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75"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Lst>
  <p:sldSz cy="5143500" cx="9144000"/>
  <p:notesSz cx="6858000" cy="9144000"/>
  <p:embeddedFontLst>
    <p:embeddedFont>
      <p:font typeface="Encode Sans Expanded Black"/>
      <p:bold r:id="rId41"/>
    </p:embeddedFont>
    <p:embeddedFont>
      <p:font typeface="Encode Sans Expanded Medium"/>
      <p:regular r:id="rId42"/>
      <p:bold r:id="rId43"/>
    </p:embeddedFont>
    <p:embeddedFont>
      <p:font typeface="Palanquin Dark"/>
      <p:regular r:id="rId44"/>
      <p:bold r:id="rId45"/>
    </p:embeddedFont>
    <p:embeddedFont>
      <p:font typeface="Commissioner"/>
      <p:regular r:id="rId46"/>
      <p:bold r:id="rId4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546">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546" orient="horz"/>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20" Type="http://schemas.openxmlformats.org/officeDocument/2006/relationships/slide" Target="slides/slide15.xml"/><Relationship Id="rId42" Type="http://schemas.openxmlformats.org/officeDocument/2006/relationships/font" Target="fonts/EncodeSansExpandedMedium-regular.fntdata"/><Relationship Id="rId41" Type="http://schemas.openxmlformats.org/officeDocument/2006/relationships/font" Target="fonts/EncodeSansExpandedBlack-bold.fntdata"/><Relationship Id="rId22" Type="http://schemas.openxmlformats.org/officeDocument/2006/relationships/slide" Target="slides/slide17.xml"/><Relationship Id="rId44" Type="http://schemas.openxmlformats.org/officeDocument/2006/relationships/font" Target="fonts/PalanquinDark-regular.fntdata"/><Relationship Id="rId21" Type="http://schemas.openxmlformats.org/officeDocument/2006/relationships/slide" Target="slides/slide16.xml"/><Relationship Id="rId43" Type="http://schemas.openxmlformats.org/officeDocument/2006/relationships/font" Target="fonts/EncodeSansExpandedMedium-bold.fntdata"/><Relationship Id="rId24" Type="http://schemas.openxmlformats.org/officeDocument/2006/relationships/slide" Target="slides/slide19.xml"/><Relationship Id="rId46" Type="http://schemas.openxmlformats.org/officeDocument/2006/relationships/font" Target="fonts/Commissioner-regular.fntdata"/><Relationship Id="rId23" Type="http://schemas.openxmlformats.org/officeDocument/2006/relationships/slide" Target="slides/slide18.xml"/><Relationship Id="rId45" Type="http://schemas.openxmlformats.org/officeDocument/2006/relationships/font" Target="fonts/PalanquinDark-bold.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47" Type="http://schemas.openxmlformats.org/officeDocument/2006/relationships/font" Target="fonts/Commissioner-bold.fntdata"/><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11" Type="http://schemas.openxmlformats.org/officeDocument/2006/relationships/slide" Target="slides/slide6.xml"/><Relationship Id="rId33" Type="http://schemas.openxmlformats.org/officeDocument/2006/relationships/slide" Target="slides/slide28.xml"/><Relationship Id="rId10" Type="http://schemas.openxmlformats.org/officeDocument/2006/relationships/slide" Target="slides/slide5.xml"/><Relationship Id="rId32" Type="http://schemas.openxmlformats.org/officeDocument/2006/relationships/slide" Target="slides/slide27.xml"/><Relationship Id="rId13" Type="http://schemas.openxmlformats.org/officeDocument/2006/relationships/slide" Target="slides/slide8.xml"/><Relationship Id="rId35" Type="http://schemas.openxmlformats.org/officeDocument/2006/relationships/slide" Target="slides/slide30.xml"/><Relationship Id="rId12" Type="http://schemas.openxmlformats.org/officeDocument/2006/relationships/slide" Target="slides/slide7.xml"/><Relationship Id="rId34" Type="http://schemas.openxmlformats.org/officeDocument/2006/relationships/slide" Target="slides/slide29.xml"/><Relationship Id="rId15" Type="http://schemas.openxmlformats.org/officeDocument/2006/relationships/slide" Target="slides/slide10.xml"/><Relationship Id="rId37" Type="http://schemas.openxmlformats.org/officeDocument/2006/relationships/slide" Target="slides/slide32.xml"/><Relationship Id="rId14" Type="http://schemas.openxmlformats.org/officeDocument/2006/relationships/slide" Target="slides/slide9.xml"/><Relationship Id="rId36" Type="http://schemas.openxmlformats.org/officeDocument/2006/relationships/slide" Target="slides/slide31.xml"/><Relationship Id="rId17" Type="http://schemas.openxmlformats.org/officeDocument/2006/relationships/slide" Target="slides/slide12.xml"/><Relationship Id="rId39" Type="http://schemas.openxmlformats.org/officeDocument/2006/relationships/slide" Target="slides/slide34.xml"/><Relationship Id="rId16" Type="http://schemas.openxmlformats.org/officeDocument/2006/relationships/slide" Target="slides/slide11.xml"/><Relationship Id="rId38" Type="http://schemas.openxmlformats.org/officeDocument/2006/relationships/slide" Target="slides/slide33.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29" name="Shape 3029"/>
        <p:cNvGrpSpPr/>
        <p:nvPr/>
      </p:nvGrpSpPr>
      <p:grpSpPr>
        <a:xfrm>
          <a:off x="0" y="0"/>
          <a:ext cx="0" cy="0"/>
          <a:chOff x="0" y="0"/>
          <a:chExt cx="0" cy="0"/>
        </a:xfrm>
      </p:grpSpPr>
      <p:sp>
        <p:nvSpPr>
          <p:cNvPr id="3030" name="Google Shape;3030;g8794a74c9d_0_24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31" name="Google Shape;3031;g8794a74c9d_0_24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91" name="Shape 3091"/>
        <p:cNvGrpSpPr/>
        <p:nvPr/>
      </p:nvGrpSpPr>
      <p:grpSpPr>
        <a:xfrm>
          <a:off x="0" y="0"/>
          <a:ext cx="0" cy="0"/>
          <a:chOff x="0" y="0"/>
          <a:chExt cx="0" cy="0"/>
        </a:xfrm>
      </p:grpSpPr>
      <p:sp>
        <p:nvSpPr>
          <p:cNvPr id="3092" name="Google Shape;3092;g19b262fc3d6_0_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93" name="Google Shape;3093;g19b262fc3d6_0_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97" name="Shape 3097"/>
        <p:cNvGrpSpPr/>
        <p:nvPr/>
      </p:nvGrpSpPr>
      <p:grpSpPr>
        <a:xfrm>
          <a:off x="0" y="0"/>
          <a:ext cx="0" cy="0"/>
          <a:chOff x="0" y="0"/>
          <a:chExt cx="0" cy="0"/>
        </a:xfrm>
      </p:grpSpPr>
      <p:sp>
        <p:nvSpPr>
          <p:cNvPr id="3098" name="Google Shape;3098;g11ec7bfe521_0_10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99" name="Google Shape;3099;g11ec7bfe521_0_10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02" name="Shape 3102"/>
        <p:cNvGrpSpPr/>
        <p:nvPr/>
      </p:nvGrpSpPr>
      <p:grpSpPr>
        <a:xfrm>
          <a:off x="0" y="0"/>
          <a:ext cx="0" cy="0"/>
          <a:chOff x="0" y="0"/>
          <a:chExt cx="0" cy="0"/>
        </a:xfrm>
      </p:grpSpPr>
      <p:sp>
        <p:nvSpPr>
          <p:cNvPr id="3103" name="Google Shape;3103;g19b262fc3d6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04" name="Google Shape;3104;g19b262fc3d6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08" name="Shape 3108"/>
        <p:cNvGrpSpPr/>
        <p:nvPr/>
      </p:nvGrpSpPr>
      <p:grpSpPr>
        <a:xfrm>
          <a:off x="0" y="0"/>
          <a:ext cx="0" cy="0"/>
          <a:chOff x="0" y="0"/>
          <a:chExt cx="0" cy="0"/>
        </a:xfrm>
      </p:grpSpPr>
      <p:sp>
        <p:nvSpPr>
          <p:cNvPr id="3109" name="Google Shape;3109;g19b262fc3d6_0_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10" name="Google Shape;3110;g19b262fc3d6_0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14" name="Shape 3114"/>
        <p:cNvGrpSpPr/>
        <p:nvPr/>
      </p:nvGrpSpPr>
      <p:grpSpPr>
        <a:xfrm>
          <a:off x="0" y="0"/>
          <a:ext cx="0" cy="0"/>
          <a:chOff x="0" y="0"/>
          <a:chExt cx="0" cy="0"/>
        </a:xfrm>
      </p:grpSpPr>
      <p:sp>
        <p:nvSpPr>
          <p:cNvPr id="3115" name="Google Shape;3115;g19b262fc3d6_0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16" name="Google Shape;3116;g19b262fc3d6_0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21" name="Shape 3121"/>
        <p:cNvGrpSpPr/>
        <p:nvPr/>
      </p:nvGrpSpPr>
      <p:grpSpPr>
        <a:xfrm>
          <a:off x="0" y="0"/>
          <a:ext cx="0" cy="0"/>
          <a:chOff x="0" y="0"/>
          <a:chExt cx="0" cy="0"/>
        </a:xfrm>
      </p:grpSpPr>
      <p:sp>
        <p:nvSpPr>
          <p:cNvPr id="3122" name="Google Shape;3122;g19b918417bb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23" name="Google Shape;3123;g19b918417bb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26" name="Shape 3126"/>
        <p:cNvGrpSpPr/>
        <p:nvPr/>
      </p:nvGrpSpPr>
      <p:grpSpPr>
        <a:xfrm>
          <a:off x="0" y="0"/>
          <a:ext cx="0" cy="0"/>
          <a:chOff x="0" y="0"/>
          <a:chExt cx="0" cy="0"/>
        </a:xfrm>
      </p:grpSpPr>
      <p:sp>
        <p:nvSpPr>
          <p:cNvPr id="3127" name="Google Shape;3127;g19b918417bb_0_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28" name="Google Shape;3128;g19b918417bb_0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32" name="Shape 3132"/>
        <p:cNvGrpSpPr/>
        <p:nvPr/>
      </p:nvGrpSpPr>
      <p:grpSpPr>
        <a:xfrm>
          <a:off x="0" y="0"/>
          <a:ext cx="0" cy="0"/>
          <a:chOff x="0" y="0"/>
          <a:chExt cx="0" cy="0"/>
        </a:xfrm>
      </p:grpSpPr>
      <p:sp>
        <p:nvSpPr>
          <p:cNvPr id="3133" name="Google Shape;3133;g19b918417bb_0_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34" name="Google Shape;3134;g19b918417bb_0_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38" name="Shape 3138"/>
        <p:cNvGrpSpPr/>
        <p:nvPr/>
      </p:nvGrpSpPr>
      <p:grpSpPr>
        <a:xfrm>
          <a:off x="0" y="0"/>
          <a:ext cx="0" cy="0"/>
          <a:chOff x="0" y="0"/>
          <a:chExt cx="0" cy="0"/>
        </a:xfrm>
      </p:grpSpPr>
      <p:sp>
        <p:nvSpPr>
          <p:cNvPr id="3139" name="Google Shape;3139;g19b918417bb_0_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40" name="Google Shape;3140;g19b918417bb_0_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44" name="Shape 3144"/>
        <p:cNvGrpSpPr/>
        <p:nvPr/>
      </p:nvGrpSpPr>
      <p:grpSpPr>
        <a:xfrm>
          <a:off x="0" y="0"/>
          <a:ext cx="0" cy="0"/>
          <a:chOff x="0" y="0"/>
          <a:chExt cx="0" cy="0"/>
        </a:xfrm>
      </p:grpSpPr>
      <p:sp>
        <p:nvSpPr>
          <p:cNvPr id="3145" name="Google Shape;3145;g19b918417bb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46" name="Google Shape;3146;g19b918417bb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35" name="Shape 3035"/>
        <p:cNvGrpSpPr/>
        <p:nvPr/>
      </p:nvGrpSpPr>
      <p:grpSpPr>
        <a:xfrm>
          <a:off x="0" y="0"/>
          <a:ext cx="0" cy="0"/>
          <a:chOff x="0" y="0"/>
          <a:chExt cx="0" cy="0"/>
        </a:xfrm>
      </p:grpSpPr>
      <p:sp>
        <p:nvSpPr>
          <p:cNvPr id="3036" name="Google Shape;3036;g11ec7bfe521_0_5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37" name="Google Shape;3037;g11ec7bfe521_0_5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50" name="Shape 3150"/>
        <p:cNvGrpSpPr/>
        <p:nvPr/>
      </p:nvGrpSpPr>
      <p:grpSpPr>
        <a:xfrm>
          <a:off x="0" y="0"/>
          <a:ext cx="0" cy="0"/>
          <a:chOff x="0" y="0"/>
          <a:chExt cx="0" cy="0"/>
        </a:xfrm>
      </p:grpSpPr>
      <p:sp>
        <p:nvSpPr>
          <p:cNvPr id="3151" name="Google Shape;3151;g11ec7bfe521_0_10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52" name="Google Shape;3152;g11ec7bfe521_0_10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73" name="Shape 3173"/>
        <p:cNvGrpSpPr/>
        <p:nvPr/>
      </p:nvGrpSpPr>
      <p:grpSpPr>
        <a:xfrm>
          <a:off x="0" y="0"/>
          <a:ext cx="0" cy="0"/>
          <a:chOff x="0" y="0"/>
          <a:chExt cx="0" cy="0"/>
        </a:xfrm>
      </p:grpSpPr>
      <p:sp>
        <p:nvSpPr>
          <p:cNvPr id="3174" name="Google Shape;3174;g11ec7bfe521_0_16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75" name="Google Shape;3175;g11ec7bfe521_0_16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78" name="Shape 3178"/>
        <p:cNvGrpSpPr/>
        <p:nvPr/>
      </p:nvGrpSpPr>
      <p:grpSpPr>
        <a:xfrm>
          <a:off x="0" y="0"/>
          <a:ext cx="0" cy="0"/>
          <a:chOff x="0" y="0"/>
          <a:chExt cx="0" cy="0"/>
        </a:xfrm>
      </p:grpSpPr>
      <p:sp>
        <p:nvSpPr>
          <p:cNvPr id="3179" name="Google Shape;3179;gc6ac5e8787_2_3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80" name="Google Shape;3180;gc6ac5e8787_2_3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83" name="Shape 3183"/>
        <p:cNvGrpSpPr/>
        <p:nvPr/>
      </p:nvGrpSpPr>
      <p:grpSpPr>
        <a:xfrm>
          <a:off x="0" y="0"/>
          <a:ext cx="0" cy="0"/>
          <a:chOff x="0" y="0"/>
          <a:chExt cx="0" cy="0"/>
        </a:xfrm>
      </p:grpSpPr>
      <p:sp>
        <p:nvSpPr>
          <p:cNvPr id="3184" name="Google Shape;3184;g11ec7bfe521_0_8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85" name="Google Shape;3185;g11ec7bfe521_0_8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88" name="Shape 3188"/>
        <p:cNvGrpSpPr/>
        <p:nvPr/>
      </p:nvGrpSpPr>
      <p:grpSpPr>
        <a:xfrm>
          <a:off x="0" y="0"/>
          <a:ext cx="0" cy="0"/>
          <a:chOff x="0" y="0"/>
          <a:chExt cx="0" cy="0"/>
        </a:xfrm>
      </p:grpSpPr>
      <p:sp>
        <p:nvSpPr>
          <p:cNvPr id="3189" name="Google Shape;3189;ge34544eb2f_0_10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90" name="Google Shape;3190;ge34544eb2f_0_10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93" name="Shape 3193"/>
        <p:cNvGrpSpPr/>
        <p:nvPr/>
      </p:nvGrpSpPr>
      <p:grpSpPr>
        <a:xfrm>
          <a:off x="0" y="0"/>
          <a:ext cx="0" cy="0"/>
          <a:chOff x="0" y="0"/>
          <a:chExt cx="0" cy="0"/>
        </a:xfrm>
      </p:grpSpPr>
      <p:sp>
        <p:nvSpPr>
          <p:cNvPr id="3194" name="Google Shape;3194;g11ec7bfe521_0_2517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95" name="Google Shape;3195;g11ec7bfe521_0_251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98" name="Shape 3198"/>
        <p:cNvGrpSpPr/>
        <p:nvPr/>
      </p:nvGrpSpPr>
      <p:grpSpPr>
        <a:xfrm>
          <a:off x="0" y="0"/>
          <a:ext cx="0" cy="0"/>
          <a:chOff x="0" y="0"/>
          <a:chExt cx="0" cy="0"/>
        </a:xfrm>
      </p:grpSpPr>
      <p:sp>
        <p:nvSpPr>
          <p:cNvPr id="3199" name="Google Shape;3199;g11ec7bfe521_0_9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00" name="Google Shape;3200;g11ec7bfe521_0_9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04" name="Shape 3204"/>
        <p:cNvGrpSpPr/>
        <p:nvPr/>
      </p:nvGrpSpPr>
      <p:grpSpPr>
        <a:xfrm>
          <a:off x="0" y="0"/>
          <a:ext cx="0" cy="0"/>
          <a:chOff x="0" y="0"/>
          <a:chExt cx="0" cy="0"/>
        </a:xfrm>
      </p:grpSpPr>
      <p:sp>
        <p:nvSpPr>
          <p:cNvPr id="3205" name="Google Shape;3205;g11ec7bfe521_0_251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06" name="Google Shape;3206;g11ec7bfe521_0_251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09" name="Shape 3209"/>
        <p:cNvGrpSpPr/>
        <p:nvPr/>
      </p:nvGrpSpPr>
      <p:grpSpPr>
        <a:xfrm>
          <a:off x="0" y="0"/>
          <a:ext cx="0" cy="0"/>
          <a:chOff x="0" y="0"/>
          <a:chExt cx="0" cy="0"/>
        </a:xfrm>
      </p:grpSpPr>
      <p:sp>
        <p:nvSpPr>
          <p:cNvPr id="3210" name="Google Shape;3210;g221e88d46ed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11" name="Google Shape;3211;g221e88d46ed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15" name="Shape 3215"/>
        <p:cNvGrpSpPr/>
        <p:nvPr/>
      </p:nvGrpSpPr>
      <p:grpSpPr>
        <a:xfrm>
          <a:off x="0" y="0"/>
          <a:ext cx="0" cy="0"/>
          <a:chOff x="0" y="0"/>
          <a:chExt cx="0" cy="0"/>
        </a:xfrm>
      </p:grpSpPr>
      <p:sp>
        <p:nvSpPr>
          <p:cNvPr id="3216" name="Google Shape;3216;g11ec7bfe521_0_2528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17" name="Google Shape;3217;g11ec7bfe521_0_252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42" name="Shape 3042"/>
        <p:cNvGrpSpPr/>
        <p:nvPr/>
      </p:nvGrpSpPr>
      <p:grpSpPr>
        <a:xfrm>
          <a:off x="0" y="0"/>
          <a:ext cx="0" cy="0"/>
          <a:chOff x="0" y="0"/>
          <a:chExt cx="0" cy="0"/>
        </a:xfrm>
      </p:grpSpPr>
      <p:sp>
        <p:nvSpPr>
          <p:cNvPr id="3043" name="Google Shape;3043;g85cf8b5f36_0_60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44" name="Google Shape;3044;g85cf8b5f36_0_60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82" name="Shape 3282"/>
        <p:cNvGrpSpPr/>
        <p:nvPr/>
      </p:nvGrpSpPr>
      <p:grpSpPr>
        <a:xfrm>
          <a:off x="0" y="0"/>
          <a:ext cx="0" cy="0"/>
          <a:chOff x="0" y="0"/>
          <a:chExt cx="0" cy="0"/>
        </a:xfrm>
      </p:grpSpPr>
      <p:sp>
        <p:nvSpPr>
          <p:cNvPr id="3283" name="Google Shape;3283;g11ec7bfe521_0_60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84" name="Google Shape;3284;g11ec7bfe521_0_60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87" name="Shape 3287"/>
        <p:cNvGrpSpPr/>
        <p:nvPr/>
      </p:nvGrpSpPr>
      <p:grpSpPr>
        <a:xfrm>
          <a:off x="0" y="0"/>
          <a:ext cx="0" cy="0"/>
          <a:chOff x="0" y="0"/>
          <a:chExt cx="0" cy="0"/>
        </a:xfrm>
      </p:grpSpPr>
      <p:sp>
        <p:nvSpPr>
          <p:cNvPr id="3288" name="Google Shape;3288;g11ec7bfe521_0_14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89" name="Google Shape;3289;g11ec7bfe521_0_14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93" name="Shape 3293"/>
        <p:cNvGrpSpPr/>
        <p:nvPr/>
      </p:nvGrpSpPr>
      <p:grpSpPr>
        <a:xfrm>
          <a:off x="0" y="0"/>
          <a:ext cx="0" cy="0"/>
          <a:chOff x="0" y="0"/>
          <a:chExt cx="0" cy="0"/>
        </a:xfrm>
      </p:grpSpPr>
      <p:sp>
        <p:nvSpPr>
          <p:cNvPr id="3294" name="Google Shape;3294;g11ec7bfe521_0_252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95" name="Google Shape;3295;g11ec7bfe521_0_252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00" name="Shape 3300"/>
        <p:cNvGrpSpPr/>
        <p:nvPr/>
      </p:nvGrpSpPr>
      <p:grpSpPr>
        <a:xfrm>
          <a:off x="0" y="0"/>
          <a:ext cx="0" cy="0"/>
          <a:chOff x="0" y="0"/>
          <a:chExt cx="0" cy="0"/>
        </a:xfrm>
      </p:grpSpPr>
      <p:sp>
        <p:nvSpPr>
          <p:cNvPr id="3301" name="Google Shape;3301;g11ec7bfe521_0_59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02" name="Google Shape;3302;g11ec7bfe521_0_5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08" name="Shape 3308"/>
        <p:cNvGrpSpPr/>
        <p:nvPr/>
      </p:nvGrpSpPr>
      <p:grpSpPr>
        <a:xfrm>
          <a:off x="0" y="0"/>
          <a:ext cx="0" cy="0"/>
          <a:chOff x="0" y="0"/>
          <a:chExt cx="0" cy="0"/>
        </a:xfrm>
      </p:grpSpPr>
      <p:sp>
        <p:nvSpPr>
          <p:cNvPr id="3309" name="Google Shape;3309;g11ec7bfe521_0_12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10" name="Google Shape;3310;g11ec7bfe521_0_12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13" name="Shape 3313"/>
        <p:cNvGrpSpPr/>
        <p:nvPr/>
      </p:nvGrpSpPr>
      <p:grpSpPr>
        <a:xfrm>
          <a:off x="0" y="0"/>
          <a:ext cx="0" cy="0"/>
          <a:chOff x="0" y="0"/>
          <a:chExt cx="0" cy="0"/>
        </a:xfrm>
      </p:grpSpPr>
      <p:sp>
        <p:nvSpPr>
          <p:cNvPr id="3314" name="Google Shape;3314;g11ec7bfe521_0_109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15" name="Google Shape;3315;g11ec7bfe521_0_10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50" name="Shape 3050"/>
        <p:cNvGrpSpPr/>
        <p:nvPr/>
      </p:nvGrpSpPr>
      <p:grpSpPr>
        <a:xfrm>
          <a:off x="0" y="0"/>
          <a:ext cx="0" cy="0"/>
          <a:chOff x="0" y="0"/>
          <a:chExt cx="0" cy="0"/>
        </a:xfrm>
      </p:grpSpPr>
      <p:sp>
        <p:nvSpPr>
          <p:cNvPr id="3051" name="Google Shape;3051;g1cd973391b8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52" name="Google Shape;3052;g1cd973391b8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55" name="Shape 3055"/>
        <p:cNvGrpSpPr/>
        <p:nvPr/>
      </p:nvGrpSpPr>
      <p:grpSpPr>
        <a:xfrm>
          <a:off x="0" y="0"/>
          <a:ext cx="0" cy="0"/>
          <a:chOff x="0" y="0"/>
          <a:chExt cx="0" cy="0"/>
        </a:xfrm>
      </p:grpSpPr>
      <p:sp>
        <p:nvSpPr>
          <p:cNvPr id="3056" name="Google Shape;3056;gc6ac5e8787_0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57" name="Google Shape;3057;gc6ac5e8787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65" name="Shape 3065"/>
        <p:cNvGrpSpPr/>
        <p:nvPr/>
      </p:nvGrpSpPr>
      <p:grpSpPr>
        <a:xfrm>
          <a:off x="0" y="0"/>
          <a:ext cx="0" cy="0"/>
          <a:chOff x="0" y="0"/>
          <a:chExt cx="0" cy="0"/>
        </a:xfrm>
      </p:grpSpPr>
      <p:sp>
        <p:nvSpPr>
          <p:cNvPr id="3066" name="Google Shape;3066;g19b262fc3d6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67" name="Google Shape;3067;g19b262fc3d6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71" name="Shape 3071"/>
        <p:cNvGrpSpPr/>
        <p:nvPr/>
      </p:nvGrpSpPr>
      <p:grpSpPr>
        <a:xfrm>
          <a:off x="0" y="0"/>
          <a:ext cx="0" cy="0"/>
          <a:chOff x="0" y="0"/>
          <a:chExt cx="0" cy="0"/>
        </a:xfrm>
      </p:grpSpPr>
      <p:sp>
        <p:nvSpPr>
          <p:cNvPr id="3072" name="Google Shape;3072;g19b262fc3d6_0_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73" name="Google Shape;3073;g19b262fc3d6_0_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77" name="Shape 3077"/>
        <p:cNvGrpSpPr/>
        <p:nvPr/>
      </p:nvGrpSpPr>
      <p:grpSpPr>
        <a:xfrm>
          <a:off x="0" y="0"/>
          <a:ext cx="0" cy="0"/>
          <a:chOff x="0" y="0"/>
          <a:chExt cx="0" cy="0"/>
        </a:xfrm>
      </p:grpSpPr>
      <p:sp>
        <p:nvSpPr>
          <p:cNvPr id="3078" name="Google Shape;3078;g11ec7bfe521_0_2480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79" name="Google Shape;3079;g11ec7bfe521_0_2480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84" name="Shape 3084"/>
        <p:cNvGrpSpPr/>
        <p:nvPr/>
      </p:nvGrpSpPr>
      <p:grpSpPr>
        <a:xfrm>
          <a:off x="0" y="0"/>
          <a:ext cx="0" cy="0"/>
          <a:chOff x="0" y="0"/>
          <a:chExt cx="0" cy="0"/>
        </a:xfrm>
      </p:grpSpPr>
      <p:sp>
        <p:nvSpPr>
          <p:cNvPr id="3085" name="Google Shape;3085;g19b262fc3d6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86" name="Google Shape;3086;g19b262fc3d6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hyperlink" Target="http://bit.ly/2Tynxth" TargetMode="External"/><Relationship Id="rId3" Type="http://schemas.openxmlformats.org/officeDocument/2006/relationships/hyperlink" Target="http://bit.ly/2TyoMsr" TargetMode="External"/><Relationship Id="rId4" Type="http://schemas.openxmlformats.org/officeDocument/2006/relationships/hyperlink" Target="http://bit.ly/2TtBDfr" TargetMode="Externa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8" name="Shape 8"/>
        <p:cNvGrpSpPr/>
        <p:nvPr/>
      </p:nvGrpSpPr>
      <p:grpSpPr>
        <a:xfrm>
          <a:off x="0" y="0"/>
          <a:ext cx="0" cy="0"/>
          <a:chOff x="0" y="0"/>
          <a:chExt cx="0" cy="0"/>
        </a:xfrm>
      </p:grpSpPr>
      <p:sp>
        <p:nvSpPr>
          <p:cNvPr id="9" name="Google Shape;9;p2"/>
          <p:cNvSpPr/>
          <p:nvPr/>
        </p:nvSpPr>
        <p:spPr>
          <a:xfrm>
            <a:off x="12812293" y="872774"/>
            <a:ext cx="144983" cy="272315"/>
          </a:xfrm>
          <a:custGeom>
            <a:rect b="b" l="l" r="r" t="t"/>
            <a:pathLst>
              <a:path extrusionOk="0" h="1388" w="739">
                <a:moveTo>
                  <a:pt x="36" y="1"/>
                </a:moveTo>
                <a:cubicBezTo>
                  <a:pt x="27" y="1"/>
                  <a:pt x="18" y="7"/>
                  <a:pt x="12" y="18"/>
                </a:cubicBezTo>
                <a:cubicBezTo>
                  <a:pt x="1" y="30"/>
                  <a:pt x="1" y="42"/>
                  <a:pt x="12" y="54"/>
                </a:cubicBezTo>
                <a:cubicBezTo>
                  <a:pt x="405" y="590"/>
                  <a:pt x="679" y="1352"/>
                  <a:pt x="703" y="1364"/>
                </a:cubicBezTo>
                <a:cubicBezTo>
                  <a:pt x="679" y="1388"/>
                  <a:pt x="715" y="1388"/>
                  <a:pt x="727" y="1388"/>
                </a:cubicBezTo>
                <a:cubicBezTo>
                  <a:pt x="739" y="1364"/>
                  <a:pt x="739" y="1352"/>
                  <a:pt x="739" y="1340"/>
                </a:cubicBezTo>
                <a:cubicBezTo>
                  <a:pt x="739" y="1328"/>
                  <a:pt x="453" y="554"/>
                  <a:pt x="60" y="18"/>
                </a:cubicBezTo>
                <a:cubicBezTo>
                  <a:pt x="54" y="7"/>
                  <a:pt x="45" y="1"/>
                  <a:pt x="36" y="1"/>
                </a:cubicBezTo>
                <a:close/>
              </a:path>
            </a:pathLst>
          </a:custGeom>
          <a:solidFill>
            <a:srgbClr val="FEF8E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 name="Google Shape;10;p2"/>
          <p:cNvSpPr/>
          <p:nvPr/>
        </p:nvSpPr>
        <p:spPr>
          <a:xfrm>
            <a:off x="12634741" y="984406"/>
            <a:ext cx="165975" cy="226210"/>
          </a:xfrm>
          <a:custGeom>
            <a:rect b="b" l="l" r="r" t="t"/>
            <a:pathLst>
              <a:path extrusionOk="0" h="1153" w="846">
                <a:moveTo>
                  <a:pt x="804" y="0"/>
                </a:moveTo>
                <a:cubicBezTo>
                  <a:pt x="798" y="0"/>
                  <a:pt x="792" y="3"/>
                  <a:pt x="786" y="9"/>
                </a:cubicBezTo>
                <a:cubicBezTo>
                  <a:pt x="751" y="21"/>
                  <a:pt x="179" y="497"/>
                  <a:pt x="1" y="1116"/>
                </a:cubicBezTo>
                <a:cubicBezTo>
                  <a:pt x="1" y="1128"/>
                  <a:pt x="1" y="1140"/>
                  <a:pt x="24" y="1152"/>
                </a:cubicBezTo>
                <a:cubicBezTo>
                  <a:pt x="24" y="1140"/>
                  <a:pt x="36" y="1140"/>
                  <a:pt x="60" y="1140"/>
                </a:cubicBezTo>
                <a:lnTo>
                  <a:pt x="72" y="1128"/>
                </a:lnTo>
                <a:cubicBezTo>
                  <a:pt x="251" y="533"/>
                  <a:pt x="822" y="57"/>
                  <a:pt x="822" y="57"/>
                </a:cubicBezTo>
                <a:cubicBezTo>
                  <a:pt x="846" y="45"/>
                  <a:pt x="846" y="21"/>
                  <a:pt x="822" y="9"/>
                </a:cubicBezTo>
                <a:cubicBezTo>
                  <a:pt x="816" y="3"/>
                  <a:pt x="810" y="0"/>
                  <a:pt x="804" y="0"/>
                </a:cubicBezTo>
                <a:close/>
              </a:path>
            </a:pathLst>
          </a:custGeom>
          <a:solidFill>
            <a:srgbClr val="FEF8E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 name="Google Shape;11;p2"/>
          <p:cNvSpPr/>
          <p:nvPr/>
        </p:nvSpPr>
        <p:spPr>
          <a:xfrm>
            <a:off x="12359096" y="2644566"/>
            <a:ext cx="116928" cy="53953"/>
          </a:xfrm>
          <a:custGeom>
            <a:rect b="b" l="l" r="r" t="t"/>
            <a:pathLst>
              <a:path extrusionOk="0" fill="none" h="275" w="596">
                <a:moveTo>
                  <a:pt x="1" y="274"/>
                </a:moveTo>
                <a:cubicBezTo>
                  <a:pt x="191" y="179"/>
                  <a:pt x="394" y="96"/>
                  <a:pt x="596" y="0"/>
                </a:cubicBezTo>
              </a:path>
            </a:pathLst>
          </a:custGeom>
          <a:noFill/>
          <a:ln cap="rnd" cmpd="sng" w="4475">
            <a:solidFill>
              <a:srgbClr val="2AB59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2" name="Google Shape;12;p2"/>
          <p:cNvGrpSpPr/>
          <p:nvPr/>
        </p:nvGrpSpPr>
        <p:grpSpPr>
          <a:xfrm>
            <a:off x="3155559" y="-782160"/>
            <a:ext cx="3810930" cy="2036836"/>
            <a:chOff x="3155559" y="-782160"/>
            <a:chExt cx="3810930" cy="2036836"/>
          </a:xfrm>
        </p:grpSpPr>
        <p:grpSp>
          <p:nvGrpSpPr>
            <p:cNvPr id="13" name="Google Shape;13;p2"/>
            <p:cNvGrpSpPr/>
            <p:nvPr/>
          </p:nvGrpSpPr>
          <p:grpSpPr>
            <a:xfrm>
              <a:off x="5057684" y="-1921"/>
              <a:ext cx="1908805" cy="1203476"/>
              <a:chOff x="1999804" y="2"/>
              <a:chExt cx="1366751" cy="861719"/>
            </a:xfrm>
          </p:grpSpPr>
          <p:sp>
            <p:nvSpPr>
              <p:cNvPr id="14" name="Google Shape;14;p2"/>
              <p:cNvSpPr/>
              <p:nvPr/>
            </p:nvSpPr>
            <p:spPr>
              <a:xfrm>
                <a:off x="1999804" y="2"/>
                <a:ext cx="1366751" cy="752752"/>
              </a:xfrm>
              <a:custGeom>
                <a:rect b="b" l="l" r="r" t="t"/>
                <a:pathLst>
                  <a:path extrusionOk="0" h="26860" w="48769">
                    <a:moveTo>
                      <a:pt x="18370" y="0"/>
                    </a:moveTo>
                    <a:cubicBezTo>
                      <a:pt x="19350" y="572"/>
                      <a:pt x="20275" y="1279"/>
                      <a:pt x="21119" y="2096"/>
                    </a:cubicBezTo>
                    <a:cubicBezTo>
                      <a:pt x="22098" y="3102"/>
                      <a:pt x="22887" y="4572"/>
                      <a:pt x="22343" y="5851"/>
                    </a:cubicBezTo>
                    <a:cubicBezTo>
                      <a:pt x="22017" y="6640"/>
                      <a:pt x="21227" y="7157"/>
                      <a:pt x="20438" y="7457"/>
                    </a:cubicBezTo>
                    <a:cubicBezTo>
                      <a:pt x="19482" y="7833"/>
                      <a:pt x="18475" y="7980"/>
                      <a:pt x="17449" y="7980"/>
                    </a:cubicBezTo>
                    <a:cubicBezTo>
                      <a:pt x="15876" y="7980"/>
                      <a:pt x="14258" y="7634"/>
                      <a:pt x="12709" y="7239"/>
                    </a:cubicBezTo>
                    <a:cubicBezTo>
                      <a:pt x="10772" y="6739"/>
                      <a:pt x="8770" y="6159"/>
                      <a:pt x="6790" y="6159"/>
                    </a:cubicBezTo>
                    <a:cubicBezTo>
                      <a:pt x="6184" y="6159"/>
                      <a:pt x="5580" y="6213"/>
                      <a:pt x="4981" y="6341"/>
                    </a:cubicBezTo>
                    <a:cubicBezTo>
                      <a:pt x="2395" y="6885"/>
                      <a:pt x="0" y="9280"/>
                      <a:pt x="463" y="11865"/>
                    </a:cubicBezTo>
                    <a:cubicBezTo>
                      <a:pt x="708" y="13145"/>
                      <a:pt x="1606" y="14233"/>
                      <a:pt x="2504" y="15186"/>
                    </a:cubicBezTo>
                    <a:cubicBezTo>
                      <a:pt x="8628" y="21650"/>
                      <a:pt x="17410" y="26859"/>
                      <a:pt x="25873" y="26859"/>
                    </a:cubicBezTo>
                    <a:cubicBezTo>
                      <a:pt x="30949" y="26859"/>
                      <a:pt x="35910" y="24985"/>
                      <a:pt x="40114" y="20384"/>
                    </a:cubicBezTo>
                    <a:cubicBezTo>
                      <a:pt x="45149" y="14859"/>
                      <a:pt x="47462" y="7402"/>
                      <a:pt x="48768"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 name="Google Shape;15;p2"/>
              <p:cNvSpPr/>
              <p:nvPr/>
            </p:nvSpPr>
            <p:spPr>
              <a:xfrm>
                <a:off x="2729758" y="624385"/>
                <a:ext cx="179319" cy="237336"/>
              </a:xfrm>
              <a:custGeom>
                <a:rect b="b" l="l" r="r" t="t"/>
                <a:pathLst>
                  <a:path extrusionOk="0" h="12248" w="9254">
                    <a:moveTo>
                      <a:pt x="0" y="5743"/>
                    </a:moveTo>
                    <a:lnTo>
                      <a:pt x="0" y="5743"/>
                    </a:lnTo>
                    <a:cubicBezTo>
                      <a:pt x="3" y="5744"/>
                      <a:pt x="6" y="5745"/>
                      <a:pt x="8" y="5747"/>
                    </a:cubicBezTo>
                    <a:lnTo>
                      <a:pt x="8" y="5747"/>
                    </a:lnTo>
                    <a:cubicBezTo>
                      <a:pt x="6" y="5745"/>
                      <a:pt x="3" y="5744"/>
                      <a:pt x="0" y="5743"/>
                    </a:cubicBezTo>
                    <a:close/>
                    <a:moveTo>
                      <a:pt x="9252" y="5770"/>
                    </a:moveTo>
                    <a:cubicBezTo>
                      <a:pt x="9252" y="5770"/>
                      <a:pt x="9253" y="5770"/>
                      <a:pt x="9253" y="5770"/>
                    </a:cubicBezTo>
                    <a:cubicBezTo>
                      <a:pt x="9253" y="5770"/>
                      <a:pt x="9252" y="5770"/>
                      <a:pt x="9252" y="5770"/>
                    </a:cubicBezTo>
                    <a:close/>
                    <a:moveTo>
                      <a:pt x="5334" y="1"/>
                    </a:moveTo>
                    <a:cubicBezTo>
                      <a:pt x="4817" y="1307"/>
                      <a:pt x="4137" y="2559"/>
                      <a:pt x="3293" y="3675"/>
                    </a:cubicBezTo>
                    <a:cubicBezTo>
                      <a:pt x="2915" y="4104"/>
                      <a:pt x="943" y="5775"/>
                      <a:pt x="160" y="5775"/>
                    </a:cubicBezTo>
                    <a:cubicBezTo>
                      <a:pt x="103" y="5775"/>
                      <a:pt x="52" y="5766"/>
                      <a:pt x="8" y="5747"/>
                    </a:cubicBezTo>
                    <a:lnTo>
                      <a:pt x="8" y="5747"/>
                    </a:lnTo>
                    <a:cubicBezTo>
                      <a:pt x="2617" y="6945"/>
                      <a:pt x="4437" y="9393"/>
                      <a:pt x="4899" y="12247"/>
                    </a:cubicBezTo>
                    <a:cubicBezTo>
                      <a:pt x="5171" y="10859"/>
                      <a:pt x="5770" y="9526"/>
                      <a:pt x="6668" y="8410"/>
                    </a:cubicBezTo>
                    <a:cubicBezTo>
                      <a:pt x="6931" y="8068"/>
                      <a:pt x="8775" y="5762"/>
                      <a:pt x="9214" y="5762"/>
                    </a:cubicBezTo>
                    <a:cubicBezTo>
                      <a:pt x="9228" y="5762"/>
                      <a:pt x="9241" y="5765"/>
                      <a:pt x="9252" y="5770"/>
                    </a:cubicBezTo>
                    <a:lnTo>
                      <a:pt x="9252" y="5770"/>
                    </a:lnTo>
                    <a:cubicBezTo>
                      <a:pt x="6939" y="4735"/>
                      <a:pt x="5416" y="2504"/>
                      <a:pt x="5334"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6" name="Google Shape;16;p2"/>
            <p:cNvGrpSpPr/>
            <p:nvPr/>
          </p:nvGrpSpPr>
          <p:grpSpPr>
            <a:xfrm>
              <a:off x="3155559" y="-782160"/>
              <a:ext cx="1741179" cy="1992774"/>
              <a:chOff x="4275675" y="598425"/>
              <a:chExt cx="1108325" cy="1268475"/>
            </a:xfrm>
          </p:grpSpPr>
          <p:sp>
            <p:nvSpPr>
              <p:cNvPr id="17" name="Google Shape;17;p2"/>
              <p:cNvSpPr/>
              <p:nvPr/>
            </p:nvSpPr>
            <p:spPr>
              <a:xfrm>
                <a:off x="4441000" y="855200"/>
                <a:ext cx="70100" cy="70775"/>
              </a:xfrm>
              <a:custGeom>
                <a:rect b="b" l="l" r="r" t="t"/>
                <a:pathLst>
                  <a:path extrusionOk="0" h="2831" w="2804">
                    <a:moveTo>
                      <a:pt x="1525" y="0"/>
                    </a:moveTo>
                    <a:lnTo>
                      <a:pt x="1171" y="55"/>
                    </a:lnTo>
                    <a:cubicBezTo>
                      <a:pt x="953" y="109"/>
                      <a:pt x="763" y="245"/>
                      <a:pt x="599" y="381"/>
                    </a:cubicBezTo>
                    <a:lnTo>
                      <a:pt x="382" y="626"/>
                    </a:lnTo>
                    <a:cubicBezTo>
                      <a:pt x="246" y="735"/>
                      <a:pt x="164" y="871"/>
                      <a:pt x="110" y="1035"/>
                    </a:cubicBezTo>
                    <a:cubicBezTo>
                      <a:pt x="28" y="1198"/>
                      <a:pt x="1" y="1361"/>
                      <a:pt x="1" y="1524"/>
                    </a:cubicBezTo>
                    <a:cubicBezTo>
                      <a:pt x="1" y="1715"/>
                      <a:pt x="28" y="1878"/>
                      <a:pt x="110" y="2041"/>
                    </a:cubicBezTo>
                    <a:cubicBezTo>
                      <a:pt x="164" y="2178"/>
                      <a:pt x="246" y="2341"/>
                      <a:pt x="382" y="2450"/>
                    </a:cubicBezTo>
                    <a:lnTo>
                      <a:pt x="627" y="2640"/>
                    </a:lnTo>
                    <a:cubicBezTo>
                      <a:pt x="844" y="2749"/>
                      <a:pt x="1062" y="2831"/>
                      <a:pt x="1280" y="2831"/>
                    </a:cubicBezTo>
                    <a:lnTo>
                      <a:pt x="1634" y="2776"/>
                    </a:lnTo>
                    <a:cubicBezTo>
                      <a:pt x="1851" y="2722"/>
                      <a:pt x="2042" y="2586"/>
                      <a:pt x="2178" y="2422"/>
                    </a:cubicBezTo>
                    <a:lnTo>
                      <a:pt x="2205" y="2422"/>
                    </a:lnTo>
                    <a:cubicBezTo>
                      <a:pt x="2287" y="2368"/>
                      <a:pt x="2341" y="2286"/>
                      <a:pt x="2423" y="2205"/>
                    </a:cubicBezTo>
                    <a:cubicBezTo>
                      <a:pt x="2559" y="2096"/>
                      <a:pt x="2640" y="1960"/>
                      <a:pt x="2695" y="1797"/>
                    </a:cubicBezTo>
                    <a:cubicBezTo>
                      <a:pt x="2776" y="1633"/>
                      <a:pt x="2804" y="1470"/>
                      <a:pt x="2804" y="1307"/>
                    </a:cubicBezTo>
                    <a:cubicBezTo>
                      <a:pt x="2776" y="953"/>
                      <a:pt x="2640" y="626"/>
                      <a:pt x="2423" y="381"/>
                    </a:cubicBezTo>
                    <a:lnTo>
                      <a:pt x="2178" y="191"/>
                    </a:lnTo>
                    <a:cubicBezTo>
                      <a:pt x="1960" y="82"/>
                      <a:pt x="1742" y="0"/>
                      <a:pt x="1525"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 name="Google Shape;18;p2"/>
              <p:cNvSpPr/>
              <p:nvPr/>
            </p:nvSpPr>
            <p:spPr>
              <a:xfrm>
                <a:off x="4356650" y="774225"/>
                <a:ext cx="82325" cy="63975"/>
              </a:xfrm>
              <a:custGeom>
                <a:rect b="b" l="l" r="r" t="t"/>
                <a:pathLst>
                  <a:path extrusionOk="0" h="2559" w="3293">
                    <a:moveTo>
                      <a:pt x="1660" y="1"/>
                    </a:moveTo>
                    <a:cubicBezTo>
                      <a:pt x="0" y="1"/>
                      <a:pt x="0" y="2559"/>
                      <a:pt x="1660" y="2559"/>
                    </a:cubicBezTo>
                    <a:cubicBezTo>
                      <a:pt x="3293" y="2559"/>
                      <a:pt x="3293" y="1"/>
                      <a:pt x="1660"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 name="Google Shape;19;p2"/>
              <p:cNvSpPr/>
              <p:nvPr/>
            </p:nvSpPr>
            <p:spPr>
              <a:xfrm>
                <a:off x="4609050" y="901450"/>
                <a:ext cx="70775" cy="64175"/>
              </a:xfrm>
              <a:custGeom>
                <a:rect b="b" l="l" r="r" t="t"/>
                <a:pathLst>
                  <a:path extrusionOk="0" h="2567" w="2831">
                    <a:moveTo>
                      <a:pt x="1307" y="1"/>
                    </a:moveTo>
                    <a:cubicBezTo>
                      <a:pt x="1116" y="1"/>
                      <a:pt x="953" y="28"/>
                      <a:pt x="790" y="110"/>
                    </a:cubicBezTo>
                    <a:cubicBezTo>
                      <a:pt x="490" y="219"/>
                      <a:pt x="245" y="464"/>
                      <a:pt x="109" y="790"/>
                    </a:cubicBezTo>
                    <a:cubicBezTo>
                      <a:pt x="28" y="953"/>
                      <a:pt x="1" y="1117"/>
                      <a:pt x="1" y="1280"/>
                    </a:cubicBezTo>
                    <a:lnTo>
                      <a:pt x="55" y="1634"/>
                    </a:lnTo>
                    <a:cubicBezTo>
                      <a:pt x="109" y="1852"/>
                      <a:pt x="245" y="2042"/>
                      <a:pt x="409" y="2178"/>
                    </a:cubicBezTo>
                    <a:lnTo>
                      <a:pt x="654" y="2396"/>
                    </a:lnTo>
                    <a:cubicBezTo>
                      <a:pt x="844" y="2505"/>
                      <a:pt x="1089" y="2559"/>
                      <a:pt x="1307" y="2559"/>
                    </a:cubicBezTo>
                    <a:lnTo>
                      <a:pt x="1552" y="2559"/>
                    </a:lnTo>
                    <a:cubicBezTo>
                      <a:pt x="1581" y="2564"/>
                      <a:pt x="1610" y="2566"/>
                      <a:pt x="1639" y="2566"/>
                    </a:cubicBezTo>
                    <a:cubicBezTo>
                      <a:pt x="1773" y="2566"/>
                      <a:pt x="1907" y="2517"/>
                      <a:pt x="2042" y="2450"/>
                    </a:cubicBezTo>
                    <a:cubicBezTo>
                      <a:pt x="2178" y="2396"/>
                      <a:pt x="2341" y="2314"/>
                      <a:pt x="2450" y="2178"/>
                    </a:cubicBezTo>
                    <a:cubicBezTo>
                      <a:pt x="2668" y="1933"/>
                      <a:pt x="2804" y="1607"/>
                      <a:pt x="2831" y="1280"/>
                    </a:cubicBezTo>
                    <a:lnTo>
                      <a:pt x="2776" y="926"/>
                    </a:lnTo>
                    <a:cubicBezTo>
                      <a:pt x="2722" y="736"/>
                      <a:pt x="2586" y="518"/>
                      <a:pt x="2450" y="382"/>
                    </a:cubicBezTo>
                    <a:lnTo>
                      <a:pt x="2178" y="164"/>
                    </a:lnTo>
                    <a:cubicBezTo>
                      <a:pt x="1987" y="55"/>
                      <a:pt x="1742" y="1"/>
                      <a:pt x="1525"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 name="Google Shape;20;p2"/>
              <p:cNvSpPr/>
              <p:nvPr/>
            </p:nvSpPr>
            <p:spPr>
              <a:xfrm>
                <a:off x="4528100" y="982425"/>
                <a:ext cx="63975" cy="70100"/>
              </a:xfrm>
              <a:custGeom>
                <a:rect b="b" l="l" r="r" t="t"/>
                <a:pathLst>
                  <a:path extrusionOk="0" h="2804" w="2559">
                    <a:moveTo>
                      <a:pt x="1279" y="0"/>
                    </a:moveTo>
                    <a:lnTo>
                      <a:pt x="925" y="55"/>
                    </a:lnTo>
                    <a:cubicBezTo>
                      <a:pt x="708" y="109"/>
                      <a:pt x="517" y="218"/>
                      <a:pt x="381" y="381"/>
                    </a:cubicBezTo>
                    <a:cubicBezTo>
                      <a:pt x="299" y="463"/>
                      <a:pt x="245" y="545"/>
                      <a:pt x="163" y="654"/>
                    </a:cubicBezTo>
                    <a:cubicBezTo>
                      <a:pt x="54" y="844"/>
                      <a:pt x="0" y="1062"/>
                      <a:pt x="0" y="1280"/>
                    </a:cubicBezTo>
                    <a:lnTo>
                      <a:pt x="0" y="1307"/>
                    </a:lnTo>
                    <a:lnTo>
                      <a:pt x="0" y="1524"/>
                    </a:lnTo>
                    <a:cubicBezTo>
                      <a:pt x="0" y="1688"/>
                      <a:pt x="27" y="1878"/>
                      <a:pt x="109" y="2014"/>
                    </a:cubicBezTo>
                    <a:cubicBezTo>
                      <a:pt x="163" y="2178"/>
                      <a:pt x="245" y="2314"/>
                      <a:pt x="381" y="2423"/>
                    </a:cubicBezTo>
                    <a:cubicBezTo>
                      <a:pt x="490" y="2559"/>
                      <a:pt x="626" y="2640"/>
                      <a:pt x="789" y="2695"/>
                    </a:cubicBezTo>
                    <a:cubicBezTo>
                      <a:pt x="925" y="2776"/>
                      <a:pt x="1116" y="2804"/>
                      <a:pt x="1279" y="2804"/>
                    </a:cubicBezTo>
                    <a:lnTo>
                      <a:pt x="1633" y="2776"/>
                    </a:lnTo>
                    <a:cubicBezTo>
                      <a:pt x="1823" y="2695"/>
                      <a:pt x="2041" y="2586"/>
                      <a:pt x="2177" y="2423"/>
                    </a:cubicBezTo>
                    <a:cubicBezTo>
                      <a:pt x="2259" y="2341"/>
                      <a:pt x="2313" y="2259"/>
                      <a:pt x="2395" y="2150"/>
                    </a:cubicBezTo>
                    <a:cubicBezTo>
                      <a:pt x="2504" y="1960"/>
                      <a:pt x="2558" y="1742"/>
                      <a:pt x="2558" y="1524"/>
                    </a:cubicBezTo>
                    <a:lnTo>
                      <a:pt x="2558" y="1280"/>
                    </a:lnTo>
                    <a:cubicBezTo>
                      <a:pt x="2558" y="1116"/>
                      <a:pt x="2531" y="926"/>
                      <a:pt x="2449" y="790"/>
                    </a:cubicBezTo>
                    <a:cubicBezTo>
                      <a:pt x="2395" y="626"/>
                      <a:pt x="2313" y="490"/>
                      <a:pt x="2177" y="381"/>
                    </a:cubicBezTo>
                    <a:cubicBezTo>
                      <a:pt x="1932" y="137"/>
                      <a:pt x="1606" y="0"/>
                      <a:pt x="1279"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 name="Google Shape;21;p2"/>
              <p:cNvSpPr/>
              <p:nvPr/>
            </p:nvSpPr>
            <p:spPr>
              <a:xfrm>
                <a:off x="4617225" y="1075625"/>
                <a:ext cx="82350" cy="63975"/>
              </a:xfrm>
              <a:custGeom>
                <a:rect b="b" l="l" r="r" t="t"/>
                <a:pathLst>
                  <a:path extrusionOk="0" h="2559" w="3294">
                    <a:moveTo>
                      <a:pt x="1660" y="1"/>
                    </a:moveTo>
                    <a:cubicBezTo>
                      <a:pt x="0" y="1"/>
                      <a:pt x="0" y="2559"/>
                      <a:pt x="1660" y="2559"/>
                    </a:cubicBezTo>
                    <a:cubicBezTo>
                      <a:pt x="3293" y="2559"/>
                      <a:pt x="3293" y="1"/>
                      <a:pt x="1660"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 name="Google Shape;22;p2"/>
              <p:cNvSpPr/>
              <p:nvPr/>
            </p:nvSpPr>
            <p:spPr>
              <a:xfrm>
                <a:off x="4533525" y="1180075"/>
                <a:ext cx="64675" cy="75875"/>
              </a:xfrm>
              <a:custGeom>
                <a:rect b="b" l="l" r="r" t="t"/>
                <a:pathLst>
                  <a:path extrusionOk="0" h="3035" w="2587">
                    <a:moveTo>
                      <a:pt x="1293" y="0"/>
                    </a:moveTo>
                    <a:cubicBezTo>
                      <a:pt x="967" y="0"/>
                      <a:pt x="640" y="123"/>
                      <a:pt x="382" y="368"/>
                    </a:cubicBezTo>
                    <a:cubicBezTo>
                      <a:pt x="164" y="613"/>
                      <a:pt x="28" y="939"/>
                      <a:pt x="1" y="1293"/>
                    </a:cubicBezTo>
                    <a:lnTo>
                      <a:pt x="1" y="1756"/>
                    </a:lnTo>
                    <a:cubicBezTo>
                      <a:pt x="28" y="2082"/>
                      <a:pt x="137" y="2409"/>
                      <a:pt x="382" y="2654"/>
                    </a:cubicBezTo>
                    <a:cubicBezTo>
                      <a:pt x="627" y="2899"/>
                      <a:pt x="953" y="3035"/>
                      <a:pt x="1307" y="3035"/>
                    </a:cubicBezTo>
                    <a:cubicBezTo>
                      <a:pt x="1634" y="3035"/>
                      <a:pt x="1960" y="2899"/>
                      <a:pt x="2205" y="2654"/>
                    </a:cubicBezTo>
                    <a:cubicBezTo>
                      <a:pt x="2450" y="2409"/>
                      <a:pt x="2559" y="2082"/>
                      <a:pt x="2586" y="1756"/>
                    </a:cubicBezTo>
                    <a:lnTo>
                      <a:pt x="2586" y="1293"/>
                    </a:lnTo>
                    <a:cubicBezTo>
                      <a:pt x="2586" y="939"/>
                      <a:pt x="2450" y="613"/>
                      <a:pt x="2205" y="368"/>
                    </a:cubicBezTo>
                    <a:cubicBezTo>
                      <a:pt x="1947" y="123"/>
                      <a:pt x="1620" y="0"/>
                      <a:pt x="1293"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 name="Google Shape;23;p2"/>
              <p:cNvSpPr/>
              <p:nvPr/>
            </p:nvSpPr>
            <p:spPr>
              <a:xfrm>
                <a:off x="4626750" y="1307450"/>
                <a:ext cx="70100" cy="69675"/>
              </a:xfrm>
              <a:custGeom>
                <a:rect b="b" l="l" r="r" t="t"/>
                <a:pathLst>
                  <a:path extrusionOk="0" h="2787" w="2804">
                    <a:moveTo>
                      <a:pt x="1366" y="1"/>
                    </a:moveTo>
                    <a:cubicBezTo>
                      <a:pt x="1337" y="1"/>
                      <a:pt x="1308" y="3"/>
                      <a:pt x="1279" y="8"/>
                    </a:cubicBezTo>
                    <a:cubicBezTo>
                      <a:pt x="925" y="8"/>
                      <a:pt x="626" y="144"/>
                      <a:pt x="354" y="389"/>
                    </a:cubicBezTo>
                    <a:cubicBezTo>
                      <a:pt x="299" y="471"/>
                      <a:pt x="245" y="552"/>
                      <a:pt x="163" y="634"/>
                    </a:cubicBezTo>
                    <a:cubicBezTo>
                      <a:pt x="55" y="824"/>
                      <a:pt x="0" y="1069"/>
                      <a:pt x="0" y="1287"/>
                    </a:cubicBezTo>
                    <a:lnTo>
                      <a:pt x="27" y="1614"/>
                    </a:lnTo>
                    <a:cubicBezTo>
                      <a:pt x="109" y="1831"/>
                      <a:pt x="218" y="2022"/>
                      <a:pt x="381" y="2185"/>
                    </a:cubicBezTo>
                    <a:lnTo>
                      <a:pt x="599" y="2430"/>
                    </a:lnTo>
                    <a:cubicBezTo>
                      <a:pt x="847" y="2660"/>
                      <a:pt x="1165" y="2787"/>
                      <a:pt x="1491" y="2787"/>
                    </a:cubicBezTo>
                    <a:cubicBezTo>
                      <a:pt x="1666" y="2787"/>
                      <a:pt x="1843" y="2751"/>
                      <a:pt x="2014" y="2675"/>
                    </a:cubicBezTo>
                    <a:cubicBezTo>
                      <a:pt x="2177" y="2648"/>
                      <a:pt x="2313" y="2539"/>
                      <a:pt x="2422" y="2430"/>
                    </a:cubicBezTo>
                    <a:lnTo>
                      <a:pt x="2640" y="2158"/>
                    </a:lnTo>
                    <a:cubicBezTo>
                      <a:pt x="2749" y="1967"/>
                      <a:pt x="2803" y="1750"/>
                      <a:pt x="2803" y="1505"/>
                    </a:cubicBezTo>
                    <a:cubicBezTo>
                      <a:pt x="2776" y="1396"/>
                      <a:pt x="2776" y="1287"/>
                      <a:pt x="2749" y="1178"/>
                    </a:cubicBezTo>
                    <a:cubicBezTo>
                      <a:pt x="2694" y="960"/>
                      <a:pt x="2585" y="770"/>
                      <a:pt x="2422" y="607"/>
                    </a:cubicBezTo>
                    <a:lnTo>
                      <a:pt x="2177" y="389"/>
                    </a:lnTo>
                    <a:cubicBezTo>
                      <a:pt x="2068" y="253"/>
                      <a:pt x="1932" y="171"/>
                      <a:pt x="1769" y="117"/>
                    </a:cubicBezTo>
                    <a:cubicBezTo>
                      <a:pt x="1635" y="50"/>
                      <a:pt x="1500" y="1"/>
                      <a:pt x="1366"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 name="Google Shape;24;p2"/>
              <p:cNvSpPr/>
              <p:nvPr/>
            </p:nvSpPr>
            <p:spPr>
              <a:xfrm>
                <a:off x="4419925" y="1093325"/>
                <a:ext cx="83025" cy="63975"/>
              </a:xfrm>
              <a:custGeom>
                <a:rect b="b" l="l" r="r" t="t"/>
                <a:pathLst>
                  <a:path extrusionOk="0" h="2559" w="3321">
                    <a:moveTo>
                      <a:pt x="1660" y="0"/>
                    </a:moveTo>
                    <a:cubicBezTo>
                      <a:pt x="0" y="0"/>
                      <a:pt x="0" y="2559"/>
                      <a:pt x="1660" y="2559"/>
                    </a:cubicBezTo>
                    <a:cubicBezTo>
                      <a:pt x="3320" y="2559"/>
                      <a:pt x="3320" y="0"/>
                      <a:pt x="1660"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 name="Google Shape;25;p2"/>
              <p:cNvSpPr/>
              <p:nvPr/>
            </p:nvSpPr>
            <p:spPr>
              <a:xfrm>
                <a:off x="4452575" y="1289950"/>
                <a:ext cx="72825" cy="70100"/>
              </a:xfrm>
              <a:custGeom>
                <a:rect b="b" l="l" r="r" t="t"/>
                <a:pathLst>
                  <a:path extrusionOk="0" h="2804" w="2913">
                    <a:moveTo>
                      <a:pt x="1524" y="0"/>
                    </a:moveTo>
                    <a:lnTo>
                      <a:pt x="1171" y="55"/>
                    </a:lnTo>
                    <a:cubicBezTo>
                      <a:pt x="953" y="109"/>
                      <a:pt x="762" y="218"/>
                      <a:pt x="626" y="381"/>
                    </a:cubicBezTo>
                    <a:lnTo>
                      <a:pt x="381" y="626"/>
                    </a:lnTo>
                    <a:cubicBezTo>
                      <a:pt x="245" y="735"/>
                      <a:pt x="164" y="871"/>
                      <a:pt x="109" y="1034"/>
                    </a:cubicBezTo>
                    <a:cubicBezTo>
                      <a:pt x="28" y="1171"/>
                      <a:pt x="0" y="1361"/>
                      <a:pt x="0" y="1524"/>
                    </a:cubicBezTo>
                    <a:cubicBezTo>
                      <a:pt x="28" y="1851"/>
                      <a:pt x="136" y="2177"/>
                      <a:pt x="381" y="2422"/>
                    </a:cubicBezTo>
                    <a:lnTo>
                      <a:pt x="653" y="2640"/>
                    </a:lnTo>
                    <a:cubicBezTo>
                      <a:pt x="844" y="2749"/>
                      <a:pt x="1062" y="2803"/>
                      <a:pt x="1279" y="2803"/>
                    </a:cubicBezTo>
                    <a:lnTo>
                      <a:pt x="1633" y="2749"/>
                    </a:lnTo>
                    <a:cubicBezTo>
                      <a:pt x="1851" y="2695"/>
                      <a:pt x="2041" y="2586"/>
                      <a:pt x="2205" y="2422"/>
                    </a:cubicBezTo>
                    <a:lnTo>
                      <a:pt x="2422" y="2177"/>
                    </a:lnTo>
                    <a:cubicBezTo>
                      <a:pt x="2803" y="1824"/>
                      <a:pt x="2912" y="1252"/>
                      <a:pt x="2694" y="790"/>
                    </a:cubicBezTo>
                    <a:cubicBezTo>
                      <a:pt x="2640" y="626"/>
                      <a:pt x="2558" y="490"/>
                      <a:pt x="2422" y="381"/>
                    </a:cubicBezTo>
                    <a:lnTo>
                      <a:pt x="2177" y="164"/>
                    </a:lnTo>
                    <a:cubicBezTo>
                      <a:pt x="1960" y="55"/>
                      <a:pt x="1742" y="0"/>
                      <a:pt x="1524"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 name="Google Shape;26;p2"/>
              <p:cNvSpPr/>
              <p:nvPr/>
            </p:nvSpPr>
            <p:spPr>
              <a:xfrm>
                <a:off x="4655325" y="1214925"/>
                <a:ext cx="64650" cy="70275"/>
              </a:xfrm>
              <a:custGeom>
                <a:rect b="b" l="l" r="r" t="t"/>
                <a:pathLst>
                  <a:path extrusionOk="0" h="2811" w="2586">
                    <a:moveTo>
                      <a:pt x="1393" y="1"/>
                    </a:moveTo>
                    <a:cubicBezTo>
                      <a:pt x="1364" y="1"/>
                      <a:pt x="1335" y="3"/>
                      <a:pt x="1306" y="8"/>
                    </a:cubicBezTo>
                    <a:lnTo>
                      <a:pt x="953" y="35"/>
                    </a:lnTo>
                    <a:cubicBezTo>
                      <a:pt x="735" y="89"/>
                      <a:pt x="544" y="225"/>
                      <a:pt x="381" y="389"/>
                    </a:cubicBezTo>
                    <a:cubicBezTo>
                      <a:pt x="327" y="470"/>
                      <a:pt x="245" y="552"/>
                      <a:pt x="191" y="634"/>
                    </a:cubicBezTo>
                    <a:cubicBezTo>
                      <a:pt x="82" y="824"/>
                      <a:pt x="0" y="1069"/>
                      <a:pt x="0" y="1287"/>
                    </a:cubicBezTo>
                    <a:lnTo>
                      <a:pt x="0" y="1532"/>
                    </a:lnTo>
                    <a:cubicBezTo>
                      <a:pt x="27" y="1858"/>
                      <a:pt x="163" y="2185"/>
                      <a:pt x="381" y="2430"/>
                    </a:cubicBezTo>
                    <a:cubicBezTo>
                      <a:pt x="626" y="2648"/>
                      <a:pt x="953" y="2784"/>
                      <a:pt x="1306" y="2811"/>
                    </a:cubicBezTo>
                    <a:lnTo>
                      <a:pt x="1633" y="2756"/>
                    </a:lnTo>
                    <a:cubicBezTo>
                      <a:pt x="1851" y="2702"/>
                      <a:pt x="2041" y="2566"/>
                      <a:pt x="2204" y="2430"/>
                    </a:cubicBezTo>
                    <a:lnTo>
                      <a:pt x="2395" y="2158"/>
                    </a:lnTo>
                    <a:cubicBezTo>
                      <a:pt x="2531" y="1967"/>
                      <a:pt x="2585" y="1749"/>
                      <a:pt x="2585" y="1505"/>
                    </a:cubicBezTo>
                    <a:lnTo>
                      <a:pt x="2585" y="1287"/>
                    </a:lnTo>
                    <a:cubicBezTo>
                      <a:pt x="2585" y="1096"/>
                      <a:pt x="2558" y="933"/>
                      <a:pt x="2477" y="797"/>
                    </a:cubicBezTo>
                    <a:cubicBezTo>
                      <a:pt x="2422" y="634"/>
                      <a:pt x="2313" y="470"/>
                      <a:pt x="2204" y="362"/>
                    </a:cubicBezTo>
                    <a:cubicBezTo>
                      <a:pt x="2096" y="253"/>
                      <a:pt x="1932" y="144"/>
                      <a:pt x="1796" y="117"/>
                    </a:cubicBezTo>
                    <a:cubicBezTo>
                      <a:pt x="1662" y="49"/>
                      <a:pt x="1528" y="1"/>
                      <a:pt x="1393"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 name="Google Shape;27;p2"/>
              <p:cNvSpPr/>
              <p:nvPr/>
            </p:nvSpPr>
            <p:spPr>
              <a:xfrm>
                <a:off x="4739000" y="1139575"/>
                <a:ext cx="83025" cy="64000"/>
              </a:xfrm>
              <a:custGeom>
                <a:rect b="b" l="l" r="r" t="t"/>
                <a:pathLst>
                  <a:path extrusionOk="0" h="2560" w="3321">
                    <a:moveTo>
                      <a:pt x="1661" y="1"/>
                    </a:moveTo>
                    <a:cubicBezTo>
                      <a:pt x="0" y="1"/>
                      <a:pt x="0" y="2559"/>
                      <a:pt x="1661" y="2559"/>
                    </a:cubicBezTo>
                    <a:cubicBezTo>
                      <a:pt x="3321" y="2559"/>
                      <a:pt x="3321" y="1"/>
                      <a:pt x="1661"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 name="Google Shape;28;p2"/>
              <p:cNvSpPr/>
              <p:nvPr/>
            </p:nvSpPr>
            <p:spPr>
              <a:xfrm>
                <a:off x="4753975" y="1012175"/>
                <a:ext cx="70100" cy="64150"/>
              </a:xfrm>
              <a:custGeom>
                <a:rect b="b" l="l" r="r" t="t"/>
                <a:pathLst>
                  <a:path extrusionOk="0" h="2566" w="2804">
                    <a:moveTo>
                      <a:pt x="1190" y="1"/>
                    </a:moveTo>
                    <a:cubicBezTo>
                      <a:pt x="1050" y="1"/>
                      <a:pt x="901" y="50"/>
                      <a:pt x="789" y="117"/>
                    </a:cubicBezTo>
                    <a:cubicBezTo>
                      <a:pt x="327" y="307"/>
                      <a:pt x="0" y="770"/>
                      <a:pt x="0" y="1287"/>
                    </a:cubicBezTo>
                    <a:lnTo>
                      <a:pt x="55" y="1614"/>
                    </a:lnTo>
                    <a:cubicBezTo>
                      <a:pt x="109" y="1831"/>
                      <a:pt x="218" y="2022"/>
                      <a:pt x="381" y="2185"/>
                    </a:cubicBezTo>
                    <a:lnTo>
                      <a:pt x="653" y="2376"/>
                    </a:lnTo>
                    <a:cubicBezTo>
                      <a:pt x="844" y="2512"/>
                      <a:pt x="1062" y="2566"/>
                      <a:pt x="1279" y="2566"/>
                    </a:cubicBezTo>
                    <a:lnTo>
                      <a:pt x="1524" y="2566"/>
                    </a:lnTo>
                    <a:cubicBezTo>
                      <a:pt x="2205" y="2539"/>
                      <a:pt x="2776" y="1967"/>
                      <a:pt x="2803" y="1287"/>
                    </a:cubicBezTo>
                    <a:lnTo>
                      <a:pt x="2749" y="933"/>
                    </a:lnTo>
                    <a:cubicBezTo>
                      <a:pt x="2694" y="715"/>
                      <a:pt x="2558" y="525"/>
                      <a:pt x="2422" y="362"/>
                    </a:cubicBezTo>
                    <a:lnTo>
                      <a:pt x="2150" y="171"/>
                    </a:lnTo>
                    <a:cubicBezTo>
                      <a:pt x="1960" y="62"/>
                      <a:pt x="1742" y="8"/>
                      <a:pt x="1524" y="8"/>
                    </a:cubicBezTo>
                    <a:lnTo>
                      <a:pt x="1279" y="8"/>
                    </a:lnTo>
                    <a:cubicBezTo>
                      <a:pt x="1250" y="3"/>
                      <a:pt x="1221" y="1"/>
                      <a:pt x="1190"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 name="Google Shape;29;p2"/>
              <p:cNvSpPr/>
              <p:nvPr/>
            </p:nvSpPr>
            <p:spPr>
              <a:xfrm>
                <a:off x="4768250" y="1266825"/>
                <a:ext cx="82350" cy="64650"/>
              </a:xfrm>
              <a:custGeom>
                <a:rect b="b" l="l" r="r" t="t"/>
                <a:pathLst>
                  <a:path extrusionOk="0" h="2586" w="3294">
                    <a:moveTo>
                      <a:pt x="1634" y="0"/>
                    </a:moveTo>
                    <a:cubicBezTo>
                      <a:pt x="1" y="0"/>
                      <a:pt x="1" y="2585"/>
                      <a:pt x="1634" y="2585"/>
                    </a:cubicBezTo>
                    <a:cubicBezTo>
                      <a:pt x="3294" y="2585"/>
                      <a:pt x="3294" y="0"/>
                      <a:pt x="1634"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 name="Google Shape;30;p2"/>
              <p:cNvSpPr/>
              <p:nvPr/>
            </p:nvSpPr>
            <p:spPr>
              <a:xfrm>
                <a:off x="4855350" y="1133475"/>
                <a:ext cx="82325" cy="64650"/>
              </a:xfrm>
              <a:custGeom>
                <a:rect b="b" l="l" r="r" t="t"/>
                <a:pathLst>
                  <a:path extrusionOk="0" h="2586" w="3293">
                    <a:moveTo>
                      <a:pt x="1660" y="0"/>
                    </a:moveTo>
                    <a:cubicBezTo>
                      <a:pt x="0" y="0"/>
                      <a:pt x="0" y="2585"/>
                      <a:pt x="1660" y="2585"/>
                    </a:cubicBezTo>
                    <a:cubicBezTo>
                      <a:pt x="3293" y="2585"/>
                      <a:pt x="3293" y="0"/>
                      <a:pt x="1660"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 name="Google Shape;31;p2"/>
              <p:cNvSpPr/>
              <p:nvPr/>
            </p:nvSpPr>
            <p:spPr>
              <a:xfrm>
                <a:off x="4942425" y="1247075"/>
                <a:ext cx="46300" cy="51050"/>
              </a:xfrm>
              <a:custGeom>
                <a:rect b="b" l="l" r="r" t="t"/>
                <a:pathLst>
                  <a:path extrusionOk="0" h="2042" w="1852">
                    <a:moveTo>
                      <a:pt x="926" y="1"/>
                    </a:moveTo>
                    <a:lnTo>
                      <a:pt x="708" y="28"/>
                    </a:lnTo>
                    <a:cubicBezTo>
                      <a:pt x="545" y="55"/>
                      <a:pt x="409" y="137"/>
                      <a:pt x="300" y="273"/>
                    </a:cubicBezTo>
                    <a:lnTo>
                      <a:pt x="137" y="436"/>
                    </a:lnTo>
                    <a:cubicBezTo>
                      <a:pt x="55" y="600"/>
                      <a:pt x="28" y="763"/>
                      <a:pt x="28" y="899"/>
                    </a:cubicBezTo>
                    <a:lnTo>
                      <a:pt x="28" y="926"/>
                    </a:lnTo>
                    <a:lnTo>
                      <a:pt x="28" y="1144"/>
                    </a:lnTo>
                    <a:cubicBezTo>
                      <a:pt x="0" y="1253"/>
                      <a:pt x="28" y="1389"/>
                      <a:pt x="109" y="1498"/>
                    </a:cubicBezTo>
                    <a:cubicBezTo>
                      <a:pt x="137" y="1606"/>
                      <a:pt x="191" y="1688"/>
                      <a:pt x="300" y="1770"/>
                    </a:cubicBezTo>
                    <a:cubicBezTo>
                      <a:pt x="354" y="1879"/>
                      <a:pt x="463" y="1933"/>
                      <a:pt x="572" y="1960"/>
                    </a:cubicBezTo>
                    <a:cubicBezTo>
                      <a:pt x="681" y="2015"/>
                      <a:pt x="817" y="2042"/>
                      <a:pt x="926" y="2042"/>
                    </a:cubicBezTo>
                    <a:lnTo>
                      <a:pt x="1171" y="2015"/>
                    </a:lnTo>
                    <a:cubicBezTo>
                      <a:pt x="1307" y="1960"/>
                      <a:pt x="1470" y="1879"/>
                      <a:pt x="1579" y="1770"/>
                    </a:cubicBezTo>
                    <a:lnTo>
                      <a:pt x="1715" y="1606"/>
                    </a:lnTo>
                    <a:cubicBezTo>
                      <a:pt x="1797" y="1443"/>
                      <a:pt x="1851" y="1280"/>
                      <a:pt x="1851" y="1144"/>
                    </a:cubicBezTo>
                    <a:lnTo>
                      <a:pt x="1851" y="899"/>
                    </a:lnTo>
                    <a:cubicBezTo>
                      <a:pt x="1851" y="790"/>
                      <a:pt x="1824" y="654"/>
                      <a:pt x="1769" y="572"/>
                    </a:cubicBezTo>
                    <a:cubicBezTo>
                      <a:pt x="1688" y="327"/>
                      <a:pt x="1497" y="164"/>
                      <a:pt x="1280" y="82"/>
                    </a:cubicBezTo>
                    <a:cubicBezTo>
                      <a:pt x="1171" y="28"/>
                      <a:pt x="1062" y="1"/>
                      <a:pt x="926"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 name="Google Shape;32;p2"/>
              <p:cNvSpPr/>
              <p:nvPr/>
            </p:nvSpPr>
            <p:spPr>
              <a:xfrm>
                <a:off x="4849225" y="1374300"/>
                <a:ext cx="59200" cy="46300"/>
              </a:xfrm>
              <a:custGeom>
                <a:rect b="b" l="l" r="r" t="t"/>
                <a:pathLst>
                  <a:path extrusionOk="0" h="1852" w="2368">
                    <a:moveTo>
                      <a:pt x="1198" y="1"/>
                    </a:moveTo>
                    <a:cubicBezTo>
                      <a:pt x="0" y="1"/>
                      <a:pt x="0" y="1851"/>
                      <a:pt x="1198" y="1851"/>
                    </a:cubicBezTo>
                    <a:cubicBezTo>
                      <a:pt x="2368" y="1851"/>
                      <a:pt x="2368" y="1"/>
                      <a:pt x="1198"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 name="Google Shape;33;p2"/>
              <p:cNvSpPr/>
              <p:nvPr/>
            </p:nvSpPr>
            <p:spPr>
              <a:xfrm>
                <a:off x="4948550" y="1362750"/>
                <a:ext cx="52400" cy="45600"/>
              </a:xfrm>
              <a:custGeom>
                <a:rect b="b" l="l" r="r" t="t"/>
                <a:pathLst>
                  <a:path extrusionOk="0" h="1824" w="2096">
                    <a:moveTo>
                      <a:pt x="926" y="0"/>
                    </a:moveTo>
                    <a:cubicBezTo>
                      <a:pt x="817" y="0"/>
                      <a:pt x="681" y="27"/>
                      <a:pt x="572" y="82"/>
                    </a:cubicBezTo>
                    <a:cubicBezTo>
                      <a:pt x="354" y="164"/>
                      <a:pt x="191" y="354"/>
                      <a:pt x="109" y="572"/>
                    </a:cubicBezTo>
                    <a:cubicBezTo>
                      <a:pt x="28" y="681"/>
                      <a:pt x="0" y="789"/>
                      <a:pt x="28" y="926"/>
                    </a:cubicBezTo>
                    <a:lnTo>
                      <a:pt x="55" y="1170"/>
                    </a:lnTo>
                    <a:cubicBezTo>
                      <a:pt x="82" y="1307"/>
                      <a:pt x="164" y="1443"/>
                      <a:pt x="273" y="1551"/>
                    </a:cubicBezTo>
                    <a:lnTo>
                      <a:pt x="463" y="1715"/>
                    </a:lnTo>
                    <a:cubicBezTo>
                      <a:pt x="599" y="1796"/>
                      <a:pt x="762" y="1824"/>
                      <a:pt x="926" y="1824"/>
                    </a:cubicBezTo>
                    <a:lnTo>
                      <a:pt x="1171" y="1824"/>
                    </a:lnTo>
                    <a:cubicBezTo>
                      <a:pt x="1524" y="1824"/>
                      <a:pt x="1851" y="1606"/>
                      <a:pt x="2014" y="1279"/>
                    </a:cubicBezTo>
                    <a:cubicBezTo>
                      <a:pt x="2069" y="1170"/>
                      <a:pt x="2096" y="1062"/>
                      <a:pt x="2069" y="953"/>
                    </a:cubicBezTo>
                    <a:lnTo>
                      <a:pt x="2041" y="708"/>
                    </a:lnTo>
                    <a:cubicBezTo>
                      <a:pt x="2014" y="545"/>
                      <a:pt x="1933" y="408"/>
                      <a:pt x="1824" y="300"/>
                    </a:cubicBezTo>
                    <a:lnTo>
                      <a:pt x="1633" y="136"/>
                    </a:lnTo>
                    <a:cubicBezTo>
                      <a:pt x="1497" y="55"/>
                      <a:pt x="1334" y="27"/>
                      <a:pt x="1171" y="27"/>
                    </a:cubicBezTo>
                    <a:lnTo>
                      <a:pt x="1143"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 name="Google Shape;34;p2"/>
              <p:cNvSpPr/>
              <p:nvPr/>
            </p:nvSpPr>
            <p:spPr>
              <a:xfrm>
                <a:off x="5040400" y="1200825"/>
                <a:ext cx="59200" cy="45600"/>
              </a:xfrm>
              <a:custGeom>
                <a:rect b="b" l="l" r="r" t="t"/>
                <a:pathLst>
                  <a:path extrusionOk="0" h="1824" w="2368">
                    <a:moveTo>
                      <a:pt x="1198" y="0"/>
                    </a:moveTo>
                    <a:cubicBezTo>
                      <a:pt x="0" y="0"/>
                      <a:pt x="0" y="1824"/>
                      <a:pt x="1198" y="1824"/>
                    </a:cubicBezTo>
                    <a:cubicBezTo>
                      <a:pt x="2368" y="1824"/>
                      <a:pt x="2368" y="0"/>
                      <a:pt x="1198"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 name="Google Shape;35;p2"/>
              <p:cNvSpPr/>
              <p:nvPr/>
            </p:nvSpPr>
            <p:spPr>
              <a:xfrm>
                <a:off x="4895475" y="998075"/>
                <a:ext cx="59225" cy="45600"/>
              </a:xfrm>
              <a:custGeom>
                <a:rect b="b" l="l" r="r" t="t"/>
                <a:pathLst>
                  <a:path extrusionOk="0" h="1824" w="2369">
                    <a:moveTo>
                      <a:pt x="1198" y="0"/>
                    </a:moveTo>
                    <a:cubicBezTo>
                      <a:pt x="1" y="0"/>
                      <a:pt x="1" y="1824"/>
                      <a:pt x="1198" y="1824"/>
                    </a:cubicBezTo>
                    <a:cubicBezTo>
                      <a:pt x="2368" y="1824"/>
                      <a:pt x="2368" y="0"/>
                      <a:pt x="1198"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 name="Google Shape;36;p2"/>
              <p:cNvSpPr/>
              <p:nvPr/>
            </p:nvSpPr>
            <p:spPr>
              <a:xfrm>
                <a:off x="4988000" y="1102175"/>
                <a:ext cx="59225" cy="46275"/>
              </a:xfrm>
              <a:custGeom>
                <a:rect b="b" l="l" r="r" t="t"/>
                <a:pathLst>
                  <a:path extrusionOk="0" h="1851" w="2369">
                    <a:moveTo>
                      <a:pt x="1198" y="0"/>
                    </a:moveTo>
                    <a:cubicBezTo>
                      <a:pt x="28" y="0"/>
                      <a:pt x="1" y="1851"/>
                      <a:pt x="1198" y="1851"/>
                    </a:cubicBezTo>
                    <a:cubicBezTo>
                      <a:pt x="2368" y="1851"/>
                      <a:pt x="2368" y="0"/>
                      <a:pt x="1198"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2"/>
              <p:cNvSpPr/>
              <p:nvPr/>
            </p:nvSpPr>
            <p:spPr>
              <a:xfrm>
                <a:off x="4747175" y="1390650"/>
                <a:ext cx="49675" cy="47400"/>
              </a:xfrm>
              <a:custGeom>
                <a:rect b="b" l="l" r="r" t="t"/>
                <a:pathLst>
                  <a:path extrusionOk="0" h="1896" w="1987">
                    <a:moveTo>
                      <a:pt x="205" y="772"/>
                    </a:moveTo>
                    <a:lnTo>
                      <a:pt x="205" y="772"/>
                    </a:lnTo>
                    <a:cubicBezTo>
                      <a:pt x="188" y="855"/>
                      <a:pt x="180" y="943"/>
                      <a:pt x="181" y="1033"/>
                    </a:cubicBezTo>
                    <a:lnTo>
                      <a:pt x="181" y="1033"/>
                    </a:lnTo>
                    <a:cubicBezTo>
                      <a:pt x="175" y="1015"/>
                      <a:pt x="169" y="997"/>
                      <a:pt x="163" y="980"/>
                    </a:cubicBezTo>
                    <a:cubicBezTo>
                      <a:pt x="163" y="910"/>
                      <a:pt x="183" y="841"/>
                      <a:pt x="205" y="772"/>
                    </a:cubicBezTo>
                    <a:close/>
                    <a:moveTo>
                      <a:pt x="1823" y="1225"/>
                    </a:moveTo>
                    <a:lnTo>
                      <a:pt x="1742" y="1442"/>
                    </a:lnTo>
                    <a:lnTo>
                      <a:pt x="1659" y="1525"/>
                    </a:lnTo>
                    <a:lnTo>
                      <a:pt x="1659" y="1525"/>
                    </a:lnTo>
                    <a:cubicBezTo>
                      <a:pt x="1728" y="1425"/>
                      <a:pt x="1783" y="1325"/>
                      <a:pt x="1823" y="1225"/>
                    </a:cubicBezTo>
                    <a:close/>
                    <a:moveTo>
                      <a:pt x="1415" y="1769"/>
                    </a:moveTo>
                    <a:lnTo>
                      <a:pt x="1342" y="1796"/>
                    </a:lnTo>
                    <a:lnTo>
                      <a:pt x="1342" y="1796"/>
                    </a:lnTo>
                    <a:cubicBezTo>
                      <a:pt x="1359" y="1787"/>
                      <a:pt x="1374" y="1778"/>
                      <a:pt x="1388" y="1769"/>
                    </a:cubicBezTo>
                    <a:close/>
                    <a:moveTo>
                      <a:pt x="1225" y="1851"/>
                    </a:moveTo>
                    <a:lnTo>
                      <a:pt x="1209" y="1852"/>
                    </a:lnTo>
                    <a:lnTo>
                      <a:pt x="1209" y="1852"/>
                    </a:lnTo>
                    <a:cubicBezTo>
                      <a:pt x="1211" y="1852"/>
                      <a:pt x="1213" y="1851"/>
                      <a:pt x="1215" y="1851"/>
                    </a:cubicBezTo>
                    <a:close/>
                    <a:moveTo>
                      <a:pt x="292" y="1423"/>
                    </a:moveTo>
                    <a:lnTo>
                      <a:pt x="292" y="1423"/>
                    </a:lnTo>
                    <a:cubicBezTo>
                      <a:pt x="311" y="1449"/>
                      <a:pt x="331" y="1474"/>
                      <a:pt x="354" y="1497"/>
                    </a:cubicBezTo>
                    <a:cubicBezTo>
                      <a:pt x="408" y="1606"/>
                      <a:pt x="517" y="1687"/>
                      <a:pt x="626" y="1742"/>
                    </a:cubicBezTo>
                    <a:lnTo>
                      <a:pt x="844" y="1823"/>
                    </a:lnTo>
                    <a:cubicBezTo>
                      <a:pt x="912" y="1851"/>
                      <a:pt x="993" y="1864"/>
                      <a:pt x="1078" y="1864"/>
                    </a:cubicBezTo>
                    <a:cubicBezTo>
                      <a:pt x="1088" y="1864"/>
                      <a:pt x="1097" y="1864"/>
                      <a:pt x="1107" y="1864"/>
                    </a:cubicBezTo>
                    <a:lnTo>
                      <a:pt x="1107" y="1864"/>
                    </a:lnTo>
                    <a:lnTo>
                      <a:pt x="1007" y="1875"/>
                    </a:lnTo>
                    <a:lnTo>
                      <a:pt x="1007" y="1875"/>
                    </a:lnTo>
                    <a:lnTo>
                      <a:pt x="789" y="1851"/>
                    </a:lnTo>
                    <a:lnTo>
                      <a:pt x="816" y="1851"/>
                    </a:lnTo>
                    <a:lnTo>
                      <a:pt x="599" y="1769"/>
                    </a:lnTo>
                    <a:lnTo>
                      <a:pt x="626" y="1769"/>
                    </a:lnTo>
                    <a:lnTo>
                      <a:pt x="435" y="1633"/>
                    </a:lnTo>
                    <a:lnTo>
                      <a:pt x="299" y="1442"/>
                    </a:lnTo>
                    <a:lnTo>
                      <a:pt x="292" y="1423"/>
                    </a:lnTo>
                    <a:close/>
                    <a:moveTo>
                      <a:pt x="980" y="0"/>
                    </a:moveTo>
                    <a:lnTo>
                      <a:pt x="735" y="27"/>
                    </a:lnTo>
                    <a:lnTo>
                      <a:pt x="708" y="27"/>
                    </a:lnTo>
                    <a:lnTo>
                      <a:pt x="463" y="136"/>
                    </a:lnTo>
                    <a:cubicBezTo>
                      <a:pt x="439" y="159"/>
                      <a:pt x="355" y="223"/>
                      <a:pt x="367" y="223"/>
                    </a:cubicBezTo>
                    <a:cubicBezTo>
                      <a:pt x="369" y="223"/>
                      <a:pt x="373" y="222"/>
                      <a:pt x="381" y="218"/>
                    </a:cubicBezTo>
                    <a:lnTo>
                      <a:pt x="381" y="218"/>
                    </a:lnTo>
                    <a:lnTo>
                      <a:pt x="299" y="272"/>
                    </a:lnTo>
                    <a:lnTo>
                      <a:pt x="136" y="463"/>
                    </a:lnTo>
                    <a:cubicBezTo>
                      <a:pt x="109" y="544"/>
                      <a:pt x="82" y="599"/>
                      <a:pt x="54" y="680"/>
                    </a:cubicBezTo>
                    <a:cubicBezTo>
                      <a:pt x="27" y="762"/>
                      <a:pt x="0" y="871"/>
                      <a:pt x="0" y="953"/>
                    </a:cubicBezTo>
                    <a:cubicBezTo>
                      <a:pt x="0" y="1034"/>
                      <a:pt x="27" y="1116"/>
                      <a:pt x="54" y="1197"/>
                    </a:cubicBezTo>
                    <a:cubicBezTo>
                      <a:pt x="82" y="1279"/>
                      <a:pt x="109" y="1361"/>
                      <a:pt x="136" y="1442"/>
                    </a:cubicBezTo>
                    <a:cubicBezTo>
                      <a:pt x="272" y="1633"/>
                      <a:pt x="463" y="1769"/>
                      <a:pt x="680" y="1851"/>
                    </a:cubicBezTo>
                    <a:cubicBezTo>
                      <a:pt x="760" y="1882"/>
                      <a:pt x="840" y="1896"/>
                      <a:pt x="914" y="1896"/>
                    </a:cubicBezTo>
                    <a:cubicBezTo>
                      <a:pt x="967" y="1896"/>
                      <a:pt x="1016" y="1889"/>
                      <a:pt x="1061" y="1878"/>
                    </a:cubicBezTo>
                    <a:cubicBezTo>
                      <a:pt x="1105" y="1878"/>
                      <a:pt x="1153" y="1869"/>
                      <a:pt x="1200" y="1855"/>
                    </a:cubicBezTo>
                    <a:lnTo>
                      <a:pt x="1200" y="1855"/>
                    </a:lnTo>
                    <a:cubicBezTo>
                      <a:pt x="1245" y="1848"/>
                      <a:pt x="1290" y="1838"/>
                      <a:pt x="1334" y="1823"/>
                    </a:cubicBezTo>
                    <a:lnTo>
                      <a:pt x="1551" y="1742"/>
                    </a:lnTo>
                    <a:cubicBezTo>
                      <a:pt x="1687" y="1660"/>
                      <a:pt x="1796" y="1524"/>
                      <a:pt x="1878" y="1388"/>
                    </a:cubicBezTo>
                    <a:lnTo>
                      <a:pt x="1878" y="1388"/>
                    </a:lnTo>
                    <a:lnTo>
                      <a:pt x="1851" y="1415"/>
                    </a:lnTo>
                    <a:cubicBezTo>
                      <a:pt x="1851" y="1415"/>
                      <a:pt x="1959" y="1197"/>
                      <a:pt x="1959" y="1197"/>
                    </a:cubicBezTo>
                    <a:cubicBezTo>
                      <a:pt x="1959" y="1116"/>
                      <a:pt x="1987" y="1034"/>
                      <a:pt x="1987" y="953"/>
                    </a:cubicBezTo>
                    <a:cubicBezTo>
                      <a:pt x="1987" y="953"/>
                      <a:pt x="1959" y="708"/>
                      <a:pt x="1959" y="708"/>
                    </a:cubicBezTo>
                    <a:cubicBezTo>
                      <a:pt x="1932" y="626"/>
                      <a:pt x="1905" y="544"/>
                      <a:pt x="1851" y="463"/>
                    </a:cubicBezTo>
                    <a:lnTo>
                      <a:pt x="1715" y="272"/>
                    </a:lnTo>
                    <a:lnTo>
                      <a:pt x="1524" y="136"/>
                    </a:lnTo>
                    <a:cubicBezTo>
                      <a:pt x="1442" y="109"/>
                      <a:pt x="1361" y="54"/>
                      <a:pt x="1279" y="27"/>
                    </a:cubicBezTo>
                    <a:cubicBezTo>
                      <a:pt x="1197" y="27"/>
                      <a:pt x="1089" y="27"/>
                      <a:pt x="1007"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 name="Google Shape;38;p2"/>
              <p:cNvSpPr/>
              <p:nvPr/>
            </p:nvSpPr>
            <p:spPr>
              <a:xfrm>
                <a:off x="4740350" y="1479075"/>
                <a:ext cx="51750" cy="45625"/>
              </a:xfrm>
              <a:custGeom>
                <a:rect b="b" l="l" r="r" t="t"/>
                <a:pathLst>
                  <a:path extrusionOk="0" h="1825" w="2070">
                    <a:moveTo>
                      <a:pt x="899" y="1"/>
                    </a:moveTo>
                    <a:cubicBezTo>
                      <a:pt x="790" y="1"/>
                      <a:pt x="681" y="28"/>
                      <a:pt x="572" y="83"/>
                    </a:cubicBezTo>
                    <a:cubicBezTo>
                      <a:pt x="464" y="110"/>
                      <a:pt x="355" y="164"/>
                      <a:pt x="273" y="273"/>
                    </a:cubicBezTo>
                    <a:cubicBezTo>
                      <a:pt x="110" y="436"/>
                      <a:pt x="28" y="681"/>
                      <a:pt x="1" y="926"/>
                    </a:cubicBezTo>
                    <a:lnTo>
                      <a:pt x="28" y="1144"/>
                    </a:lnTo>
                    <a:cubicBezTo>
                      <a:pt x="83" y="1307"/>
                      <a:pt x="164" y="1443"/>
                      <a:pt x="273" y="1552"/>
                    </a:cubicBezTo>
                    <a:lnTo>
                      <a:pt x="464" y="1688"/>
                    </a:lnTo>
                    <a:cubicBezTo>
                      <a:pt x="600" y="1797"/>
                      <a:pt x="763" y="1824"/>
                      <a:pt x="926" y="1824"/>
                    </a:cubicBezTo>
                    <a:lnTo>
                      <a:pt x="1144" y="1824"/>
                    </a:lnTo>
                    <a:cubicBezTo>
                      <a:pt x="1634" y="1824"/>
                      <a:pt x="2042" y="1416"/>
                      <a:pt x="2069" y="926"/>
                    </a:cubicBezTo>
                    <a:lnTo>
                      <a:pt x="2042" y="681"/>
                    </a:lnTo>
                    <a:cubicBezTo>
                      <a:pt x="1988" y="518"/>
                      <a:pt x="1906" y="382"/>
                      <a:pt x="1797" y="273"/>
                    </a:cubicBezTo>
                    <a:lnTo>
                      <a:pt x="1607" y="110"/>
                    </a:lnTo>
                    <a:cubicBezTo>
                      <a:pt x="1470" y="28"/>
                      <a:pt x="1307" y="1"/>
                      <a:pt x="1144"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 name="Google Shape;39;p2"/>
              <p:cNvSpPr/>
              <p:nvPr/>
            </p:nvSpPr>
            <p:spPr>
              <a:xfrm>
                <a:off x="4594075" y="1426700"/>
                <a:ext cx="59225" cy="46275"/>
              </a:xfrm>
              <a:custGeom>
                <a:rect b="b" l="l" r="r" t="t"/>
                <a:pathLst>
                  <a:path extrusionOk="0" h="1851" w="2369">
                    <a:moveTo>
                      <a:pt x="1198" y="0"/>
                    </a:moveTo>
                    <a:cubicBezTo>
                      <a:pt x="1" y="0"/>
                      <a:pt x="1" y="1851"/>
                      <a:pt x="1198" y="1851"/>
                    </a:cubicBezTo>
                    <a:cubicBezTo>
                      <a:pt x="2368" y="1851"/>
                      <a:pt x="2368" y="0"/>
                      <a:pt x="1198"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 name="Google Shape;40;p2"/>
              <p:cNvSpPr/>
              <p:nvPr/>
            </p:nvSpPr>
            <p:spPr>
              <a:xfrm>
                <a:off x="4856025" y="1530800"/>
                <a:ext cx="45600" cy="51725"/>
              </a:xfrm>
              <a:custGeom>
                <a:rect b="b" l="l" r="r" t="t"/>
                <a:pathLst>
                  <a:path extrusionOk="0" h="2069" w="1824">
                    <a:moveTo>
                      <a:pt x="926" y="0"/>
                    </a:moveTo>
                    <a:lnTo>
                      <a:pt x="681" y="55"/>
                    </a:lnTo>
                    <a:cubicBezTo>
                      <a:pt x="545" y="82"/>
                      <a:pt x="381" y="163"/>
                      <a:pt x="272" y="272"/>
                    </a:cubicBezTo>
                    <a:cubicBezTo>
                      <a:pt x="245" y="354"/>
                      <a:pt x="191" y="408"/>
                      <a:pt x="136" y="463"/>
                    </a:cubicBezTo>
                    <a:cubicBezTo>
                      <a:pt x="55" y="599"/>
                      <a:pt x="0" y="762"/>
                      <a:pt x="0" y="925"/>
                    </a:cubicBezTo>
                    <a:lnTo>
                      <a:pt x="0" y="1170"/>
                    </a:lnTo>
                    <a:cubicBezTo>
                      <a:pt x="0" y="1279"/>
                      <a:pt x="28" y="1388"/>
                      <a:pt x="82" y="1497"/>
                    </a:cubicBezTo>
                    <a:cubicBezTo>
                      <a:pt x="136" y="1606"/>
                      <a:pt x="191" y="1715"/>
                      <a:pt x="272" y="1796"/>
                    </a:cubicBezTo>
                    <a:cubicBezTo>
                      <a:pt x="354" y="1878"/>
                      <a:pt x="463" y="1960"/>
                      <a:pt x="572" y="1987"/>
                    </a:cubicBezTo>
                    <a:cubicBezTo>
                      <a:pt x="681" y="2041"/>
                      <a:pt x="790" y="2068"/>
                      <a:pt x="926" y="2068"/>
                    </a:cubicBezTo>
                    <a:lnTo>
                      <a:pt x="1171" y="2041"/>
                    </a:lnTo>
                    <a:cubicBezTo>
                      <a:pt x="1307" y="1987"/>
                      <a:pt x="1443" y="1905"/>
                      <a:pt x="1552" y="1796"/>
                    </a:cubicBezTo>
                    <a:lnTo>
                      <a:pt x="1715" y="1606"/>
                    </a:lnTo>
                    <a:cubicBezTo>
                      <a:pt x="1796" y="1470"/>
                      <a:pt x="1824" y="1306"/>
                      <a:pt x="1824" y="1143"/>
                    </a:cubicBezTo>
                    <a:lnTo>
                      <a:pt x="1824" y="925"/>
                    </a:lnTo>
                    <a:cubicBezTo>
                      <a:pt x="1824" y="681"/>
                      <a:pt x="1715" y="463"/>
                      <a:pt x="1552" y="272"/>
                    </a:cubicBezTo>
                    <a:cubicBezTo>
                      <a:pt x="1470" y="191"/>
                      <a:pt x="1388" y="136"/>
                      <a:pt x="1279" y="82"/>
                    </a:cubicBezTo>
                    <a:cubicBezTo>
                      <a:pt x="1171" y="27"/>
                      <a:pt x="1034" y="0"/>
                      <a:pt x="926"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 name="Google Shape;41;p2"/>
              <p:cNvSpPr/>
              <p:nvPr/>
            </p:nvSpPr>
            <p:spPr>
              <a:xfrm>
                <a:off x="4924725" y="1496100"/>
                <a:ext cx="59225" cy="46275"/>
              </a:xfrm>
              <a:custGeom>
                <a:rect b="b" l="l" r="r" t="t"/>
                <a:pathLst>
                  <a:path extrusionOk="0" h="1851" w="2369">
                    <a:moveTo>
                      <a:pt x="1171" y="0"/>
                    </a:moveTo>
                    <a:cubicBezTo>
                      <a:pt x="1" y="0"/>
                      <a:pt x="1" y="1851"/>
                      <a:pt x="1171" y="1851"/>
                    </a:cubicBezTo>
                    <a:cubicBezTo>
                      <a:pt x="2369" y="1851"/>
                      <a:pt x="2369" y="0"/>
                      <a:pt x="1171"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 name="Google Shape;42;p2"/>
              <p:cNvSpPr/>
              <p:nvPr/>
            </p:nvSpPr>
            <p:spPr>
              <a:xfrm>
                <a:off x="4943100" y="1618550"/>
                <a:ext cx="46300" cy="51750"/>
              </a:xfrm>
              <a:custGeom>
                <a:rect b="b" l="l" r="r" t="t"/>
                <a:pathLst>
                  <a:path extrusionOk="0" h="2070" w="1852">
                    <a:moveTo>
                      <a:pt x="926" y="1"/>
                    </a:moveTo>
                    <a:lnTo>
                      <a:pt x="681" y="55"/>
                    </a:lnTo>
                    <a:cubicBezTo>
                      <a:pt x="518" y="82"/>
                      <a:pt x="382" y="164"/>
                      <a:pt x="273" y="273"/>
                    </a:cubicBezTo>
                    <a:lnTo>
                      <a:pt x="137" y="463"/>
                    </a:lnTo>
                    <a:cubicBezTo>
                      <a:pt x="55" y="600"/>
                      <a:pt x="1" y="763"/>
                      <a:pt x="1" y="926"/>
                    </a:cubicBezTo>
                    <a:lnTo>
                      <a:pt x="1" y="1171"/>
                    </a:lnTo>
                    <a:cubicBezTo>
                      <a:pt x="1" y="1389"/>
                      <a:pt x="110" y="1634"/>
                      <a:pt x="273" y="1797"/>
                    </a:cubicBezTo>
                    <a:cubicBezTo>
                      <a:pt x="463" y="1960"/>
                      <a:pt x="681" y="2069"/>
                      <a:pt x="926" y="2069"/>
                    </a:cubicBezTo>
                    <a:lnTo>
                      <a:pt x="1171" y="2042"/>
                    </a:lnTo>
                    <a:cubicBezTo>
                      <a:pt x="1307" y="1987"/>
                      <a:pt x="1443" y="1906"/>
                      <a:pt x="1579" y="1797"/>
                    </a:cubicBezTo>
                    <a:lnTo>
                      <a:pt x="1715" y="1634"/>
                    </a:lnTo>
                    <a:cubicBezTo>
                      <a:pt x="1797" y="1470"/>
                      <a:pt x="1851" y="1307"/>
                      <a:pt x="1851" y="1171"/>
                    </a:cubicBezTo>
                    <a:lnTo>
                      <a:pt x="1824" y="1117"/>
                    </a:lnTo>
                    <a:lnTo>
                      <a:pt x="1824" y="926"/>
                    </a:lnTo>
                    <a:cubicBezTo>
                      <a:pt x="1824" y="790"/>
                      <a:pt x="1797" y="681"/>
                      <a:pt x="1742" y="572"/>
                    </a:cubicBezTo>
                    <a:cubicBezTo>
                      <a:pt x="1715" y="463"/>
                      <a:pt x="1634" y="355"/>
                      <a:pt x="1552" y="273"/>
                    </a:cubicBezTo>
                    <a:cubicBezTo>
                      <a:pt x="1470" y="191"/>
                      <a:pt x="1361" y="110"/>
                      <a:pt x="1253" y="82"/>
                    </a:cubicBezTo>
                    <a:cubicBezTo>
                      <a:pt x="1144" y="28"/>
                      <a:pt x="1035" y="1"/>
                      <a:pt x="926"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 name="Google Shape;43;p2"/>
              <p:cNvSpPr/>
              <p:nvPr/>
            </p:nvSpPr>
            <p:spPr>
              <a:xfrm>
                <a:off x="5022025" y="1630125"/>
                <a:ext cx="53775" cy="51050"/>
              </a:xfrm>
              <a:custGeom>
                <a:rect b="b" l="l" r="r" t="t"/>
                <a:pathLst>
                  <a:path extrusionOk="0" h="2042" w="2151">
                    <a:moveTo>
                      <a:pt x="1225" y="0"/>
                    </a:moveTo>
                    <a:lnTo>
                      <a:pt x="980" y="28"/>
                    </a:lnTo>
                    <a:cubicBezTo>
                      <a:pt x="817" y="82"/>
                      <a:pt x="681" y="164"/>
                      <a:pt x="572" y="273"/>
                    </a:cubicBezTo>
                    <a:lnTo>
                      <a:pt x="572" y="245"/>
                    </a:lnTo>
                    <a:lnTo>
                      <a:pt x="354" y="490"/>
                    </a:lnTo>
                    <a:cubicBezTo>
                      <a:pt x="1" y="844"/>
                      <a:pt x="1" y="1416"/>
                      <a:pt x="354" y="1769"/>
                    </a:cubicBezTo>
                    <a:lnTo>
                      <a:pt x="545" y="1933"/>
                    </a:lnTo>
                    <a:cubicBezTo>
                      <a:pt x="681" y="2014"/>
                      <a:pt x="844" y="2042"/>
                      <a:pt x="1007" y="2042"/>
                    </a:cubicBezTo>
                    <a:lnTo>
                      <a:pt x="1252" y="2014"/>
                    </a:lnTo>
                    <a:cubicBezTo>
                      <a:pt x="1388" y="1960"/>
                      <a:pt x="1525" y="1878"/>
                      <a:pt x="1633" y="1769"/>
                    </a:cubicBezTo>
                    <a:cubicBezTo>
                      <a:pt x="1715" y="1688"/>
                      <a:pt x="1797" y="1633"/>
                      <a:pt x="1878" y="1552"/>
                    </a:cubicBezTo>
                    <a:cubicBezTo>
                      <a:pt x="1960" y="1470"/>
                      <a:pt x="2042" y="1361"/>
                      <a:pt x="2069" y="1252"/>
                    </a:cubicBezTo>
                    <a:cubicBezTo>
                      <a:pt x="2123" y="1143"/>
                      <a:pt x="2150" y="1035"/>
                      <a:pt x="2150" y="899"/>
                    </a:cubicBezTo>
                    <a:cubicBezTo>
                      <a:pt x="2150" y="790"/>
                      <a:pt x="2123" y="681"/>
                      <a:pt x="2069" y="572"/>
                    </a:cubicBezTo>
                    <a:cubicBezTo>
                      <a:pt x="2042" y="463"/>
                      <a:pt x="1960" y="354"/>
                      <a:pt x="1878" y="273"/>
                    </a:cubicBezTo>
                    <a:lnTo>
                      <a:pt x="1688" y="137"/>
                    </a:lnTo>
                    <a:cubicBezTo>
                      <a:pt x="1552" y="55"/>
                      <a:pt x="1388" y="0"/>
                      <a:pt x="1225"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 name="Google Shape;44;p2"/>
              <p:cNvSpPr/>
              <p:nvPr/>
            </p:nvSpPr>
            <p:spPr>
              <a:xfrm>
                <a:off x="5051950" y="1455950"/>
                <a:ext cx="59225" cy="45600"/>
              </a:xfrm>
              <a:custGeom>
                <a:rect b="b" l="l" r="r" t="t"/>
                <a:pathLst>
                  <a:path extrusionOk="0" h="1824" w="2369">
                    <a:moveTo>
                      <a:pt x="1198" y="1"/>
                    </a:moveTo>
                    <a:cubicBezTo>
                      <a:pt x="1" y="1"/>
                      <a:pt x="1" y="1824"/>
                      <a:pt x="1198" y="1824"/>
                    </a:cubicBezTo>
                    <a:cubicBezTo>
                      <a:pt x="2369" y="1824"/>
                      <a:pt x="2369" y="1"/>
                      <a:pt x="1198"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 name="Google Shape;45;p2"/>
              <p:cNvSpPr/>
              <p:nvPr/>
            </p:nvSpPr>
            <p:spPr>
              <a:xfrm>
                <a:off x="5092775" y="1311025"/>
                <a:ext cx="59225" cy="45625"/>
              </a:xfrm>
              <a:custGeom>
                <a:rect b="b" l="l" r="r" t="t"/>
                <a:pathLst>
                  <a:path extrusionOk="0" h="1825" w="2369">
                    <a:moveTo>
                      <a:pt x="1171" y="1"/>
                    </a:moveTo>
                    <a:cubicBezTo>
                      <a:pt x="1" y="1"/>
                      <a:pt x="1" y="1824"/>
                      <a:pt x="1171" y="1824"/>
                    </a:cubicBezTo>
                    <a:cubicBezTo>
                      <a:pt x="2368" y="1824"/>
                      <a:pt x="2368" y="1"/>
                      <a:pt x="1171"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 name="Google Shape;46;p2"/>
              <p:cNvSpPr/>
              <p:nvPr/>
            </p:nvSpPr>
            <p:spPr>
              <a:xfrm>
                <a:off x="5104350" y="1571625"/>
                <a:ext cx="59225" cy="45600"/>
              </a:xfrm>
              <a:custGeom>
                <a:rect b="b" l="l" r="r" t="t"/>
                <a:pathLst>
                  <a:path extrusionOk="0" h="1824" w="2369">
                    <a:moveTo>
                      <a:pt x="1171" y="0"/>
                    </a:moveTo>
                    <a:cubicBezTo>
                      <a:pt x="0" y="0"/>
                      <a:pt x="0" y="1823"/>
                      <a:pt x="1171" y="1823"/>
                    </a:cubicBezTo>
                    <a:cubicBezTo>
                      <a:pt x="2368" y="1823"/>
                      <a:pt x="2368" y="0"/>
                      <a:pt x="1171"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 name="Google Shape;47;p2"/>
              <p:cNvSpPr/>
              <p:nvPr/>
            </p:nvSpPr>
            <p:spPr>
              <a:xfrm>
                <a:off x="5208450" y="1519225"/>
                <a:ext cx="59200" cy="46300"/>
              </a:xfrm>
              <a:custGeom>
                <a:rect b="b" l="l" r="r" t="t"/>
                <a:pathLst>
                  <a:path extrusionOk="0" h="1852" w="2368">
                    <a:moveTo>
                      <a:pt x="1198" y="1"/>
                    </a:moveTo>
                    <a:cubicBezTo>
                      <a:pt x="0" y="1"/>
                      <a:pt x="0" y="1851"/>
                      <a:pt x="1198" y="1851"/>
                    </a:cubicBezTo>
                    <a:cubicBezTo>
                      <a:pt x="2368" y="1851"/>
                      <a:pt x="2368" y="1"/>
                      <a:pt x="1198"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 name="Google Shape;48;p2"/>
              <p:cNvSpPr/>
              <p:nvPr/>
            </p:nvSpPr>
            <p:spPr>
              <a:xfrm>
                <a:off x="5179875" y="1658700"/>
                <a:ext cx="59200" cy="45600"/>
              </a:xfrm>
              <a:custGeom>
                <a:rect b="b" l="l" r="r" t="t"/>
                <a:pathLst>
                  <a:path extrusionOk="0" h="1824" w="2368">
                    <a:moveTo>
                      <a:pt x="1170" y="0"/>
                    </a:moveTo>
                    <a:cubicBezTo>
                      <a:pt x="0" y="0"/>
                      <a:pt x="0" y="1824"/>
                      <a:pt x="1170" y="1824"/>
                    </a:cubicBezTo>
                    <a:cubicBezTo>
                      <a:pt x="2368" y="1824"/>
                      <a:pt x="2368" y="0"/>
                      <a:pt x="1170"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 name="Google Shape;49;p2"/>
              <p:cNvSpPr/>
              <p:nvPr/>
            </p:nvSpPr>
            <p:spPr>
              <a:xfrm>
                <a:off x="5145175" y="1432825"/>
                <a:ext cx="58525" cy="45600"/>
              </a:xfrm>
              <a:custGeom>
                <a:rect b="b" l="l" r="r" t="t"/>
                <a:pathLst>
                  <a:path extrusionOk="0" h="1824" w="2341">
                    <a:moveTo>
                      <a:pt x="1171" y="0"/>
                    </a:moveTo>
                    <a:cubicBezTo>
                      <a:pt x="0" y="0"/>
                      <a:pt x="0" y="1824"/>
                      <a:pt x="1171" y="1824"/>
                    </a:cubicBezTo>
                    <a:cubicBezTo>
                      <a:pt x="2341" y="1824"/>
                      <a:pt x="2341" y="0"/>
                      <a:pt x="1171"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 name="Google Shape;50;p2"/>
              <p:cNvSpPr/>
              <p:nvPr/>
            </p:nvSpPr>
            <p:spPr>
              <a:xfrm>
                <a:off x="5104350" y="1704975"/>
                <a:ext cx="59225" cy="45600"/>
              </a:xfrm>
              <a:custGeom>
                <a:rect b="b" l="l" r="r" t="t"/>
                <a:pathLst>
                  <a:path extrusionOk="0" h="1824" w="2369">
                    <a:moveTo>
                      <a:pt x="1171" y="0"/>
                    </a:moveTo>
                    <a:cubicBezTo>
                      <a:pt x="0" y="0"/>
                      <a:pt x="0" y="1823"/>
                      <a:pt x="1171" y="1823"/>
                    </a:cubicBezTo>
                    <a:cubicBezTo>
                      <a:pt x="2368" y="1823"/>
                      <a:pt x="2368" y="0"/>
                      <a:pt x="1171"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 name="Google Shape;51;p2"/>
              <p:cNvSpPr/>
              <p:nvPr/>
            </p:nvSpPr>
            <p:spPr>
              <a:xfrm>
                <a:off x="4837650" y="1670275"/>
                <a:ext cx="59225" cy="45600"/>
              </a:xfrm>
              <a:custGeom>
                <a:rect b="b" l="l" r="r" t="t"/>
                <a:pathLst>
                  <a:path extrusionOk="0" h="1824" w="2369">
                    <a:moveTo>
                      <a:pt x="1198" y="0"/>
                    </a:moveTo>
                    <a:cubicBezTo>
                      <a:pt x="1" y="0"/>
                      <a:pt x="1" y="1823"/>
                      <a:pt x="1198" y="1823"/>
                    </a:cubicBezTo>
                    <a:cubicBezTo>
                      <a:pt x="2368" y="1823"/>
                      <a:pt x="2368" y="0"/>
                      <a:pt x="1198"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 name="Google Shape;52;p2"/>
              <p:cNvSpPr/>
              <p:nvPr/>
            </p:nvSpPr>
            <p:spPr>
              <a:xfrm>
                <a:off x="4739675" y="1589300"/>
                <a:ext cx="58550" cy="45600"/>
              </a:xfrm>
              <a:custGeom>
                <a:rect b="b" l="l" r="r" t="t"/>
                <a:pathLst>
                  <a:path extrusionOk="0" h="1824" w="2342">
                    <a:moveTo>
                      <a:pt x="1171" y="1"/>
                    </a:moveTo>
                    <a:cubicBezTo>
                      <a:pt x="1" y="1"/>
                      <a:pt x="1" y="1824"/>
                      <a:pt x="1171" y="1824"/>
                    </a:cubicBezTo>
                    <a:cubicBezTo>
                      <a:pt x="2341" y="1824"/>
                      <a:pt x="2341" y="1"/>
                      <a:pt x="1171"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 name="Google Shape;53;p2"/>
              <p:cNvSpPr/>
              <p:nvPr/>
            </p:nvSpPr>
            <p:spPr>
              <a:xfrm>
                <a:off x="4723350" y="1664150"/>
                <a:ext cx="51725" cy="57000"/>
              </a:xfrm>
              <a:custGeom>
                <a:rect b="b" l="l" r="r" t="t"/>
                <a:pathLst>
                  <a:path extrusionOk="0" h="2280" w="2069">
                    <a:moveTo>
                      <a:pt x="919" y="0"/>
                    </a:moveTo>
                    <a:cubicBezTo>
                      <a:pt x="766" y="0"/>
                      <a:pt x="608" y="36"/>
                      <a:pt x="463" y="109"/>
                    </a:cubicBezTo>
                    <a:lnTo>
                      <a:pt x="273" y="245"/>
                    </a:lnTo>
                    <a:cubicBezTo>
                      <a:pt x="164" y="354"/>
                      <a:pt x="82" y="490"/>
                      <a:pt x="55" y="653"/>
                    </a:cubicBezTo>
                    <a:lnTo>
                      <a:pt x="1" y="898"/>
                    </a:lnTo>
                    <a:cubicBezTo>
                      <a:pt x="1" y="1062"/>
                      <a:pt x="55" y="1225"/>
                      <a:pt x="137" y="1361"/>
                    </a:cubicBezTo>
                    <a:lnTo>
                      <a:pt x="382" y="1824"/>
                    </a:lnTo>
                    <a:cubicBezTo>
                      <a:pt x="436" y="1932"/>
                      <a:pt x="518" y="2014"/>
                      <a:pt x="599" y="2096"/>
                    </a:cubicBezTo>
                    <a:cubicBezTo>
                      <a:pt x="708" y="2150"/>
                      <a:pt x="790" y="2232"/>
                      <a:pt x="926" y="2259"/>
                    </a:cubicBezTo>
                    <a:cubicBezTo>
                      <a:pt x="980" y="2273"/>
                      <a:pt x="1041" y="2279"/>
                      <a:pt x="1103" y="2279"/>
                    </a:cubicBezTo>
                    <a:cubicBezTo>
                      <a:pt x="1164" y="2279"/>
                      <a:pt x="1225" y="2273"/>
                      <a:pt x="1280" y="2259"/>
                    </a:cubicBezTo>
                    <a:cubicBezTo>
                      <a:pt x="1416" y="2232"/>
                      <a:pt x="1525" y="2205"/>
                      <a:pt x="1633" y="2150"/>
                    </a:cubicBezTo>
                    <a:lnTo>
                      <a:pt x="1797" y="1987"/>
                    </a:lnTo>
                    <a:cubicBezTo>
                      <a:pt x="1933" y="1878"/>
                      <a:pt x="2014" y="1742"/>
                      <a:pt x="2042" y="1579"/>
                    </a:cubicBezTo>
                    <a:lnTo>
                      <a:pt x="2069" y="1361"/>
                    </a:lnTo>
                    <a:cubicBezTo>
                      <a:pt x="2069" y="1170"/>
                      <a:pt x="2042" y="1034"/>
                      <a:pt x="1960" y="871"/>
                    </a:cubicBezTo>
                    <a:lnTo>
                      <a:pt x="1933" y="925"/>
                    </a:lnTo>
                    <a:cubicBezTo>
                      <a:pt x="1851" y="762"/>
                      <a:pt x="1769" y="599"/>
                      <a:pt x="1715" y="463"/>
                    </a:cubicBezTo>
                    <a:cubicBezTo>
                      <a:pt x="1661" y="354"/>
                      <a:pt x="1579" y="245"/>
                      <a:pt x="1470" y="191"/>
                    </a:cubicBezTo>
                    <a:cubicBezTo>
                      <a:pt x="1388" y="109"/>
                      <a:pt x="1280" y="55"/>
                      <a:pt x="1144" y="27"/>
                    </a:cubicBezTo>
                    <a:cubicBezTo>
                      <a:pt x="1071" y="9"/>
                      <a:pt x="995" y="0"/>
                      <a:pt x="919"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 name="Google Shape;54;p2"/>
              <p:cNvSpPr/>
              <p:nvPr/>
            </p:nvSpPr>
            <p:spPr>
              <a:xfrm>
                <a:off x="4623350" y="1536925"/>
                <a:ext cx="59200" cy="45600"/>
              </a:xfrm>
              <a:custGeom>
                <a:rect b="b" l="l" r="r" t="t"/>
                <a:pathLst>
                  <a:path extrusionOk="0" h="1824" w="2368">
                    <a:moveTo>
                      <a:pt x="1170" y="0"/>
                    </a:moveTo>
                    <a:cubicBezTo>
                      <a:pt x="0" y="0"/>
                      <a:pt x="0" y="1823"/>
                      <a:pt x="1170" y="1823"/>
                    </a:cubicBezTo>
                    <a:cubicBezTo>
                      <a:pt x="2368" y="1823"/>
                      <a:pt x="2368" y="0"/>
                      <a:pt x="1170"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 name="Google Shape;55;p2"/>
              <p:cNvSpPr/>
              <p:nvPr/>
            </p:nvSpPr>
            <p:spPr>
              <a:xfrm>
                <a:off x="4530800" y="1577050"/>
                <a:ext cx="59225" cy="46300"/>
              </a:xfrm>
              <a:custGeom>
                <a:rect b="b" l="l" r="r" t="t"/>
                <a:pathLst>
                  <a:path extrusionOk="0" h="1852" w="2369">
                    <a:moveTo>
                      <a:pt x="1171" y="1"/>
                    </a:moveTo>
                    <a:cubicBezTo>
                      <a:pt x="1" y="1"/>
                      <a:pt x="1" y="1851"/>
                      <a:pt x="1171" y="1851"/>
                    </a:cubicBezTo>
                    <a:cubicBezTo>
                      <a:pt x="2341" y="1851"/>
                      <a:pt x="2369" y="1"/>
                      <a:pt x="1171"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 name="Google Shape;56;p2"/>
              <p:cNvSpPr/>
              <p:nvPr/>
            </p:nvSpPr>
            <p:spPr>
              <a:xfrm>
                <a:off x="4460725" y="1455950"/>
                <a:ext cx="59225" cy="45600"/>
              </a:xfrm>
              <a:custGeom>
                <a:rect b="b" l="l" r="r" t="t"/>
                <a:pathLst>
                  <a:path extrusionOk="0" h="1824" w="2369">
                    <a:moveTo>
                      <a:pt x="1198" y="1"/>
                    </a:moveTo>
                    <a:cubicBezTo>
                      <a:pt x="1" y="1"/>
                      <a:pt x="1" y="1824"/>
                      <a:pt x="1198" y="1824"/>
                    </a:cubicBezTo>
                    <a:cubicBezTo>
                      <a:pt x="2368" y="1824"/>
                      <a:pt x="2368" y="1"/>
                      <a:pt x="1198"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 name="Google Shape;57;p2"/>
              <p:cNvSpPr/>
              <p:nvPr/>
            </p:nvSpPr>
            <p:spPr>
              <a:xfrm>
                <a:off x="4357325" y="1368875"/>
                <a:ext cx="46275" cy="51725"/>
              </a:xfrm>
              <a:custGeom>
                <a:rect b="b" l="l" r="r" t="t"/>
                <a:pathLst>
                  <a:path extrusionOk="0" h="2069" w="1851">
                    <a:moveTo>
                      <a:pt x="926" y="0"/>
                    </a:moveTo>
                    <a:lnTo>
                      <a:pt x="681" y="55"/>
                    </a:lnTo>
                    <a:cubicBezTo>
                      <a:pt x="545" y="82"/>
                      <a:pt x="381" y="163"/>
                      <a:pt x="272" y="272"/>
                    </a:cubicBezTo>
                    <a:lnTo>
                      <a:pt x="136" y="463"/>
                    </a:lnTo>
                    <a:cubicBezTo>
                      <a:pt x="55" y="599"/>
                      <a:pt x="28" y="762"/>
                      <a:pt x="0" y="925"/>
                    </a:cubicBezTo>
                    <a:lnTo>
                      <a:pt x="0" y="1170"/>
                    </a:lnTo>
                    <a:cubicBezTo>
                      <a:pt x="0" y="1279"/>
                      <a:pt x="28" y="1388"/>
                      <a:pt x="82" y="1497"/>
                    </a:cubicBezTo>
                    <a:cubicBezTo>
                      <a:pt x="136" y="1606"/>
                      <a:pt x="191" y="1715"/>
                      <a:pt x="272" y="1796"/>
                    </a:cubicBezTo>
                    <a:cubicBezTo>
                      <a:pt x="354" y="1878"/>
                      <a:pt x="463" y="1960"/>
                      <a:pt x="572" y="1987"/>
                    </a:cubicBezTo>
                    <a:cubicBezTo>
                      <a:pt x="681" y="2041"/>
                      <a:pt x="790" y="2068"/>
                      <a:pt x="926" y="2068"/>
                    </a:cubicBezTo>
                    <a:lnTo>
                      <a:pt x="1171" y="2041"/>
                    </a:lnTo>
                    <a:cubicBezTo>
                      <a:pt x="1307" y="1987"/>
                      <a:pt x="1443" y="1905"/>
                      <a:pt x="1579" y="1796"/>
                    </a:cubicBezTo>
                    <a:lnTo>
                      <a:pt x="1715" y="1606"/>
                    </a:lnTo>
                    <a:cubicBezTo>
                      <a:pt x="1796" y="1470"/>
                      <a:pt x="1824" y="1306"/>
                      <a:pt x="1851" y="1143"/>
                    </a:cubicBezTo>
                    <a:lnTo>
                      <a:pt x="1851" y="925"/>
                    </a:lnTo>
                    <a:cubicBezTo>
                      <a:pt x="1851" y="789"/>
                      <a:pt x="1824" y="681"/>
                      <a:pt x="1769" y="572"/>
                    </a:cubicBezTo>
                    <a:cubicBezTo>
                      <a:pt x="1715" y="463"/>
                      <a:pt x="1660" y="354"/>
                      <a:pt x="1579" y="272"/>
                    </a:cubicBezTo>
                    <a:cubicBezTo>
                      <a:pt x="1497" y="191"/>
                      <a:pt x="1388" y="136"/>
                      <a:pt x="1279" y="82"/>
                    </a:cubicBezTo>
                    <a:cubicBezTo>
                      <a:pt x="1171" y="27"/>
                      <a:pt x="1062" y="0"/>
                      <a:pt x="926"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 name="Google Shape;58;p2"/>
              <p:cNvSpPr/>
              <p:nvPr/>
            </p:nvSpPr>
            <p:spPr>
              <a:xfrm>
                <a:off x="4397450" y="1223950"/>
                <a:ext cx="59225" cy="45600"/>
              </a:xfrm>
              <a:custGeom>
                <a:rect b="b" l="l" r="r" t="t"/>
                <a:pathLst>
                  <a:path extrusionOk="0" h="1824" w="2369">
                    <a:moveTo>
                      <a:pt x="1171" y="1"/>
                    </a:moveTo>
                    <a:cubicBezTo>
                      <a:pt x="1" y="1"/>
                      <a:pt x="1" y="1824"/>
                      <a:pt x="1171" y="1824"/>
                    </a:cubicBezTo>
                    <a:cubicBezTo>
                      <a:pt x="2369" y="1824"/>
                      <a:pt x="2369" y="1"/>
                      <a:pt x="1171"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 name="Google Shape;59;p2"/>
              <p:cNvSpPr/>
              <p:nvPr/>
            </p:nvSpPr>
            <p:spPr>
              <a:xfrm>
                <a:off x="4339625" y="1200825"/>
                <a:ext cx="59225" cy="45600"/>
              </a:xfrm>
              <a:custGeom>
                <a:rect b="b" l="l" r="r" t="t"/>
                <a:pathLst>
                  <a:path extrusionOk="0" h="1824" w="2369">
                    <a:moveTo>
                      <a:pt x="1198" y="0"/>
                    </a:moveTo>
                    <a:cubicBezTo>
                      <a:pt x="1" y="0"/>
                      <a:pt x="1" y="1824"/>
                      <a:pt x="1198" y="1824"/>
                    </a:cubicBezTo>
                    <a:cubicBezTo>
                      <a:pt x="2368" y="1824"/>
                      <a:pt x="2368" y="0"/>
                      <a:pt x="1198"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 name="Google Shape;60;p2"/>
              <p:cNvSpPr/>
              <p:nvPr/>
            </p:nvSpPr>
            <p:spPr>
              <a:xfrm>
                <a:off x="4351200" y="1044325"/>
                <a:ext cx="59200" cy="45625"/>
              </a:xfrm>
              <a:custGeom>
                <a:rect b="b" l="l" r="r" t="t"/>
                <a:pathLst>
                  <a:path extrusionOk="0" h="1825" w="2368">
                    <a:moveTo>
                      <a:pt x="1171" y="1"/>
                    </a:moveTo>
                    <a:cubicBezTo>
                      <a:pt x="0" y="1"/>
                      <a:pt x="0" y="1824"/>
                      <a:pt x="1171" y="1824"/>
                    </a:cubicBezTo>
                    <a:cubicBezTo>
                      <a:pt x="2341" y="1824"/>
                      <a:pt x="2368" y="1"/>
                      <a:pt x="1171"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 name="Google Shape;61;p2"/>
              <p:cNvSpPr/>
              <p:nvPr/>
            </p:nvSpPr>
            <p:spPr>
              <a:xfrm>
                <a:off x="4275675" y="986500"/>
                <a:ext cx="59225" cy="45625"/>
              </a:xfrm>
              <a:custGeom>
                <a:rect b="b" l="l" r="r" t="t"/>
                <a:pathLst>
                  <a:path extrusionOk="0" h="1825" w="2369">
                    <a:moveTo>
                      <a:pt x="1171" y="1"/>
                    </a:moveTo>
                    <a:cubicBezTo>
                      <a:pt x="1" y="1"/>
                      <a:pt x="1" y="1824"/>
                      <a:pt x="1171" y="1824"/>
                    </a:cubicBezTo>
                    <a:cubicBezTo>
                      <a:pt x="2368" y="1824"/>
                      <a:pt x="2368" y="1"/>
                      <a:pt x="1171"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 name="Google Shape;62;p2"/>
              <p:cNvSpPr/>
              <p:nvPr/>
            </p:nvSpPr>
            <p:spPr>
              <a:xfrm>
                <a:off x="4547825" y="789200"/>
                <a:ext cx="59200" cy="46300"/>
              </a:xfrm>
              <a:custGeom>
                <a:rect b="b" l="l" r="r" t="t"/>
                <a:pathLst>
                  <a:path extrusionOk="0" h="1852" w="2368">
                    <a:moveTo>
                      <a:pt x="1198" y="1"/>
                    </a:moveTo>
                    <a:cubicBezTo>
                      <a:pt x="0" y="1"/>
                      <a:pt x="0" y="1851"/>
                      <a:pt x="1198" y="1851"/>
                    </a:cubicBezTo>
                    <a:cubicBezTo>
                      <a:pt x="2368" y="1851"/>
                      <a:pt x="2368" y="1"/>
                      <a:pt x="1198"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 name="Google Shape;63;p2"/>
              <p:cNvSpPr/>
              <p:nvPr/>
            </p:nvSpPr>
            <p:spPr>
              <a:xfrm>
                <a:off x="4577750" y="638850"/>
                <a:ext cx="51725" cy="46275"/>
              </a:xfrm>
              <a:custGeom>
                <a:rect b="b" l="l" r="r" t="t"/>
                <a:pathLst>
                  <a:path extrusionOk="0" h="1851" w="2069">
                    <a:moveTo>
                      <a:pt x="926" y="0"/>
                    </a:moveTo>
                    <a:cubicBezTo>
                      <a:pt x="790" y="0"/>
                      <a:pt x="681" y="27"/>
                      <a:pt x="572" y="82"/>
                    </a:cubicBezTo>
                    <a:cubicBezTo>
                      <a:pt x="463" y="109"/>
                      <a:pt x="354" y="191"/>
                      <a:pt x="273" y="272"/>
                    </a:cubicBezTo>
                    <a:cubicBezTo>
                      <a:pt x="110" y="463"/>
                      <a:pt x="28" y="681"/>
                      <a:pt x="1" y="926"/>
                    </a:cubicBezTo>
                    <a:lnTo>
                      <a:pt x="55" y="1170"/>
                    </a:lnTo>
                    <a:cubicBezTo>
                      <a:pt x="82" y="1307"/>
                      <a:pt x="164" y="1470"/>
                      <a:pt x="273" y="1579"/>
                    </a:cubicBezTo>
                    <a:lnTo>
                      <a:pt x="463" y="1715"/>
                    </a:lnTo>
                    <a:cubicBezTo>
                      <a:pt x="599" y="1796"/>
                      <a:pt x="763" y="1851"/>
                      <a:pt x="926" y="1851"/>
                    </a:cubicBezTo>
                    <a:lnTo>
                      <a:pt x="926" y="1824"/>
                    </a:lnTo>
                    <a:lnTo>
                      <a:pt x="1144" y="1824"/>
                    </a:lnTo>
                    <a:cubicBezTo>
                      <a:pt x="1389" y="1824"/>
                      <a:pt x="1606" y="1715"/>
                      <a:pt x="1797" y="1551"/>
                    </a:cubicBezTo>
                    <a:cubicBezTo>
                      <a:pt x="1878" y="1470"/>
                      <a:pt x="1960" y="1388"/>
                      <a:pt x="1987" y="1252"/>
                    </a:cubicBezTo>
                    <a:cubicBezTo>
                      <a:pt x="2042" y="1170"/>
                      <a:pt x="2069" y="1034"/>
                      <a:pt x="2069" y="926"/>
                    </a:cubicBezTo>
                    <a:lnTo>
                      <a:pt x="2042" y="681"/>
                    </a:lnTo>
                    <a:cubicBezTo>
                      <a:pt x="1987" y="517"/>
                      <a:pt x="1906" y="381"/>
                      <a:pt x="1797" y="272"/>
                    </a:cubicBezTo>
                    <a:lnTo>
                      <a:pt x="1606" y="136"/>
                    </a:lnTo>
                    <a:cubicBezTo>
                      <a:pt x="1470" y="55"/>
                      <a:pt x="1307" y="0"/>
                      <a:pt x="1144"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 name="Google Shape;64;p2"/>
              <p:cNvSpPr/>
              <p:nvPr/>
            </p:nvSpPr>
            <p:spPr>
              <a:xfrm>
                <a:off x="4444400" y="598425"/>
                <a:ext cx="51725" cy="45200"/>
              </a:xfrm>
              <a:custGeom>
                <a:rect b="b" l="l" r="r" t="t"/>
                <a:pathLst>
                  <a:path extrusionOk="0" h="1808" w="2069">
                    <a:moveTo>
                      <a:pt x="822" y="1"/>
                    </a:moveTo>
                    <a:cubicBezTo>
                      <a:pt x="732" y="1"/>
                      <a:pt x="652" y="26"/>
                      <a:pt x="572" y="66"/>
                    </a:cubicBezTo>
                    <a:cubicBezTo>
                      <a:pt x="463" y="120"/>
                      <a:pt x="355" y="175"/>
                      <a:pt x="273" y="257"/>
                    </a:cubicBezTo>
                    <a:cubicBezTo>
                      <a:pt x="191" y="338"/>
                      <a:pt x="137" y="447"/>
                      <a:pt x="110" y="556"/>
                    </a:cubicBezTo>
                    <a:cubicBezTo>
                      <a:pt x="28" y="665"/>
                      <a:pt x="1" y="774"/>
                      <a:pt x="28" y="910"/>
                    </a:cubicBezTo>
                    <a:cubicBezTo>
                      <a:pt x="28" y="991"/>
                      <a:pt x="28" y="1073"/>
                      <a:pt x="55" y="1155"/>
                    </a:cubicBezTo>
                    <a:cubicBezTo>
                      <a:pt x="82" y="1291"/>
                      <a:pt x="164" y="1427"/>
                      <a:pt x="273" y="1563"/>
                    </a:cubicBezTo>
                    <a:lnTo>
                      <a:pt x="463" y="1699"/>
                    </a:lnTo>
                    <a:cubicBezTo>
                      <a:pt x="599" y="1781"/>
                      <a:pt x="763" y="1808"/>
                      <a:pt x="926" y="1808"/>
                    </a:cubicBezTo>
                    <a:lnTo>
                      <a:pt x="1144" y="1808"/>
                    </a:lnTo>
                    <a:cubicBezTo>
                      <a:pt x="1389" y="1808"/>
                      <a:pt x="1634" y="1726"/>
                      <a:pt x="1797" y="1563"/>
                    </a:cubicBezTo>
                    <a:cubicBezTo>
                      <a:pt x="1878" y="1481"/>
                      <a:pt x="1960" y="1372"/>
                      <a:pt x="1987" y="1263"/>
                    </a:cubicBezTo>
                    <a:cubicBezTo>
                      <a:pt x="2042" y="1155"/>
                      <a:pt x="2069" y="1046"/>
                      <a:pt x="2069" y="910"/>
                    </a:cubicBezTo>
                    <a:cubicBezTo>
                      <a:pt x="2069" y="828"/>
                      <a:pt x="2042" y="746"/>
                      <a:pt x="2042" y="665"/>
                    </a:cubicBezTo>
                    <a:cubicBezTo>
                      <a:pt x="1987" y="529"/>
                      <a:pt x="1906" y="393"/>
                      <a:pt x="1797" y="257"/>
                    </a:cubicBezTo>
                    <a:lnTo>
                      <a:pt x="1606" y="120"/>
                    </a:lnTo>
                    <a:cubicBezTo>
                      <a:pt x="1494" y="53"/>
                      <a:pt x="1364" y="4"/>
                      <a:pt x="1230" y="4"/>
                    </a:cubicBezTo>
                    <a:cubicBezTo>
                      <a:pt x="1202" y="4"/>
                      <a:pt x="1173" y="7"/>
                      <a:pt x="1144" y="12"/>
                    </a:cubicBezTo>
                    <a:lnTo>
                      <a:pt x="926" y="12"/>
                    </a:lnTo>
                    <a:cubicBezTo>
                      <a:pt x="890" y="4"/>
                      <a:pt x="855" y="1"/>
                      <a:pt x="822"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 name="Google Shape;65;p2"/>
              <p:cNvSpPr/>
              <p:nvPr/>
            </p:nvSpPr>
            <p:spPr>
              <a:xfrm>
                <a:off x="4455300" y="696675"/>
                <a:ext cx="59200" cy="45600"/>
              </a:xfrm>
              <a:custGeom>
                <a:rect b="b" l="l" r="r" t="t"/>
                <a:pathLst>
                  <a:path extrusionOk="0" h="1824" w="2368">
                    <a:moveTo>
                      <a:pt x="1170" y="0"/>
                    </a:moveTo>
                    <a:cubicBezTo>
                      <a:pt x="0" y="0"/>
                      <a:pt x="0" y="1824"/>
                      <a:pt x="1170" y="1824"/>
                    </a:cubicBezTo>
                    <a:cubicBezTo>
                      <a:pt x="2368" y="1824"/>
                      <a:pt x="2368" y="0"/>
                      <a:pt x="1170"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 name="Google Shape;66;p2"/>
              <p:cNvSpPr/>
              <p:nvPr/>
            </p:nvSpPr>
            <p:spPr>
              <a:xfrm>
                <a:off x="4647150" y="714375"/>
                <a:ext cx="51725" cy="45600"/>
              </a:xfrm>
              <a:custGeom>
                <a:rect b="b" l="l" r="r" t="t"/>
                <a:pathLst>
                  <a:path extrusionOk="0" h="1824" w="2069">
                    <a:moveTo>
                      <a:pt x="899" y="0"/>
                    </a:moveTo>
                    <a:cubicBezTo>
                      <a:pt x="790" y="0"/>
                      <a:pt x="681" y="27"/>
                      <a:pt x="572" y="82"/>
                    </a:cubicBezTo>
                    <a:cubicBezTo>
                      <a:pt x="463" y="109"/>
                      <a:pt x="354" y="191"/>
                      <a:pt x="273" y="272"/>
                    </a:cubicBezTo>
                    <a:cubicBezTo>
                      <a:pt x="191" y="354"/>
                      <a:pt x="109" y="435"/>
                      <a:pt x="82" y="572"/>
                    </a:cubicBezTo>
                    <a:cubicBezTo>
                      <a:pt x="28" y="653"/>
                      <a:pt x="1" y="789"/>
                      <a:pt x="1" y="898"/>
                    </a:cubicBezTo>
                    <a:cubicBezTo>
                      <a:pt x="1" y="980"/>
                      <a:pt x="28" y="1061"/>
                      <a:pt x="28" y="1143"/>
                    </a:cubicBezTo>
                    <a:cubicBezTo>
                      <a:pt x="82" y="1306"/>
                      <a:pt x="164" y="1442"/>
                      <a:pt x="273" y="1551"/>
                    </a:cubicBezTo>
                    <a:lnTo>
                      <a:pt x="463" y="1715"/>
                    </a:lnTo>
                    <a:cubicBezTo>
                      <a:pt x="599" y="1796"/>
                      <a:pt x="763" y="1823"/>
                      <a:pt x="926" y="1823"/>
                    </a:cubicBezTo>
                    <a:lnTo>
                      <a:pt x="1144" y="1823"/>
                    </a:lnTo>
                    <a:cubicBezTo>
                      <a:pt x="1280" y="1823"/>
                      <a:pt x="1388" y="1796"/>
                      <a:pt x="1497" y="1742"/>
                    </a:cubicBezTo>
                    <a:cubicBezTo>
                      <a:pt x="1606" y="1715"/>
                      <a:pt x="1715" y="1633"/>
                      <a:pt x="1797" y="1551"/>
                    </a:cubicBezTo>
                    <a:cubicBezTo>
                      <a:pt x="1878" y="1470"/>
                      <a:pt x="1933" y="1361"/>
                      <a:pt x="1987" y="1252"/>
                    </a:cubicBezTo>
                    <a:cubicBezTo>
                      <a:pt x="2042" y="1143"/>
                      <a:pt x="2069" y="1034"/>
                      <a:pt x="2069" y="925"/>
                    </a:cubicBezTo>
                    <a:cubicBezTo>
                      <a:pt x="2069" y="844"/>
                      <a:pt x="2042" y="762"/>
                      <a:pt x="2014" y="680"/>
                    </a:cubicBezTo>
                    <a:cubicBezTo>
                      <a:pt x="1987" y="517"/>
                      <a:pt x="1906" y="381"/>
                      <a:pt x="1797" y="272"/>
                    </a:cubicBezTo>
                    <a:lnTo>
                      <a:pt x="1606" y="136"/>
                    </a:lnTo>
                    <a:cubicBezTo>
                      <a:pt x="1470" y="27"/>
                      <a:pt x="1307" y="0"/>
                      <a:pt x="1144"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 name="Google Shape;67;p2"/>
              <p:cNvSpPr/>
              <p:nvPr/>
            </p:nvSpPr>
            <p:spPr>
              <a:xfrm>
                <a:off x="4704300" y="818450"/>
                <a:ext cx="59225" cy="45625"/>
              </a:xfrm>
              <a:custGeom>
                <a:rect b="b" l="l" r="r" t="t"/>
                <a:pathLst>
                  <a:path extrusionOk="0" h="1825" w="2369">
                    <a:moveTo>
                      <a:pt x="1198" y="1"/>
                    </a:moveTo>
                    <a:cubicBezTo>
                      <a:pt x="1" y="1"/>
                      <a:pt x="1" y="1824"/>
                      <a:pt x="1198" y="1824"/>
                    </a:cubicBezTo>
                    <a:cubicBezTo>
                      <a:pt x="2368" y="1824"/>
                      <a:pt x="2368" y="1"/>
                      <a:pt x="1198"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 name="Google Shape;68;p2"/>
              <p:cNvSpPr/>
              <p:nvPr/>
            </p:nvSpPr>
            <p:spPr>
              <a:xfrm>
                <a:off x="4802275" y="835475"/>
                <a:ext cx="58525" cy="51725"/>
              </a:xfrm>
              <a:custGeom>
                <a:rect b="b" l="l" r="r" t="t"/>
                <a:pathLst>
                  <a:path extrusionOk="0" h="2069" w="2341">
                    <a:moveTo>
                      <a:pt x="1416" y="0"/>
                    </a:moveTo>
                    <a:cubicBezTo>
                      <a:pt x="1252" y="0"/>
                      <a:pt x="1089" y="27"/>
                      <a:pt x="953" y="109"/>
                    </a:cubicBezTo>
                    <a:lnTo>
                      <a:pt x="490" y="354"/>
                    </a:lnTo>
                    <a:cubicBezTo>
                      <a:pt x="164" y="517"/>
                      <a:pt x="0" y="898"/>
                      <a:pt x="55" y="1252"/>
                    </a:cubicBezTo>
                    <a:cubicBezTo>
                      <a:pt x="55" y="1388"/>
                      <a:pt x="109" y="1497"/>
                      <a:pt x="164" y="1606"/>
                    </a:cubicBezTo>
                    <a:lnTo>
                      <a:pt x="300" y="1796"/>
                    </a:lnTo>
                    <a:cubicBezTo>
                      <a:pt x="409" y="1905"/>
                      <a:pt x="572" y="1987"/>
                      <a:pt x="708" y="2014"/>
                    </a:cubicBezTo>
                    <a:lnTo>
                      <a:pt x="953" y="2068"/>
                    </a:lnTo>
                    <a:cubicBezTo>
                      <a:pt x="1116" y="2068"/>
                      <a:pt x="1279" y="2014"/>
                      <a:pt x="1416" y="1932"/>
                    </a:cubicBezTo>
                    <a:lnTo>
                      <a:pt x="1443" y="1932"/>
                    </a:lnTo>
                    <a:lnTo>
                      <a:pt x="1905" y="1687"/>
                    </a:lnTo>
                    <a:cubicBezTo>
                      <a:pt x="1987" y="1633"/>
                      <a:pt x="2096" y="1551"/>
                      <a:pt x="2150" y="1470"/>
                    </a:cubicBezTo>
                    <a:cubicBezTo>
                      <a:pt x="2232" y="1361"/>
                      <a:pt x="2286" y="1252"/>
                      <a:pt x="2314" y="1143"/>
                    </a:cubicBezTo>
                    <a:cubicBezTo>
                      <a:pt x="2341" y="1034"/>
                      <a:pt x="2341" y="898"/>
                      <a:pt x="2314" y="789"/>
                    </a:cubicBezTo>
                    <a:cubicBezTo>
                      <a:pt x="2314" y="653"/>
                      <a:pt x="2259" y="544"/>
                      <a:pt x="2205" y="436"/>
                    </a:cubicBezTo>
                    <a:lnTo>
                      <a:pt x="2069" y="272"/>
                    </a:lnTo>
                    <a:cubicBezTo>
                      <a:pt x="1960" y="136"/>
                      <a:pt x="1824" y="55"/>
                      <a:pt x="1660" y="27"/>
                    </a:cubicBezTo>
                    <a:lnTo>
                      <a:pt x="1416"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 name="Google Shape;69;p2"/>
              <p:cNvSpPr/>
              <p:nvPr/>
            </p:nvSpPr>
            <p:spPr>
              <a:xfrm>
                <a:off x="4798200" y="731375"/>
                <a:ext cx="51725" cy="45600"/>
              </a:xfrm>
              <a:custGeom>
                <a:rect b="b" l="l" r="r" t="t"/>
                <a:pathLst>
                  <a:path extrusionOk="0" h="1824" w="2069">
                    <a:moveTo>
                      <a:pt x="898" y="0"/>
                    </a:moveTo>
                    <a:cubicBezTo>
                      <a:pt x="789" y="0"/>
                      <a:pt x="680" y="28"/>
                      <a:pt x="572" y="82"/>
                    </a:cubicBezTo>
                    <a:cubicBezTo>
                      <a:pt x="463" y="109"/>
                      <a:pt x="354" y="191"/>
                      <a:pt x="272" y="273"/>
                    </a:cubicBezTo>
                    <a:cubicBezTo>
                      <a:pt x="191" y="354"/>
                      <a:pt x="109" y="463"/>
                      <a:pt x="82" y="572"/>
                    </a:cubicBezTo>
                    <a:cubicBezTo>
                      <a:pt x="27" y="681"/>
                      <a:pt x="0" y="790"/>
                      <a:pt x="0" y="898"/>
                    </a:cubicBezTo>
                    <a:cubicBezTo>
                      <a:pt x="0" y="980"/>
                      <a:pt x="27" y="1062"/>
                      <a:pt x="27" y="1143"/>
                    </a:cubicBezTo>
                    <a:cubicBezTo>
                      <a:pt x="82" y="1307"/>
                      <a:pt x="163" y="1443"/>
                      <a:pt x="272" y="1552"/>
                    </a:cubicBezTo>
                    <a:lnTo>
                      <a:pt x="463" y="1688"/>
                    </a:lnTo>
                    <a:cubicBezTo>
                      <a:pt x="599" y="1769"/>
                      <a:pt x="762" y="1824"/>
                      <a:pt x="925" y="1824"/>
                    </a:cubicBezTo>
                    <a:lnTo>
                      <a:pt x="1143" y="1824"/>
                    </a:lnTo>
                    <a:cubicBezTo>
                      <a:pt x="1279" y="1824"/>
                      <a:pt x="1388" y="1797"/>
                      <a:pt x="1497" y="1742"/>
                    </a:cubicBezTo>
                    <a:cubicBezTo>
                      <a:pt x="1606" y="1715"/>
                      <a:pt x="1715" y="1633"/>
                      <a:pt x="1796" y="1552"/>
                    </a:cubicBezTo>
                    <a:cubicBezTo>
                      <a:pt x="1878" y="1470"/>
                      <a:pt x="1932" y="1361"/>
                      <a:pt x="1987" y="1252"/>
                    </a:cubicBezTo>
                    <a:cubicBezTo>
                      <a:pt x="2041" y="1143"/>
                      <a:pt x="2068" y="1035"/>
                      <a:pt x="2068" y="926"/>
                    </a:cubicBezTo>
                    <a:cubicBezTo>
                      <a:pt x="2068" y="844"/>
                      <a:pt x="2041" y="762"/>
                      <a:pt x="2014" y="681"/>
                    </a:cubicBezTo>
                    <a:cubicBezTo>
                      <a:pt x="1987" y="517"/>
                      <a:pt x="1905" y="381"/>
                      <a:pt x="1796" y="273"/>
                    </a:cubicBezTo>
                    <a:lnTo>
                      <a:pt x="1606" y="136"/>
                    </a:lnTo>
                    <a:cubicBezTo>
                      <a:pt x="1470" y="55"/>
                      <a:pt x="1306" y="0"/>
                      <a:pt x="1143"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 name="Google Shape;70;p2"/>
              <p:cNvSpPr/>
              <p:nvPr/>
            </p:nvSpPr>
            <p:spPr>
              <a:xfrm>
                <a:off x="4698850" y="684425"/>
                <a:ext cx="58550" cy="51725"/>
              </a:xfrm>
              <a:custGeom>
                <a:rect b="b" l="l" r="r" t="t"/>
                <a:pathLst>
                  <a:path extrusionOk="0" h="2069" w="2342">
                    <a:moveTo>
                      <a:pt x="1389" y="1"/>
                    </a:moveTo>
                    <a:cubicBezTo>
                      <a:pt x="1225" y="1"/>
                      <a:pt x="1062" y="28"/>
                      <a:pt x="926" y="137"/>
                    </a:cubicBezTo>
                    <a:lnTo>
                      <a:pt x="463" y="354"/>
                    </a:lnTo>
                    <a:cubicBezTo>
                      <a:pt x="355" y="409"/>
                      <a:pt x="273" y="490"/>
                      <a:pt x="219" y="599"/>
                    </a:cubicBezTo>
                    <a:cubicBezTo>
                      <a:pt x="137" y="681"/>
                      <a:pt x="82" y="790"/>
                      <a:pt x="55" y="899"/>
                    </a:cubicBezTo>
                    <a:cubicBezTo>
                      <a:pt x="1" y="1035"/>
                      <a:pt x="1" y="1144"/>
                      <a:pt x="28" y="1280"/>
                    </a:cubicBezTo>
                    <a:cubicBezTo>
                      <a:pt x="28" y="1389"/>
                      <a:pt x="82" y="1497"/>
                      <a:pt x="137" y="1606"/>
                    </a:cubicBezTo>
                    <a:lnTo>
                      <a:pt x="273" y="1797"/>
                    </a:lnTo>
                    <a:cubicBezTo>
                      <a:pt x="382" y="1906"/>
                      <a:pt x="518" y="1987"/>
                      <a:pt x="681" y="2042"/>
                    </a:cubicBezTo>
                    <a:lnTo>
                      <a:pt x="926" y="2069"/>
                    </a:lnTo>
                    <a:cubicBezTo>
                      <a:pt x="1089" y="2069"/>
                      <a:pt x="1253" y="2014"/>
                      <a:pt x="1389" y="1933"/>
                    </a:cubicBezTo>
                    <a:lnTo>
                      <a:pt x="1851" y="1715"/>
                    </a:lnTo>
                    <a:cubicBezTo>
                      <a:pt x="2178" y="1525"/>
                      <a:pt x="2341" y="1171"/>
                      <a:pt x="2287" y="790"/>
                    </a:cubicBezTo>
                    <a:cubicBezTo>
                      <a:pt x="2287" y="681"/>
                      <a:pt x="2260" y="545"/>
                      <a:pt x="2178" y="463"/>
                    </a:cubicBezTo>
                    <a:lnTo>
                      <a:pt x="2042" y="273"/>
                    </a:lnTo>
                    <a:cubicBezTo>
                      <a:pt x="1933" y="164"/>
                      <a:pt x="1797" y="82"/>
                      <a:pt x="1634" y="28"/>
                    </a:cubicBezTo>
                    <a:lnTo>
                      <a:pt x="1389"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 name="Google Shape;71;p2"/>
              <p:cNvSpPr/>
              <p:nvPr/>
            </p:nvSpPr>
            <p:spPr>
              <a:xfrm>
                <a:off x="4913175" y="847025"/>
                <a:ext cx="59200" cy="46300"/>
              </a:xfrm>
              <a:custGeom>
                <a:rect b="b" l="l" r="r" t="t"/>
                <a:pathLst>
                  <a:path extrusionOk="0" h="1852" w="2368">
                    <a:moveTo>
                      <a:pt x="1170" y="1"/>
                    </a:moveTo>
                    <a:cubicBezTo>
                      <a:pt x="0" y="1"/>
                      <a:pt x="0" y="1851"/>
                      <a:pt x="1170" y="1851"/>
                    </a:cubicBezTo>
                    <a:cubicBezTo>
                      <a:pt x="2368" y="1851"/>
                      <a:pt x="2368" y="1"/>
                      <a:pt x="1170"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 name="Google Shape;72;p2"/>
              <p:cNvSpPr/>
              <p:nvPr/>
            </p:nvSpPr>
            <p:spPr>
              <a:xfrm>
                <a:off x="5000250" y="963375"/>
                <a:ext cx="59225" cy="45600"/>
              </a:xfrm>
              <a:custGeom>
                <a:rect b="b" l="l" r="r" t="t"/>
                <a:pathLst>
                  <a:path extrusionOk="0" h="1824" w="2369">
                    <a:moveTo>
                      <a:pt x="1171" y="0"/>
                    </a:moveTo>
                    <a:cubicBezTo>
                      <a:pt x="1" y="0"/>
                      <a:pt x="1" y="1824"/>
                      <a:pt x="1171" y="1824"/>
                    </a:cubicBezTo>
                    <a:cubicBezTo>
                      <a:pt x="2341" y="1824"/>
                      <a:pt x="2368" y="0"/>
                      <a:pt x="1171"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 name="Google Shape;73;p2"/>
              <p:cNvSpPr/>
              <p:nvPr/>
            </p:nvSpPr>
            <p:spPr>
              <a:xfrm>
                <a:off x="5069650" y="1015075"/>
                <a:ext cx="59225" cy="46300"/>
              </a:xfrm>
              <a:custGeom>
                <a:rect b="b" l="l" r="r" t="t"/>
                <a:pathLst>
                  <a:path extrusionOk="0" h="1852" w="2369">
                    <a:moveTo>
                      <a:pt x="1171" y="1"/>
                    </a:moveTo>
                    <a:cubicBezTo>
                      <a:pt x="1" y="1"/>
                      <a:pt x="1" y="1851"/>
                      <a:pt x="1171" y="1851"/>
                    </a:cubicBezTo>
                    <a:cubicBezTo>
                      <a:pt x="2368" y="1851"/>
                      <a:pt x="2368" y="1"/>
                      <a:pt x="1171"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 name="Google Shape;74;p2"/>
              <p:cNvSpPr/>
              <p:nvPr/>
            </p:nvSpPr>
            <p:spPr>
              <a:xfrm>
                <a:off x="4751250" y="920500"/>
                <a:ext cx="57175" cy="48000"/>
              </a:xfrm>
              <a:custGeom>
                <a:rect b="b" l="l" r="r" t="t"/>
                <a:pathLst>
                  <a:path extrusionOk="0" h="1920" w="2287">
                    <a:moveTo>
                      <a:pt x="1742" y="1443"/>
                    </a:moveTo>
                    <a:lnTo>
                      <a:pt x="1742" y="1471"/>
                    </a:lnTo>
                    <a:lnTo>
                      <a:pt x="1698" y="1521"/>
                    </a:lnTo>
                    <a:lnTo>
                      <a:pt x="1698" y="1521"/>
                    </a:lnTo>
                    <a:cubicBezTo>
                      <a:pt x="1714" y="1497"/>
                      <a:pt x="1728" y="1471"/>
                      <a:pt x="1742" y="1443"/>
                    </a:cubicBezTo>
                    <a:close/>
                    <a:moveTo>
                      <a:pt x="1497" y="1743"/>
                    </a:moveTo>
                    <a:lnTo>
                      <a:pt x="1496" y="1743"/>
                    </a:lnTo>
                    <a:lnTo>
                      <a:pt x="1496" y="1743"/>
                    </a:lnTo>
                    <a:cubicBezTo>
                      <a:pt x="1496" y="1743"/>
                      <a:pt x="1496" y="1743"/>
                      <a:pt x="1496" y="1743"/>
                    </a:cubicBezTo>
                    <a:lnTo>
                      <a:pt x="1496" y="1743"/>
                    </a:lnTo>
                    <a:cubicBezTo>
                      <a:pt x="1497" y="1743"/>
                      <a:pt x="1497" y="1743"/>
                      <a:pt x="1497" y="1743"/>
                    </a:cubicBezTo>
                    <a:close/>
                    <a:moveTo>
                      <a:pt x="1474" y="1743"/>
                    </a:moveTo>
                    <a:lnTo>
                      <a:pt x="1457" y="1758"/>
                    </a:lnTo>
                    <a:lnTo>
                      <a:pt x="1457" y="1758"/>
                    </a:lnTo>
                    <a:lnTo>
                      <a:pt x="1443" y="1763"/>
                    </a:lnTo>
                    <a:lnTo>
                      <a:pt x="1443" y="1763"/>
                    </a:lnTo>
                    <a:cubicBezTo>
                      <a:pt x="1446" y="1749"/>
                      <a:pt x="1458" y="1745"/>
                      <a:pt x="1474" y="1743"/>
                    </a:cubicBezTo>
                    <a:close/>
                    <a:moveTo>
                      <a:pt x="684" y="1628"/>
                    </a:moveTo>
                    <a:cubicBezTo>
                      <a:pt x="718" y="1662"/>
                      <a:pt x="754" y="1692"/>
                      <a:pt x="790" y="1715"/>
                    </a:cubicBezTo>
                    <a:cubicBezTo>
                      <a:pt x="790" y="1715"/>
                      <a:pt x="790" y="1715"/>
                      <a:pt x="790" y="1715"/>
                    </a:cubicBezTo>
                    <a:lnTo>
                      <a:pt x="790" y="1715"/>
                    </a:lnTo>
                    <a:cubicBezTo>
                      <a:pt x="817" y="1743"/>
                      <a:pt x="844" y="1743"/>
                      <a:pt x="844" y="1770"/>
                    </a:cubicBezTo>
                    <a:lnTo>
                      <a:pt x="694" y="1641"/>
                    </a:lnTo>
                    <a:lnTo>
                      <a:pt x="684" y="1628"/>
                    </a:lnTo>
                    <a:close/>
                    <a:moveTo>
                      <a:pt x="953" y="1797"/>
                    </a:moveTo>
                    <a:cubicBezTo>
                      <a:pt x="953" y="1797"/>
                      <a:pt x="955" y="1797"/>
                      <a:pt x="959" y="1798"/>
                    </a:cubicBezTo>
                    <a:lnTo>
                      <a:pt x="959" y="1798"/>
                    </a:lnTo>
                    <a:lnTo>
                      <a:pt x="953" y="1797"/>
                    </a:lnTo>
                    <a:close/>
                    <a:moveTo>
                      <a:pt x="1143" y="1"/>
                    </a:moveTo>
                    <a:cubicBezTo>
                      <a:pt x="1034" y="1"/>
                      <a:pt x="953" y="28"/>
                      <a:pt x="844" y="55"/>
                    </a:cubicBezTo>
                    <a:lnTo>
                      <a:pt x="817" y="55"/>
                    </a:lnTo>
                    <a:cubicBezTo>
                      <a:pt x="735" y="83"/>
                      <a:pt x="626" y="110"/>
                      <a:pt x="545" y="137"/>
                    </a:cubicBezTo>
                    <a:lnTo>
                      <a:pt x="517" y="137"/>
                    </a:lnTo>
                    <a:cubicBezTo>
                      <a:pt x="463" y="191"/>
                      <a:pt x="409" y="246"/>
                      <a:pt x="327" y="300"/>
                    </a:cubicBezTo>
                    <a:lnTo>
                      <a:pt x="327" y="328"/>
                    </a:lnTo>
                    <a:cubicBezTo>
                      <a:pt x="245" y="382"/>
                      <a:pt x="191" y="464"/>
                      <a:pt x="136" y="545"/>
                    </a:cubicBezTo>
                    <a:cubicBezTo>
                      <a:pt x="28" y="763"/>
                      <a:pt x="0" y="1008"/>
                      <a:pt x="55" y="1253"/>
                    </a:cubicBezTo>
                    <a:cubicBezTo>
                      <a:pt x="82" y="1362"/>
                      <a:pt x="136" y="1471"/>
                      <a:pt x="218" y="1552"/>
                    </a:cubicBezTo>
                    <a:cubicBezTo>
                      <a:pt x="300" y="1661"/>
                      <a:pt x="381" y="1743"/>
                      <a:pt x="490" y="1797"/>
                    </a:cubicBezTo>
                    <a:lnTo>
                      <a:pt x="708" y="1879"/>
                    </a:lnTo>
                    <a:cubicBezTo>
                      <a:pt x="790" y="1906"/>
                      <a:pt x="871" y="1920"/>
                      <a:pt x="953" y="1920"/>
                    </a:cubicBezTo>
                    <a:cubicBezTo>
                      <a:pt x="1018" y="1920"/>
                      <a:pt x="1084" y="1911"/>
                      <a:pt x="1149" y="1893"/>
                    </a:cubicBezTo>
                    <a:lnTo>
                      <a:pt x="1149" y="1893"/>
                    </a:lnTo>
                    <a:cubicBezTo>
                      <a:pt x="1195" y="1911"/>
                      <a:pt x="1244" y="1920"/>
                      <a:pt x="1293" y="1920"/>
                    </a:cubicBezTo>
                    <a:cubicBezTo>
                      <a:pt x="1354" y="1920"/>
                      <a:pt x="1415" y="1906"/>
                      <a:pt x="1470" y="1879"/>
                    </a:cubicBezTo>
                    <a:cubicBezTo>
                      <a:pt x="1606" y="1879"/>
                      <a:pt x="1715" y="1852"/>
                      <a:pt x="1824" y="1770"/>
                    </a:cubicBezTo>
                    <a:lnTo>
                      <a:pt x="2014" y="1634"/>
                    </a:lnTo>
                    <a:cubicBezTo>
                      <a:pt x="2123" y="1525"/>
                      <a:pt x="2205" y="1389"/>
                      <a:pt x="2232" y="1226"/>
                    </a:cubicBezTo>
                    <a:cubicBezTo>
                      <a:pt x="2232" y="1144"/>
                      <a:pt x="2259" y="1062"/>
                      <a:pt x="2286" y="981"/>
                    </a:cubicBezTo>
                    <a:cubicBezTo>
                      <a:pt x="2259" y="817"/>
                      <a:pt x="2232" y="681"/>
                      <a:pt x="2150" y="518"/>
                    </a:cubicBezTo>
                    <a:cubicBezTo>
                      <a:pt x="2096" y="464"/>
                      <a:pt x="2041" y="382"/>
                      <a:pt x="1987" y="328"/>
                    </a:cubicBezTo>
                    <a:cubicBezTo>
                      <a:pt x="1987" y="328"/>
                      <a:pt x="1987" y="328"/>
                      <a:pt x="1987" y="300"/>
                    </a:cubicBezTo>
                    <a:cubicBezTo>
                      <a:pt x="1905" y="246"/>
                      <a:pt x="1824" y="191"/>
                      <a:pt x="1769" y="137"/>
                    </a:cubicBezTo>
                    <a:lnTo>
                      <a:pt x="1742" y="137"/>
                    </a:lnTo>
                    <a:cubicBezTo>
                      <a:pt x="1660" y="110"/>
                      <a:pt x="1579" y="83"/>
                      <a:pt x="1497" y="55"/>
                    </a:cubicBezTo>
                    <a:lnTo>
                      <a:pt x="1470" y="55"/>
                    </a:lnTo>
                    <a:cubicBezTo>
                      <a:pt x="1361" y="28"/>
                      <a:pt x="1252" y="1"/>
                      <a:pt x="1143"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 name="Google Shape;75;p2"/>
              <p:cNvSpPr/>
              <p:nvPr/>
            </p:nvSpPr>
            <p:spPr>
              <a:xfrm>
                <a:off x="5132250" y="1137550"/>
                <a:ext cx="54450" cy="51725"/>
              </a:xfrm>
              <a:custGeom>
                <a:rect b="b" l="l" r="r" t="t"/>
                <a:pathLst>
                  <a:path extrusionOk="0" h="2069" w="2178">
                    <a:moveTo>
                      <a:pt x="1225" y="0"/>
                    </a:moveTo>
                    <a:lnTo>
                      <a:pt x="980" y="28"/>
                    </a:lnTo>
                    <a:cubicBezTo>
                      <a:pt x="817" y="82"/>
                      <a:pt x="681" y="164"/>
                      <a:pt x="572" y="272"/>
                    </a:cubicBezTo>
                    <a:lnTo>
                      <a:pt x="572" y="245"/>
                    </a:lnTo>
                    <a:lnTo>
                      <a:pt x="354" y="490"/>
                    </a:lnTo>
                    <a:cubicBezTo>
                      <a:pt x="245" y="572"/>
                      <a:pt x="191" y="653"/>
                      <a:pt x="164" y="762"/>
                    </a:cubicBezTo>
                    <a:cubicBezTo>
                      <a:pt x="0" y="1116"/>
                      <a:pt x="82" y="1524"/>
                      <a:pt x="354" y="1796"/>
                    </a:cubicBezTo>
                    <a:lnTo>
                      <a:pt x="517" y="1933"/>
                    </a:lnTo>
                    <a:cubicBezTo>
                      <a:pt x="681" y="2014"/>
                      <a:pt x="817" y="2069"/>
                      <a:pt x="980" y="2069"/>
                    </a:cubicBezTo>
                    <a:lnTo>
                      <a:pt x="1225" y="2041"/>
                    </a:lnTo>
                    <a:cubicBezTo>
                      <a:pt x="1388" y="1987"/>
                      <a:pt x="1524" y="1905"/>
                      <a:pt x="1633" y="1796"/>
                    </a:cubicBezTo>
                    <a:lnTo>
                      <a:pt x="1878" y="1552"/>
                    </a:lnTo>
                    <a:cubicBezTo>
                      <a:pt x="1960" y="1470"/>
                      <a:pt x="2014" y="1388"/>
                      <a:pt x="2069" y="1279"/>
                    </a:cubicBezTo>
                    <a:cubicBezTo>
                      <a:pt x="2177" y="1034"/>
                      <a:pt x="2177" y="790"/>
                      <a:pt x="2069" y="572"/>
                    </a:cubicBezTo>
                    <a:cubicBezTo>
                      <a:pt x="2014" y="436"/>
                      <a:pt x="1960" y="354"/>
                      <a:pt x="1878" y="272"/>
                    </a:cubicBezTo>
                    <a:lnTo>
                      <a:pt x="1688" y="109"/>
                    </a:lnTo>
                    <a:cubicBezTo>
                      <a:pt x="1551" y="28"/>
                      <a:pt x="1388" y="0"/>
                      <a:pt x="1225"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 name="Google Shape;76;p2"/>
              <p:cNvSpPr/>
              <p:nvPr/>
            </p:nvSpPr>
            <p:spPr>
              <a:xfrm>
                <a:off x="5174425" y="1287900"/>
                <a:ext cx="57175" cy="51725"/>
              </a:xfrm>
              <a:custGeom>
                <a:rect b="b" l="l" r="r" t="t"/>
                <a:pathLst>
                  <a:path extrusionOk="0" h="2069" w="2287">
                    <a:moveTo>
                      <a:pt x="1431" y="1800"/>
                    </a:moveTo>
                    <a:lnTo>
                      <a:pt x="1428" y="1801"/>
                    </a:lnTo>
                    <a:lnTo>
                      <a:pt x="1428" y="1801"/>
                    </a:lnTo>
                    <a:lnTo>
                      <a:pt x="1423" y="1802"/>
                    </a:lnTo>
                    <a:lnTo>
                      <a:pt x="1423" y="1802"/>
                    </a:lnTo>
                    <a:cubicBezTo>
                      <a:pt x="1426" y="1801"/>
                      <a:pt x="1428" y="1800"/>
                      <a:pt x="1431" y="1800"/>
                    </a:cubicBezTo>
                    <a:close/>
                    <a:moveTo>
                      <a:pt x="1116" y="1797"/>
                    </a:moveTo>
                    <a:cubicBezTo>
                      <a:pt x="1175" y="1809"/>
                      <a:pt x="1234" y="1815"/>
                      <a:pt x="1290" y="1817"/>
                    </a:cubicBezTo>
                    <a:lnTo>
                      <a:pt x="1290" y="1817"/>
                    </a:lnTo>
                    <a:lnTo>
                      <a:pt x="1266" y="1819"/>
                    </a:lnTo>
                    <a:lnTo>
                      <a:pt x="1266" y="1819"/>
                    </a:lnTo>
                    <a:lnTo>
                      <a:pt x="1062" y="1797"/>
                    </a:lnTo>
                    <a:close/>
                    <a:moveTo>
                      <a:pt x="1409" y="1812"/>
                    </a:moveTo>
                    <a:lnTo>
                      <a:pt x="1388" y="1824"/>
                    </a:lnTo>
                    <a:cubicBezTo>
                      <a:pt x="1393" y="1820"/>
                      <a:pt x="1397" y="1816"/>
                      <a:pt x="1401" y="1813"/>
                    </a:cubicBezTo>
                    <a:lnTo>
                      <a:pt x="1401" y="1813"/>
                    </a:lnTo>
                    <a:cubicBezTo>
                      <a:pt x="1404" y="1813"/>
                      <a:pt x="1406" y="1813"/>
                      <a:pt x="1409" y="1812"/>
                    </a:cubicBezTo>
                    <a:close/>
                    <a:moveTo>
                      <a:pt x="1252" y="1"/>
                    </a:moveTo>
                    <a:cubicBezTo>
                      <a:pt x="1144" y="1"/>
                      <a:pt x="1035" y="1"/>
                      <a:pt x="953" y="28"/>
                    </a:cubicBezTo>
                    <a:cubicBezTo>
                      <a:pt x="844" y="55"/>
                      <a:pt x="735" y="110"/>
                      <a:pt x="654" y="164"/>
                    </a:cubicBezTo>
                    <a:cubicBezTo>
                      <a:pt x="599" y="191"/>
                      <a:pt x="545" y="218"/>
                      <a:pt x="490" y="273"/>
                    </a:cubicBezTo>
                    <a:cubicBezTo>
                      <a:pt x="436" y="300"/>
                      <a:pt x="409" y="327"/>
                      <a:pt x="354" y="382"/>
                    </a:cubicBezTo>
                    <a:cubicBezTo>
                      <a:pt x="300" y="463"/>
                      <a:pt x="245" y="518"/>
                      <a:pt x="191" y="599"/>
                    </a:cubicBezTo>
                    <a:lnTo>
                      <a:pt x="164" y="627"/>
                    </a:lnTo>
                    <a:cubicBezTo>
                      <a:pt x="137" y="708"/>
                      <a:pt x="82" y="817"/>
                      <a:pt x="55" y="899"/>
                    </a:cubicBezTo>
                    <a:cubicBezTo>
                      <a:pt x="1" y="1144"/>
                      <a:pt x="28" y="1389"/>
                      <a:pt x="137" y="1606"/>
                    </a:cubicBezTo>
                    <a:cubicBezTo>
                      <a:pt x="191" y="1715"/>
                      <a:pt x="273" y="1824"/>
                      <a:pt x="382" y="1878"/>
                    </a:cubicBezTo>
                    <a:cubicBezTo>
                      <a:pt x="463" y="1960"/>
                      <a:pt x="572" y="2015"/>
                      <a:pt x="708" y="2042"/>
                    </a:cubicBezTo>
                    <a:lnTo>
                      <a:pt x="926" y="2069"/>
                    </a:lnTo>
                    <a:cubicBezTo>
                      <a:pt x="1116" y="2069"/>
                      <a:pt x="1252" y="2042"/>
                      <a:pt x="1416" y="1933"/>
                    </a:cubicBezTo>
                    <a:lnTo>
                      <a:pt x="1579" y="1797"/>
                    </a:lnTo>
                    <a:cubicBezTo>
                      <a:pt x="1581" y="1795"/>
                      <a:pt x="1584" y="1793"/>
                      <a:pt x="1586" y="1791"/>
                    </a:cubicBezTo>
                    <a:lnTo>
                      <a:pt x="1586" y="1791"/>
                    </a:lnTo>
                    <a:cubicBezTo>
                      <a:pt x="1673" y="1779"/>
                      <a:pt x="1763" y="1748"/>
                      <a:pt x="1824" y="1688"/>
                    </a:cubicBezTo>
                    <a:cubicBezTo>
                      <a:pt x="2042" y="1579"/>
                      <a:pt x="2178" y="1389"/>
                      <a:pt x="2259" y="1144"/>
                    </a:cubicBezTo>
                    <a:cubicBezTo>
                      <a:pt x="2259" y="1062"/>
                      <a:pt x="2287" y="980"/>
                      <a:pt x="2287" y="899"/>
                    </a:cubicBezTo>
                    <a:cubicBezTo>
                      <a:pt x="2287" y="735"/>
                      <a:pt x="2259" y="599"/>
                      <a:pt x="2178" y="436"/>
                    </a:cubicBezTo>
                    <a:lnTo>
                      <a:pt x="2014" y="246"/>
                    </a:lnTo>
                    <a:cubicBezTo>
                      <a:pt x="1906" y="137"/>
                      <a:pt x="1769" y="55"/>
                      <a:pt x="1606" y="28"/>
                    </a:cubicBezTo>
                    <a:cubicBezTo>
                      <a:pt x="1497" y="1"/>
                      <a:pt x="1416" y="1"/>
                      <a:pt x="1334"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 name="Google Shape;77;p2"/>
              <p:cNvSpPr/>
              <p:nvPr/>
            </p:nvSpPr>
            <p:spPr>
              <a:xfrm>
                <a:off x="5226125" y="1322600"/>
                <a:ext cx="58550" cy="51725"/>
              </a:xfrm>
              <a:custGeom>
                <a:rect b="b" l="l" r="r" t="t"/>
                <a:pathLst>
                  <a:path extrusionOk="0" h="2069" w="2342">
                    <a:moveTo>
                      <a:pt x="1416" y="1"/>
                    </a:moveTo>
                    <a:cubicBezTo>
                      <a:pt x="1253" y="1"/>
                      <a:pt x="1089" y="28"/>
                      <a:pt x="953" y="137"/>
                    </a:cubicBezTo>
                    <a:lnTo>
                      <a:pt x="491" y="354"/>
                    </a:lnTo>
                    <a:cubicBezTo>
                      <a:pt x="382" y="409"/>
                      <a:pt x="300" y="490"/>
                      <a:pt x="219" y="599"/>
                    </a:cubicBezTo>
                    <a:cubicBezTo>
                      <a:pt x="55" y="790"/>
                      <a:pt x="1" y="1035"/>
                      <a:pt x="55" y="1280"/>
                    </a:cubicBezTo>
                    <a:cubicBezTo>
                      <a:pt x="55" y="1389"/>
                      <a:pt x="82" y="1497"/>
                      <a:pt x="164" y="1606"/>
                    </a:cubicBezTo>
                    <a:lnTo>
                      <a:pt x="300" y="1797"/>
                    </a:lnTo>
                    <a:cubicBezTo>
                      <a:pt x="409" y="1906"/>
                      <a:pt x="545" y="1987"/>
                      <a:pt x="708" y="2042"/>
                    </a:cubicBezTo>
                    <a:lnTo>
                      <a:pt x="953" y="2069"/>
                    </a:lnTo>
                    <a:cubicBezTo>
                      <a:pt x="1117" y="2069"/>
                      <a:pt x="1280" y="2014"/>
                      <a:pt x="1416" y="1933"/>
                    </a:cubicBezTo>
                    <a:lnTo>
                      <a:pt x="1879" y="1715"/>
                    </a:lnTo>
                    <a:cubicBezTo>
                      <a:pt x="1987" y="1661"/>
                      <a:pt x="2069" y="1579"/>
                      <a:pt x="2124" y="1470"/>
                    </a:cubicBezTo>
                    <a:cubicBezTo>
                      <a:pt x="2205" y="1389"/>
                      <a:pt x="2260" y="1280"/>
                      <a:pt x="2287" y="1144"/>
                    </a:cubicBezTo>
                    <a:cubicBezTo>
                      <a:pt x="2341" y="1035"/>
                      <a:pt x="2341" y="899"/>
                      <a:pt x="2314" y="790"/>
                    </a:cubicBezTo>
                    <a:cubicBezTo>
                      <a:pt x="2314" y="681"/>
                      <a:pt x="2260" y="545"/>
                      <a:pt x="2205" y="463"/>
                    </a:cubicBezTo>
                    <a:lnTo>
                      <a:pt x="2069" y="273"/>
                    </a:lnTo>
                    <a:cubicBezTo>
                      <a:pt x="1960" y="164"/>
                      <a:pt x="1797" y="82"/>
                      <a:pt x="1661" y="28"/>
                    </a:cubicBezTo>
                    <a:lnTo>
                      <a:pt x="1416"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 name="Google Shape;78;p2"/>
              <p:cNvSpPr/>
              <p:nvPr/>
            </p:nvSpPr>
            <p:spPr>
              <a:xfrm>
                <a:off x="5289400" y="1444375"/>
                <a:ext cx="59225" cy="45625"/>
              </a:xfrm>
              <a:custGeom>
                <a:rect b="b" l="l" r="r" t="t"/>
                <a:pathLst>
                  <a:path extrusionOk="0" h="1825" w="2369">
                    <a:moveTo>
                      <a:pt x="1198" y="1"/>
                    </a:moveTo>
                    <a:cubicBezTo>
                      <a:pt x="1" y="1"/>
                      <a:pt x="1" y="1824"/>
                      <a:pt x="1198" y="1824"/>
                    </a:cubicBezTo>
                    <a:cubicBezTo>
                      <a:pt x="2368" y="1824"/>
                      <a:pt x="2368" y="1"/>
                      <a:pt x="1198"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 name="Google Shape;79;p2"/>
              <p:cNvSpPr/>
              <p:nvPr/>
            </p:nvSpPr>
            <p:spPr>
              <a:xfrm>
                <a:off x="4942425" y="1745525"/>
                <a:ext cx="51725" cy="45875"/>
              </a:xfrm>
              <a:custGeom>
                <a:rect b="b" l="l" r="r" t="t"/>
                <a:pathLst>
                  <a:path extrusionOk="0" h="1835" w="2069">
                    <a:moveTo>
                      <a:pt x="828" y="1"/>
                    </a:moveTo>
                    <a:cubicBezTo>
                      <a:pt x="735" y="1"/>
                      <a:pt x="654" y="31"/>
                      <a:pt x="572" y="93"/>
                    </a:cubicBezTo>
                    <a:cubicBezTo>
                      <a:pt x="463" y="120"/>
                      <a:pt x="354" y="174"/>
                      <a:pt x="273" y="256"/>
                    </a:cubicBezTo>
                    <a:cubicBezTo>
                      <a:pt x="191" y="337"/>
                      <a:pt x="137" y="446"/>
                      <a:pt x="82" y="555"/>
                    </a:cubicBezTo>
                    <a:cubicBezTo>
                      <a:pt x="28" y="664"/>
                      <a:pt x="0" y="773"/>
                      <a:pt x="28" y="909"/>
                    </a:cubicBezTo>
                    <a:lnTo>
                      <a:pt x="55" y="1154"/>
                    </a:lnTo>
                    <a:cubicBezTo>
                      <a:pt x="82" y="1290"/>
                      <a:pt x="164" y="1453"/>
                      <a:pt x="273" y="1562"/>
                    </a:cubicBezTo>
                    <a:lnTo>
                      <a:pt x="463" y="1698"/>
                    </a:lnTo>
                    <a:cubicBezTo>
                      <a:pt x="599" y="1780"/>
                      <a:pt x="762" y="1807"/>
                      <a:pt x="926" y="1834"/>
                    </a:cubicBezTo>
                    <a:lnTo>
                      <a:pt x="1171" y="1834"/>
                    </a:lnTo>
                    <a:cubicBezTo>
                      <a:pt x="1280" y="1834"/>
                      <a:pt x="1416" y="1807"/>
                      <a:pt x="1497" y="1753"/>
                    </a:cubicBezTo>
                    <a:cubicBezTo>
                      <a:pt x="1633" y="1725"/>
                      <a:pt x="1715" y="1644"/>
                      <a:pt x="1797" y="1562"/>
                    </a:cubicBezTo>
                    <a:cubicBezTo>
                      <a:pt x="1960" y="1399"/>
                      <a:pt x="2069" y="1154"/>
                      <a:pt x="2069" y="909"/>
                    </a:cubicBezTo>
                    <a:lnTo>
                      <a:pt x="2042" y="664"/>
                    </a:lnTo>
                    <a:cubicBezTo>
                      <a:pt x="1987" y="528"/>
                      <a:pt x="1905" y="392"/>
                      <a:pt x="1797" y="256"/>
                    </a:cubicBezTo>
                    <a:lnTo>
                      <a:pt x="1606" y="120"/>
                    </a:lnTo>
                    <a:cubicBezTo>
                      <a:pt x="1470" y="38"/>
                      <a:pt x="1307" y="11"/>
                      <a:pt x="1143" y="11"/>
                    </a:cubicBezTo>
                    <a:lnTo>
                      <a:pt x="926" y="11"/>
                    </a:lnTo>
                    <a:cubicBezTo>
                      <a:pt x="892" y="4"/>
                      <a:pt x="859" y="1"/>
                      <a:pt x="828"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 name="Google Shape;80;p2"/>
              <p:cNvSpPr/>
              <p:nvPr/>
            </p:nvSpPr>
            <p:spPr>
              <a:xfrm>
                <a:off x="5058775" y="1821300"/>
                <a:ext cx="57175" cy="45600"/>
              </a:xfrm>
              <a:custGeom>
                <a:rect b="b" l="l" r="r" t="t"/>
                <a:pathLst>
                  <a:path extrusionOk="0" h="1824" w="2287">
                    <a:moveTo>
                      <a:pt x="898" y="1"/>
                    </a:moveTo>
                    <a:cubicBezTo>
                      <a:pt x="789" y="1"/>
                      <a:pt x="653" y="28"/>
                      <a:pt x="572" y="82"/>
                    </a:cubicBezTo>
                    <a:cubicBezTo>
                      <a:pt x="436" y="110"/>
                      <a:pt x="354" y="164"/>
                      <a:pt x="272" y="273"/>
                    </a:cubicBezTo>
                    <a:cubicBezTo>
                      <a:pt x="191" y="354"/>
                      <a:pt x="109" y="436"/>
                      <a:pt x="82" y="572"/>
                    </a:cubicBezTo>
                    <a:cubicBezTo>
                      <a:pt x="27" y="654"/>
                      <a:pt x="0" y="790"/>
                      <a:pt x="0" y="899"/>
                    </a:cubicBezTo>
                    <a:lnTo>
                      <a:pt x="27" y="1144"/>
                    </a:lnTo>
                    <a:cubicBezTo>
                      <a:pt x="82" y="1307"/>
                      <a:pt x="163" y="1443"/>
                      <a:pt x="272" y="1552"/>
                    </a:cubicBezTo>
                    <a:lnTo>
                      <a:pt x="463" y="1688"/>
                    </a:lnTo>
                    <a:cubicBezTo>
                      <a:pt x="599" y="1770"/>
                      <a:pt x="762" y="1824"/>
                      <a:pt x="925" y="1824"/>
                    </a:cubicBezTo>
                    <a:lnTo>
                      <a:pt x="1388" y="1824"/>
                    </a:lnTo>
                    <a:cubicBezTo>
                      <a:pt x="1497" y="1824"/>
                      <a:pt x="1606" y="1797"/>
                      <a:pt x="1715" y="1742"/>
                    </a:cubicBezTo>
                    <a:cubicBezTo>
                      <a:pt x="1932" y="1661"/>
                      <a:pt x="2123" y="1470"/>
                      <a:pt x="2204" y="1253"/>
                    </a:cubicBezTo>
                    <a:cubicBezTo>
                      <a:pt x="2259" y="1144"/>
                      <a:pt x="2286" y="1035"/>
                      <a:pt x="2286" y="926"/>
                    </a:cubicBezTo>
                    <a:lnTo>
                      <a:pt x="2259" y="681"/>
                    </a:lnTo>
                    <a:cubicBezTo>
                      <a:pt x="2204" y="518"/>
                      <a:pt x="2123" y="382"/>
                      <a:pt x="2014" y="273"/>
                    </a:cubicBezTo>
                    <a:lnTo>
                      <a:pt x="1823" y="110"/>
                    </a:lnTo>
                    <a:cubicBezTo>
                      <a:pt x="1687" y="28"/>
                      <a:pt x="1524" y="1"/>
                      <a:pt x="1361"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 name="Google Shape;81;p2"/>
              <p:cNvSpPr/>
              <p:nvPr/>
            </p:nvSpPr>
            <p:spPr>
              <a:xfrm>
                <a:off x="5249950" y="1763225"/>
                <a:ext cx="51725" cy="45850"/>
              </a:xfrm>
              <a:custGeom>
                <a:rect b="b" l="l" r="r" t="t"/>
                <a:pathLst>
                  <a:path extrusionOk="0" h="1834" w="2069">
                    <a:moveTo>
                      <a:pt x="817" y="0"/>
                    </a:moveTo>
                    <a:cubicBezTo>
                      <a:pt x="735" y="0"/>
                      <a:pt x="653" y="31"/>
                      <a:pt x="572" y="92"/>
                    </a:cubicBezTo>
                    <a:cubicBezTo>
                      <a:pt x="463" y="119"/>
                      <a:pt x="354" y="174"/>
                      <a:pt x="272" y="283"/>
                    </a:cubicBezTo>
                    <a:cubicBezTo>
                      <a:pt x="191" y="337"/>
                      <a:pt x="109" y="446"/>
                      <a:pt x="82" y="555"/>
                    </a:cubicBezTo>
                    <a:cubicBezTo>
                      <a:pt x="28" y="664"/>
                      <a:pt x="0" y="800"/>
                      <a:pt x="0" y="909"/>
                    </a:cubicBezTo>
                    <a:cubicBezTo>
                      <a:pt x="0" y="990"/>
                      <a:pt x="28" y="1072"/>
                      <a:pt x="28" y="1153"/>
                    </a:cubicBezTo>
                    <a:cubicBezTo>
                      <a:pt x="82" y="1290"/>
                      <a:pt x="164" y="1426"/>
                      <a:pt x="272" y="1562"/>
                    </a:cubicBezTo>
                    <a:lnTo>
                      <a:pt x="463" y="1698"/>
                    </a:lnTo>
                    <a:cubicBezTo>
                      <a:pt x="599" y="1779"/>
                      <a:pt x="762" y="1834"/>
                      <a:pt x="926" y="1834"/>
                    </a:cubicBezTo>
                    <a:lnTo>
                      <a:pt x="1143" y="1834"/>
                    </a:lnTo>
                    <a:cubicBezTo>
                      <a:pt x="1279" y="1834"/>
                      <a:pt x="1388" y="1807"/>
                      <a:pt x="1497" y="1752"/>
                    </a:cubicBezTo>
                    <a:cubicBezTo>
                      <a:pt x="1606" y="1698"/>
                      <a:pt x="1715" y="1643"/>
                      <a:pt x="1796" y="1562"/>
                    </a:cubicBezTo>
                    <a:cubicBezTo>
                      <a:pt x="1878" y="1480"/>
                      <a:pt x="1933" y="1371"/>
                      <a:pt x="1987" y="1262"/>
                    </a:cubicBezTo>
                    <a:cubicBezTo>
                      <a:pt x="2041" y="1153"/>
                      <a:pt x="2069" y="1045"/>
                      <a:pt x="2069" y="909"/>
                    </a:cubicBezTo>
                    <a:cubicBezTo>
                      <a:pt x="2069" y="827"/>
                      <a:pt x="2041" y="745"/>
                      <a:pt x="2014" y="664"/>
                    </a:cubicBezTo>
                    <a:cubicBezTo>
                      <a:pt x="1987" y="528"/>
                      <a:pt x="1905" y="391"/>
                      <a:pt x="1796" y="283"/>
                    </a:cubicBezTo>
                    <a:lnTo>
                      <a:pt x="1606" y="119"/>
                    </a:lnTo>
                    <a:cubicBezTo>
                      <a:pt x="1470" y="38"/>
                      <a:pt x="1307" y="10"/>
                      <a:pt x="1143" y="10"/>
                    </a:cubicBezTo>
                    <a:lnTo>
                      <a:pt x="898" y="10"/>
                    </a:lnTo>
                    <a:cubicBezTo>
                      <a:pt x="871" y="4"/>
                      <a:pt x="844" y="0"/>
                      <a:pt x="817"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p2"/>
              <p:cNvSpPr/>
              <p:nvPr/>
            </p:nvSpPr>
            <p:spPr>
              <a:xfrm>
                <a:off x="5324775" y="1594750"/>
                <a:ext cx="59225" cy="46275"/>
              </a:xfrm>
              <a:custGeom>
                <a:rect b="b" l="l" r="r" t="t"/>
                <a:pathLst>
                  <a:path extrusionOk="0" h="1851" w="2369">
                    <a:moveTo>
                      <a:pt x="1171" y="0"/>
                    </a:moveTo>
                    <a:cubicBezTo>
                      <a:pt x="1" y="0"/>
                      <a:pt x="1" y="1851"/>
                      <a:pt x="1171" y="1851"/>
                    </a:cubicBezTo>
                    <a:cubicBezTo>
                      <a:pt x="2341" y="1851"/>
                      <a:pt x="2368" y="0"/>
                      <a:pt x="1171"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83" name="Google Shape;83;p2"/>
            <p:cNvSpPr/>
            <p:nvPr/>
          </p:nvSpPr>
          <p:spPr>
            <a:xfrm>
              <a:off x="4532076" y="-175664"/>
              <a:ext cx="1489024" cy="1430340"/>
            </a:xfrm>
            <a:custGeom>
              <a:rect b="b" l="l" r="r" t="t"/>
              <a:pathLst>
                <a:path extrusionOk="0" h="51038" w="53132">
                  <a:moveTo>
                    <a:pt x="40421" y="0"/>
                  </a:moveTo>
                  <a:cubicBezTo>
                    <a:pt x="39862" y="0"/>
                    <a:pt x="39347" y="583"/>
                    <a:pt x="39497" y="1165"/>
                  </a:cubicBezTo>
                  <a:lnTo>
                    <a:pt x="43228" y="14306"/>
                  </a:lnTo>
                  <a:lnTo>
                    <a:pt x="43228" y="14306"/>
                  </a:lnTo>
                  <a:cubicBezTo>
                    <a:pt x="39111" y="12722"/>
                    <a:pt x="35104" y="10881"/>
                    <a:pt x="31224" y="8785"/>
                  </a:cubicBezTo>
                  <a:cubicBezTo>
                    <a:pt x="31061" y="8690"/>
                    <a:pt x="30902" y="8648"/>
                    <a:pt x="30752" y="8648"/>
                  </a:cubicBezTo>
                  <a:cubicBezTo>
                    <a:pt x="30128" y="8648"/>
                    <a:pt x="29687" y="9378"/>
                    <a:pt x="29973" y="10037"/>
                  </a:cubicBezTo>
                  <a:cubicBezTo>
                    <a:pt x="31704" y="13908"/>
                    <a:pt x="33138" y="17907"/>
                    <a:pt x="34237" y="21996"/>
                  </a:cubicBezTo>
                  <a:lnTo>
                    <a:pt x="34237" y="21996"/>
                  </a:lnTo>
                  <a:lnTo>
                    <a:pt x="20965" y="17929"/>
                  </a:lnTo>
                  <a:cubicBezTo>
                    <a:pt x="20878" y="17906"/>
                    <a:pt x="20793" y="17895"/>
                    <a:pt x="20710" y="17895"/>
                  </a:cubicBezTo>
                  <a:cubicBezTo>
                    <a:pt x="20021" y="17895"/>
                    <a:pt x="19539" y="18657"/>
                    <a:pt x="19903" y="19290"/>
                  </a:cubicBezTo>
                  <a:cubicBezTo>
                    <a:pt x="22109" y="22657"/>
                    <a:pt x="24078" y="26143"/>
                    <a:pt x="25808" y="29764"/>
                  </a:cubicBezTo>
                  <a:lnTo>
                    <a:pt x="25808" y="29764"/>
                  </a:lnTo>
                  <a:cubicBezTo>
                    <a:pt x="21499" y="28628"/>
                    <a:pt x="17133" y="27740"/>
                    <a:pt x="12746" y="27100"/>
                  </a:cubicBezTo>
                  <a:cubicBezTo>
                    <a:pt x="12658" y="27075"/>
                    <a:pt x="12571" y="27063"/>
                    <a:pt x="12487" y="27063"/>
                  </a:cubicBezTo>
                  <a:cubicBezTo>
                    <a:pt x="12207" y="27063"/>
                    <a:pt x="11955" y="27196"/>
                    <a:pt x="11766" y="27427"/>
                  </a:cubicBezTo>
                  <a:cubicBezTo>
                    <a:pt x="11549" y="27726"/>
                    <a:pt x="11521" y="28134"/>
                    <a:pt x="11712" y="28461"/>
                  </a:cubicBezTo>
                  <a:cubicBezTo>
                    <a:pt x="14177" y="31703"/>
                    <a:pt x="16316" y="35199"/>
                    <a:pt x="18099" y="38889"/>
                  </a:cubicBezTo>
                  <a:lnTo>
                    <a:pt x="18099" y="38889"/>
                  </a:lnTo>
                  <a:cubicBezTo>
                    <a:pt x="14592" y="37140"/>
                    <a:pt x="10970" y="35627"/>
                    <a:pt x="7276" y="34366"/>
                  </a:cubicBezTo>
                  <a:cubicBezTo>
                    <a:pt x="7178" y="34334"/>
                    <a:pt x="7084" y="34319"/>
                    <a:pt x="6995" y="34319"/>
                  </a:cubicBezTo>
                  <a:cubicBezTo>
                    <a:pt x="6341" y="34319"/>
                    <a:pt x="5954" y="35128"/>
                    <a:pt x="6242" y="35727"/>
                  </a:cubicBezTo>
                  <a:cubicBezTo>
                    <a:pt x="8108" y="39459"/>
                    <a:pt x="9808" y="43257"/>
                    <a:pt x="11357" y="47133"/>
                  </a:cubicBezTo>
                  <a:lnTo>
                    <a:pt x="11357" y="47133"/>
                  </a:lnTo>
                  <a:cubicBezTo>
                    <a:pt x="8369" y="44700"/>
                    <a:pt x="5165" y="42528"/>
                    <a:pt x="1806" y="40653"/>
                  </a:cubicBezTo>
                  <a:cubicBezTo>
                    <a:pt x="1652" y="40567"/>
                    <a:pt x="1500" y="40530"/>
                    <a:pt x="1356" y="40530"/>
                  </a:cubicBezTo>
                  <a:cubicBezTo>
                    <a:pt x="539" y="40530"/>
                    <a:pt x="1" y="41745"/>
                    <a:pt x="881" y="42231"/>
                  </a:cubicBezTo>
                  <a:lnTo>
                    <a:pt x="853" y="42204"/>
                  </a:lnTo>
                  <a:lnTo>
                    <a:pt x="853" y="42204"/>
                  </a:lnTo>
                  <a:cubicBezTo>
                    <a:pt x="5180" y="44599"/>
                    <a:pt x="9208" y="47484"/>
                    <a:pt x="12855" y="50804"/>
                  </a:cubicBezTo>
                  <a:cubicBezTo>
                    <a:pt x="13032" y="50965"/>
                    <a:pt x="13258" y="51037"/>
                    <a:pt x="13484" y="51037"/>
                  </a:cubicBezTo>
                  <a:cubicBezTo>
                    <a:pt x="14060" y="51037"/>
                    <a:pt x="14633" y="50570"/>
                    <a:pt x="14379" y="49906"/>
                  </a:cubicBezTo>
                  <a:cubicBezTo>
                    <a:pt x="12742" y="45485"/>
                    <a:pt x="10883" y="41125"/>
                    <a:pt x="8839" y="36843"/>
                  </a:cubicBezTo>
                  <a:lnTo>
                    <a:pt x="8839" y="36843"/>
                  </a:lnTo>
                  <a:cubicBezTo>
                    <a:pt x="12543" y="38223"/>
                    <a:pt x="16128" y="39856"/>
                    <a:pt x="19577" y="41741"/>
                  </a:cubicBezTo>
                  <a:cubicBezTo>
                    <a:pt x="19714" y="41815"/>
                    <a:pt x="19868" y="41852"/>
                    <a:pt x="20023" y="41852"/>
                  </a:cubicBezTo>
                  <a:cubicBezTo>
                    <a:pt x="20266" y="41852"/>
                    <a:pt x="20510" y="41761"/>
                    <a:pt x="20693" y="41578"/>
                  </a:cubicBezTo>
                  <a:cubicBezTo>
                    <a:pt x="20965" y="41279"/>
                    <a:pt x="21019" y="40843"/>
                    <a:pt x="20829" y="40489"/>
                  </a:cubicBezTo>
                  <a:cubicBezTo>
                    <a:pt x="19148" y="36521"/>
                    <a:pt x="17047" y="32753"/>
                    <a:pt x="14577" y="29237"/>
                  </a:cubicBezTo>
                  <a:lnTo>
                    <a:pt x="14577" y="29237"/>
                  </a:lnTo>
                  <a:cubicBezTo>
                    <a:pt x="18838" y="29960"/>
                    <a:pt x="23074" y="30899"/>
                    <a:pt x="27251" y="32053"/>
                  </a:cubicBezTo>
                  <a:cubicBezTo>
                    <a:pt x="27345" y="32081"/>
                    <a:pt x="27435" y="32094"/>
                    <a:pt x="27521" y="32094"/>
                  </a:cubicBezTo>
                  <a:cubicBezTo>
                    <a:pt x="28181" y="32094"/>
                    <a:pt x="28571" y="31319"/>
                    <a:pt x="28258" y="30692"/>
                  </a:cubicBezTo>
                  <a:cubicBezTo>
                    <a:pt x="26664" y="27167"/>
                    <a:pt x="24848" y="23735"/>
                    <a:pt x="22809" y="20426"/>
                  </a:cubicBezTo>
                  <a:lnTo>
                    <a:pt x="22809" y="20426"/>
                  </a:lnTo>
                  <a:lnTo>
                    <a:pt x="35361" y="24297"/>
                  </a:lnTo>
                  <a:cubicBezTo>
                    <a:pt x="35445" y="24321"/>
                    <a:pt x="35529" y="24332"/>
                    <a:pt x="35610" y="24332"/>
                  </a:cubicBezTo>
                  <a:cubicBezTo>
                    <a:pt x="36184" y="24332"/>
                    <a:pt x="36644" y="23777"/>
                    <a:pt x="36477" y="23181"/>
                  </a:cubicBezTo>
                  <a:cubicBezTo>
                    <a:pt x="35495" y="19232"/>
                    <a:pt x="34221" y="15375"/>
                    <a:pt x="32669" y="11624"/>
                  </a:cubicBezTo>
                  <a:lnTo>
                    <a:pt x="32669" y="11624"/>
                  </a:lnTo>
                  <a:cubicBezTo>
                    <a:pt x="36472" y="13549"/>
                    <a:pt x="40396" y="15258"/>
                    <a:pt x="44396" y="16704"/>
                  </a:cubicBezTo>
                  <a:cubicBezTo>
                    <a:pt x="44488" y="16737"/>
                    <a:pt x="44579" y="16752"/>
                    <a:pt x="44667" y="16752"/>
                  </a:cubicBezTo>
                  <a:cubicBezTo>
                    <a:pt x="45231" y="16752"/>
                    <a:pt x="45677" y="16130"/>
                    <a:pt x="45512" y="15588"/>
                  </a:cubicBezTo>
                  <a:cubicBezTo>
                    <a:pt x="44343" y="11419"/>
                    <a:pt x="43156" y="7230"/>
                    <a:pt x="41981" y="3054"/>
                  </a:cubicBezTo>
                  <a:lnTo>
                    <a:pt x="41981" y="3054"/>
                  </a:lnTo>
                  <a:cubicBezTo>
                    <a:pt x="45089" y="5021"/>
                    <a:pt x="48307" y="6786"/>
                    <a:pt x="51635" y="8349"/>
                  </a:cubicBezTo>
                  <a:cubicBezTo>
                    <a:pt x="51780" y="8431"/>
                    <a:pt x="51940" y="8470"/>
                    <a:pt x="52099" y="8470"/>
                  </a:cubicBezTo>
                  <a:cubicBezTo>
                    <a:pt x="52415" y="8470"/>
                    <a:pt x="52724" y="8313"/>
                    <a:pt x="52887" y="8023"/>
                  </a:cubicBezTo>
                  <a:cubicBezTo>
                    <a:pt x="53132" y="7587"/>
                    <a:pt x="52996" y="7016"/>
                    <a:pt x="52560" y="6771"/>
                  </a:cubicBezTo>
                  <a:cubicBezTo>
                    <a:pt x="48505" y="4839"/>
                    <a:pt x="44587" y="2634"/>
                    <a:pt x="40858" y="131"/>
                  </a:cubicBezTo>
                  <a:cubicBezTo>
                    <a:pt x="40717" y="40"/>
                    <a:pt x="40568" y="0"/>
                    <a:pt x="4042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4" name="Google Shape;84;p2"/>
          <p:cNvGrpSpPr/>
          <p:nvPr/>
        </p:nvGrpSpPr>
        <p:grpSpPr>
          <a:xfrm>
            <a:off x="6527658" y="-1921"/>
            <a:ext cx="2616607" cy="4962215"/>
            <a:chOff x="6527658" y="-1921"/>
            <a:chExt cx="2616607" cy="4962215"/>
          </a:xfrm>
        </p:grpSpPr>
        <p:grpSp>
          <p:nvGrpSpPr>
            <p:cNvPr id="85" name="Google Shape;85;p2"/>
            <p:cNvGrpSpPr/>
            <p:nvPr/>
          </p:nvGrpSpPr>
          <p:grpSpPr>
            <a:xfrm>
              <a:off x="7189096" y="-1921"/>
              <a:ext cx="1266080" cy="1183058"/>
              <a:chOff x="5123400" y="238125"/>
              <a:chExt cx="864750" cy="808100"/>
            </a:xfrm>
          </p:grpSpPr>
          <p:sp>
            <p:nvSpPr>
              <p:cNvPr id="86" name="Google Shape;86;p2"/>
              <p:cNvSpPr/>
              <p:nvPr/>
            </p:nvSpPr>
            <p:spPr>
              <a:xfrm>
                <a:off x="5123400" y="531275"/>
                <a:ext cx="227225" cy="301850"/>
              </a:xfrm>
              <a:custGeom>
                <a:rect b="b" l="l" r="r" t="t"/>
                <a:pathLst>
                  <a:path extrusionOk="0" h="12074" w="9089">
                    <a:moveTo>
                      <a:pt x="6154" y="1"/>
                    </a:moveTo>
                    <a:cubicBezTo>
                      <a:pt x="6109" y="1"/>
                      <a:pt x="6062" y="2"/>
                      <a:pt x="6015" y="3"/>
                    </a:cubicBezTo>
                    <a:cubicBezTo>
                      <a:pt x="3674" y="85"/>
                      <a:pt x="1470" y="2371"/>
                      <a:pt x="762" y="4439"/>
                    </a:cubicBezTo>
                    <a:cubicBezTo>
                      <a:pt x="0" y="6698"/>
                      <a:pt x="545" y="9229"/>
                      <a:pt x="2205" y="10971"/>
                    </a:cubicBezTo>
                    <a:cubicBezTo>
                      <a:pt x="2824" y="11590"/>
                      <a:pt x="3623" y="12074"/>
                      <a:pt x="4460" y="12074"/>
                    </a:cubicBezTo>
                    <a:cubicBezTo>
                      <a:pt x="4542" y="12074"/>
                      <a:pt x="4625" y="12069"/>
                      <a:pt x="4709" y="12059"/>
                    </a:cubicBezTo>
                    <a:cubicBezTo>
                      <a:pt x="6069" y="11869"/>
                      <a:pt x="6858" y="10481"/>
                      <a:pt x="7620" y="9338"/>
                    </a:cubicBezTo>
                    <a:cubicBezTo>
                      <a:pt x="8029" y="8766"/>
                      <a:pt x="8382" y="8168"/>
                      <a:pt x="8655" y="7542"/>
                    </a:cubicBezTo>
                    <a:cubicBezTo>
                      <a:pt x="8845" y="6861"/>
                      <a:pt x="8954" y="6181"/>
                      <a:pt x="8981" y="5473"/>
                    </a:cubicBezTo>
                    <a:cubicBezTo>
                      <a:pt x="9088" y="3304"/>
                      <a:pt x="9011" y="1"/>
                      <a:pt x="6154"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 name="Google Shape;87;p2"/>
              <p:cNvSpPr/>
              <p:nvPr/>
            </p:nvSpPr>
            <p:spPr>
              <a:xfrm>
                <a:off x="5371525" y="812725"/>
                <a:ext cx="185275" cy="233500"/>
              </a:xfrm>
              <a:custGeom>
                <a:rect b="b" l="l" r="r" t="t"/>
                <a:pathLst>
                  <a:path extrusionOk="0" h="9340" w="7411">
                    <a:moveTo>
                      <a:pt x="3692" y="0"/>
                    </a:moveTo>
                    <a:cubicBezTo>
                      <a:pt x="949" y="0"/>
                      <a:pt x="0" y="4692"/>
                      <a:pt x="308" y="6870"/>
                    </a:cubicBezTo>
                    <a:cubicBezTo>
                      <a:pt x="444" y="7795"/>
                      <a:pt x="825" y="8802"/>
                      <a:pt x="1669" y="9211"/>
                    </a:cubicBezTo>
                    <a:cubicBezTo>
                      <a:pt x="1912" y="9297"/>
                      <a:pt x="2166" y="9340"/>
                      <a:pt x="2419" y="9340"/>
                    </a:cubicBezTo>
                    <a:cubicBezTo>
                      <a:pt x="2961" y="9340"/>
                      <a:pt x="3501" y="9146"/>
                      <a:pt x="3927" y="8775"/>
                    </a:cubicBezTo>
                    <a:cubicBezTo>
                      <a:pt x="4499" y="8231"/>
                      <a:pt x="4962" y="7550"/>
                      <a:pt x="5234" y="6788"/>
                    </a:cubicBezTo>
                    <a:cubicBezTo>
                      <a:pt x="5969" y="4992"/>
                      <a:pt x="7411" y="1454"/>
                      <a:pt x="5043" y="339"/>
                    </a:cubicBezTo>
                    <a:cubicBezTo>
                      <a:pt x="4552" y="105"/>
                      <a:pt x="4102" y="0"/>
                      <a:pt x="3692"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 name="Google Shape;88;p2"/>
              <p:cNvSpPr/>
              <p:nvPr/>
            </p:nvSpPr>
            <p:spPr>
              <a:xfrm>
                <a:off x="5761575" y="238125"/>
                <a:ext cx="192550" cy="90875"/>
              </a:xfrm>
              <a:custGeom>
                <a:rect b="b" l="l" r="r" t="t"/>
                <a:pathLst>
                  <a:path extrusionOk="0" h="3635" w="7702">
                    <a:moveTo>
                      <a:pt x="0" y="0"/>
                    </a:moveTo>
                    <a:cubicBezTo>
                      <a:pt x="1318" y="1721"/>
                      <a:pt x="2929" y="3635"/>
                      <a:pt x="4521" y="3635"/>
                    </a:cubicBezTo>
                    <a:cubicBezTo>
                      <a:pt x="5396" y="3635"/>
                      <a:pt x="6265" y="3057"/>
                      <a:pt x="7076" y="1551"/>
                    </a:cubicBezTo>
                    <a:cubicBezTo>
                      <a:pt x="7348" y="1061"/>
                      <a:pt x="7566" y="544"/>
                      <a:pt x="7702"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 name="Google Shape;89;p2"/>
              <p:cNvSpPr/>
              <p:nvPr/>
            </p:nvSpPr>
            <p:spPr>
              <a:xfrm>
                <a:off x="5165575" y="238125"/>
                <a:ext cx="411650" cy="179850"/>
              </a:xfrm>
              <a:custGeom>
                <a:rect b="b" l="l" r="r" t="t"/>
                <a:pathLst>
                  <a:path extrusionOk="0" h="7194" w="16466">
                    <a:moveTo>
                      <a:pt x="1280" y="0"/>
                    </a:moveTo>
                    <a:cubicBezTo>
                      <a:pt x="409" y="1524"/>
                      <a:pt x="1" y="3429"/>
                      <a:pt x="817" y="4980"/>
                    </a:cubicBezTo>
                    <a:cubicBezTo>
                      <a:pt x="1307" y="5878"/>
                      <a:pt x="2123" y="6531"/>
                      <a:pt x="3103" y="6858"/>
                    </a:cubicBezTo>
                    <a:cubicBezTo>
                      <a:pt x="3745" y="7084"/>
                      <a:pt x="4399" y="7193"/>
                      <a:pt x="5058" y="7193"/>
                    </a:cubicBezTo>
                    <a:cubicBezTo>
                      <a:pt x="5349" y="7193"/>
                      <a:pt x="5641" y="7172"/>
                      <a:pt x="5933" y="7130"/>
                    </a:cubicBezTo>
                    <a:cubicBezTo>
                      <a:pt x="7893" y="6858"/>
                      <a:pt x="9607" y="5769"/>
                      <a:pt x="11295" y="4735"/>
                    </a:cubicBezTo>
                    <a:cubicBezTo>
                      <a:pt x="13417" y="3402"/>
                      <a:pt x="15839" y="1769"/>
                      <a:pt x="16465"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 name="Google Shape;90;p2"/>
              <p:cNvSpPr/>
              <p:nvPr/>
            </p:nvSpPr>
            <p:spPr>
              <a:xfrm>
                <a:off x="5831650" y="461575"/>
                <a:ext cx="156500" cy="141600"/>
              </a:xfrm>
              <a:custGeom>
                <a:rect b="b" l="l" r="r" t="t"/>
                <a:pathLst>
                  <a:path extrusionOk="0" h="5664" w="6260">
                    <a:moveTo>
                      <a:pt x="3038" y="1"/>
                    </a:moveTo>
                    <a:cubicBezTo>
                      <a:pt x="1526" y="1"/>
                      <a:pt x="435" y="1480"/>
                      <a:pt x="136" y="2846"/>
                    </a:cubicBezTo>
                    <a:cubicBezTo>
                      <a:pt x="0" y="3445"/>
                      <a:pt x="28" y="4043"/>
                      <a:pt x="273" y="4588"/>
                    </a:cubicBezTo>
                    <a:cubicBezTo>
                      <a:pt x="612" y="5287"/>
                      <a:pt x="1377" y="5663"/>
                      <a:pt x="2148" y="5663"/>
                    </a:cubicBezTo>
                    <a:cubicBezTo>
                      <a:pt x="2427" y="5663"/>
                      <a:pt x="2706" y="5614"/>
                      <a:pt x="2967" y="5513"/>
                    </a:cubicBezTo>
                    <a:cubicBezTo>
                      <a:pt x="4953" y="4805"/>
                      <a:pt x="6260" y="560"/>
                      <a:pt x="3484" y="43"/>
                    </a:cubicBezTo>
                    <a:cubicBezTo>
                      <a:pt x="3332" y="14"/>
                      <a:pt x="3183" y="1"/>
                      <a:pt x="3038"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 name="Google Shape;91;p2"/>
              <p:cNvSpPr/>
              <p:nvPr/>
            </p:nvSpPr>
            <p:spPr>
              <a:xfrm>
                <a:off x="5466300" y="374175"/>
                <a:ext cx="238125" cy="288475"/>
              </a:xfrm>
              <a:custGeom>
                <a:rect b="b" l="l" r="r" t="t"/>
                <a:pathLst>
                  <a:path extrusionOk="0" h="11539" w="9525">
                    <a:moveTo>
                      <a:pt x="6206" y="1"/>
                    </a:moveTo>
                    <a:cubicBezTo>
                      <a:pt x="6197" y="1"/>
                      <a:pt x="6187" y="1"/>
                      <a:pt x="6178" y="1"/>
                    </a:cubicBezTo>
                    <a:cubicBezTo>
                      <a:pt x="4001" y="28"/>
                      <a:pt x="1715" y="3239"/>
                      <a:pt x="844" y="4927"/>
                    </a:cubicBezTo>
                    <a:cubicBezTo>
                      <a:pt x="273" y="5961"/>
                      <a:pt x="0" y="7104"/>
                      <a:pt x="82" y="8274"/>
                    </a:cubicBezTo>
                    <a:cubicBezTo>
                      <a:pt x="218" y="9390"/>
                      <a:pt x="844" y="10397"/>
                      <a:pt x="1769" y="10995"/>
                    </a:cubicBezTo>
                    <a:cubicBezTo>
                      <a:pt x="2325" y="11355"/>
                      <a:pt x="2980" y="11538"/>
                      <a:pt x="3638" y="11538"/>
                    </a:cubicBezTo>
                    <a:cubicBezTo>
                      <a:pt x="4075" y="11538"/>
                      <a:pt x="4514" y="11458"/>
                      <a:pt x="4926" y="11295"/>
                    </a:cubicBezTo>
                    <a:cubicBezTo>
                      <a:pt x="5443" y="11023"/>
                      <a:pt x="5933" y="10696"/>
                      <a:pt x="6369" y="10261"/>
                    </a:cubicBezTo>
                    <a:cubicBezTo>
                      <a:pt x="7811" y="8927"/>
                      <a:pt x="8981" y="7213"/>
                      <a:pt x="9253" y="5280"/>
                    </a:cubicBezTo>
                    <a:cubicBezTo>
                      <a:pt x="9524" y="3383"/>
                      <a:pt x="8553" y="1"/>
                      <a:pt x="6206"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 name="Google Shape;92;p2"/>
              <p:cNvSpPr/>
              <p:nvPr/>
            </p:nvSpPr>
            <p:spPr>
              <a:xfrm>
                <a:off x="5646600" y="698875"/>
                <a:ext cx="226575" cy="176075"/>
              </a:xfrm>
              <a:custGeom>
                <a:rect b="b" l="l" r="r" t="t"/>
                <a:pathLst>
                  <a:path extrusionOk="0" h="7043" w="9063">
                    <a:moveTo>
                      <a:pt x="4532" y="0"/>
                    </a:moveTo>
                    <a:cubicBezTo>
                      <a:pt x="2303" y="0"/>
                      <a:pt x="96" y="2790"/>
                      <a:pt x="55" y="4947"/>
                    </a:cubicBezTo>
                    <a:cubicBezTo>
                      <a:pt x="0" y="5519"/>
                      <a:pt x="163" y="6063"/>
                      <a:pt x="517" y="6471"/>
                    </a:cubicBezTo>
                    <a:cubicBezTo>
                      <a:pt x="904" y="6901"/>
                      <a:pt x="1478" y="7042"/>
                      <a:pt x="2051" y="7042"/>
                    </a:cubicBezTo>
                    <a:cubicBezTo>
                      <a:pt x="2204" y="7042"/>
                      <a:pt x="2355" y="7032"/>
                      <a:pt x="2504" y="7015"/>
                    </a:cubicBezTo>
                    <a:cubicBezTo>
                      <a:pt x="4953" y="6716"/>
                      <a:pt x="9062" y="3478"/>
                      <a:pt x="6559" y="919"/>
                    </a:cubicBezTo>
                    <a:cubicBezTo>
                      <a:pt x="5924" y="272"/>
                      <a:pt x="5227" y="0"/>
                      <a:pt x="4532"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3" name="Google Shape;93;p2"/>
            <p:cNvGrpSpPr/>
            <p:nvPr/>
          </p:nvGrpSpPr>
          <p:grpSpPr>
            <a:xfrm>
              <a:off x="6527658" y="2669922"/>
              <a:ext cx="2616528" cy="2290371"/>
              <a:chOff x="3007303" y="1913549"/>
              <a:chExt cx="2136290" cy="1869996"/>
            </a:xfrm>
          </p:grpSpPr>
          <p:sp>
            <p:nvSpPr>
              <p:cNvPr id="94" name="Google Shape;94;p2"/>
              <p:cNvSpPr/>
              <p:nvPr/>
            </p:nvSpPr>
            <p:spPr>
              <a:xfrm>
                <a:off x="4155880" y="1913549"/>
                <a:ext cx="987713" cy="1833508"/>
              </a:xfrm>
              <a:custGeom>
                <a:rect b="b" l="l" r="r" t="t"/>
                <a:pathLst>
                  <a:path extrusionOk="0" h="65424" w="35244">
                    <a:moveTo>
                      <a:pt x="35243" y="1"/>
                    </a:moveTo>
                    <a:cubicBezTo>
                      <a:pt x="26154" y="1253"/>
                      <a:pt x="17173" y="4763"/>
                      <a:pt x="10587" y="11159"/>
                    </a:cubicBezTo>
                    <a:cubicBezTo>
                      <a:pt x="3947" y="17581"/>
                      <a:pt x="1" y="27106"/>
                      <a:pt x="1525" y="36223"/>
                    </a:cubicBezTo>
                    <a:cubicBezTo>
                      <a:pt x="3212" y="46483"/>
                      <a:pt x="11322" y="54647"/>
                      <a:pt x="20384" y="59709"/>
                    </a:cubicBezTo>
                    <a:cubicBezTo>
                      <a:pt x="25038" y="62321"/>
                      <a:pt x="30045" y="64254"/>
                      <a:pt x="35243" y="65424"/>
                    </a:cubicBezTo>
                    <a:lnTo>
                      <a:pt x="35243" y="57260"/>
                    </a:lnTo>
                    <a:cubicBezTo>
                      <a:pt x="31841" y="56334"/>
                      <a:pt x="28576" y="55001"/>
                      <a:pt x="25500" y="53286"/>
                    </a:cubicBezTo>
                    <a:cubicBezTo>
                      <a:pt x="18615" y="49422"/>
                      <a:pt x="12465" y="43217"/>
                      <a:pt x="11159" y="35434"/>
                    </a:cubicBezTo>
                    <a:cubicBezTo>
                      <a:pt x="10016" y="28521"/>
                      <a:pt x="13009" y="21282"/>
                      <a:pt x="18044" y="16384"/>
                    </a:cubicBezTo>
                    <a:cubicBezTo>
                      <a:pt x="22697" y="11893"/>
                      <a:pt x="28875" y="9281"/>
                      <a:pt x="35243" y="8165"/>
                    </a:cubicBezTo>
                    <a:lnTo>
                      <a:pt x="35243"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 name="Google Shape;95;p2"/>
              <p:cNvSpPr/>
              <p:nvPr/>
            </p:nvSpPr>
            <p:spPr>
              <a:xfrm>
                <a:off x="3007303" y="2619387"/>
                <a:ext cx="1928064" cy="1164158"/>
              </a:xfrm>
              <a:custGeom>
                <a:rect b="b" l="l" r="r" t="t"/>
                <a:pathLst>
                  <a:path extrusionOk="0" h="41540" w="68798">
                    <a:moveTo>
                      <a:pt x="44768" y="15848"/>
                    </a:moveTo>
                    <a:cubicBezTo>
                      <a:pt x="44764" y="15848"/>
                      <a:pt x="44761" y="15849"/>
                      <a:pt x="44758" y="15849"/>
                    </a:cubicBezTo>
                    <a:lnTo>
                      <a:pt x="44758" y="15849"/>
                    </a:lnTo>
                    <a:cubicBezTo>
                      <a:pt x="44758" y="15849"/>
                      <a:pt x="44758" y="15849"/>
                      <a:pt x="44758" y="15849"/>
                    </a:cubicBezTo>
                    <a:lnTo>
                      <a:pt x="44758" y="15849"/>
                    </a:lnTo>
                    <a:cubicBezTo>
                      <a:pt x="44757" y="15849"/>
                      <a:pt x="44757" y="15849"/>
                      <a:pt x="44756" y="15849"/>
                    </a:cubicBezTo>
                    <a:lnTo>
                      <a:pt x="44756" y="15849"/>
                    </a:lnTo>
                    <a:cubicBezTo>
                      <a:pt x="44757" y="15849"/>
                      <a:pt x="44757" y="15849"/>
                      <a:pt x="44758" y="15849"/>
                    </a:cubicBezTo>
                    <a:lnTo>
                      <a:pt x="44758" y="15849"/>
                    </a:lnTo>
                    <a:cubicBezTo>
                      <a:pt x="44754" y="15857"/>
                      <a:pt x="44751" y="15864"/>
                      <a:pt x="44748" y="15871"/>
                    </a:cubicBezTo>
                    <a:lnTo>
                      <a:pt x="44748" y="15871"/>
                    </a:lnTo>
                    <a:cubicBezTo>
                      <a:pt x="44755" y="15861"/>
                      <a:pt x="44761" y="15854"/>
                      <a:pt x="44768" y="15848"/>
                    </a:cubicBezTo>
                    <a:close/>
                    <a:moveTo>
                      <a:pt x="45856" y="16017"/>
                    </a:moveTo>
                    <a:lnTo>
                      <a:pt x="45856" y="16017"/>
                    </a:lnTo>
                    <a:cubicBezTo>
                      <a:pt x="45878" y="16024"/>
                      <a:pt x="45898" y="16034"/>
                      <a:pt x="45918" y="16044"/>
                    </a:cubicBezTo>
                    <a:lnTo>
                      <a:pt x="45918" y="16044"/>
                    </a:lnTo>
                    <a:cubicBezTo>
                      <a:pt x="45909" y="16040"/>
                      <a:pt x="45890" y="16032"/>
                      <a:pt x="45856" y="16017"/>
                    </a:cubicBezTo>
                    <a:close/>
                    <a:moveTo>
                      <a:pt x="52268" y="8404"/>
                    </a:moveTo>
                    <a:cubicBezTo>
                      <a:pt x="52333" y="8404"/>
                      <a:pt x="52401" y="8411"/>
                      <a:pt x="52469" y="8424"/>
                    </a:cubicBezTo>
                    <a:cubicBezTo>
                      <a:pt x="52437" y="8419"/>
                      <a:pt x="52423" y="8417"/>
                      <a:pt x="52423" y="8417"/>
                    </a:cubicBezTo>
                    <a:lnTo>
                      <a:pt x="52423" y="8417"/>
                    </a:lnTo>
                    <a:cubicBezTo>
                      <a:pt x="52422" y="8417"/>
                      <a:pt x="52627" y="8452"/>
                      <a:pt x="52605" y="8452"/>
                    </a:cubicBezTo>
                    <a:cubicBezTo>
                      <a:pt x="52714" y="8479"/>
                      <a:pt x="52823" y="8506"/>
                      <a:pt x="52932" y="8560"/>
                    </a:cubicBezTo>
                    <a:cubicBezTo>
                      <a:pt x="53041" y="8615"/>
                      <a:pt x="53177" y="8669"/>
                      <a:pt x="53313" y="8724"/>
                    </a:cubicBezTo>
                    <a:cubicBezTo>
                      <a:pt x="53694" y="8941"/>
                      <a:pt x="54075" y="9214"/>
                      <a:pt x="54374" y="9567"/>
                    </a:cubicBezTo>
                    <a:cubicBezTo>
                      <a:pt x="55082" y="10438"/>
                      <a:pt x="55653" y="11418"/>
                      <a:pt x="56061" y="12479"/>
                    </a:cubicBezTo>
                    <a:cubicBezTo>
                      <a:pt x="56524" y="13595"/>
                      <a:pt x="56851" y="14738"/>
                      <a:pt x="57041" y="15935"/>
                    </a:cubicBezTo>
                    <a:cubicBezTo>
                      <a:pt x="57061" y="16068"/>
                      <a:pt x="57080" y="16202"/>
                      <a:pt x="57097" y="16337"/>
                    </a:cubicBezTo>
                    <a:lnTo>
                      <a:pt x="57097" y="16337"/>
                    </a:lnTo>
                    <a:cubicBezTo>
                      <a:pt x="56566" y="16052"/>
                      <a:pt x="56070" y="15713"/>
                      <a:pt x="55626" y="15337"/>
                    </a:cubicBezTo>
                    <a:cubicBezTo>
                      <a:pt x="54755" y="14602"/>
                      <a:pt x="53993" y="13704"/>
                      <a:pt x="53367" y="12751"/>
                    </a:cubicBezTo>
                    <a:cubicBezTo>
                      <a:pt x="52687" y="11772"/>
                      <a:pt x="52143" y="10710"/>
                      <a:pt x="51762" y="9567"/>
                    </a:cubicBezTo>
                    <a:cubicBezTo>
                      <a:pt x="51653" y="9322"/>
                      <a:pt x="51626" y="9050"/>
                      <a:pt x="51680" y="8778"/>
                    </a:cubicBezTo>
                    <a:cubicBezTo>
                      <a:pt x="51732" y="8597"/>
                      <a:pt x="51734" y="8588"/>
                      <a:pt x="51851" y="8495"/>
                    </a:cubicBezTo>
                    <a:lnTo>
                      <a:pt x="51851" y="8495"/>
                    </a:lnTo>
                    <a:cubicBezTo>
                      <a:pt x="51849" y="8497"/>
                      <a:pt x="51850" y="8497"/>
                      <a:pt x="51853" y="8497"/>
                    </a:cubicBezTo>
                    <a:cubicBezTo>
                      <a:pt x="51872" y="8497"/>
                      <a:pt x="51979" y="8452"/>
                      <a:pt x="51979" y="8452"/>
                    </a:cubicBezTo>
                    <a:cubicBezTo>
                      <a:pt x="52009" y="8442"/>
                      <a:pt x="52029" y="8434"/>
                      <a:pt x="52042" y="8428"/>
                    </a:cubicBezTo>
                    <a:lnTo>
                      <a:pt x="52042" y="8428"/>
                    </a:lnTo>
                    <a:cubicBezTo>
                      <a:pt x="52055" y="8427"/>
                      <a:pt x="52070" y="8426"/>
                      <a:pt x="52088" y="8424"/>
                    </a:cubicBezTo>
                    <a:cubicBezTo>
                      <a:pt x="52143" y="8411"/>
                      <a:pt x="52204" y="8404"/>
                      <a:pt x="52268" y="8404"/>
                    </a:cubicBezTo>
                    <a:close/>
                    <a:moveTo>
                      <a:pt x="44904" y="15827"/>
                    </a:moveTo>
                    <a:cubicBezTo>
                      <a:pt x="44951" y="15827"/>
                      <a:pt x="45102" y="15836"/>
                      <a:pt x="45169" y="15838"/>
                    </a:cubicBezTo>
                    <a:lnTo>
                      <a:pt x="45169" y="15838"/>
                    </a:lnTo>
                    <a:cubicBezTo>
                      <a:pt x="45269" y="15862"/>
                      <a:pt x="45386" y="15885"/>
                      <a:pt x="45502" y="15908"/>
                    </a:cubicBezTo>
                    <a:lnTo>
                      <a:pt x="45747" y="15990"/>
                    </a:lnTo>
                    <a:cubicBezTo>
                      <a:pt x="45767" y="15990"/>
                      <a:pt x="45916" y="16047"/>
                      <a:pt x="45923" y="16047"/>
                    </a:cubicBezTo>
                    <a:cubicBezTo>
                      <a:pt x="45923" y="16047"/>
                      <a:pt x="45923" y="16047"/>
                      <a:pt x="45923" y="16047"/>
                    </a:cubicBezTo>
                    <a:lnTo>
                      <a:pt x="45923" y="16047"/>
                    </a:lnTo>
                    <a:cubicBezTo>
                      <a:pt x="45973" y="16074"/>
                      <a:pt x="46017" y="16107"/>
                      <a:pt x="46074" y="16126"/>
                    </a:cubicBezTo>
                    <a:lnTo>
                      <a:pt x="46210" y="16235"/>
                    </a:lnTo>
                    <a:cubicBezTo>
                      <a:pt x="46179" y="16214"/>
                      <a:pt x="46163" y="16205"/>
                      <a:pt x="46161" y="16205"/>
                    </a:cubicBezTo>
                    <a:lnTo>
                      <a:pt x="46161" y="16205"/>
                    </a:lnTo>
                    <a:cubicBezTo>
                      <a:pt x="46157" y="16205"/>
                      <a:pt x="46187" y="16228"/>
                      <a:pt x="46237" y="16262"/>
                    </a:cubicBezTo>
                    <a:cubicBezTo>
                      <a:pt x="46809" y="16861"/>
                      <a:pt x="47271" y="17541"/>
                      <a:pt x="47598" y="18303"/>
                    </a:cubicBezTo>
                    <a:cubicBezTo>
                      <a:pt x="48360" y="19990"/>
                      <a:pt x="48904" y="21759"/>
                      <a:pt x="49203" y="23555"/>
                    </a:cubicBezTo>
                    <a:cubicBezTo>
                      <a:pt x="49280" y="24005"/>
                      <a:pt x="49342" y="24464"/>
                      <a:pt x="49386" y="24928"/>
                    </a:cubicBezTo>
                    <a:lnTo>
                      <a:pt x="49386" y="24928"/>
                    </a:lnTo>
                    <a:cubicBezTo>
                      <a:pt x="48472" y="24476"/>
                      <a:pt x="47658" y="23823"/>
                      <a:pt x="46972" y="23066"/>
                    </a:cubicBezTo>
                    <a:cubicBezTo>
                      <a:pt x="46964" y="23056"/>
                      <a:pt x="46956" y="23048"/>
                      <a:pt x="46949" y="23040"/>
                    </a:cubicBezTo>
                    <a:lnTo>
                      <a:pt x="46949" y="23040"/>
                    </a:lnTo>
                    <a:cubicBezTo>
                      <a:pt x="46946" y="23031"/>
                      <a:pt x="46936" y="23014"/>
                      <a:pt x="46917" y="22984"/>
                    </a:cubicBezTo>
                    <a:lnTo>
                      <a:pt x="46781" y="22793"/>
                    </a:lnTo>
                    <a:cubicBezTo>
                      <a:pt x="46645" y="22576"/>
                      <a:pt x="46536" y="22358"/>
                      <a:pt x="46400" y="22140"/>
                    </a:cubicBezTo>
                    <a:cubicBezTo>
                      <a:pt x="46128" y="21623"/>
                      <a:pt x="45883" y="21133"/>
                      <a:pt x="45666" y="20562"/>
                    </a:cubicBezTo>
                    <a:cubicBezTo>
                      <a:pt x="45656" y="20539"/>
                      <a:pt x="45653" y="20530"/>
                      <a:pt x="45652" y="20530"/>
                    </a:cubicBezTo>
                    <a:lnTo>
                      <a:pt x="45652" y="20530"/>
                    </a:lnTo>
                    <a:cubicBezTo>
                      <a:pt x="45651" y="20530"/>
                      <a:pt x="45686" y="20624"/>
                      <a:pt x="45682" y="20624"/>
                    </a:cubicBezTo>
                    <a:cubicBezTo>
                      <a:pt x="45679" y="20624"/>
                      <a:pt x="45668" y="20601"/>
                      <a:pt x="45638" y="20535"/>
                    </a:cubicBezTo>
                    <a:cubicBezTo>
                      <a:pt x="45611" y="20453"/>
                      <a:pt x="45584" y="20371"/>
                      <a:pt x="45557" y="20290"/>
                    </a:cubicBezTo>
                    <a:cubicBezTo>
                      <a:pt x="45475" y="20154"/>
                      <a:pt x="45421" y="19990"/>
                      <a:pt x="45366" y="19827"/>
                    </a:cubicBezTo>
                    <a:cubicBezTo>
                      <a:pt x="45257" y="19501"/>
                      <a:pt x="45149" y="19201"/>
                      <a:pt x="45040" y="18875"/>
                    </a:cubicBezTo>
                    <a:cubicBezTo>
                      <a:pt x="44904" y="18548"/>
                      <a:pt x="44849" y="18249"/>
                      <a:pt x="44768" y="17922"/>
                    </a:cubicBezTo>
                    <a:cubicBezTo>
                      <a:pt x="44740" y="17759"/>
                      <a:pt x="44713" y="17623"/>
                      <a:pt x="44659" y="17459"/>
                    </a:cubicBezTo>
                    <a:cubicBezTo>
                      <a:pt x="44659" y="17405"/>
                      <a:pt x="44659" y="17351"/>
                      <a:pt x="44659" y="17296"/>
                    </a:cubicBezTo>
                    <a:cubicBezTo>
                      <a:pt x="44641" y="17218"/>
                      <a:pt x="44635" y="17195"/>
                      <a:pt x="44634" y="17195"/>
                    </a:cubicBezTo>
                    <a:lnTo>
                      <a:pt x="44634" y="17195"/>
                    </a:lnTo>
                    <a:cubicBezTo>
                      <a:pt x="44633" y="17195"/>
                      <a:pt x="44633" y="17197"/>
                      <a:pt x="44633" y="17199"/>
                    </a:cubicBezTo>
                    <a:lnTo>
                      <a:pt x="44633" y="17199"/>
                    </a:lnTo>
                    <a:cubicBezTo>
                      <a:pt x="44633" y="17195"/>
                      <a:pt x="44632" y="17192"/>
                      <a:pt x="44632" y="17187"/>
                    </a:cubicBezTo>
                    <a:cubicBezTo>
                      <a:pt x="44604" y="16915"/>
                      <a:pt x="44577" y="16643"/>
                      <a:pt x="44604" y="16398"/>
                    </a:cubicBezTo>
                    <a:lnTo>
                      <a:pt x="44604" y="16289"/>
                    </a:lnTo>
                    <a:cubicBezTo>
                      <a:pt x="44645" y="16167"/>
                      <a:pt x="44655" y="16091"/>
                      <a:pt x="44669" y="16003"/>
                    </a:cubicBezTo>
                    <a:lnTo>
                      <a:pt x="44669" y="16003"/>
                    </a:lnTo>
                    <a:cubicBezTo>
                      <a:pt x="44667" y="16019"/>
                      <a:pt x="44668" y="16026"/>
                      <a:pt x="44670" y="16026"/>
                    </a:cubicBezTo>
                    <a:cubicBezTo>
                      <a:pt x="44676" y="16026"/>
                      <a:pt x="44696" y="15977"/>
                      <a:pt x="44718" y="15925"/>
                    </a:cubicBezTo>
                    <a:lnTo>
                      <a:pt x="44718" y="15925"/>
                    </a:lnTo>
                    <a:cubicBezTo>
                      <a:pt x="44705" y="15947"/>
                      <a:pt x="44696" y="15956"/>
                      <a:pt x="44693" y="15956"/>
                    </a:cubicBezTo>
                    <a:cubicBezTo>
                      <a:pt x="44686" y="15956"/>
                      <a:pt x="44698" y="15925"/>
                      <a:pt x="44735" y="15886"/>
                    </a:cubicBezTo>
                    <a:lnTo>
                      <a:pt x="44735" y="15886"/>
                    </a:lnTo>
                    <a:cubicBezTo>
                      <a:pt x="44735" y="15886"/>
                      <a:pt x="44736" y="15886"/>
                      <a:pt x="44736" y="15886"/>
                    </a:cubicBezTo>
                    <a:lnTo>
                      <a:pt x="44736" y="15886"/>
                    </a:lnTo>
                    <a:cubicBezTo>
                      <a:pt x="44730" y="15899"/>
                      <a:pt x="44724" y="15912"/>
                      <a:pt x="44718" y="15925"/>
                    </a:cubicBezTo>
                    <a:lnTo>
                      <a:pt x="44718" y="15925"/>
                    </a:lnTo>
                    <a:cubicBezTo>
                      <a:pt x="44725" y="15915"/>
                      <a:pt x="44733" y="15901"/>
                      <a:pt x="44741" y="15884"/>
                    </a:cubicBezTo>
                    <a:lnTo>
                      <a:pt x="44741" y="15884"/>
                    </a:lnTo>
                    <a:cubicBezTo>
                      <a:pt x="44739" y="15885"/>
                      <a:pt x="44738" y="15885"/>
                      <a:pt x="44736" y="15886"/>
                    </a:cubicBezTo>
                    <a:lnTo>
                      <a:pt x="44736" y="15886"/>
                    </a:lnTo>
                    <a:cubicBezTo>
                      <a:pt x="44736" y="15886"/>
                      <a:pt x="44736" y="15885"/>
                      <a:pt x="44736" y="15885"/>
                    </a:cubicBezTo>
                    <a:lnTo>
                      <a:pt x="44736" y="15885"/>
                    </a:lnTo>
                    <a:cubicBezTo>
                      <a:pt x="44738" y="15884"/>
                      <a:pt x="44739" y="15882"/>
                      <a:pt x="44740" y="15881"/>
                    </a:cubicBezTo>
                    <a:cubicBezTo>
                      <a:pt x="44741" y="15880"/>
                      <a:pt x="44742" y="15878"/>
                      <a:pt x="44743" y="15877"/>
                    </a:cubicBezTo>
                    <a:lnTo>
                      <a:pt x="44743" y="15877"/>
                    </a:lnTo>
                    <a:cubicBezTo>
                      <a:pt x="44742" y="15877"/>
                      <a:pt x="44741" y="15878"/>
                      <a:pt x="44739" y="15879"/>
                    </a:cubicBezTo>
                    <a:lnTo>
                      <a:pt x="44739" y="15879"/>
                    </a:lnTo>
                    <a:cubicBezTo>
                      <a:pt x="44744" y="15869"/>
                      <a:pt x="44749" y="15859"/>
                      <a:pt x="44754" y="15850"/>
                    </a:cubicBezTo>
                    <a:lnTo>
                      <a:pt x="44754" y="15850"/>
                    </a:lnTo>
                    <a:cubicBezTo>
                      <a:pt x="44755" y="15849"/>
                      <a:pt x="44755" y="15849"/>
                      <a:pt x="44756" y="15849"/>
                    </a:cubicBezTo>
                    <a:lnTo>
                      <a:pt x="44756" y="15849"/>
                    </a:lnTo>
                    <a:cubicBezTo>
                      <a:pt x="44755" y="15849"/>
                      <a:pt x="44755" y="15849"/>
                      <a:pt x="44754" y="15849"/>
                    </a:cubicBezTo>
                    <a:lnTo>
                      <a:pt x="44754" y="15849"/>
                    </a:lnTo>
                    <a:cubicBezTo>
                      <a:pt x="44759" y="15841"/>
                      <a:pt x="44763" y="15833"/>
                      <a:pt x="44768" y="15827"/>
                    </a:cubicBezTo>
                    <a:lnTo>
                      <a:pt x="44768" y="15827"/>
                    </a:lnTo>
                    <a:cubicBezTo>
                      <a:pt x="44764" y="15834"/>
                      <a:pt x="44761" y="15842"/>
                      <a:pt x="44758" y="15849"/>
                    </a:cubicBezTo>
                    <a:lnTo>
                      <a:pt x="44758" y="15849"/>
                    </a:lnTo>
                    <a:cubicBezTo>
                      <a:pt x="44762" y="15848"/>
                      <a:pt x="44766" y="15847"/>
                      <a:pt x="44769" y="15846"/>
                    </a:cubicBezTo>
                    <a:lnTo>
                      <a:pt x="44769" y="15846"/>
                    </a:lnTo>
                    <a:cubicBezTo>
                      <a:pt x="44769" y="15847"/>
                      <a:pt x="44768" y="15847"/>
                      <a:pt x="44768" y="15848"/>
                    </a:cubicBezTo>
                    <a:lnTo>
                      <a:pt x="44768" y="15848"/>
                    </a:lnTo>
                    <a:cubicBezTo>
                      <a:pt x="44774" y="15847"/>
                      <a:pt x="44780" y="15847"/>
                      <a:pt x="44785" y="15846"/>
                    </a:cubicBezTo>
                    <a:lnTo>
                      <a:pt x="44785" y="15846"/>
                    </a:lnTo>
                    <a:cubicBezTo>
                      <a:pt x="44778" y="15853"/>
                      <a:pt x="44765" y="15863"/>
                      <a:pt x="44745" y="15875"/>
                    </a:cubicBezTo>
                    <a:lnTo>
                      <a:pt x="44745" y="15875"/>
                    </a:lnTo>
                    <a:cubicBezTo>
                      <a:pt x="44746" y="15874"/>
                      <a:pt x="44747" y="15872"/>
                      <a:pt x="44748" y="15871"/>
                    </a:cubicBezTo>
                    <a:lnTo>
                      <a:pt x="44748" y="15871"/>
                    </a:lnTo>
                    <a:cubicBezTo>
                      <a:pt x="44746" y="15873"/>
                      <a:pt x="44745" y="15875"/>
                      <a:pt x="44743" y="15877"/>
                    </a:cubicBezTo>
                    <a:lnTo>
                      <a:pt x="44743" y="15877"/>
                    </a:lnTo>
                    <a:cubicBezTo>
                      <a:pt x="44744" y="15876"/>
                      <a:pt x="44745" y="15876"/>
                      <a:pt x="44745" y="15875"/>
                    </a:cubicBezTo>
                    <a:lnTo>
                      <a:pt x="44745" y="15875"/>
                    </a:lnTo>
                    <a:cubicBezTo>
                      <a:pt x="44744" y="15878"/>
                      <a:pt x="44742" y="15881"/>
                      <a:pt x="44741" y="15884"/>
                    </a:cubicBezTo>
                    <a:lnTo>
                      <a:pt x="44741" y="15884"/>
                    </a:lnTo>
                    <a:cubicBezTo>
                      <a:pt x="44806" y="15858"/>
                      <a:pt x="44865" y="15843"/>
                      <a:pt x="44831" y="15843"/>
                    </a:cubicBezTo>
                    <a:cubicBezTo>
                      <a:pt x="44822" y="15843"/>
                      <a:pt x="44808" y="15844"/>
                      <a:pt x="44785" y="15846"/>
                    </a:cubicBezTo>
                    <a:lnTo>
                      <a:pt x="44785" y="15846"/>
                    </a:lnTo>
                    <a:cubicBezTo>
                      <a:pt x="44787" y="15844"/>
                      <a:pt x="44789" y="15843"/>
                      <a:pt x="44790" y="15841"/>
                    </a:cubicBezTo>
                    <a:lnTo>
                      <a:pt x="44790" y="15841"/>
                    </a:lnTo>
                    <a:cubicBezTo>
                      <a:pt x="44783" y="15843"/>
                      <a:pt x="44776" y="15845"/>
                      <a:pt x="44769" y="15846"/>
                    </a:cubicBezTo>
                    <a:lnTo>
                      <a:pt x="44769" y="15846"/>
                    </a:lnTo>
                    <a:cubicBezTo>
                      <a:pt x="44780" y="15836"/>
                      <a:pt x="44789" y="15832"/>
                      <a:pt x="44793" y="15832"/>
                    </a:cubicBezTo>
                    <a:cubicBezTo>
                      <a:pt x="44796" y="15832"/>
                      <a:pt x="44796" y="15835"/>
                      <a:pt x="44790" y="15841"/>
                    </a:cubicBezTo>
                    <a:lnTo>
                      <a:pt x="44790" y="15841"/>
                    </a:lnTo>
                    <a:cubicBezTo>
                      <a:pt x="44819" y="15834"/>
                      <a:pt x="44848" y="15827"/>
                      <a:pt x="44876" y="15827"/>
                    </a:cubicBezTo>
                    <a:close/>
                    <a:moveTo>
                      <a:pt x="36222" y="21841"/>
                    </a:moveTo>
                    <a:cubicBezTo>
                      <a:pt x="36304" y="21841"/>
                      <a:pt x="36413" y="21841"/>
                      <a:pt x="36494" y="21868"/>
                    </a:cubicBezTo>
                    <a:cubicBezTo>
                      <a:pt x="36631" y="21950"/>
                      <a:pt x="36767" y="22059"/>
                      <a:pt x="36875" y="22222"/>
                    </a:cubicBezTo>
                    <a:cubicBezTo>
                      <a:pt x="37120" y="22576"/>
                      <a:pt x="37311" y="22984"/>
                      <a:pt x="37420" y="23419"/>
                    </a:cubicBezTo>
                    <a:cubicBezTo>
                      <a:pt x="37692" y="24345"/>
                      <a:pt x="37828" y="25324"/>
                      <a:pt x="37855" y="26304"/>
                    </a:cubicBezTo>
                    <a:cubicBezTo>
                      <a:pt x="37903" y="28035"/>
                      <a:pt x="37620" y="29745"/>
                      <a:pt x="37042" y="31362"/>
                    </a:cubicBezTo>
                    <a:lnTo>
                      <a:pt x="37042" y="31362"/>
                    </a:lnTo>
                    <a:cubicBezTo>
                      <a:pt x="36213" y="30099"/>
                      <a:pt x="35729" y="28636"/>
                      <a:pt x="35488" y="27148"/>
                    </a:cubicBezTo>
                    <a:cubicBezTo>
                      <a:pt x="35297" y="25978"/>
                      <a:pt x="35270" y="24807"/>
                      <a:pt x="35351" y="23637"/>
                    </a:cubicBezTo>
                    <a:cubicBezTo>
                      <a:pt x="35379" y="23229"/>
                      <a:pt x="35488" y="22848"/>
                      <a:pt x="35624" y="22494"/>
                    </a:cubicBezTo>
                    <a:cubicBezTo>
                      <a:pt x="35787" y="22140"/>
                      <a:pt x="35977" y="21895"/>
                      <a:pt x="36222" y="21841"/>
                    </a:cubicBezTo>
                    <a:close/>
                    <a:moveTo>
                      <a:pt x="14311" y="22956"/>
                    </a:moveTo>
                    <a:cubicBezTo>
                      <a:pt x="15082" y="22956"/>
                      <a:pt x="15748" y="23325"/>
                      <a:pt x="16029" y="24100"/>
                    </a:cubicBezTo>
                    <a:cubicBezTo>
                      <a:pt x="16383" y="24998"/>
                      <a:pt x="16220" y="26032"/>
                      <a:pt x="15948" y="26930"/>
                    </a:cubicBezTo>
                    <a:cubicBezTo>
                      <a:pt x="15062" y="29882"/>
                      <a:pt x="12411" y="32132"/>
                      <a:pt x="9439" y="32387"/>
                    </a:cubicBezTo>
                    <a:lnTo>
                      <a:pt x="9439" y="32387"/>
                    </a:lnTo>
                    <a:cubicBezTo>
                      <a:pt x="8865" y="30297"/>
                      <a:pt x="9033" y="27960"/>
                      <a:pt x="10015" y="26086"/>
                    </a:cubicBezTo>
                    <a:cubicBezTo>
                      <a:pt x="10804" y="24617"/>
                      <a:pt x="12165" y="23229"/>
                      <a:pt x="13934" y="22984"/>
                    </a:cubicBezTo>
                    <a:cubicBezTo>
                      <a:pt x="14061" y="22965"/>
                      <a:pt x="14187" y="22956"/>
                      <a:pt x="14311" y="22956"/>
                    </a:cubicBezTo>
                    <a:close/>
                    <a:moveTo>
                      <a:pt x="25837" y="24305"/>
                    </a:moveTo>
                    <a:cubicBezTo>
                      <a:pt x="26377" y="24305"/>
                      <a:pt x="26825" y="25264"/>
                      <a:pt x="27024" y="25705"/>
                    </a:cubicBezTo>
                    <a:cubicBezTo>
                      <a:pt x="27432" y="26740"/>
                      <a:pt x="27623" y="27828"/>
                      <a:pt x="27568" y="28944"/>
                    </a:cubicBezTo>
                    <a:cubicBezTo>
                      <a:pt x="27411" y="32289"/>
                      <a:pt x="25365" y="35171"/>
                      <a:pt x="22530" y="36780"/>
                    </a:cubicBezTo>
                    <a:lnTo>
                      <a:pt x="22530" y="36780"/>
                    </a:lnTo>
                    <a:cubicBezTo>
                      <a:pt x="21633" y="34993"/>
                      <a:pt x="21597" y="32913"/>
                      <a:pt x="22125" y="31012"/>
                    </a:cubicBezTo>
                    <a:cubicBezTo>
                      <a:pt x="22452" y="29788"/>
                      <a:pt x="22942" y="28617"/>
                      <a:pt x="23541" y="27529"/>
                    </a:cubicBezTo>
                    <a:cubicBezTo>
                      <a:pt x="23840" y="26957"/>
                      <a:pt x="24166" y="26386"/>
                      <a:pt x="24493" y="25841"/>
                    </a:cubicBezTo>
                    <a:cubicBezTo>
                      <a:pt x="24738" y="25352"/>
                      <a:pt x="25065" y="24889"/>
                      <a:pt x="25446" y="24481"/>
                    </a:cubicBezTo>
                    <a:cubicBezTo>
                      <a:pt x="25580" y="24357"/>
                      <a:pt x="25711" y="24305"/>
                      <a:pt x="25837" y="24305"/>
                    </a:cubicBezTo>
                    <a:close/>
                    <a:moveTo>
                      <a:pt x="63202" y="0"/>
                    </a:moveTo>
                    <a:cubicBezTo>
                      <a:pt x="62509" y="0"/>
                      <a:pt x="61885" y="925"/>
                      <a:pt x="62511" y="1594"/>
                    </a:cubicBezTo>
                    <a:cubicBezTo>
                      <a:pt x="65450" y="4696"/>
                      <a:pt x="67927" y="9268"/>
                      <a:pt x="65995" y="13568"/>
                    </a:cubicBezTo>
                    <a:cubicBezTo>
                      <a:pt x="65178" y="15391"/>
                      <a:pt x="63654" y="16779"/>
                      <a:pt x="61640" y="17160"/>
                    </a:cubicBezTo>
                    <a:cubicBezTo>
                      <a:pt x="61283" y="17229"/>
                      <a:pt x="60921" y="17261"/>
                      <a:pt x="60559" y="17261"/>
                    </a:cubicBezTo>
                    <a:cubicBezTo>
                      <a:pt x="60028" y="17261"/>
                      <a:pt x="59497" y="17192"/>
                      <a:pt x="58977" y="17065"/>
                    </a:cubicBezTo>
                    <a:lnTo>
                      <a:pt x="58977" y="17065"/>
                    </a:lnTo>
                    <a:cubicBezTo>
                      <a:pt x="58916" y="16127"/>
                      <a:pt x="58782" y="15226"/>
                      <a:pt x="58592" y="14411"/>
                    </a:cubicBezTo>
                    <a:cubicBezTo>
                      <a:pt x="58266" y="13024"/>
                      <a:pt x="57776" y="11690"/>
                      <a:pt x="57123" y="10465"/>
                    </a:cubicBezTo>
                    <a:cubicBezTo>
                      <a:pt x="56524" y="9322"/>
                      <a:pt x="55817" y="8261"/>
                      <a:pt x="54755" y="7499"/>
                    </a:cubicBezTo>
                    <a:cubicBezTo>
                      <a:pt x="54025" y="6974"/>
                      <a:pt x="53103" y="6583"/>
                      <a:pt x="52182" y="6583"/>
                    </a:cubicBezTo>
                    <a:cubicBezTo>
                      <a:pt x="52005" y="6583"/>
                      <a:pt x="51828" y="6597"/>
                      <a:pt x="51653" y="6628"/>
                    </a:cubicBezTo>
                    <a:cubicBezTo>
                      <a:pt x="50401" y="6873"/>
                      <a:pt x="49693" y="8125"/>
                      <a:pt x="49829" y="9350"/>
                    </a:cubicBezTo>
                    <a:cubicBezTo>
                      <a:pt x="49965" y="10084"/>
                      <a:pt x="50238" y="10846"/>
                      <a:pt x="50591" y="11500"/>
                    </a:cubicBezTo>
                    <a:cubicBezTo>
                      <a:pt x="50891" y="12153"/>
                      <a:pt x="51217" y="12751"/>
                      <a:pt x="51571" y="13350"/>
                    </a:cubicBezTo>
                    <a:cubicBezTo>
                      <a:pt x="52279" y="14520"/>
                      <a:pt x="53150" y="15582"/>
                      <a:pt x="54156" y="16507"/>
                    </a:cubicBezTo>
                    <a:cubicBezTo>
                      <a:pt x="55064" y="17308"/>
                      <a:pt x="56103" y="17956"/>
                      <a:pt x="57218" y="18400"/>
                    </a:cubicBezTo>
                    <a:lnTo>
                      <a:pt x="57218" y="18400"/>
                    </a:lnTo>
                    <a:cubicBezTo>
                      <a:pt x="57203" y="19825"/>
                      <a:pt x="56974" y="21263"/>
                      <a:pt x="56442" y="22549"/>
                    </a:cubicBezTo>
                    <a:cubicBezTo>
                      <a:pt x="55669" y="24334"/>
                      <a:pt x="54192" y="25598"/>
                      <a:pt x="52213" y="25598"/>
                    </a:cubicBezTo>
                    <a:cubicBezTo>
                      <a:pt x="52172" y="25598"/>
                      <a:pt x="52130" y="25598"/>
                      <a:pt x="52088" y="25597"/>
                    </a:cubicBezTo>
                    <a:cubicBezTo>
                      <a:pt x="51815" y="25593"/>
                      <a:pt x="51546" y="25571"/>
                      <a:pt x="51283" y="25532"/>
                    </a:cubicBezTo>
                    <a:lnTo>
                      <a:pt x="51283" y="25532"/>
                    </a:lnTo>
                    <a:cubicBezTo>
                      <a:pt x="51240" y="24714"/>
                      <a:pt x="51140" y="23897"/>
                      <a:pt x="51000" y="23093"/>
                    </a:cubicBezTo>
                    <a:cubicBezTo>
                      <a:pt x="50646" y="20916"/>
                      <a:pt x="49965" y="18793"/>
                      <a:pt x="48931" y="16834"/>
                    </a:cubicBezTo>
                    <a:cubicBezTo>
                      <a:pt x="48128" y="15372"/>
                      <a:pt x="46845" y="13999"/>
                      <a:pt x="45122" y="13999"/>
                    </a:cubicBezTo>
                    <a:cubicBezTo>
                      <a:pt x="44919" y="13999"/>
                      <a:pt x="44710" y="14018"/>
                      <a:pt x="44495" y="14058"/>
                    </a:cubicBezTo>
                    <a:cubicBezTo>
                      <a:pt x="43053" y="14303"/>
                      <a:pt x="42672" y="15827"/>
                      <a:pt x="42808" y="17106"/>
                    </a:cubicBezTo>
                    <a:cubicBezTo>
                      <a:pt x="42999" y="18684"/>
                      <a:pt x="43461" y="20208"/>
                      <a:pt x="44114" y="21650"/>
                    </a:cubicBezTo>
                    <a:cubicBezTo>
                      <a:pt x="44659" y="22875"/>
                      <a:pt x="45257" y="24045"/>
                      <a:pt x="46264" y="24998"/>
                    </a:cubicBezTo>
                    <a:cubicBezTo>
                      <a:pt x="47160" y="25837"/>
                      <a:pt x="48257" y="26533"/>
                      <a:pt x="49441" y="26970"/>
                    </a:cubicBezTo>
                    <a:lnTo>
                      <a:pt x="49441" y="26970"/>
                    </a:lnTo>
                    <a:cubicBezTo>
                      <a:pt x="49381" y="28316"/>
                      <a:pt x="49110" y="29646"/>
                      <a:pt x="48523" y="30849"/>
                    </a:cubicBezTo>
                    <a:cubicBezTo>
                      <a:pt x="47625" y="32672"/>
                      <a:pt x="46074" y="34223"/>
                      <a:pt x="44060" y="34659"/>
                    </a:cubicBezTo>
                    <a:cubicBezTo>
                      <a:pt x="43684" y="34739"/>
                      <a:pt x="43306" y="34777"/>
                      <a:pt x="42930" y="34777"/>
                    </a:cubicBezTo>
                    <a:cubicBezTo>
                      <a:pt x="41267" y="34777"/>
                      <a:pt x="39648" y="34037"/>
                      <a:pt x="38427" y="32972"/>
                    </a:cubicBezTo>
                    <a:cubicBezTo>
                      <a:pt x="38418" y="32964"/>
                      <a:pt x="38410" y="32957"/>
                      <a:pt x="38402" y="32950"/>
                    </a:cubicBezTo>
                    <a:lnTo>
                      <a:pt x="38402" y="32950"/>
                    </a:lnTo>
                    <a:cubicBezTo>
                      <a:pt x="39472" y="30506"/>
                      <a:pt x="39941" y="27795"/>
                      <a:pt x="39651" y="25161"/>
                    </a:cubicBezTo>
                    <a:cubicBezTo>
                      <a:pt x="39515" y="23964"/>
                      <a:pt x="39298" y="22685"/>
                      <a:pt x="38672" y="21623"/>
                    </a:cubicBezTo>
                    <a:cubicBezTo>
                      <a:pt x="38164" y="20762"/>
                      <a:pt x="37280" y="20027"/>
                      <a:pt x="36281" y="20027"/>
                    </a:cubicBezTo>
                    <a:cubicBezTo>
                      <a:pt x="36049" y="20027"/>
                      <a:pt x="35811" y="20066"/>
                      <a:pt x="35569" y="20154"/>
                    </a:cubicBezTo>
                    <a:cubicBezTo>
                      <a:pt x="34399" y="20589"/>
                      <a:pt x="33827" y="21868"/>
                      <a:pt x="33664" y="23011"/>
                    </a:cubicBezTo>
                    <a:cubicBezTo>
                      <a:pt x="33474" y="24372"/>
                      <a:pt x="33474" y="25733"/>
                      <a:pt x="33664" y="27093"/>
                    </a:cubicBezTo>
                    <a:cubicBezTo>
                      <a:pt x="33956" y="29319"/>
                      <a:pt x="34750" y="31526"/>
                      <a:pt x="36184" y="33255"/>
                    </a:cubicBezTo>
                    <a:lnTo>
                      <a:pt x="36184" y="33255"/>
                    </a:lnTo>
                    <a:cubicBezTo>
                      <a:pt x="35450" y="34586"/>
                      <a:pt x="34511" y="35801"/>
                      <a:pt x="33392" y="36836"/>
                    </a:cubicBezTo>
                    <a:cubicBezTo>
                      <a:pt x="31841" y="38251"/>
                      <a:pt x="29800" y="39421"/>
                      <a:pt x="27677" y="39612"/>
                    </a:cubicBezTo>
                    <a:cubicBezTo>
                      <a:pt x="27461" y="39638"/>
                      <a:pt x="27245" y="39651"/>
                      <a:pt x="27030" y="39651"/>
                    </a:cubicBezTo>
                    <a:cubicBezTo>
                      <a:pt x="26135" y="39651"/>
                      <a:pt x="25261" y="39425"/>
                      <a:pt x="24493" y="38986"/>
                    </a:cubicBezTo>
                    <a:cubicBezTo>
                      <a:pt x="24185" y="38784"/>
                      <a:pt x="23898" y="38554"/>
                      <a:pt x="23637" y="38299"/>
                    </a:cubicBezTo>
                    <a:lnTo>
                      <a:pt x="23637" y="38299"/>
                    </a:lnTo>
                    <a:cubicBezTo>
                      <a:pt x="25028" y="37479"/>
                      <a:pt x="26268" y="36381"/>
                      <a:pt x="27269" y="35040"/>
                    </a:cubicBezTo>
                    <a:cubicBezTo>
                      <a:pt x="28875" y="32890"/>
                      <a:pt x="29609" y="30223"/>
                      <a:pt x="29364" y="27556"/>
                    </a:cubicBezTo>
                    <a:cubicBezTo>
                      <a:pt x="29255" y="26222"/>
                      <a:pt x="28793" y="24943"/>
                      <a:pt x="28058" y="23828"/>
                    </a:cubicBezTo>
                    <a:cubicBezTo>
                      <a:pt x="27474" y="23037"/>
                      <a:pt x="26651" y="22529"/>
                      <a:pt x="25794" y="22529"/>
                    </a:cubicBezTo>
                    <a:cubicBezTo>
                      <a:pt x="25295" y="22529"/>
                      <a:pt x="24784" y="22702"/>
                      <a:pt x="24303" y="23093"/>
                    </a:cubicBezTo>
                    <a:cubicBezTo>
                      <a:pt x="23813" y="23555"/>
                      <a:pt x="23404" y="24100"/>
                      <a:pt x="23105" y="24698"/>
                    </a:cubicBezTo>
                    <a:cubicBezTo>
                      <a:pt x="22724" y="25324"/>
                      <a:pt x="22343" y="25950"/>
                      <a:pt x="21989" y="26576"/>
                    </a:cubicBezTo>
                    <a:cubicBezTo>
                      <a:pt x="21255" y="27883"/>
                      <a:pt x="20683" y="29270"/>
                      <a:pt x="20302" y="30713"/>
                    </a:cubicBezTo>
                    <a:cubicBezTo>
                      <a:pt x="19735" y="32982"/>
                      <a:pt x="19816" y="35430"/>
                      <a:pt x="20849" y="37550"/>
                    </a:cubicBezTo>
                    <a:lnTo>
                      <a:pt x="20849" y="37550"/>
                    </a:lnTo>
                    <a:cubicBezTo>
                      <a:pt x="20776" y="37576"/>
                      <a:pt x="20702" y="37601"/>
                      <a:pt x="20629" y="37625"/>
                    </a:cubicBezTo>
                    <a:cubicBezTo>
                      <a:pt x="19562" y="37975"/>
                      <a:pt x="18426" y="38162"/>
                      <a:pt x="17299" y="38162"/>
                    </a:cubicBezTo>
                    <a:cubicBezTo>
                      <a:pt x="14829" y="38162"/>
                      <a:pt x="12401" y="37267"/>
                      <a:pt x="10832" y="35230"/>
                    </a:cubicBezTo>
                    <a:cubicBezTo>
                      <a:pt x="10579" y="34904"/>
                      <a:pt x="10354" y="34554"/>
                      <a:pt x="10156" y="34187"/>
                    </a:cubicBezTo>
                    <a:lnTo>
                      <a:pt x="10156" y="34187"/>
                    </a:lnTo>
                    <a:cubicBezTo>
                      <a:pt x="11454" y="33997"/>
                      <a:pt x="12704" y="33512"/>
                      <a:pt x="13798" y="32754"/>
                    </a:cubicBezTo>
                    <a:cubicBezTo>
                      <a:pt x="15893" y="31339"/>
                      <a:pt x="17363" y="29189"/>
                      <a:pt x="17907" y="26712"/>
                    </a:cubicBezTo>
                    <a:cubicBezTo>
                      <a:pt x="18152" y="25460"/>
                      <a:pt x="18152" y="24100"/>
                      <a:pt x="17526" y="22957"/>
                    </a:cubicBezTo>
                    <a:cubicBezTo>
                      <a:pt x="16881" y="21822"/>
                      <a:pt x="15699" y="21127"/>
                      <a:pt x="14419" y="21127"/>
                    </a:cubicBezTo>
                    <a:cubicBezTo>
                      <a:pt x="14348" y="21127"/>
                      <a:pt x="14277" y="21129"/>
                      <a:pt x="14206" y="21133"/>
                    </a:cubicBezTo>
                    <a:cubicBezTo>
                      <a:pt x="11838" y="21215"/>
                      <a:pt x="9743" y="22902"/>
                      <a:pt x="8600" y="24889"/>
                    </a:cubicBezTo>
                    <a:cubicBezTo>
                      <a:pt x="7593" y="26685"/>
                      <a:pt x="7158" y="28726"/>
                      <a:pt x="7321" y="30767"/>
                    </a:cubicBezTo>
                    <a:cubicBezTo>
                      <a:pt x="7360" y="31276"/>
                      <a:pt x="7433" y="31780"/>
                      <a:pt x="7542" y="32273"/>
                    </a:cubicBezTo>
                    <a:lnTo>
                      <a:pt x="7542" y="32273"/>
                    </a:lnTo>
                    <a:cubicBezTo>
                      <a:pt x="7295" y="32222"/>
                      <a:pt x="7049" y="32155"/>
                      <a:pt x="6804" y="32074"/>
                    </a:cubicBezTo>
                    <a:cubicBezTo>
                      <a:pt x="4980" y="31502"/>
                      <a:pt x="3484" y="30141"/>
                      <a:pt x="2722" y="28400"/>
                    </a:cubicBezTo>
                    <a:cubicBezTo>
                      <a:pt x="1851" y="26086"/>
                      <a:pt x="2477" y="23528"/>
                      <a:pt x="3511" y="21378"/>
                    </a:cubicBezTo>
                    <a:cubicBezTo>
                      <a:pt x="4409" y="19473"/>
                      <a:pt x="5606" y="17296"/>
                      <a:pt x="7566" y="16262"/>
                    </a:cubicBezTo>
                    <a:cubicBezTo>
                      <a:pt x="8475" y="15796"/>
                      <a:pt x="7907" y="14571"/>
                      <a:pt x="7075" y="14571"/>
                    </a:cubicBezTo>
                    <a:cubicBezTo>
                      <a:pt x="6936" y="14571"/>
                      <a:pt x="6789" y="14605"/>
                      <a:pt x="6641" y="14684"/>
                    </a:cubicBezTo>
                    <a:lnTo>
                      <a:pt x="6668" y="14711"/>
                    </a:lnTo>
                    <a:cubicBezTo>
                      <a:pt x="4218" y="15963"/>
                      <a:pt x="2667" y="18711"/>
                      <a:pt x="1633" y="21161"/>
                    </a:cubicBezTo>
                    <a:cubicBezTo>
                      <a:pt x="490" y="23828"/>
                      <a:pt x="0" y="26876"/>
                      <a:pt x="1279" y="29597"/>
                    </a:cubicBezTo>
                    <a:cubicBezTo>
                      <a:pt x="2286" y="31774"/>
                      <a:pt x="4436" y="33380"/>
                      <a:pt x="6749" y="34006"/>
                    </a:cubicBezTo>
                    <a:cubicBezTo>
                      <a:pt x="7222" y="34128"/>
                      <a:pt x="7701" y="34209"/>
                      <a:pt x="8181" y="34249"/>
                    </a:cubicBezTo>
                    <a:lnTo>
                      <a:pt x="8181" y="34249"/>
                    </a:lnTo>
                    <a:cubicBezTo>
                      <a:pt x="8553" y="35102"/>
                      <a:pt x="9039" y="35907"/>
                      <a:pt x="9634" y="36646"/>
                    </a:cubicBezTo>
                    <a:cubicBezTo>
                      <a:pt x="11049" y="38306"/>
                      <a:pt x="13009" y="39449"/>
                      <a:pt x="15159" y="39830"/>
                    </a:cubicBezTo>
                    <a:cubicBezTo>
                      <a:pt x="15883" y="39957"/>
                      <a:pt x="16609" y="40020"/>
                      <a:pt x="17328" y="40020"/>
                    </a:cubicBezTo>
                    <a:cubicBezTo>
                      <a:pt x="18901" y="40020"/>
                      <a:pt x="20444" y="39722"/>
                      <a:pt x="21881" y="39156"/>
                    </a:cubicBezTo>
                    <a:lnTo>
                      <a:pt x="21881" y="39156"/>
                    </a:lnTo>
                    <a:cubicBezTo>
                      <a:pt x="23155" y="40657"/>
                      <a:pt x="25022" y="41539"/>
                      <a:pt x="27001" y="41539"/>
                    </a:cubicBezTo>
                    <a:cubicBezTo>
                      <a:pt x="27270" y="41539"/>
                      <a:pt x="27541" y="41523"/>
                      <a:pt x="27813" y="41490"/>
                    </a:cubicBezTo>
                    <a:cubicBezTo>
                      <a:pt x="30453" y="41190"/>
                      <a:pt x="32902" y="39857"/>
                      <a:pt x="34834" y="38061"/>
                    </a:cubicBezTo>
                    <a:cubicBezTo>
                      <a:pt x="35900" y="37055"/>
                      <a:pt x="36818" y="35883"/>
                      <a:pt x="37562" y="34605"/>
                    </a:cubicBezTo>
                    <a:lnTo>
                      <a:pt x="37562" y="34605"/>
                    </a:lnTo>
                    <a:cubicBezTo>
                      <a:pt x="39113" y="35847"/>
                      <a:pt x="41029" y="36610"/>
                      <a:pt x="43001" y="36610"/>
                    </a:cubicBezTo>
                    <a:cubicBezTo>
                      <a:pt x="43461" y="36610"/>
                      <a:pt x="43924" y="36569"/>
                      <a:pt x="44387" y="36482"/>
                    </a:cubicBezTo>
                    <a:cubicBezTo>
                      <a:pt x="46890" y="36020"/>
                      <a:pt x="48959" y="34142"/>
                      <a:pt x="50074" y="31910"/>
                    </a:cubicBezTo>
                    <a:cubicBezTo>
                      <a:pt x="50810" y="30496"/>
                      <a:pt x="51170" y="28972"/>
                      <a:pt x="51274" y="27418"/>
                    </a:cubicBezTo>
                    <a:lnTo>
                      <a:pt x="51274" y="27418"/>
                    </a:lnTo>
                    <a:cubicBezTo>
                      <a:pt x="51555" y="27452"/>
                      <a:pt x="51837" y="27469"/>
                      <a:pt x="52119" y="27469"/>
                    </a:cubicBezTo>
                    <a:cubicBezTo>
                      <a:pt x="52390" y="27469"/>
                      <a:pt x="52661" y="27453"/>
                      <a:pt x="52932" y="27420"/>
                    </a:cubicBezTo>
                    <a:cubicBezTo>
                      <a:pt x="57222" y="26876"/>
                      <a:pt x="58826" y="22870"/>
                      <a:pt x="58998" y="18919"/>
                    </a:cubicBezTo>
                    <a:lnTo>
                      <a:pt x="58998" y="18919"/>
                    </a:lnTo>
                    <a:cubicBezTo>
                      <a:pt x="59535" y="19019"/>
                      <a:pt x="60081" y="19072"/>
                      <a:pt x="60631" y="19072"/>
                    </a:cubicBezTo>
                    <a:cubicBezTo>
                      <a:pt x="61039" y="19072"/>
                      <a:pt x="61448" y="19043"/>
                      <a:pt x="61858" y="18983"/>
                    </a:cubicBezTo>
                    <a:cubicBezTo>
                      <a:pt x="64335" y="18602"/>
                      <a:pt x="66403" y="16888"/>
                      <a:pt x="67491" y="14656"/>
                    </a:cubicBezTo>
                    <a:cubicBezTo>
                      <a:pt x="68607" y="12316"/>
                      <a:pt x="68798" y="9676"/>
                      <a:pt x="68063" y="7200"/>
                    </a:cubicBezTo>
                    <a:cubicBezTo>
                      <a:pt x="67274" y="4587"/>
                      <a:pt x="65668" y="2274"/>
                      <a:pt x="63817" y="287"/>
                    </a:cubicBezTo>
                    <a:cubicBezTo>
                      <a:pt x="63628" y="85"/>
                      <a:pt x="63412" y="0"/>
                      <a:pt x="63202"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 name="Google Shape;96;p2"/>
              <p:cNvSpPr/>
              <p:nvPr/>
            </p:nvSpPr>
            <p:spPr>
              <a:xfrm>
                <a:off x="4042238" y="2596911"/>
                <a:ext cx="234177" cy="155623"/>
              </a:xfrm>
              <a:custGeom>
                <a:rect b="b" l="l" r="r" t="t"/>
                <a:pathLst>
                  <a:path extrusionOk="0" h="5553" w="8356">
                    <a:moveTo>
                      <a:pt x="1" y="1"/>
                    </a:moveTo>
                    <a:lnTo>
                      <a:pt x="1851" y="5552"/>
                    </a:lnTo>
                    <a:lnTo>
                      <a:pt x="8356" y="1634"/>
                    </a:lnTo>
                    <a:lnTo>
                      <a:pt x="1"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 name="Google Shape;97;p2"/>
              <p:cNvSpPr/>
              <p:nvPr/>
            </p:nvSpPr>
            <p:spPr>
              <a:xfrm>
                <a:off x="4158934" y="2272774"/>
                <a:ext cx="201388" cy="208254"/>
              </a:xfrm>
              <a:custGeom>
                <a:rect b="b" l="l" r="r" t="t"/>
                <a:pathLst>
                  <a:path extrusionOk="0" h="7431" w="7186">
                    <a:moveTo>
                      <a:pt x="3076" y="1"/>
                    </a:moveTo>
                    <a:lnTo>
                      <a:pt x="1" y="5008"/>
                    </a:lnTo>
                    <a:lnTo>
                      <a:pt x="7185" y="7430"/>
                    </a:lnTo>
                    <a:lnTo>
                      <a:pt x="307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8" name="Google Shape;98;p2"/>
            <p:cNvGrpSpPr/>
            <p:nvPr/>
          </p:nvGrpSpPr>
          <p:grpSpPr>
            <a:xfrm>
              <a:off x="8167595" y="714450"/>
              <a:ext cx="976670" cy="1504752"/>
              <a:chOff x="5583075" y="320750"/>
              <a:chExt cx="927600" cy="1429150"/>
            </a:xfrm>
          </p:grpSpPr>
          <p:sp>
            <p:nvSpPr>
              <p:cNvPr id="99" name="Google Shape;99;p2"/>
              <p:cNvSpPr/>
              <p:nvPr/>
            </p:nvSpPr>
            <p:spPr>
              <a:xfrm>
                <a:off x="6142575" y="656525"/>
                <a:ext cx="368100" cy="1093375"/>
              </a:xfrm>
              <a:custGeom>
                <a:rect b="b" l="l" r="r" t="t"/>
                <a:pathLst>
                  <a:path extrusionOk="0" h="43735" w="14724">
                    <a:moveTo>
                      <a:pt x="14723" y="1"/>
                    </a:moveTo>
                    <a:cubicBezTo>
                      <a:pt x="9471" y="2749"/>
                      <a:pt x="4736" y="6696"/>
                      <a:pt x="2341" y="12057"/>
                    </a:cubicBezTo>
                    <a:cubicBezTo>
                      <a:pt x="0" y="17309"/>
                      <a:pt x="164" y="23460"/>
                      <a:pt x="1905" y="28930"/>
                    </a:cubicBezTo>
                    <a:cubicBezTo>
                      <a:pt x="3674" y="34427"/>
                      <a:pt x="6940" y="39298"/>
                      <a:pt x="10614" y="43734"/>
                    </a:cubicBezTo>
                    <a:cubicBezTo>
                      <a:pt x="11975" y="42782"/>
                      <a:pt x="13362" y="41802"/>
                      <a:pt x="14723" y="40822"/>
                    </a:cubicBezTo>
                    <a:lnTo>
                      <a:pt x="14723"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 name="Google Shape;100;p2"/>
              <p:cNvSpPr/>
              <p:nvPr/>
            </p:nvSpPr>
            <p:spPr>
              <a:xfrm>
                <a:off x="6333750" y="865400"/>
                <a:ext cx="176925" cy="451775"/>
              </a:xfrm>
              <a:custGeom>
                <a:rect b="b" l="l" r="r" t="t"/>
                <a:pathLst>
                  <a:path extrusionOk="0" h="18071" w="7077">
                    <a:moveTo>
                      <a:pt x="7076" y="1"/>
                    </a:moveTo>
                    <a:cubicBezTo>
                      <a:pt x="3974" y="953"/>
                      <a:pt x="1579" y="3484"/>
                      <a:pt x="790" y="6668"/>
                    </a:cubicBezTo>
                    <a:cubicBezTo>
                      <a:pt x="0" y="10124"/>
                      <a:pt x="1280" y="13907"/>
                      <a:pt x="3838" y="16384"/>
                    </a:cubicBezTo>
                    <a:cubicBezTo>
                      <a:pt x="4736" y="17227"/>
                      <a:pt x="5824" y="17962"/>
                      <a:pt x="7049" y="18071"/>
                    </a:cubicBezTo>
                    <a:lnTo>
                      <a:pt x="7076" y="18071"/>
                    </a:lnTo>
                    <a:lnTo>
                      <a:pt x="7076"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 name="Google Shape;101;p2"/>
              <p:cNvSpPr/>
              <p:nvPr/>
            </p:nvSpPr>
            <p:spPr>
              <a:xfrm>
                <a:off x="5903075" y="320750"/>
                <a:ext cx="532750" cy="1166575"/>
              </a:xfrm>
              <a:custGeom>
                <a:rect b="b" l="l" r="r" t="t"/>
                <a:pathLst>
                  <a:path extrusionOk="0" h="46663" w="21310">
                    <a:moveTo>
                      <a:pt x="16969" y="0"/>
                    </a:moveTo>
                    <a:cubicBezTo>
                      <a:pt x="16282" y="0"/>
                      <a:pt x="15669" y="925"/>
                      <a:pt x="16275" y="1594"/>
                    </a:cubicBezTo>
                    <a:cubicBezTo>
                      <a:pt x="17978" y="3449"/>
                      <a:pt x="19064" y="5803"/>
                      <a:pt x="19399" y="8301"/>
                    </a:cubicBezTo>
                    <a:lnTo>
                      <a:pt x="19399" y="8301"/>
                    </a:lnTo>
                    <a:cubicBezTo>
                      <a:pt x="13927" y="11184"/>
                      <a:pt x="8845" y="15000"/>
                      <a:pt x="5226" y="20072"/>
                    </a:cubicBezTo>
                    <a:cubicBezTo>
                      <a:pt x="1688" y="25080"/>
                      <a:pt x="1" y="31257"/>
                      <a:pt x="953" y="37353"/>
                    </a:cubicBezTo>
                    <a:cubicBezTo>
                      <a:pt x="1470" y="40701"/>
                      <a:pt x="2940" y="43830"/>
                      <a:pt x="5172" y="46361"/>
                    </a:cubicBezTo>
                    <a:cubicBezTo>
                      <a:pt x="5352" y="46574"/>
                      <a:pt x="5563" y="46663"/>
                      <a:pt x="5770" y="46663"/>
                    </a:cubicBezTo>
                    <a:cubicBezTo>
                      <a:pt x="6435" y="46663"/>
                      <a:pt x="7053" y="45740"/>
                      <a:pt x="6451" y="45055"/>
                    </a:cubicBezTo>
                    <a:cubicBezTo>
                      <a:pt x="2777" y="40891"/>
                      <a:pt x="1851" y="34904"/>
                      <a:pt x="2967" y="29570"/>
                    </a:cubicBezTo>
                    <a:cubicBezTo>
                      <a:pt x="4192" y="23800"/>
                      <a:pt x="7839" y="18929"/>
                      <a:pt x="12302" y="15174"/>
                    </a:cubicBezTo>
                    <a:cubicBezTo>
                      <a:pt x="14941" y="13024"/>
                      <a:pt x="17799" y="11146"/>
                      <a:pt x="20847" y="9622"/>
                    </a:cubicBezTo>
                    <a:cubicBezTo>
                      <a:pt x="21119" y="9459"/>
                      <a:pt x="21310" y="9159"/>
                      <a:pt x="21310" y="8833"/>
                    </a:cubicBezTo>
                    <a:cubicBezTo>
                      <a:pt x="21065" y="5649"/>
                      <a:pt x="19731" y="2655"/>
                      <a:pt x="17581" y="287"/>
                    </a:cubicBezTo>
                    <a:cubicBezTo>
                      <a:pt x="17392" y="85"/>
                      <a:pt x="17177" y="0"/>
                      <a:pt x="16969"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 name="Google Shape;102;p2"/>
              <p:cNvSpPr/>
              <p:nvPr/>
            </p:nvSpPr>
            <p:spPr>
              <a:xfrm>
                <a:off x="6101075" y="376400"/>
                <a:ext cx="159225" cy="279625"/>
              </a:xfrm>
              <a:custGeom>
                <a:rect b="b" l="l" r="r" t="t"/>
                <a:pathLst>
                  <a:path extrusionOk="0" h="11185" w="6369">
                    <a:moveTo>
                      <a:pt x="1007" y="0"/>
                    </a:moveTo>
                    <a:cubicBezTo>
                      <a:pt x="769" y="0"/>
                      <a:pt x="531" y="89"/>
                      <a:pt x="354" y="266"/>
                    </a:cubicBezTo>
                    <a:cubicBezTo>
                      <a:pt x="0" y="619"/>
                      <a:pt x="0" y="1191"/>
                      <a:pt x="354" y="1572"/>
                    </a:cubicBezTo>
                    <a:cubicBezTo>
                      <a:pt x="2558" y="4076"/>
                      <a:pt x="4001" y="7178"/>
                      <a:pt x="4463" y="10498"/>
                    </a:cubicBezTo>
                    <a:cubicBezTo>
                      <a:pt x="4577" y="10908"/>
                      <a:pt x="4957" y="11184"/>
                      <a:pt x="5365" y="11184"/>
                    </a:cubicBezTo>
                    <a:cubicBezTo>
                      <a:pt x="5445" y="11184"/>
                      <a:pt x="5526" y="11174"/>
                      <a:pt x="5606" y="11151"/>
                    </a:cubicBezTo>
                    <a:cubicBezTo>
                      <a:pt x="6096" y="10988"/>
                      <a:pt x="6368" y="10498"/>
                      <a:pt x="6259" y="10008"/>
                    </a:cubicBezTo>
                    <a:cubicBezTo>
                      <a:pt x="5688" y="6389"/>
                      <a:pt x="4082" y="3014"/>
                      <a:pt x="1660" y="266"/>
                    </a:cubicBezTo>
                    <a:cubicBezTo>
                      <a:pt x="1483" y="89"/>
                      <a:pt x="1245" y="0"/>
                      <a:pt x="1007"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 name="Google Shape;103;p2"/>
              <p:cNvSpPr/>
              <p:nvPr/>
            </p:nvSpPr>
            <p:spPr>
              <a:xfrm>
                <a:off x="5867875" y="526850"/>
                <a:ext cx="230325" cy="270025"/>
              </a:xfrm>
              <a:custGeom>
                <a:rect b="b" l="l" r="r" t="t"/>
                <a:pathLst>
                  <a:path extrusionOk="0" h="10801" w="9213">
                    <a:moveTo>
                      <a:pt x="1353" y="0"/>
                    </a:moveTo>
                    <a:cubicBezTo>
                      <a:pt x="630" y="0"/>
                      <a:pt x="0" y="909"/>
                      <a:pt x="674" y="1541"/>
                    </a:cubicBezTo>
                    <a:cubicBezTo>
                      <a:pt x="3368" y="4072"/>
                      <a:pt x="5600" y="7038"/>
                      <a:pt x="7260" y="10331"/>
                    </a:cubicBezTo>
                    <a:cubicBezTo>
                      <a:pt x="7422" y="10663"/>
                      <a:pt x="7690" y="10801"/>
                      <a:pt x="7965" y="10801"/>
                    </a:cubicBezTo>
                    <a:cubicBezTo>
                      <a:pt x="8571" y="10801"/>
                      <a:pt x="9212" y="10136"/>
                      <a:pt x="8838" y="9406"/>
                    </a:cubicBezTo>
                    <a:cubicBezTo>
                      <a:pt x="7097" y="5977"/>
                      <a:pt x="4783" y="2875"/>
                      <a:pt x="1980" y="262"/>
                    </a:cubicBezTo>
                    <a:cubicBezTo>
                      <a:pt x="1784" y="78"/>
                      <a:pt x="1565" y="0"/>
                      <a:pt x="1353"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 name="Google Shape;104;p2"/>
              <p:cNvSpPr/>
              <p:nvPr/>
            </p:nvSpPr>
            <p:spPr>
              <a:xfrm>
                <a:off x="5712400" y="740525"/>
                <a:ext cx="298150" cy="248075"/>
              </a:xfrm>
              <a:custGeom>
                <a:rect b="b" l="l" r="r" t="t"/>
                <a:pathLst>
                  <a:path extrusionOk="0" h="9923" w="11926">
                    <a:moveTo>
                      <a:pt x="1300" y="0"/>
                    </a:moveTo>
                    <a:cubicBezTo>
                      <a:pt x="614" y="0"/>
                      <a:pt x="1" y="925"/>
                      <a:pt x="607" y="1594"/>
                    </a:cubicBezTo>
                    <a:cubicBezTo>
                      <a:pt x="3491" y="4669"/>
                      <a:pt x="6703" y="7418"/>
                      <a:pt x="10186" y="9758"/>
                    </a:cubicBezTo>
                    <a:cubicBezTo>
                      <a:pt x="10352" y="9873"/>
                      <a:pt x="10516" y="9923"/>
                      <a:pt x="10669" y="9923"/>
                    </a:cubicBezTo>
                    <a:cubicBezTo>
                      <a:pt x="11424" y="9923"/>
                      <a:pt x="11925" y="8722"/>
                      <a:pt x="11111" y="8180"/>
                    </a:cubicBezTo>
                    <a:cubicBezTo>
                      <a:pt x="7764" y="5921"/>
                      <a:pt x="4662" y="3254"/>
                      <a:pt x="1913" y="288"/>
                    </a:cubicBezTo>
                    <a:cubicBezTo>
                      <a:pt x="1723" y="85"/>
                      <a:pt x="1508" y="0"/>
                      <a:pt x="130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 name="Google Shape;105;p2"/>
              <p:cNvSpPr/>
              <p:nvPr/>
            </p:nvSpPr>
            <p:spPr>
              <a:xfrm>
                <a:off x="5583075" y="1044550"/>
                <a:ext cx="368350" cy="88950"/>
              </a:xfrm>
              <a:custGeom>
                <a:rect b="b" l="l" r="r" t="t"/>
                <a:pathLst>
                  <a:path extrusionOk="0" h="3558" w="14734">
                    <a:moveTo>
                      <a:pt x="1219" y="0"/>
                    </a:moveTo>
                    <a:cubicBezTo>
                      <a:pt x="294" y="0"/>
                      <a:pt x="1" y="1518"/>
                      <a:pt x="1017" y="1815"/>
                    </a:cubicBezTo>
                    <a:cubicBezTo>
                      <a:pt x="5007" y="2986"/>
                      <a:pt x="9126" y="3558"/>
                      <a:pt x="13274" y="3558"/>
                    </a:cubicBezTo>
                    <a:cubicBezTo>
                      <a:pt x="13370" y="3558"/>
                      <a:pt x="13466" y="3558"/>
                      <a:pt x="13563" y="3557"/>
                    </a:cubicBezTo>
                    <a:cubicBezTo>
                      <a:pt x="14725" y="3557"/>
                      <a:pt x="14733" y="1733"/>
                      <a:pt x="13588" y="1733"/>
                    </a:cubicBezTo>
                    <a:cubicBezTo>
                      <a:pt x="13580" y="1733"/>
                      <a:pt x="13571" y="1733"/>
                      <a:pt x="13563" y="1734"/>
                    </a:cubicBezTo>
                    <a:cubicBezTo>
                      <a:pt x="13470" y="1734"/>
                      <a:pt x="13377" y="1735"/>
                      <a:pt x="13284" y="1735"/>
                    </a:cubicBezTo>
                    <a:cubicBezTo>
                      <a:pt x="9296" y="1735"/>
                      <a:pt x="5337" y="1163"/>
                      <a:pt x="1507" y="46"/>
                    </a:cubicBezTo>
                    <a:cubicBezTo>
                      <a:pt x="1405" y="15"/>
                      <a:pt x="1309" y="0"/>
                      <a:pt x="1219"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 name="Google Shape;106;p2"/>
              <p:cNvSpPr/>
              <p:nvPr/>
            </p:nvSpPr>
            <p:spPr>
              <a:xfrm>
                <a:off x="5608500" y="1320425"/>
                <a:ext cx="387825" cy="113900"/>
              </a:xfrm>
              <a:custGeom>
                <a:rect b="b" l="l" r="r" t="t"/>
                <a:pathLst>
                  <a:path extrusionOk="0" h="4556" w="15513">
                    <a:moveTo>
                      <a:pt x="14450" y="1"/>
                    </a:moveTo>
                    <a:cubicBezTo>
                      <a:pt x="14302" y="1"/>
                      <a:pt x="14153" y="37"/>
                      <a:pt x="14015" y="115"/>
                    </a:cubicBezTo>
                    <a:lnTo>
                      <a:pt x="13988" y="115"/>
                    </a:lnTo>
                    <a:cubicBezTo>
                      <a:pt x="10179" y="1814"/>
                      <a:pt x="6053" y="2709"/>
                      <a:pt x="1887" y="2709"/>
                    </a:cubicBezTo>
                    <a:cubicBezTo>
                      <a:pt x="1648" y="2709"/>
                      <a:pt x="1409" y="2706"/>
                      <a:pt x="1170" y="2700"/>
                    </a:cubicBezTo>
                    <a:cubicBezTo>
                      <a:pt x="0" y="2700"/>
                      <a:pt x="0" y="4524"/>
                      <a:pt x="1170" y="4551"/>
                    </a:cubicBezTo>
                    <a:cubicBezTo>
                      <a:pt x="1353" y="4554"/>
                      <a:pt x="1535" y="4555"/>
                      <a:pt x="1718" y="4555"/>
                    </a:cubicBezTo>
                    <a:cubicBezTo>
                      <a:pt x="6268" y="4555"/>
                      <a:pt x="10780" y="3578"/>
                      <a:pt x="14941" y="1720"/>
                    </a:cubicBezTo>
                    <a:cubicBezTo>
                      <a:pt x="15376" y="1448"/>
                      <a:pt x="15512" y="904"/>
                      <a:pt x="15267" y="469"/>
                    </a:cubicBezTo>
                    <a:cubicBezTo>
                      <a:pt x="15081" y="171"/>
                      <a:pt x="14768" y="1"/>
                      <a:pt x="14450"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107" name="Google Shape;107;p2"/>
          <p:cNvGrpSpPr/>
          <p:nvPr/>
        </p:nvGrpSpPr>
        <p:grpSpPr>
          <a:xfrm>
            <a:off x="-3" y="-549700"/>
            <a:ext cx="3144434" cy="6079814"/>
            <a:chOff x="-3" y="-549700"/>
            <a:chExt cx="3144434" cy="6079814"/>
          </a:xfrm>
        </p:grpSpPr>
        <p:grpSp>
          <p:nvGrpSpPr>
            <p:cNvPr id="108" name="Google Shape;108;p2"/>
            <p:cNvGrpSpPr/>
            <p:nvPr/>
          </p:nvGrpSpPr>
          <p:grpSpPr>
            <a:xfrm>
              <a:off x="1083154" y="-549700"/>
              <a:ext cx="1908806" cy="1760329"/>
              <a:chOff x="3434750" y="1373375"/>
              <a:chExt cx="1355975" cy="1250500"/>
            </a:xfrm>
          </p:grpSpPr>
          <p:sp>
            <p:nvSpPr>
              <p:cNvPr id="109" name="Google Shape;109;p2"/>
              <p:cNvSpPr/>
              <p:nvPr/>
            </p:nvSpPr>
            <p:spPr>
              <a:xfrm>
                <a:off x="3434750" y="1373375"/>
                <a:ext cx="1355975" cy="1250500"/>
              </a:xfrm>
              <a:custGeom>
                <a:rect b="b" l="l" r="r" t="t"/>
                <a:pathLst>
                  <a:path extrusionOk="0" h="50020" w="54239">
                    <a:moveTo>
                      <a:pt x="15301" y="1"/>
                    </a:moveTo>
                    <a:cubicBezTo>
                      <a:pt x="15074" y="1"/>
                      <a:pt x="14850" y="36"/>
                      <a:pt x="14642" y="120"/>
                    </a:cubicBezTo>
                    <a:cubicBezTo>
                      <a:pt x="14152" y="310"/>
                      <a:pt x="13499" y="1507"/>
                      <a:pt x="13227" y="1916"/>
                    </a:cubicBezTo>
                    <a:cubicBezTo>
                      <a:pt x="11893" y="3875"/>
                      <a:pt x="10968" y="6107"/>
                      <a:pt x="9880" y="8148"/>
                    </a:cubicBezTo>
                    <a:cubicBezTo>
                      <a:pt x="8247" y="11277"/>
                      <a:pt x="6777" y="14461"/>
                      <a:pt x="5525" y="17754"/>
                    </a:cubicBezTo>
                    <a:cubicBezTo>
                      <a:pt x="3648" y="22544"/>
                      <a:pt x="1" y="30219"/>
                      <a:pt x="2641" y="34491"/>
                    </a:cubicBezTo>
                    <a:cubicBezTo>
                      <a:pt x="3838" y="36369"/>
                      <a:pt x="5716" y="37566"/>
                      <a:pt x="7566" y="38709"/>
                    </a:cubicBezTo>
                    <a:lnTo>
                      <a:pt x="23650" y="48697"/>
                    </a:lnTo>
                    <a:cubicBezTo>
                      <a:pt x="24700" y="49347"/>
                      <a:pt x="25841" y="50020"/>
                      <a:pt x="27138" y="50020"/>
                    </a:cubicBezTo>
                    <a:cubicBezTo>
                      <a:pt x="27253" y="50020"/>
                      <a:pt x="27370" y="50014"/>
                      <a:pt x="27487" y="50003"/>
                    </a:cubicBezTo>
                    <a:cubicBezTo>
                      <a:pt x="28739" y="49894"/>
                      <a:pt x="29964" y="49160"/>
                      <a:pt x="31134" y="48425"/>
                    </a:cubicBezTo>
                    <a:cubicBezTo>
                      <a:pt x="38264" y="43880"/>
                      <a:pt x="45013" y="38791"/>
                      <a:pt x="51327" y="33212"/>
                    </a:cubicBezTo>
                    <a:cubicBezTo>
                      <a:pt x="52606" y="32178"/>
                      <a:pt x="53586" y="30872"/>
                      <a:pt x="54239" y="29402"/>
                    </a:cubicBezTo>
                    <a:cubicBezTo>
                      <a:pt x="54071" y="28187"/>
                      <a:pt x="53539" y="27771"/>
                      <a:pt x="52844" y="27771"/>
                    </a:cubicBezTo>
                    <a:cubicBezTo>
                      <a:pt x="51844" y="27771"/>
                      <a:pt x="50509" y="28633"/>
                      <a:pt x="49449" y="29212"/>
                    </a:cubicBezTo>
                    <a:cubicBezTo>
                      <a:pt x="45775" y="31253"/>
                      <a:pt x="42101" y="33267"/>
                      <a:pt x="38427" y="35308"/>
                    </a:cubicBezTo>
                    <a:cubicBezTo>
                      <a:pt x="37669" y="35723"/>
                      <a:pt x="36692" y="36055"/>
                      <a:pt x="35904" y="36055"/>
                    </a:cubicBezTo>
                    <a:cubicBezTo>
                      <a:pt x="35195" y="36055"/>
                      <a:pt x="34639" y="35785"/>
                      <a:pt x="34536" y="35063"/>
                    </a:cubicBezTo>
                    <a:cubicBezTo>
                      <a:pt x="34454" y="34518"/>
                      <a:pt x="34726" y="33920"/>
                      <a:pt x="34998" y="33375"/>
                    </a:cubicBezTo>
                    <a:cubicBezTo>
                      <a:pt x="36286" y="30849"/>
                      <a:pt x="47064" y="17616"/>
                      <a:pt x="42263" y="17616"/>
                    </a:cubicBezTo>
                    <a:cubicBezTo>
                      <a:pt x="41788" y="17616"/>
                      <a:pt x="41162" y="17745"/>
                      <a:pt x="40360" y="18027"/>
                    </a:cubicBezTo>
                    <a:cubicBezTo>
                      <a:pt x="36005" y="19578"/>
                      <a:pt x="32495" y="23660"/>
                      <a:pt x="28358" y="25510"/>
                    </a:cubicBezTo>
                    <a:cubicBezTo>
                      <a:pt x="27599" y="25846"/>
                      <a:pt x="26755" y="26095"/>
                      <a:pt x="26000" y="26095"/>
                    </a:cubicBezTo>
                    <a:cubicBezTo>
                      <a:pt x="25347" y="26095"/>
                      <a:pt x="24762" y="25909"/>
                      <a:pt x="24358" y="25429"/>
                    </a:cubicBezTo>
                    <a:cubicBezTo>
                      <a:pt x="23541" y="24476"/>
                      <a:pt x="23868" y="22789"/>
                      <a:pt x="24439" y="21401"/>
                    </a:cubicBezTo>
                    <a:cubicBezTo>
                      <a:pt x="25664" y="18380"/>
                      <a:pt x="27732" y="15414"/>
                      <a:pt x="29256" y="12502"/>
                    </a:cubicBezTo>
                    <a:cubicBezTo>
                      <a:pt x="30467" y="10198"/>
                      <a:pt x="30711" y="8273"/>
                      <a:pt x="29275" y="8273"/>
                    </a:cubicBezTo>
                    <a:cubicBezTo>
                      <a:pt x="28709" y="8273"/>
                      <a:pt x="27883" y="8571"/>
                      <a:pt x="26752" y="9264"/>
                    </a:cubicBezTo>
                    <a:cubicBezTo>
                      <a:pt x="22779" y="11740"/>
                      <a:pt x="19132" y="15931"/>
                      <a:pt x="15050" y="17918"/>
                    </a:cubicBezTo>
                    <a:cubicBezTo>
                      <a:pt x="14683" y="18092"/>
                      <a:pt x="14288" y="18252"/>
                      <a:pt x="13924" y="18252"/>
                    </a:cubicBezTo>
                    <a:cubicBezTo>
                      <a:pt x="13776" y="18252"/>
                      <a:pt x="13633" y="18226"/>
                      <a:pt x="13499" y="18163"/>
                    </a:cubicBezTo>
                    <a:cubicBezTo>
                      <a:pt x="12955" y="17890"/>
                      <a:pt x="12928" y="17047"/>
                      <a:pt x="12982" y="16339"/>
                    </a:cubicBezTo>
                    <a:cubicBezTo>
                      <a:pt x="13200" y="13101"/>
                      <a:pt x="14370" y="9998"/>
                      <a:pt x="15295" y="6896"/>
                    </a:cubicBezTo>
                    <a:cubicBezTo>
                      <a:pt x="15567" y="5971"/>
                      <a:pt x="17500" y="310"/>
                      <a:pt x="15513" y="11"/>
                    </a:cubicBezTo>
                    <a:cubicBezTo>
                      <a:pt x="15442" y="4"/>
                      <a:pt x="15372" y="1"/>
                      <a:pt x="1530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 name="Google Shape;110;p2"/>
              <p:cNvSpPr/>
              <p:nvPr/>
            </p:nvSpPr>
            <p:spPr>
              <a:xfrm>
                <a:off x="3614375" y="2001325"/>
                <a:ext cx="129975" cy="160875"/>
              </a:xfrm>
              <a:custGeom>
                <a:rect b="b" l="l" r="r" t="t"/>
                <a:pathLst>
                  <a:path extrusionOk="0" h="6435" w="5199">
                    <a:moveTo>
                      <a:pt x="3054" y="1"/>
                    </a:moveTo>
                    <a:cubicBezTo>
                      <a:pt x="1936" y="1"/>
                      <a:pt x="814" y="1969"/>
                      <a:pt x="436" y="3005"/>
                    </a:cubicBezTo>
                    <a:cubicBezTo>
                      <a:pt x="137" y="3658"/>
                      <a:pt x="0" y="4366"/>
                      <a:pt x="82" y="5073"/>
                    </a:cubicBezTo>
                    <a:cubicBezTo>
                      <a:pt x="189" y="5767"/>
                      <a:pt x="740" y="6435"/>
                      <a:pt x="1429" y="6435"/>
                    </a:cubicBezTo>
                    <a:cubicBezTo>
                      <a:pt x="1443" y="6435"/>
                      <a:pt x="1456" y="6435"/>
                      <a:pt x="1470" y="6434"/>
                    </a:cubicBezTo>
                    <a:cubicBezTo>
                      <a:pt x="1769" y="6407"/>
                      <a:pt x="2041" y="6298"/>
                      <a:pt x="2286" y="6135"/>
                    </a:cubicBezTo>
                    <a:cubicBezTo>
                      <a:pt x="3783" y="5209"/>
                      <a:pt x="5198" y="2678"/>
                      <a:pt x="4246" y="937"/>
                    </a:cubicBezTo>
                    <a:cubicBezTo>
                      <a:pt x="3874" y="265"/>
                      <a:pt x="3464" y="1"/>
                      <a:pt x="3054"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 name="Google Shape;111;p2"/>
              <p:cNvSpPr/>
              <p:nvPr/>
            </p:nvSpPr>
            <p:spPr>
              <a:xfrm>
                <a:off x="3881075" y="2162200"/>
                <a:ext cx="129975" cy="161225"/>
              </a:xfrm>
              <a:custGeom>
                <a:rect b="b" l="l" r="r" t="t"/>
                <a:pathLst>
                  <a:path extrusionOk="0" h="6449" w="5199">
                    <a:moveTo>
                      <a:pt x="3030" y="0"/>
                    </a:moveTo>
                    <a:cubicBezTo>
                      <a:pt x="1910" y="0"/>
                      <a:pt x="787" y="1956"/>
                      <a:pt x="409" y="2993"/>
                    </a:cubicBezTo>
                    <a:cubicBezTo>
                      <a:pt x="109" y="3646"/>
                      <a:pt x="0" y="4381"/>
                      <a:pt x="55" y="5088"/>
                    </a:cubicBezTo>
                    <a:cubicBezTo>
                      <a:pt x="164" y="5768"/>
                      <a:pt x="735" y="6449"/>
                      <a:pt x="1470" y="6449"/>
                    </a:cubicBezTo>
                    <a:cubicBezTo>
                      <a:pt x="1769" y="6422"/>
                      <a:pt x="2041" y="6313"/>
                      <a:pt x="2286" y="6149"/>
                    </a:cubicBezTo>
                    <a:cubicBezTo>
                      <a:pt x="3783" y="5197"/>
                      <a:pt x="5198" y="2666"/>
                      <a:pt x="4219" y="924"/>
                    </a:cubicBezTo>
                    <a:cubicBezTo>
                      <a:pt x="3847" y="261"/>
                      <a:pt x="3439" y="0"/>
                      <a:pt x="3030"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 name="Google Shape;112;p2"/>
              <p:cNvSpPr/>
              <p:nvPr/>
            </p:nvSpPr>
            <p:spPr>
              <a:xfrm>
                <a:off x="4067500" y="2315675"/>
                <a:ext cx="144250" cy="141450"/>
              </a:xfrm>
              <a:custGeom>
                <a:rect b="b" l="l" r="r" t="t"/>
                <a:pathLst>
                  <a:path extrusionOk="0" h="5658" w="5770">
                    <a:moveTo>
                      <a:pt x="4252" y="0"/>
                    </a:moveTo>
                    <a:cubicBezTo>
                      <a:pt x="3195" y="0"/>
                      <a:pt x="1764" y="1261"/>
                      <a:pt x="1143" y="2024"/>
                    </a:cubicBezTo>
                    <a:cubicBezTo>
                      <a:pt x="708" y="2569"/>
                      <a:pt x="245" y="3167"/>
                      <a:pt x="136" y="3875"/>
                    </a:cubicBezTo>
                    <a:cubicBezTo>
                      <a:pt x="0" y="4555"/>
                      <a:pt x="327" y="5399"/>
                      <a:pt x="1007" y="5617"/>
                    </a:cubicBezTo>
                    <a:cubicBezTo>
                      <a:pt x="1143" y="5644"/>
                      <a:pt x="1293" y="5657"/>
                      <a:pt x="1442" y="5657"/>
                    </a:cubicBezTo>
                    <a:cubicBezTo>
                      <a:pt x="1592" y="5657"/>
                      <a:pt x="1742" y="5644"/>
                      <a:pt x="1878" y="5617"/>
                    </a:cubicBezTo>
                    <a:cubicBezTo>
                      <a:pt x="3592" y="5208"/>
                      <a:pt x="5769" y="3303"/>
                      <a:pt x="5443" y="1344"/>
                    </a:cubicBezTo>
                    <a:cubicBezTo>
                      <a:pt x="5272" y="359"/>
                      <a:pt x="4816" y="0"/>
                      <a:pt x="4252"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13" name="Google Shape;113;p2"/>
            <p:cNvGrpSpPr/>
            <p:nvPr/>
          </p:nvGrpSpPr>
          <p:grpSpPr>
            <a:xfrm>
              <a:off x="723317" y="3980376"/>
              <a:ext cx="2421114" cy="1549737"/>
              <a:chOff x="145138" y="3893088"/>
              <a:chExt cx="2699726" cy="1728075"/>
            </a:xfrm>
          </p:grpSpPr>
          <p:sp>
            <p:nvSpPr>
              <p:cNvPr id="114" name="Google Shape;114;p2"/>
              <p:cNvSpPr/>
              <p:nvPr/>
            </p:nvSpPr>
            <p:spPr>
              <a:xfrm>
                <a:off x="906573" y="3893088"/>
                <a:ext cx="1938290" cy="1728075"/>
              </a:xfrm>
              <a:custGeom>
                <a:rect b="b" l="l" r="r" t="t"/>
                <a:pathLst>
                  <a:path extrusionOk="0" h="64613" w="72473">
                    <a:moveTo>
                      <a:pt x="36339" y="1"/>
                    </a:moveTo>
                    <a:cubicBezTo>
                      <a:pt x="34036" y="1"/>
                      <a:pt x="31734" y="126"/>
                      <a:pt x="29501" y="496"/>
                    </a:cubicBezTo>
                    <a:cubicBezTo>
                      <a:pt x="29202" y="3676"/>
                      <a:pt x="27681" y="37916"/>
                      <a:pt x="28220" y="37916"/>
                    </a:cubicBezTo>
                    <a:cubicBezTo>
                      <a:pt x="28221" y="37916"/>
                      <a:pt x="28221" y="37916"/>
                      <a:pt x="28222" y="37916"/>
                    </a:cubicBezTo>
                    <a:lnTo>
                      <a:pt x="28222" y="37916"/>
                    </a:lnTo>
                    <a:lnTo>
                      <a:pt x="20439" y="39113"/>
                    </a:lnTo>
                    <a:cubicBezTo>
                      <a:pt x="19432" y="35657"/>
                      <a:pt x="6941" y="10103"/>
                      <a:pt x="5716" y="9722"/>
                    </a:cubicBezTo>
                    <a:cubicBezTo>
                      <a:pt x="5716" y="9722"/>
                      <a:pt x="1" y="10892"/>
                      <a:pt x="219" y="12117"/>
                    </a:cubicBezTo>
                    <a:cubicBezTo>
                      <a:pt x="355" y="12987"/>
                      <a:pt x="16574" y="63552"/>
                      <a:pt x="18561" y="63960"/>
                    </a:cubicBezTo>
                    <a:cubicBezTo>
                      <a:pt x="19595" y="64177"/>
                      <a:pt x="44034" y="63933"/>
                      <a:pt x="51599" y="64613"/>
                    </a:cubicBezTo>
                    <a:cubicBezTo>
                      <a:pt x="53885" y="56775"/>
                      <a:pt x="57641" y="49972"/>
                      <a:pt x="60961" y="42597"/>
                    </a:cubicBezTo>
                    <a:lnTo>
                      <a:pt x="72472" y="16879"/>
                    </a:lnTo>
                    <a:cubicBezTo>
                      <a:pt x="67764" y="15246"/>
                      <a:pt x="62947" y="13940"/>
                      <a:pt x="58049" y="13015"/>
                    </a:cubicBezTo>
                    <a:cubicBezTo>
                      <a:pt x="58048" y="13014"/>
                      <a:pt x="58047" y="13014"/>
                      <a:pt x="58046" y="13014"/>
                    </a:cubicBezTo>
                    <a:cubicBezTo>
                      <a:pt x="57541" y="13014"/>
                      <a:pt x="46319" y="39875"/>
                      <a:pt x="45884" y="39875"/>
                    </a:cubicBezTo>
                    <a:lnTo>
                      <a:pt x="40115" y="38841"/>
                    </a:lnTo>
                    <a:cubicBezTo>
                      <a:pt x="39951" y="38814"/>
                      <a:pt x="39788" y="38759"/>
                      <a:pt x="39652" y="38650"/>
                    </a:cubicBezTo>
                    <a:cubicBezTo>
                      <a:pt x="39489" y="38460"/>
                      <a:pt x="40713" y="2945"/>
                      <a:pt x="41611" y="169"/>
                    </a:cubicBezTo>
                    <a:cubicBezTo>
                      <a:pt x="39874" y="75"/>
                      <a:pt x="38106" y="1"/>
                      <a:pt x="36339"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15" name="Google Shape;115;p2"/>
              <p:cNvGrpSpPr/>
              <p:nvPr/>
            </p:nvGrpSpPr>
            <p:grpSpPr>
              <a:xfrm>
                <a:off x="145138" y="3893095"/>
                <a:ext cx="1263059" cy="700289"/>
                <a:chOff x="2051750" y="3711000"/>
                <a:chExt cx="1126725" cy="624700"/>
              </a:xfrm>
            </p:grpSpPr>
            <p:sp>
              <p:nvSpPr>
                <p:cNvPr id="116" name="Google Shape;116;p2"/>
                <p:cNvSpPr/>
                <p:nvPr/>
              </p:nvSpPr>
              <p:spPr>
                <a:xfrm>
                  <a:off x="2221000" y="4094600"/>
                  <a:ext cx="239300" cy="241100"/>
                </a:xfrm>
                <a:custGeom>
                  <a:rect b="b" l="l" r="r" t="t"/>
                  <a:pathLst>
                    <a:path extrusionOk="0" h="9644" w="9572">
                      <a:moveTo>
                        <a:pt x="4682" y="1842"/>
                      </a:moveTo>
                      <a:cubicBezTo>
                        <a:pt x="4763" y="1842"/>
                        <a:pt x="4845" y="1897"/>
                        <a:pt x="4927" y="1897"/>
                      </a:cubicBezTo>
                      <a:lnTo>
                        <a:pt x="5117" y="1951"/>
                      </a:lnTo>
                      <a:cubicBezTo>
                        <a:pt x="5128" y="1955"/>
                        <a:pt x="5138" y="1959"/>
                        <a:pt x="5146" y="1962"/>
                      </a:cubicBezTo>
                      <a:lnTo>
                        <a:pt x="5146" y="1962"/>
                      </a:lnTo>
                      <a:cubicBezTo>
                        <a:pt x="5144" y="1961"/>
                        <a:pt x="5141" y="1961"/>
                        <a:pt x="5140" y="1961"/>
                      </a:cubicBezTo>
                      <a:cubicBezTo>
                        <a:pt x="5130" y="1961"/>
                        <a:pt x="5138" y="1971"/>
                        <a:pt x="5199" y="2005"/>
                      </a:cubicBezTo>
                      <a:lnTo>
                        <a:pt x="5389" y="2114"/>
                      </a:lnTo>
                      <a:lnTo>
                        <a:pt x="5450" y="2160"/>
                      </a:lnTo>
                      <a:lnTo>
                        <a:pt x="5450" y="2160"/>
                      </a:lnTo>
                      <a:cubicBezTo>
                        <a:pt x="5449" y="2159"/>
                        <a:pt x="5449" y="2158"/>
                        <a:pt x="5449" y="2158"/>
                      </a:cubicBezTo>
                      <a:cubicBezTo>
                        <a:pt x="5451" y="2158"/>
                        <a:pt x="5466" y="2168"/>
                        <a:pt x="5491" y="2191"/>
                      </a:cubicBezTo>
                      <a:lnTo>
                        <a:pt x="5491" y="2191"/>
                      </a:lnTo>
                      <a:lnTo>
                        <a:pt x="5450" y="2160"/>
                      </a:lnTo>
                      <a:lnTo>
                        <a:pt x="5450" y="2160"/>
                      </a:lnTo>
                      <a:cubicBezTo>
                        <a:pt x="5454" y="2164"/>
                        <a:pt x="5468" y="2175"/>
                        <a:pt x="5494" y="2193"/>
                      </a:cubicBezTo>
                      <a:lnTo>
                        <a:pt x="5494" y="2193"/>
                      </a:lnTo>
                      <a:cubicBezTo>
                        <a:pt x="5493" y="2192"/>
                        <a:pt x="5492" y="2192"/>
                        <a:pt x="5491" y="2191"/>
                      </a:cubicBezTo>
                      <a:lnTo>
                        <a:pt x="5491" y="2191"/>
                      </a:lnTo>
                      <a:lnTo>
                        <a:pt x="5498" y="2196"/>
                      </a:lnTo>
                      <a:cubicBezTo>
                        <a:pt x="5497" y="2195"/>
                        <a:pt x="5495" y="2194"/>
                        <a:pt x="5494" y="2193"/>
                      </a:cubicBezTo>
                      <a:lnTo>
                        <a:pt x="5494" y="2193"/>
                      </a:lnTo>
                      <a:cubicBezTo>
                        <a:pt x="5503" y="2201"/>
                        <a:pt x="5514" y="2211"/>
                        <a:pt x="5525" y="2223"/>
                      </a:cubicBezTo>
                      <a:cubicBezTo>
                        <a:pt x="5712" y="2422"/>
                        <a:pt x="5922" y="2515"/>
                        <a:pt x="6127" y="2531"/>
                      </a:cubicBezTo>
                      <a:lnTo>
                        <a:pt x="6127" y="2531"/>
                      </a:lnTo>
                      <a:cubicBezTo>
                        <a:pt x="6917" y="3136"/>
                        <a:pt x="7398" y="4087"/>
                        <a:pt x="7376" y="5108"/>
                      </a:cubicBezTo>
                      <a:cubicBezTo>
                        <a:pt x="7349" y="6224"/>
                        <a:pt x="6532" y="7639"/>
                        <a:pt x="5335" y="7829"/>
                      </a:cubicBezTo>
                      <a:cubicBezTo>
                        <a:pt x="5244" y="7845"/>
                        <a:pt x="5154" y="7852"/>
                        <a:pt x="5064" y="7852"/>
                      </a:cubicBezTo>
                      <a:cubicBezTo>
                        <a:pt x="3890" y="7852"/>
                        <a:pt x="2829" y="6588"/>
                        <a:pt x="2450" y="5652"/>
                      </a:cubicBezTo>
                      <a:cubicBezTo>
                        <a:pt x="2178" y="5053"/>
                        <a:pt x="2096" y="4428"/>
                        <a:pt x="2178" y="3802"/>
                      </a:cubicBezTo>
                      <a:cubicBezTo>
                        <a:pt x="2232" y="3584"/>
                        <a:pt x="2287" y="3339"/>
                        <a:pt x="2368" y="3148"/>
                      </a:cubicBezTo>
                      <a:cubicBezTo>
                        <a:pt x="2441" y="3028"/>
                        <a:pt x="2513" y="2908"/>
                        <a:pt x="2585" y="2806"/>
                      </a:cubicBezTo>
                      <a:lnTo>
                        <a:pt x="2585" y="2806"/>
                      </a:lnTo>
                      <a:cubicBezTo>
                        <a:pt x="2598" y="2790"/>
                        <a:pt x="2627" y="2754"/>
                        <a:pt x="2641" y="2740"/>
                      </a:cubicBezTo>
                      <a:cubicBezTo>
                        <a:pt x="2695" y="2659"/>
                        <a:pt x="2749" y="2604"/>
                        <a:pt x="2804" y="2523"/>
                      </a:cubicBezTo>
                      <a:cubicBezTo>
                        <a:pt x="3022" y="2332"/>
                        <a:pt x="3239" y="2169"/>
                        <a:pt x="3484" y="2060"/>
                      </a:cubicBezTo>
                      <a:cubicBezTo>
                        <a:pt x="3499" y="2053"/>
                        <a:pt x="3512" y="2046"/>
                        <a:pt x="3523" y="2040"/>
                      </a:cubicBezTo>
                      <a:lnTo>
                        <a:pt x="3523" y="2040"/>
                      </a:lnTo>
                      <a:cubicBezTo>
                        <a:pt x="3520" y="2043"/>
                        <a:pt x="3520" y="2044"/>
                        <a:pt x="3523" y="2044"/>
                      </a:cubicBezTo>
                      <a:cubicBezTo>
                        <a:pt x="3528" y="2044"/>
                        <a:pt x="3541" y="2041"/>
                        <a:pt x="3566" y="2033"/>
                      </a:cubicBezTo>
                      <a:cubicBezTo>
                        <a:pt x="3648" y="1978"/>
                        <a:pt x="3729" y="1951"/>
                        <a:pt x="3811" y="1924"/>
                      </a:cubicBezTo>
                      <a:cubicBezTo>
                        <a:pt x="3920" y="1924"/>
                        <a:pt x="3974" y="1897"/>
                        <a:pt x="4029" y="1869"/>
                      </a:cubicBezTo>
                      <a:cubicBezTo>
                        <a:pt x="4029" y="1869"/>
                        <a:pt x="4328" y="1842"/>
                        <a:pt x="4137" y="1842"/>
                      </a:cubicBezTo>
                      <a:lnTo>
                        <a:pt x="4573" y="1842"/>
                      </a:lnTo>
                      <a:cubicBezTo>
                        <a:pt x="4591" y="1842"/>
                        <a:pt x="4730" y="1866"/>
                        <a:pt x="4756" y="1866"/>
                      </a:cubicBezTo>
                      <a:cubicBezTo>
                        <a:pt x="4769" y="1866"/>
                        <a:pt x="4754" y="1860"/>
                        <a:pt x="4682" y="1842"/>
                      </a:cubicBezTo>
                      <a:close/>
                      <a:moveTo>
                        <a:pt x="4415" y="1"/>
                      </a:moveTo>
                      <a:cubicBezTo>
                        <a:pt x="3601" y="1"/>
                        <a:pt x="2781" y="252"/>
                        <a:pt x="2096" y="726"/>
                      </a:cubicBezTo>
                      <a:cubicBezTo>
                        <a:pt x="518" y="1815"/>
                        <a:pt x="1" y="3774"/>
                        <a:pt x="491" y="5598"/>
                      </a:cubicBezTo>
                      <a:cubicBezTo>
                        <a:pt x="981" y="7421"/>
                        <a:pt x="2532" y="9299"/>
                        <a:pt x="4491" y="9598"/>
                      </a:cubicBezTo>
                      <a:cubicBezTo>
                        <a:pt x="4680" y="9629"/>
                        <a:pt x="4866" y="9644"/>
                        <a:pt x="5050" y="9644"/>
                      </a:cubicBezTo>
                      <a:cubicBezTo>
                        <a:pt x="6988" y="9644"/>
                        <a:pt x="8616" y="8006"/>
                        <a:pt x="9063" y="6142"/>
                      </a:cubicBezTo>
                      <a:cubicBezTo>
                        <a:pt x="9572" y="3920"/>
                        <a:pt x="8500" y="1619"/>
                        <a:pt x="6471" y="612"/>
                      </a:cubicBezTo>
                      <a:lnTo>
                        <a:pt x="6471" y="612"/>
                      </a:lnTo>
                      <a:cubicBezTo>
                        <a:pt x="5854" y="198"/>
                        <a:pt x="5136" y="1"/>
                        <a:pt x="4415"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 name="Google Shape;117;p2"/>
                <p:cNvSpPr/>
                <p:nvPr/>
              </p:nvSpPr>
              <p:spPr>
                <a:xfrm>
                  <a:off x="2329175" y="3814075"/>
                  <a:ext cx="199375" cy="223950"/>
                </a:xfrm>
                <a:custGeom>
                  <a:rect b="b" l="l" r="r" t="t"/>
                  <a:pathLst>
                    <a:path extrusionOk="0" h="8958" w="7975">
                      <a:moveTo>
                        <a:pt x="4508" y="1856"/>
                      </a:moveTo>
                      <a:cubicBezTo>
                        <a:pt x="4565" y="1875"/>
                        <a:pt x="4620" y="1898"/>
                        <a:pt x="4654" y="1933"/>
                      </a:cubicBezTo>
                      <a:cubicBezTo>
                        <a:pt x="5090" y="2232"/>
                        <a:pt x="5416" y="2640"/>
                        <a:pt x="5580" y="3130"/>
                      </a:cubicBezTo>
                      <a:cubicBezTo>
                        <a:pt x="6042" y="4082"/>
                        <a:pt x="5988" y="5198"/>
                        <a:pt x="5444" y="6096"/>
                      </a:cubicBezTo>
                      <a:cubicBezTo>
                        <a:pt x="5335" y="6260"/>
                        <a:pt x="5199" y="6423"/>
                        <a:pt x="5035" y="6559"/>
                      </a:cubicBezTo>
                      <a:cubicBezTo>
                        <a:pt x="4845" y="6722"/>
                        <a:pt x="4654" y="6858"/>
                        <a:pt x="4437" y="6967"/>
                      </a:cubicBezTo>
                      <a:cubicBezTo>
                        <a:pt x="4392" y="6982"/>
                        <a:pt x="4378" y="6987"/>
                        <a:pt x="4378" y="6987"/>
                      </a:cubicBezTo>
                      <a:lnTo>
                        <a:pt x="4378" y="6987"/>
                      </a:lnTo>
                      <a:cubicBezTo>
                        <a:pt x="4371" y="6989"/>
                        <a:pt x="4364" y="6991"/>
                        <a:pt x="4355" y="6994"/>
                      </a:cubicBezTo>
                      <a:lnTo>
                        <a:pt x="4219" y="7049"/>
                      </a:lnTo>
                      <a:cubicBezTo>
                        <a:pt x="4110" y="7076"/>
                        <a:pt x="3974" y="7103"/>
                        <a:pt x="3838" y="7130"/>
                      </a:cubicBezTo>
                      <a:lnTo>
                        <a:pt x="3403" y="7130"/>
                      </a:lnTo>
                      <a:cubicBezTo>
                        <a:pt x="3435" y="7138"/>
                        <a:pt x="3443" y="7142"/>
                        <a:pt x="3438" y="7142"/>
                      </a:cubicBezTo>
                      <a:cubicBezTo>
                        <a:pt x="3425" y="7142"/>
                        <a:pt x="3332" y="7122"/>
                        <a:pt x="3294" y="7103"/>
                      </a:cubicBezTo>
                      <a:cubicBezTo>
                        <a:pt x="2886" y="7022"/>
                        <a:pt x="2505" y="6804"/>
                        <a:pt x="2232" y="6477"/>
                      </a:cubicBezTo>
                      <a:cubicBezTo>
                        <a:pt x="2230" y="6474"/>
                        <a:pt x="2228" y="6472"/>
                        <a:pt x="2226" y="6469"/>
                      </a:cubicBezTo>
                      <a:lnTo>
                        <a:pt x="2226" y="6469"/>
                      </a:lnTo>
                      <a:cubicBezTo>
                        <a:pt x="2229" y="6472"/>
                        <a:pt x="2231" y="6474"/>
                        <a:pt x="2232" y="6474"/>
                      </a:cubicBezTo>
                      <a:cubicBezTo>
                        <a:pt x="2234" y="6474"/>
                        <a:pt x="2229" y="6462"/>
                        <a:pt x="2205" y="6423"/>
                      </a:cubicBezTo>
                      <a:lnTo>
                        <a:pt x="2096" y="6287"/>
                      </a:lnTo>
                      <a:cubicBezTo>
                        <a:pt x="2096" y="6242"/>
                        <a:pt x="2023" y="6069"/>
                        <a:pt x="2012" y="6069"/>
                      </a:cubicBezTo>
                      <a:cubicBezTo>
                        <a:pt x="2009" y="6069"/>
                        <a:pt x="2010" y="6077"/>
                        <a:pt x="2015" y="6096"/>
                      </a:cubicBezTo>
                      <a:cubicBezTo>
                        <a:pt x="1933" y="5797"/>
                        <a:pt x="1906" y="5498"/>
                        <a:pt x="1933" y="5171"/>
                      </a:cubicBezTo>
                      <a:cubicBezTo>
                        <a:pt x="2015" y="4491"/>
                        <a:pt x="2178" y="3838"/>
                        <a:pt x="2477" y="3212"/>
                      </a:cubicBezTo>
                      <a:cubicBezTo>
                        <a:pt x="2586" y="2939"/>
                        <a:pt x="2749" y="2695"/>
                        <a:pt x="2967" y="2531"/>
                      </a:cubicBezTo>
                      <a:lnTo>
                        <a:pt x="2967" y="2531"/>
                      </a:lnTo>
                      <a:cubicBezTo>
                        <a:pt x="2961" y="2534"/>
                        <a:pt x="2958" y="2536"/>
                        <a:pt x="2957" y="2536"/>
                      </a:cubicBezTo>
                      <a:cubicBezTo>
                        <a:pt x="2951" y="2536"/>
                        <a:pt x="2995" y="2505"/>
                        <a:pt x="3037" y="2481"/>
                      </a:cubicBezTo>
                      <a:lnTo>
                        <a:pt x="3037" y="2481"/>
                      </a:lnTo>
                      <a:cubicBezTo>
                        <a:pt x="3112" y="2500"/>
                        <a:pt x="3188" y="2510"/>
                        <a:pt x="3262" y="2510"/>
                      </a:cubicBezTo>
                      <a:cubicBezTo>
                        <a:pt x="3442" y="2510"/>
                        <a:pt x="3614" y="2455"/>
                        <a:pt x="3762" y="2360"/>
                      </a:cubicBezTo>
                      <a:lnTo>
                        <a:pt x="3762" y="2360"/>
                      </a:lnTo>
                      <a:cubicBezTo>
                        <a:pt x="4079" y="2331"/>
                        <a:pt x="4364" y="2147"/>
                        <a:pt x="4508" y="1856"/>
                      </a:cubicBezTo>
                      <a:close/>
                      <a:moveTo>
                        <a:pt x="4393" y="0"/>
                      </a:moveTo>
                      <a:cubicBezTo>
                        <a:pt x="3853" y="0"/>
                        <a:pt x="3336" y="203"/>
                        <a:pt x="2944" y="563"/>
                      </a:cubicBezTo>
                      <a:lnTo>
                        <a:pt x="2944" y="563"/>
                      </a:lnTo>
                      <a:cubicBezTo>
                        <a:pt x="2331" y="688"/>
                        <a:pt x="1771" y="1017"/>
                        <a:pt x="1362" y="1497"/>
                      </a:cubicBezTo>
                      <a:cubicBezTo>
                        <a:pt x="790" y="2286"/>
                        <a:pt x="409" y="3212"/>
                        <a:pt x="246" y="4191"/>
                      </a:cubicBezTo>
                      <a:cubicBezTo>
                        <a:pt x="28" y="5171"/>
                        <a:pt x="1" y="6232"/>
                        <a:pt x="491" y="7130"/>
                      </a:cubicBezTo>
                      <a:cubicBezTo>
                        <a:pt x="926" y="7865"/>
                        <a:pt x="1606" y="8437"/>
                        <a:pt x="2396" y="8736"/>
                      </a:cubicBezTo>
                      <a:cubicBezTo>
                        <a:pt x="2803" y="8887"/>
                        <a:pt x="3215" y="8957"/>
                        <a:pt x="3621" y="8957"/>
                      </a:cubicBezTo>
                      <a:cubicBezTo>
                        <a:pt x="4895" y="8957"/>
                        <a:pt x="6102" y="8265"/>
                        <a:pt x="6886" y="7212"/>
                      </a:cubicBezTo>
                      <a:cubicBezTo>
                        <a:pt x="7975" y="5743"/>
                        <a:pt x="7893" y="3756"/>
                        <a:pt x="7131" y="2150"/>
                      </a:cubicBezTo>
                      <a:cubicBezTo>
                        <a:pt x="6723" y="1252"/>
                        <a:pt x="5988" y="354"/>
                        <a:pt x="4981" y="82"/>
                      </a:cubicBezTo>
                      <a:cubicBezTo>
                        <a:pt x="4785" y="27"/>
                        <a:pt x="4587" y="0"/>
                        <a:pt x="4393"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 name="Google Shape;118;p2"/>
                <p:cNvSpPr/>
                <p:nvPr/>
              </p:nvSpPr>
              <p:spPr>
                <a:xfrm>
                  <a:off x="2521725" y="4040300"/>
                  <a:ext cx="236775" cy="257250"/>
                </a:xfrm>
                <a:custGeom>
                  <a:rect b="b" l="l" r="r" t="t"/>
                  <a:pathLst>
                    <a:path extrusionOk="0" h="10290" w="9471">
                      <a:moveTo>
                        <a:pt x="5647" y="1823"/>
                      </a:moveTo>
                      <a:cubicBezTo>
                        <a:pt x="5743" y="1823"/>
                        <a:pt x="5838" y="1837"/>
                        <a:pt x="5933" y="1864"/>
                      </a:cubicBezTo>
                      <a:cubicBezTo>
                        <a:pt x="6015" y="1891"/>
                        <a:pt x="6069" y="1891"/>
                        <a:pt x="6124" y="1919"/>
                      </a:cubicBezTo>
                      <a:cubicBezTo>
                        <a:pt x="6153" y="1928"/>
                        <a:pt x="6176" y="1934"/>
                        <a:pt x="6193" y="1938"/>
                      </a:cubicBezTo>
                      <a:lnTo>
                        <a:pt x="6193" y="1938"/>
                      </a:lnTo>
                      <a:cubicBezTo>
                        <a:pt x="6196" y="1941"/>
                        <a:pt x="6201" y="1943"/>
                        <a:pt x="6205" y="1946"/>
                      </a:cubicBezTo>
                      <a:cubicBezTo>
                        <a:pt x="6332" y="1997"/>
                        <a:pt x="6435" y="2071"/>
                        <a:pt x="6559" y="2147"/>
                      </a:cubicBezTo>
                      <a:lnTo>
                        <a:pt x="6559" y="2147"/>
                      </a:lnTo>
                      <a:cubicBezTo>
                        <a:pt x="6582" y="2167"/>
                        <a:pt x="6626" y="2204"/>
                        <a:pt x="6641" y="2218"/>
                      </a:cubicBezTo>
                      <a:cubicBezTo>
                        <a:pt x="6668" y="2245"/>
                        <a:pt x="6750" y="2327"/>
                        <a:pt x="6804" y="2381"/>
                      </a:cubicBezTo>
                      <a:cubicBezTo>
                        <a:pt x="6796" y="2373"/>
                        <a:pt x="6790" y="2369"/>
                        <a:pt x="6788" y="2369"/>
                      </a:cubicBezTo>
                      <a:cubicBezTo>
                        <a:pt x="6765" y="2369"/>
                        <a:pt x="6943" y="2656"/>
                        <a:pt x="6967" y="2681"/>
                      </a:cubicBezTo>
                      <a:cubicBezTo>
                        <a:pt x="7566" y="3987"/>
                        <a:pt x="6886" y="5756"/>
                        <a:pt x="6151" y="6899"/>
                      </a:cubicBezTo>
                      <a:cubicBezTo>
                        <a:pt x="5797" y="7470"/>
                        <a:pt x="5280" y="7960"/>
                        <a:pt x="4654" y="8260"/>
                      </a:cubicBezTo>
                      <a:cubicBezTo>
                        <a:pt x="4390" y="8384"/>
                        <a:pt x="4099" y="8446"/>
                        <a:pt x="3801" y="8446"/>
                      </a:cubicBezTo>
                      <a:cubicBezTo>
                        <a:pt x="3578" y="8446"/>
                        <a:pt x="3352" y="8411"/>
                        <a:pt x="3130" y="8341"/>
                      </a:cubicBezTo>
                      <a:cubicBezTo>
                        <a:pt x="2695" y="8205"/>
                        <a:pt x="2314" y="7906"/>
                        <a:pt x="2096" y="7498"/>
                      </a:cubicBezTo>
                      <a:cubicBezTo>
                        <a:pt x="2014" y="7198"/>
                        <a:pt x="1987" y="6899"/>
                        <a:pt x="2069" y="6627"/>
                      </a:cubicBezTo>
                      <a:cubicBezTo>
                        <a:pt x="2123" y="6246"/>
                        <a:pt x="2205" y="5865"/>
                        <a:pt x="2286" y="5484"/>
                      </a:cubicBezTo>
                      <a:cubicBezTo>
                        <a:pt x="2450" y="4749"/>
                        <a:pt x="2695" y="4041"/>
                        <a:pt x="3048" y="3388"/>
                      </a:cubicBezTo>
                      <a:cubicBezTo>
                        <a:pt x="3234" y="2999"/>
                        <a:pt x="3508" y="2685"/>
                        <a:pt x="3844" y="2447"/>
                      </a:cubicBezTo>
                      <a:lnTo>
                        <a:pt x="3844" y="2447"/>
                      </a:lnTo>
                      <a:cubicBezTo>
                        <a:pt x="3971" y="2505"/>
                        <a:pt x="4109" y="2537"/>
                        <a:pt x="4249" y="2537"/>
                      </a:cubicBezTo>
                      <a:cubicBezTo>
                        <a:pt x="4526" y="2537"/>
                        <a:pt x="4807" y="2411"/>
                        <a:pt x="5008" y="2109"/>
                      </a:cubicBezTo>
                      <a:cubicBezTo>
                        <a:pt x="5029" y="2076"/>
                        <a:pt x="5041" y="2055"/>
                        <a:pt x="5046" y="2042"/>
                      </a:cubicBezTo>
                      <a:lnTo>
                        <a:pt x="5046" y="2042"/>
                      </a:lnTo>
                      <a:cubicBezTo>
                        <a:pt x="5057" y="2032"/>
                        <a:pt x="5071" y="2018"/>
                        <a:pt x="5090" y="2000"/>
                      </a:cubicBezTo>
                      <a:cubicBezTo>
                        <a:pt x="5108" y="1982"/>
                        <a:pt x="5166" y="1950"/>
                        <a:pt x="5155" y="1950"/>
                      </a:cubicBezTo>
                      <a:cubicBezTo>
                        <a:pt x="5150" y="1950"/>
                        <a:pt x="5132" y="1956"/>
                        <a:pt x="5090" y="1973"/>
                      </a:cubicBezTo>
                      <a:lnTo>
                        <a:pt x="5253" y="1892"/>
                      </a:lnTo>
                      <a:lnTo>
                        <a:pt x="5253" y="1892"/>
                      </a:lnTo>
                      <a:cubicBezTo>
                        <a:pt x="5208" y="1914"/>
                        <a:pt x="5194" y="1922"/>
                        <a:pt x="5198" y="1922"/>
                      </a:cubicBezTo>
                      <a:cubicBezTo>
                        <a:pt x="5207" y="1922"/>
                        <a:pt x="5342" y="1864"/>
                        <a:pt x="5362" y="1864"/>
                      </a:cubicBezTo>
                      <a:cubicBezTo>
                        <a:pt x="5457" y="1837"/>
                        <a:pt x="5552" y="1823"/>
                        <a:pt x="5647" y="1823"/>
                      </a:cubicBezTo>
                      <a:close/>
                      <a:moveTo>
                        <a:pt x="5654" y="1"/>
                      </a:moveTo>
                      <a:cubicBezTo>
                        <a:pt x="5163" y="1"/>
                        <a:pt x="4683" y="132"/>
                        <a:pt x="4265" y="377"/>
                      </a:cubicBezTo>
                      <a:lnTo>
                        <a:pt x="4265" y="377"/>
                      </a:lnTo>
                      <a:cubicBezTo>
                        <a:pt x="4212" y="367"/>
                        <a:pt x="4159" y="362"/>
                        <a:pt x="4104" y="362"/>
                      </a:cubicBezTo>
                      <a:cubicBezTo>
                        <a:pt x="4025" y="362"/>
                        <a:pt x="3945" y="372"/>
                        <a:pt x="3865" y="395"/>
                      </a:cubicBezTo>
                      <a:lnTo>
                        <a:pt x="3865" y="422"/>
                      </a:lnTo>
                      <a:cubicBezTo>
                        <a:pt x="1933" y="1102"/>
                        <a:pt x="1062" y="2953"/>
                        <a:pt x="572" y="4803"/>
                      </a:cubicBezTo>
                      <a:cubicBezTo>
                        <a:pt x="327" y="5838"/>
                        <a:pt x="0" y="7008"/>
                        <a:pt x="354" y="8015"/>
                      </a:cubicBezTo>
                      <a:cubicBezTo>
                        <a:pt x="654" y="8886"/>
                        <a:pt x="1307" y="9566"/>
                        <a:pt x="2150" y="9920"/>
                      </a:cubicBezTo>
                      <a:cubicBezTo>
                        <a:pt x="2685" y="10163"/>
                        <a:pt x="3259" y="10290"/>
                        <a:pt x="3836" y="10290"/>
                      </a:cubicBezTo>
                      <a:cubicBezTo>
                        <a:pt x="4228" y="10290"/>
                        <a:pt x="4623" y="10231"/>
                        <a:pt x="5008" y="10110"/>
                      </a:cubicBezTo>
                      <a:cubicBezTo>
                        <a:pt x="6015" y="9729"/>
                        <a:pt x="6913" y="9049"/>
                        <a:pt x="7539" y="8151"/>
                      </a:cubicBezTo>
                      <a:cubicBezTo>
                        <a:pt x="8709" y="6518"/>
                        <a:pt x="9471" y="4014"/>
                        <a:pt x="8682" y="2109"/>
                      </a:cubicBezTo>
                      <a:cubicBezTo>
                        <a:pt x="8274" y="1048"/>
                        <a:pt x="7348" y="259"/>
                        <a:pt x="6260" y="68"/>
                      </a:cubicBezTo>
                      <a:cubicBezTo>
                        <a:pt x="6059" y="23"/>
                        <a:pt x="5856" y="1"/>
                        <a:pt x="5654"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 name="Google Shape;119;p2"/>
                <p:cNvSpPr/>
                <p:nvPr/>
              </p:nvSpPr>
              <p:spPr>
                <a:xfrm>
                  <a:off x="2602000" y="3711000"/>
                  <a:ext cx="222500" cy="252250"/>
                </a:xfrm>
                <a:custGeom>
                  <a:rect b="b" l="l" r="r" t="t"/>
                  <a:pathLst>
                    <a:path extrusionOk="0" h="10090" w="8900">
                      <a:moveTo>
                        <a:pt x="5348" y="1837"/>
                      </a:moveTo>
                      <a:cubicBezTo>
                        <a:pt x="5362" y="1837"/>
                        <a:pt x="5375" y="1837"/>
                        <a:pt x="5389" y="1837"/>
                      </a:cubicBezTo>
                      <a:cubicBezTo>
                        <a:pt x="5933" y="1837"/>
                        <a:pt x="6423" y="2164"/>
                        <a:pt x="6641" y="2681"/>
                      </a:cubicBezTo>
                      <a:cubicBezTo>
                        <a:pt x="6859" y="3225"/>
                        <a:pt x="6940" y="3851"/>
                        <a:pt x="6859" y="4450"/>
                      </a:cubicBezTo>
                      <a:cubicBezTo>
                        <a:pt x="6777" y="5729"/>
                        <a:pt x="6206" y="7117"/>
                        <a:pt x="5117" y="7797"/>
                      </a:cubicBezTo>
                      <a:cubicBezTo>
                        <a:pt x="4641" y="8106"/>
                        <a:pt x="4103" y="8270"/>
                        <a:pt x="3557" y="8270"/>
                      </a:cubicBezTo>
                      <a:cubicBezTo>
                        <a:pt x="3479" y="8270"/>
                        <a:pt x="3400" y="8267"/>
                        <a:pt x="3321" y="8260"/>
                      </a:cubicBezTo>
                      <a:cubicBezTo>
                        <a:pt x="2885" y="8233"/>
                        <a:pt x="2205" y="8015"/>
                        <a:pt x="1960" y="7552"/>
                      </a:cubicBezTo>
                      <a:cubicBezTo>
                        <a:pt x="1851" y="7199"/>
                        <a:pt x="1851" y="6818"/>
                        <a:pt x="1906" y="6437"/>
                      </a:cubicBezTo>
                      <a:cubicBezTo>
                        <a:pt x="1906" y="6219"/>
                        <a:pt x="1906" y="6001"/>
                        <a:pt x="1933" y="5783"/>
                      </a:cubicBezTo>
                      <a:cubicBezTo>
                        <a:pt x="1960" y="5566"/>
                        <a:pt x="1960" y="5484"/>
                        <a:pt x="1987" y="5375"/>
                      </a:cubicBezTo>
                      <a:cubicBezTo>
                        <a:pt x="2035" y="5088"/>
                        <a:pt x="2104" y="4801"/>
                        <a:pt x="2212" y="4514"/>
                      </a:cubicBezTo>
                      <a:lnTo>
                        <a:pt x="2212" y="4514"/>
                      </a:lnTo>
                      <a:cubicBezTo>
                        <a:pt x="2259" y="4464"/>
                        <a:pt x="2302" y="4406"/>
                        <a:pt x="2341" y="4341"/>
                      </a:cubicBezTo>
                      <a:cubicBezTo>
                        <a:pt x="2453" y="4153"/>
                        <a:pt x="2572" y="3959"/>
                        <a:pt x="2700" y="3765"/>
                      </a:cubicBezTo>
                      <a:lnTo>
                        <a:pt x="2700" y="3765"/>
                      </a:lnTo>
                      <a:cubicBezTo>
                        <a:pt x="2723" y="3742"/>
                        <a:pt x="2742" y="3722"/>
                        <a:pt x="2749" y="3715"/>
                      </a:cubicBezTo>
                      <a:cubicBezTo>
                        <a:pt x="2982" y="3570"/>
                        <a:pt x="3129" y="3346"/>
                        <a:pt x="3179" y="3104"/>
                      </a:cubicBezTo>
                      <a:lnTo>
                        <a:pt x="3179" y="3104"/>
                      </a:lnTo>
                      <a:cubicBezTo>
                        <a:pt x="3749" y="2401"/>
                        <a:pt x="4456" y="1837"/>
                        <a:pt x="5348" y="1837"/>
                      </a:cubicBezTo>
                      <a:close/>
                      <a:moveTo>
                        <a:pt x="5309" y="1"/>
                      </a:moveTo>
                      <a:cubicBezTo>
                        <a:pt x="4557" y="1"/>
                        <a:pt x="3817" y="224"/>
                        <a:pt x="3185" y="640"/>
                      </a:cubicBezTo>
                      <a:cubicBezTo>
                        <a:pt x="2407" y="1139"/>
                        <a:pt x="1804" y="1828"/>
                        <a:pt x="1291" y="2578"/>
                      </a:cubicBezTo>
                      <a:lnTo>
                        <a:pt x="1291" y="2578"/>
                      </a:lnTo>
                      <a:cubicBezTo>
                        <a:pt x="770" y="3127"/>
                        <a:pt x="418" y="3811"/>
                        <a:pt x="273" y="4559"/>
                      </a:cubicBezTo>
                      <a:cubicBezTo>
                        <a:pt x="55" y="5484"/>
                        <a:pt x="1" y="6464"/>
                        <a:pt x="82" y="7416"/>
                      </a:cubicBezTo>
                      <a:cubicBezTo>
                        <a:pt x="272" y="9224"/>
                        <a:pt x="1954" y="10090"/>
                        <a:pt x="3600" y="10090"/>
                      </a:cubicBezTo>
                      <a:cubicBezTo>
                        <a:pt x="4086" y="10090"/>
                        <a:pt x="4568" y="10014"/>
                        <a:pt x="5008" y="9866"/>
                      </a:cubicBezTo>
                      <a:cubicBezTo>
                        <a:pt x="6968" y="9185"/>
                        <a:pt x="8274" y="7335"/>
                        <a:pt x="8600" y="5294"/>
                      </a:cubicBezTo>
                      <a:cubicBezTo>
                        <a:pt x="8900" y="3361"/>
                        <a:pt x="8546" y="912"/>
                        <a:pt x="6451" y="177"/>
                      </a:cubicBezTo>
                      <a:cubicBezTo>
                        <a:pt x="6075" y="58"/>
                        <a:pt x="5691" y="1"/>
                        <a:pt x="5309"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 name="Google Shape;120;p2"/>
                <p:cNvSpPr/>
                <p:nvPr/>
              </p:nvSpPr>
              <p:spPr>
                <a:xfrm>
                  <a:off x="2763925" y="3981550"/>
                  <a:ext cx="247675" cy="213475"/>
                </a:xfrm>
                <a:custGeom>
                  <a:rect b="b" l="l" r="r" t="t"/>
                  <a:pathLst>
                    <a:path extrusionOk="0" h="8539" w="9907">
                      <a:moveTo>
                        <a:pt x="4491" y="1955"/>
                      </a:moveTo>
                      <a:lnTo>
                        <a:pt x="4491" y="1955"/>
                      </a:lnTo>
                      <a:cubicBezTo>
                        <a:pt x="4498" y="1957"/>
                        <a:pt x="4505" y="1958"/>
                        <a:pt x="4512" y="1960"/>
                      </a:cubicBezTo>
                      <a:lnTo>
                        <a:pt x="4512" y="1960"/>
                      </a:lnTo>
                      <a:cubicBezTo>
                        <a:pt x="4526" y="1967"/>
                        <a:pt x="4534" y="1971"/>
                        <a:pt x="4532" y="1971"/>
                      </a:cubicBezTo>
                      <a:cubicBezTo>
                        <a:pt x="4530" y="1971"/>
                        <a:pt x="4518" y="1966"/>
                        <a:pt x="4491" y="1955"/>
                      </a:cubicBezTo>
                      <a:close/>
                      <a:moveTo>
                        <a:pt x="4137" y="1847"/>
                      </a:moveTo>
                      <a:cubicBezTo>
                        <a:pt x="4219" y="1874"/>
                        <a:pt x="4301" y="1874"/>
                        <a:pt x="4382" y="1901"/>
                      </a:cubicBezTo>
                      <a:cubicBezTo>
                        <a:pt x="4382" y="1901"/>
                        <a:pt x="4393" y="1906"/>
                        <a:pt x="4408" y="1913"/>
                      </a:cubicBezTo>
                      <a:lnTo>
                        <a:pt x="4408" y="1913"/>
                      </a:lnTo>
                      <a:cubicBezTo>
                        <a:pt x="4463" y="1964"/>
                        <a:pt x="4527" y="2007"/>
                        <a:pt x="4600" y="2037"/>
                      </a:cubicBezTo>
                      <a:cubicBezTo>
                        <a:pt x="4659" y="2061"/>
                        <a:pt x="4719" y="2086"/>
                        <a:pt x="4779" y="2111"/>
                      </a:cubicBezTo>
                      <a:lnTo>
                        <a:pt x="4779" y="2111"/>
                      </a:lnTo>
                      <a:cubicBezTo>
                        <a:pt x="4801" y="2131"/>
                        <a:pt x="4823" y="2151"/>
                        <a:pt x="4845" y="2173"/>
                      </a:cubicBezTo>
                      <a:cubicBezTo>
                        <a:pt x="5031" y="2366"/>
                        <a:pt x="5243" y="2446"/>
                        <a:pt x="5449" y="2446"/>
                      </a:cubicBezTo>
                      <a:cubicBezTo>
                        <a:pt x="5481" y="2446"/>
                        <a:pt x="5513" y="2444"/>
                        <a:pt x="5545" y="2440"/>
                      </a:cubicBezTo>
                      <a:lnTo>
                        <a:pt x="5545" y="2440"/>
                      </a:lnTo>
                      <a:cubicBezTo>
                        <a:pt x="6544" y="2896"/>
                        <a:pt x="7528" y="3490"/>
                        <a:pt x="7920" y="4459"/>
                      </a:cubicBezTo>
                      <a:cubicBezTo>
                        <a:pt x="8056" y="4731"/>
                        <a:pt x="8111" y="5031"/>
                        <a:pt x="8083" y="5357"/>
                      </a:cubicBezTo>
                      <a:cubicBezTo>
                        <a:pt x="8056" y="5575"/>
                        <a:pt x="7974" y="5820"/>
                        <a:pt x="7811" y="6010"/>
                      </a:cubicBezTo>
                      <a:lnTo>
                        <a:pt x="7811" y="6010"/>
                      </a:lnTo>
                      <a:lnTo>
                        <a:pt x="7811" y="6010"/>
                      </a:lnTo>
                      <a:cubicBezTo>
                        <a:pt x="7811" y="6027"/>
                        <a:pt x="7769" y="6065"/>
                        <a:pt x="7763" y="6065"/>
                      </a:cubicBezTo>
                      <a:cubicBezTo>
                        <a:pt x="7760" y="6065"/>
                        <a:pt x="7770" y="6051"/>
                        <a:pt x="7811" y="6010"/>
                      </a:cubicBezTo>
                      <a:lnTo>
                        <a:pt x="7811" y="6010"/>
                      </a:lnTo>
                      <a:lnTo>
                        <a:pt x="7702" y="6119"/>
                      </a:lnTo>
                      <a:cubicBezTo>
                        <a:pt x="7648" y="6174"/>
                        <a:pt x="7593" y="6228"/>
                        <a:pt x="7512" y="6283"/>
                      </a:cubicBezTo>
                      <a:cubicBezTo>
                        <a:pt x="7403" y="6364"/>
                        <a:pt x="7294" y="6446"/>
                        <a:pt x="7158" y="6500"/>
                      </a:cubicBezTo>
                      <a:lnTo>
                        <a:pt x="6913" y="6582"/>
                      </a:lnTo>
                      <a:cubicBezTo>
                        <a:pt x="6788" y="6607"/>
                        <a:pt x="6641" y="6632"/>
                        <a:pt x="6512" y="6657"/>
                      </a:cubicBezTo>
                      <a:lnTo>
                        <a:pt x="6512" y="6657"/>
                      </a:lnTo>
                      <a:cubicBezTo>
                        <a:pt x="6469" y="6662"/>
                        <a:pt x="6272" y="6691"/>
                        <a:pt x="6233" y="6691"/>
                      </a:cubicBezTo>
                      <a:lnTo>
                        <a:pt x="5471" y="6691"/>
                      </a:lnTo>
                      <a:cubicBezTo>
                        <a:pt x="4872" y="6582"/>
                        <a:pt x="4328" y="6364"/>
                        <a:pt x="3838" y="6010"/>
                      </a:cubicBezTo>
                      <a:cubicBezTo>
                        <a:pt x="3294" y="5684"/>
                        <a:pt x="2885" y="5194"/>
                        <a:pt x="2586" y="4650"/>
                      </a:cubicBezTo>
                      <a:cubicBezTo>
                        <a:pt x="2559" y="4541"/>
                        <a:pt x="2504" y="4432"/>
                        <a:pt x="2477" y="4323"/>
                      </a:cubicBezTo>
                      <a:cubicBezTo>
                        <a:pt x="2450" y="4241"/>
                        <a:pt x="2423" y="4160"/>
                        <a:pt x="2423" y="4078"/>
                      </a:cubicBezTo>
                      <a:cubicBezTo>
                        <a:pt x="2423" y="4063"/>
                        <a:pt x="2406" y="3988"/>
                        <a:pt x="2396" y="3949"/>
                      </a:cubicBezTo>
                      <a:lnTo>
                        <a:pt x="2396" y="3949"/>
                      </a:lnTo>
                      <a:cubicBezTo>
                        <a:pt x="2396" y="3795"/>
                        <a:pt x="2396" y="3663"/>
                        <a:pt x="2396" y="3507"/>
                      </a:cubicBezTo>
                      <a:cubicBezTo>
                        <a:pt x="2396" y="3430"/>
                        <a:pt x="2396" y="3352"/>
                        <a:pt x="2419" y="3275"/>
                      </a:cubicBezTo>
                      <a:lnTo>
                        <a:pt x="2419" y="3275"/>
                      </a:lnTo>
                      <a:cubicBezTo>
                        <a:pt x="2416" y="3289"/>
                        <a:pt x="2415" y="3297"/>
                        <a:pt x="2415" y="3297"/>
                      </a:cubicBezTo>
                      <a:cubicBezTo>
                        <a:pt x="2415" y="3297"/>
                        <a:pt x="2418" y="3287"/>
                        <a:pt x="2423" y="3262"/>
                      </a:cubicBezTo>
                      <a:lnTo>
                        <a:pt x="2423" y="3262"/>
                      </a:lnTo>
                      <a:cubicBezTo>
                        <a:pt x="2421" y="3266"/>
                        <a:pt x="2420" y="3271"/>
                        <a:pt x="2419" y="3275"/>
                      </a:cubicBezTo>
                      <a:lnTo>
                        <a:pt x="2419" y="3275"/>
                      </a:lnTo>
                      <a:cubicBezTo>
                        <a:pt x="2427" y="3224"/>
                        <a:pt x="2450" y="3098"/>
                        <a:pt x="2450" y="3098"/>
                      </a:cubicBezTo>
                      <a:cubicBezTo>
                        <a:pt x="2477" y="3017"/>
                        <a:pt x="2504" y="2962"/>
                        <a:pt x="2504" y="2908"/>
                      </a:cubicBezTo>
                      <a:cubicBezTo>
                        <a:pt x="2532" y="2826"/>
                        <a:pt x="2532" y="2799"/>
                        <a:pt x="2559" y="2745"/>
                      </a:cubicBezTo>
                      <a:cubicBezTo>
                        <a:pt x="2640" y="2581"/>
                        <a:pt x="2722" y="2473"/>
                        <a:pt x="2831" y="2336"/>
                      </a:cubicBezTo>
                      <a:cubicBezTo>
                        <a:pt x="2994" y="2146"/>
                        <a:pt x="3212" y="2010"/>
                        <a:pt x="3457" y="1928"/>
                      </a:cubicBezTo>
                      <a:lnTo>
                        <a:pt x="3647" y="1874"/>
                      </a:lnTo>
                      <a:cubicBezTo>
                        <a:pt x="3672" y="1865"/>
                        <a:pt x="3690" y="1857"/>
                        <a:pt x="3702" y="1852"/>
                      </a:cubicBezTo>
                      <a:lnTo>
                        <a:pt x="3702" y="1852"/>
                      </a:lnTo>
                      <a:cubicBezTo>
                        <a:pt x="3714" y="1851"/>
                        <a:pt x="3732" y="1850"/>
                        <a:pt x="3756" y="1847"/>
                      </a:cubicBezTo>
                      <a:close/>
                      <a:moveTo>
                        <a:pt x="3929" y="0"/>
                      </a:moveTo>
                      <a:cubicBezTo>
                        <a:pt x="2857" y="0"/>
                        <a:pt x="1776" y="522"/>
                        <a:pt x="1144" y="1438"/>
                      </a:cubicBezTo>
                      <a:cubicBezTo>
                        <a:pt x="1" y="3126"/>
                        <a:pt x="518" y="5384"/>
                        <a:pt x="1824" y="6745"/>
                      </a:cubicBezTo>
                      <a:cubicBezTo>
                        <a:pt x="2925" y="7895"/>
                        <a:pt x="4421" y="8539"/>
                        <a:pt x="5977" y="8539"/>
                      </a:cubicBezTo>
                      <a:cubicBezTo>
                        <a:pt x="6153" y="8539"/>
                        <a:pt x="6329" y="8531"/>
                        <a:pt x="6505" y="8514"/>
                      </a:cubicBezTo>
                      <a:cubicBezTo>
                        <a:pt x="8274" y="8296"/>
                        <a:pt x="9907" y="7126"/>
                        <a:pt x="9907" y="5167"/>
                      </a:cubicBezTo>
                      <a:cubicBezTo>
                        <a:pt x="9852" y="4024"/>
                        <a:pt x="9362" y="2935"/>
                        <a:pt x="8492" y="2173"/>
                      </a:cubicBezTo>
                      <a:cubicBezTo>
                        <a:pt x="7641" y="1429"/>
                        <a:pt x="6660" y="866"/>
                        <a:pt x="5600" y="485"/>
                      </a:cubicBezTo>
                      <a:lnTo>
                        <a:pt x="5600" y="485"/>
                      </a:lnTo>
                      <a:cubicBezTo>
                        <a:pt x="5095" y="155"/>
                        <a:pt x="4513" y="0"/>
                        <a:pt x="3929"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 name="Google Shape;121;p2"/>
                <p:cNvSpPr/>
                <p:nvPr/>
              </p:nvSpPr>
              <p:spPr>
                <a:xfrm>
                  <a:off x="2928575" y="3768875"/>
                  <a:ext cx="249900" cy="197625"/>
                </a:xfrm>
                <a:custGeom>
                  <a:rect b="b" l="l" r="r" t="t"/>
                  <a:pathLst>
                    <a:path extrusionOk="0" h="7905" w="9996">
                      <a:moveTo>
                        <a:pt x="7845" y="4378"/>
                      </a:moveTo>
                      <a:cubicBezTo>
                        <a:pt x="7842" y="4384"/>
                        <a:pt x="7838" y="4400"/>
                        <a:pt x="7838" y="4421"/>
                      </a:cubicBezTo>
                      <a:cubicBezTo>
                        <a:pt x="7841" y="4407"/>
                        <a:pt x="7843" y="4392"/>
                        <a:pt x="7845" y="4378"/>
                      </a:cubicBezTo>
                      <a:close/>
                      <a:moveTo>
                        <a:pt x="5362" y="1808"/>
                      </a:moveTo>
                      <a:cubicBezTo>
                        <a:pt x="5432" y="1808"/>
                        <a:pt x="5503" y="1810"/>
                        <a:pt x="5573" y="1812"/>
                      </a:cubicBezTo>
                      <a:lnTo>
                        <a:pt x="5573" y="1812"/>
                      </a:lnTo>
                      <a:cubicBezTo>
                        <a:pt x="5683" y="2042"/>
                        <a:pt x="5879" y="2228"/>
                        <a:pt x="6151" y="2271"/>
                      </a:cubicBezTo>
                      <a:cubicBezTo>
                        <a:pt x="6668" y="2325"/>
                        <a:pt x="7158" y="2598"/>
                        <a:pt x="7512" y="3033"/>
                      </a:cubicBezTo>
                      <a:cubicBezTo>
                        <a:pt x="7621" y="3169"/>
                        <a:pt x="7702" y="3360"/>
                        <a:pt x="7784" y="3523"/>
                      </a:cubicBezTo>
                      <a:cubicBezTo>
                        <a:pt x="7862" y="3808"/>
                        <a:pt x="7890" y="4093"/>
                        <a:pt x="7845" y="4378"/>
                      </a:cubicBezTo>
                      <a:lnTo>
                        <a:pt x="7845" y="4378"/>
                      </a:lnTo>
                      <a:cubicBezTo>
                        <a:pt x="7846" y="4377"/>
                        <a:pt x="7847" y="4376"/>
                        <a:pt x="7848" y="4376"/>
                      </a:cubicBezTo>
                      <a:cubicBezTo>
                        <a:pt x="7852" y="4376"/>
                        <a:pt x="7853" y="4402"/>
                        <a:pt x="7838" y="4475"/>
                      </a:cubicBezTo>
                      <a:cubicBezTo>
                        <a:pt x="7811" y="4557"/>
                        <a:pt x="7784" y="4611"/>
                        <a:pt x="7784" y="4693"/>
                      </a:cubicBezTo>
                      <a:cubicBezTo>
                        <a:pt x="7757" y="4802"/>
                        <a:pt x="7702" y="4884"/>
                        <a:pt x="7648" y="4992"/>
                      </a:cubicBezTo>
                      <a:cubicBezTo>
                        <a:pt x="7539" y="5210"/>
                        <a:pt x="7376" y="5401"/>
                        <a:pt x="7185" y="5564"/>
                      </a:cubicBezTo>
                      <a:cubicBezTo>
                        <a:pt x="6750" y="5890"/>
                        <a:pt x="6205" y="6081"/>
                        <a:pt x="5661" y="6081"/>
                      </a:cubicBezTo>
                      <a:cubicBezTo>
                        <a:pt x="5613" y="6082"/>
                        <a:pt x="5564" y="6083"/>
                        <a:pt x="5514" y="6083"/>
                      </a:cubicBezTo>
                      <a:cubicBezTo>
                        <a:pt x="4460" y="6083"/>
                        <a:pt x="3178" y="5803"/>
                        <a:pt x="2522" y="4988"/>
                      </a:cubicBezTo>
                      <a:lnTo>
                        <a:pt x="2522" y="4988"/>
                      </a:lnTo>
                      <a:cubicBezTo>
                        <a:pt x="2529" y="4987"/>
                        <a:pt x="2477" y="4884"/>
                        <a:pt x="2477" y="4884"/>
                      </a:cubicBezTo>
                      <a:lnTo>
                        <a:pt x="2368" y="4720"/>
                      </a:lnTo>
                      <a:cubicBezTo>
                        <a:pt x="2361" y="4707"/>
                        <a:pt x="2354" y="4696"/>
                        <a:pt x="2349" y="4686"/>
                      </a:cubicBezTo>
                      <a:lnTo>
                        <a:pt x="2349" y="4686"/>
                      </a:lnTo>
                      <a:cubicBezTo>
                        <a:pt x="2350" y="4686"/>
                        <a:pt x="2350" y="4687"/>
                        <a:pt x="2351" y="4687"/>
                      </a:cubicBezTo>
                      <a:cubicBezTo>
                        <a:pt x="2354" y="4687"/>
                        <a:pt x="2353" y="4674"/>
                        <a:pt x="2341" y="4639"/>
                      </a:cubicBezTo>
                      <a:cubicBezTo>
                        <a:pt x="2314" y="4557"/>
                        <a:pt x="2314" y="4503"/>
                        <a:pt x="2287" y="4421"/>
                      </a:cubicBezTo>
                      <a:cubicBezTo>
                        <a:pt x="2270" y="4370"/>
                        <a:pt x="2263" y="4309"/>
                        <a:pt x="2267" y="4309"/>
                      </a:cubicBezTo>
                      <a:lnTo>
                        <a:pt x="2267" y="4309"/>
                      </a:lnTo>
                      <a:cubicBezTo>
                        <a:pt x="2270" y="4309"/>
                        <a:pt x="2276" y="4332"/>
                        <a:pt x="2287" y="4394"/>
                      </a:cubicBezTo>
                      <a:lnTo>
                        <a:pt x="2287" y="4203"/>
                      </a:lnTo>
                      <a:lnTo>
                        <a:pt x="2287" y="4013"/>
                      </a:lnTo>
                      <a:cubicBezTo>
                        <a:pt x="2287" y="3957"/>
                        <a:pt x="2284" y="3941"/>
                        <a:pt x="2282" y="3941"/>
                      </a:cubicBezTo>
                      <a:cubicBezTo>
                        <a:pt x="2281" y="3941"/>
                        <a:pt x="2281" y="3941"/>
                        <a:pt x="2281" y="3941"/>
                      </a:cubicBezTo>
                      <a:lnTo>
                        <a:pt x="2281" y="3941"/>
                      </a:lnTo>
                      <a:cubicBezTo>
                        <a:pt x="2282" y="3932"/>
                        <a:pt x="2284" y="3919"/>
                        <a:pt x="2287" y="3904"/>
                      </a:cubicBezTo>
                      <a:cubicBezTo>
                        <a:pt x="2314" y="3659"/>
                        <a:pt x="2395" y="3441"/>
                        <a:pt x="2504" y="3223"/>
                      </a:cubicBezTo>
                      <a:cubicBezTo>
                        <a:pt x="2613" y="2979"/>
                        <a:pt x="2776" y="2761"/>
                        <a:pt x="2967" y="2598"/>
                      </a:cubicBezTo>
                      <a:cubicBezTo>
                        <a:pt x="3185" y="2380"/>
                        <a:pt x="3457" y="2189"/>
                        <a:pt x="3729" y="2080"/>
                      </a:cubicBezTo>
                      <a:cubicBezTo>
                        <a:pt x="4028" y="1972"/>
                        <a:pt x="4300" y="1890"/>
                        <a:pt x="4600" y="1863"/>
                      </a:cubicBezTo>
                      <a:cubicBezTo>
                        <a:pt x="4854" y="1826"/>
                        <a:pt x="5108" y="1808"/>
                        <a:pt x="5362" y="1808"/>
                      </a:cubicBezTo>
                      <a:close/>
                      <a:moveTo>
                        <a:pt x="5285" y="1"/>
                      </a:moveTo>
                      <a:cubicBezTo>
                        <a:pt x="4072" y="1"/>
                        <a:pt x="2873" y="296"/>
                        <a:pt x="1906" y="1074"/>
                      </a:cubicBezTo>
                      <a:cubicBezTo>
                        <a:pt x="599" y="2162"/>
                        <a:pt x="1" y="4094"/>
                        <a:pt x="790" y="5646"/>
                      </a:cubicBezTo>
                      <a:cubicBezTo>
                        <a:pt x="1606" y="7251"/>
                        <a:pt x="3702" y="7877"/>
                        <a:pt x="5389" y="7904"/>
                      </a:cubicBezTo>
                      <a:cubicBezTo>
                        <a:pt x="5415" y="7905"/>
                        <a:pt x="5440" y="7905"/>
                        <a:pt x="5466" y="7905"/>
                      </a:cubicBezTo>
                      <a:cubicBezTo>
                        <a:pt x="7290" y="7905"/>
                        <a:pt x="9070" y="6953"/>
                        <a:pt x="9580" y="5074"/>
                      </a:cubicBezTo>
                      <a:cubicBezTo>
                        <a:pt x="9995" y="3475"/>
                        <a:pt x="9301" y="1875"/>
                        <a:pt x="8005" y="1038"/>
                      </a:cubicBezTo>
                      <a:lnTo>
                        <a:pt x="8005" y="1038"/>
                      </a:lnTo>
                      <a:cubicBezTo>
                        <a:pt x="7977" y="706"/>
                        <a:pt x="7775" y="389"/>
                        <a:pt x="7348" y="257"/>
                      </a:cubicBezTo>
                      <a:cubicBezTo>
                        <a:pt x="6683" y="98"/>
                        <a:pt x="5982" y="1"/>
                        <a:pt x="5285"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 name="Google Shape;122;p2"/>
                <p:cNvSpPr/>
                <p:nvPr/>
              </p:nvSpPr>
              <p:spPr>
                <a:xfrm>
                  <a:off x="2051750" y="3862225"/>
                  <a:ext cx="219625" cy="205275"/>
                </a:xfrm>
                <a:custGeom>
                  <a:rect b="b" l="l" r="r" t="t"/>
                  <a:pathLst>
                    <a:path extrusionOk="0" h="8211" w="8785">
                      <a:moveTo>
                        <a:pt x="6166" y="5464"/>
                      </a:moveTo>
                      <a:cubicBezTo>
                        <a:pt x="6161" y="5464"/>
                        <a:pt x="6118" y="5514"/>
                        <a:pt x="6118" y="5531"/>
                      </a:cubicBezTo>
                      <a:cubicBezTo>
                        <a:pt x="6158" y="5481"/>
                        <a:pt x="6168" y="5464"/>
                        <a:pt x="6166" y="5464"/>
                      </a:cubicBezTo>
                      <a:close/>
                      <a:moveTo>
                        <a:pt x="4485" y="1830"/>
                      </a:moveTo>
                      <a:lnTo>
                        <a:pt x="4730" y="1857"/>
                      </a:lnTo>
                      <a:cubicBezTo>
                        <a:pt x="4657" y="1848"/>
                        <a:pt x="4636" y="1845"/>
                        <a:pt x="4641" y="1845"/>
                      </a:cubicBezTo>
                      <a:cubicBezTo>
                        <a:pt x="4651" y="1845"/>
                        <a:pt x="4766" y="1857"/>
                        <a:pt x="4784" y="1857"/>
                      </a:cubicBezTo>
                      <a:cubicBezTo>
                        <a:pt x="4920" y="1884"/>
                        <a:pt x="5056" y="1939"/>
                        <a:pt x="5192" y="1966"/>
                      </a:cubicBezTo>
                      <a:cubicBezTo>
                        <a:pt x="5229" y="1966"/>
                        <a:pt x="5313" y="2002"/>
                        <a:pt x="5317" y="2002"/>
                      </a:cubicBezTo>
                      <a:cubicBezTo>
                        <a:pt x="5319" y="2002"/>
                        <a:pt x="5302" y="1993"/>
                        <a:pt x="5249" y="1967"/>
                      </a:cubicBezTo>
                      <a:lnTo>
                        <a:pt x="5249" y="1967"/>
                      </a:lnTo>
                      <a:lnTo>
                        <a:pt x="5465" y="2075"/>
                      </a:lnTo>
                      <a:cubicBezTo>
                        <a:pt x="5573" y="2129"/>
                        <a:pt x="5682" y="2211"/>
                        <a:pt x="5791" y="2293"/>
                      </a:cubicBezTo>
                      <a:cubicBezTo>
                        <a:pt x="5833" y="2314"/>
                        <a:pt x="5855" y="2321"/>
                        <a:pt x="5864" y="2321"/>
                      </a:cubicBezTo>
                      <a:cubicBezTo>
                        <a:pt x="5869" y="2321"/>
                        <a:pt x="5870" y="2320"/>
                        <a:pt x="5869" y="2317"/>
                      </a:cubicBezTo>
                      <a:lnTo>
                        <a:pt x="5869" y="2317"/>
                      </a:lnTo>
                      <a:cubicBezTo>
                        <a:pt x="5870" y="2318"/>
                        <a:pt x="5872" y="2319"/>
                        <a:pt x="5873" y="2320"/>
                      </a:cubicBezTo>
                      <a:cubicBezTo>
                        <a:pt x="5927" y="2374"/>
                        <a:pt x="5982" y="2429"/>
                        <a:pt x="6036" y="2483"/>
                      </a:cubicBezTo>
                      <a:cubicBezTo>
                        <a:pt x="6077" y="2524"/>
                        <a:pt x="6226" y="2688"/>
                        <a:pt x="6239" y="2697"/>
                      </a:cubicBezTo>
                      <a:lnTo>
                        <a:pt x="6239" y="2697"/>
                      </a:lnTo>
                      <a:cubicBezTo>
                        <a:pt x="6329" y="2816"/>
                        <a:pt x="6400" y="2935"/>
                        <a:pt x="6471" y="3055"/>
                      </a:cubicBezTo>
                      <a:lnTo>
                        <a:pt x="6526" y="3191"/>
                      </a:lnTo>
                      <a:cubicBezTo>
                        <a:pt x="6503" y="3138"/>
                        <a:pt x="6493" y="3119"/>
                        <a:pt x="6491" y="3119"/>
                      </a:cubicBezTo>
                      <a:cubicBezTo>
                        <a:pt x="6485" y="3119"/>
                        <a:pt x="6533" y="3253"/>
                        <a:pt x="6553" y="3272"/>
                      </a:cubicBezTo>
                      <a:cubicBezTo>
                        <a:pt x="6580" y="3354"/>
                        <a:pt x="6608" y="3408"/>
                        <a:pt x="6608" y="3463"/>
                      </a:cubicBezTo>
                      <a:cubicBezTo>
                        <a:pt x="6608" y="3503"/>
                        <a:pt x="6637" y="3677"/>
                        <a:pt x="6642" y="3677"/>
                      </a:cubicBezTo>
                      <a:cubicBezTo>
                        <a:pt x="6643" y="3677"/>
                        <a:pt x="6642" y="3656"/>
                        <a:pt x="6635" y="3599"/>
                      </a:cubicBezTo>
                      <a:lnTo>
                        <a:pt x="6635" y="3599"/>
                      </a:lnTo>
                      <a:cubicBezTo>
                        <a:pt x="6662" y="3708"/>
                        <a:pt x="6662" y="3844"/>
                        <a:pt x="6662" y="3980"/>
                      </a:cubicBezTo>
                      <a:lnTo>
                        <a:pt x="6662" y="4225"/>
                      </a:lnTo>
                      <a:cubicBezTo>
                        <a:pt x="6662" y="4235"/>
                        <a:pt x="6662" y="4243"/>
                        <a:pt x="6662" y="4251"/>
                      </a:cubicBezTo>
                      <a:lnTo>
                        <a:pt x="6662" y="4251"/>
                      </a:lnTo>
                      <a:cubicBezTo>
                        <a:pt x="6662" y="4252"/>
                        <a:pt x="6662" y="4252"/>
                        <a:pt x="6662" y="4252"/>
                      </a:cubicBezTo>
                      <a:cubicBezTo>
                        <a:pt x="6608" y="4388"/>
                        <a:pt x="6608" y="4551"/>
                        <a:pt x="6553" y="4687"/>
                      </a:cubicBezTo>
                      <a:cubicBezTo>
                        <a:pt x="6553" y="4742"/>
                        <a:pt x="6526" y="4796"/>
                        <a:pt x="6499" y="4851"/>
                      </a:cubicBezTo>
                      <a:cubicBezTo>
                        <a:pt x="6499" y="4905"/>
                        <a:pt x="6471" y="4960"/>
                        <a:pt x="6444" y="4987"/>
                      </a:cubicBezTo>
                      <a:cubicBezTo>
                        <a:pt x="6417" y="5096"/>
                        <a:pt x="6335" y="5232"/>
                        <a:pt x="6254" y="5341"/>
                      </a:cubicBezTo>
                      <a:cubicBezTo>
                        <a:pt x="6172" y="5449"/>
                        <a:pt x="6172" y="5477"/>
                        <a:pt x="6118" y="5531"/>
                      </a:cubicBezTo>
                      <a:cubicBezTo>
                        <a:pt x="6009" y="5667"/>
                        <a:pt x="5900" y="5776"/>
                        <a:pt x="5764" y="5885"/>
                      </a:cubicBezTo>
                      <a:cubicBezTo>
                        <a:pt x="5764" y="5885"/>
                        <a:pt x="5764" y="5885"/>
                        <a:pt x="5764" y="5885"/>
                      </a:cubicBezTo>
                      <a:lnTo>
                        <a:pt x="5764" y="5885"/>
                      </a:lnTo>
                      <a:cubicBezTo>
                        <a:pt x="5764" y="5902"/>
                        <a:pt x="5711" y="5940"/>
                        <a:pt x="5704" y="5940"/>
                      </a:cubicBezTo>
                      <a:cubicBezTo>
                        <a:pt x="5700" y="5940"/>
                        <a:pt x="5713" y="5926"/>
                        <a:pt x="5764" y="5885"/>
                      </a:cubicBezTo>
                      <a:lnTo>
                        <a:pt x="5764" y="5885"/>
                      </a:lnTo>
                      <a:cubicBezTo>
                        <a:pt x="5682" y="5939"/>
                        <a:pt x="5601" y="5994"/>
                        <a:pt x="5519" y="6048"/>
                      </a:cubicBezTo>
                      <a:lnTo>
                        <a:pt x="5328" y="6157"/>
                      </a:lnTo>
                      <a:cubicBezTo>
                        <a:pt x="5310" y="6176"/>
                        <a:pt x="5213" y="6207"/>
                        <a:pt x="5209" y="6207"/>
                      </a:cubicBezTo>
                      <a:cubicBezTo>
                        <a:pt x="5207" y="6207"/>
                        <a:pt x="5223" y="6201"/>
                        <a:pt x="5274" y="6184"/>
                      </a:cubicBezTo>
                      <a:lnTo>
                        <a:pt x="5274" y="6184"/>
                      </a:lnTo>
                      <a:cubicBezTo>
                        <a:pt x="5165" y="6211"/>
                        <a:pt x="5029" y="6266"/>
                        <a:pt x="4893" y="6293"/>
                      </a:cubicBezTo>
                      <a:cubicBezTo>
                        <a:pt x="4836" y="6293"/>
                        <a:pt x="4778" y="6307"/>
                        <a:pt x="4720" y="6324"/>
                      </a:cubicBezTo>
                      <a:lnTo>
                        <a:pt x="4720" y="6324"/>
                      </a:lnTo>
                      <a:cubicBezTo>
                        <a:pt x="4686" y="6328"/>
                        <a:pt x="4583" y="6347"/>
                        <a:pt x="4566" y="6347"/>
                      </a:cubicBezTo>
                      <a:lnTo>
                        <a:pt x="4077" y="6347"/>
                      </a:lnTo>
                      <a:cubicBezTo>
                        <a:pt x="3995" y="6347"/>
                        <a:pt x="3913" y="6320"/>
                        <a:pt x="3832" y="6293"/>
                      </a:cubicBezTo>
                      <a:cubicBezTo>
                        <a:pt x="3723" y="6266"/>
                        <a:pt x="3587" y="6211"/>
                        <a:pt x="3451" y="6184"/>
                      </a:cubicBezTo>
                      <a:cubicBezTo>
                        <a:pt x="3430" y="6184"/>
                        <a:pt x="3280" y="6104"/>
                        <a:pt x="3299" y="6104"/>
                      </a:cubicBezTo>
                      <a:cubicBezTo>
                        <a:pt x="3304" y="6104"/>
                        <a:pt x="3325" y="6111"/>
                        <a:pt x="3369" y="6130"/>
                      </a:cubicBezTo>
                      <a:cubicBezTo>
                        <a:pt x="3315" y="6103"/>
                        <a:pt x="3233" y="6075"/>
                        <a:pt x="3179" y="6048"/>
                      </a:cubicBezTo>
                      <a:cubicBezTo>
                        <a:pt x="3015" y="5966"/>
                        <a:pt x="2879" y="5885"/>
                        <a:pt x="2743" y="5776"/>
                      </a:cubicBezTo>
                      <a:cubicBezTo>
                        <a:pt x="2661" y="5722"/>
                        <a:pt x="2607" y="5667"/>
                        <a:pt x="2553" y="5613"/>
                      </a:cubicBezTo>
                      <a:cubicBezTo>
                        <a:pt x="2498" y="5531"/>
                        <a:pt x="2444" y="5504"/>
                        <a:pt x="2417" y="5449"/>
                      </a:cubicBezTo>
                      <a:cubicBezTo>
                        <a:pt x="2381" y="5414"/>
                        <a:pt x="2335" y="5356"/>
                        <a:pt x="2328" y="5356"/>
                      </a:cubicBezTo>
                      <a:cubicBezTo>
                        <a:pt x="2325" y="5356"/>
                        <a:pt x="2333" y="5374"/>
                        <a:pt x="2362" y="5422"/>
                      </a:cubicBezTo>
                      <a:cubicBezTo>
                        <a:pt x="2172" y="5177"/>
                        <a:pt x="2036" y="4905"/>
                        <a:pt x="1981" y="4606"/>
                      </a:cubicBezTo>
                      <a:cubicBezTo>
                        <a:pt x="1954" y="4524"/>
                        <a:pt x="1927" y="4442"/>
                        <a:pt x="1927" y="4361"/>
                      </a:cubicBezTo>
                      <a:cubicBezTo>
                        <a:pt x="1909" y="4308"/>
                        <a:pt x="1903" y="4266"/>
                        <a:pt x="1908" y="4266"/>
                      </a:cubicBezTo>
                      <a:cubicBezTo>
                        <a:pt x="1911" y="4266"/>
                        <a:pt x="1917" y="4278"/>
                        <a:pt x="1927" y="4306"/>
                      </a:cubicBezTo>
                      <a:lnTo>
                        <a:pt x="1927" y="4116"/>
                      </a:lnTo>
                      <a:lnTo>
                        <a:pt x="1927" y="3925"/>
                      </a:lnTo>
                      <a:lnTo>
                        <a:pt x="1927" y="3735"/>
                      </a:lnTo>
                      <a:lnTo>
                        <a:pt x="1927" y="3708"/>
                      </a:lnTo>
                      <a:lnTo>
                        <a:pt x="1954" y="3517"/>
                      </a:lnTo>
                      <a:cubicBezTo>
                        <a:pt x="1954" y="3471"/>
                        <a:pt x="2032" y="3249"/>
                        <a:pt x="2039" y="3249"/>
                      </a:cubicBezTo>
                      <a:cubicBezTo>
                        <a:pt x="2041" y="3249"/>
                        <a:pt x="2040" y="3256"/>
                        <a:pt x="2036" y="3272"/>
                      </a:cubicBezTo>
                      <a:cubicBezTo>
                        <a:pt x="2087" y="3117"/>
                        <a:pt x="2188" y="2962"/>
                        <a:pt x="2291" y="2831"/>
                      </a:cubicBezTo>
                      <a:lnTo>
                        <a:pt x="2291" y="2831"/>
                      </a:lnTo>
                      <a:cubicBezTo>
                        <a:pt x="2278" y="2848"/>
                        <a:pt x="2273" y="2854"/>
                        <a:pt x="2274" y="2854"/>
                      </a:cubicBezTo>
                      <a:cubicBezTo>
                        <a:pt x="2279" y="2854"/>
                        <a:pt x="2389" y="2728"/>
                        <a:pt x="2389" y="2728"/>
                      </a:cubicBezTo>
                      <a:cubicBezTo>
                        <a:pt x="2444" y="2646"/>
                        <a:pt x="2498" y="2592"/>
                        <a:pt x="2580" y="2537"/>
                      </a:cubicBezTo>
                      <a:lnTo>
                        <a:pt x="2580" y="2537"/>
                      </a:lnTo>
                      <a:cubicBezTo>
                        <a:pt x="2546" y="2565"/>
                        <a:pt x="2534" y="2575"/>
                        <a:pt x="2536" y="2575"/>
                      </a:cubicBezTo>
                      <a:cubicBezTo>
                        <a:pt x="2541" y="2575"/>
                        <a:pt x="2668" y="2483"/>
                        <a:pt x="2689" y="2483"/>
                      </a:cubicBezTo>
                      <a:cubicBezTo>
                        <a:pt x="2743" y="2429"/>
                        <a:pt x="2825" y="2374"/>
                        <a:pt x="2906" y="2347"/>
                      </a:cubicBezTo>
                      <a:cubicBezTo>
                        <a:pt x="2934" y="2330"/>
                        <a:pt x="2952" y="2317"/>
                        <a:pt x="2964" y="2309"/>
                      </a:cubicBezTo>
                      <a:lnTo>
                        <a:pt x="2964" y="2309"/>
                      </a:lnTo>
                      <a:cubicBezTo>
                        <a:pt x="2977" y="2305"/>
                        <a:pt x="2994" y="2300"/>
                        <a:pt x="3015" y="2293"/>
                      </a:cubicBezTo>
                      <a:lnTo>
                        <a:pt x="3260" y="2238"/>
                      </a:lnTo>
                      <a:cubicBezTo>
                        <a:pt x="3290" y="2228"/>
                        <a:pt x="3310" y="2221"/>
                        <a:pt x="3323" y="2215"/>
                      </a:cubicBezTo>
                      <a:lnTo>
                        <a:pt x="3323" y="2215"/>
                      </a:lnTo>
                      <a:cubicBezTo>
                        <a:pt x="3335" y="2214"/>
                        <a:pt x="3350" y="2213"/>
                        <a:pt x="3369" y="2211"/>
                      </a:cubicBezTo>
                      <a:lnTo>
                        <a:pt x="3696" y="2211"/>
                      </a:lnTo>
                      <a:cubicBezTo>
                        <a:pt x="3991" y="2194"/>
                        <a:pt x="4256" y="2050"/>
                        <a:pt x="4421" y="1830"/>
                      </a:cubicBezTo>
                      <a:close/>
                      <a:moveTo>
                        <a:pt x="4387" y="0"/>
                      </a:moveTo>
                      <a:cubicBezTo>
                        <a:pt x="3796" y="0"/>
                        <a:pt x="3200" y="126"/>
                        <a:pt x="2634" y="388"/>
                      </a:cubicBezTo>
                      <a:cubicBezTo>
                        <a:pt x="2538" y="439"/>
                        <a:pt x="2458" y="499"/>
                        <a:pt x="2391" y="564"/>
                      </a:cubicBezTo>
                      <a:lnTo>
                        <a:pt x="2391" y="564"/>
                      </a:lnTo>
                      <a:cubicBezTo>
                        <a:pt x="988" y="1062"/>
                        <a:pt x="0" y="2507"/>
                        <a:pt x="22" y="4034"/>
                      </a:cubicBezTo>
                      <a:cubicBezTo>
                        <a:pt x="76" y="5912"/>
                        <a:pt x="1355" y="7545"/>
                        <a:pt x="3179" y="8035"/>
                      </a:cubicBezTo>
                      <a:cubicBezTo>
                        <a:pt x="3565" y="8153"/>
                        <a:pt x="3959" y="8210"/>
                        <a:pt x="4351" y="8210"/>
                      </a:cubicBezTo>
                      <a:cubicBezTo>
                        <a:pt x="5669" y="8210"/>
                        <a:pt x="6947" y="7562"/>
                        <a:pt x="7723" y="6429"/>
                      </a:cubicBezTo>
                      <a:cubicBezTo>
                        <a:pt x="8676" y="5068"/>
                        <a:pt x="8785" y="3082"/>
                        <a:pt x="7805" y="1748"/>
                      </a:cubicBezTo>
                      <a:cubicBezTo>
                        <a:pt x="6979" y="622"/>
                        <a:pt x="5699" y="0"/>
                        <a:pt x="438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123" name="Google Shape;123;p2"/>
            <p:cNvGrpSpPr/>
            <p:nvPr/>
          </p:nvGrpSpPr>
          <p:grpSpPr>
            <a:xfrm>
              <a:off x="837" y="4653862"/>
              <a:ext cx="1352156" cy="489679"/>
              <a:chOff x="837" y="4653862"/>
              <a:chExt cx="1352156" cy="489679"/>
            </a:xfrm>
          </p:grpSpPr>
          <p:sp>
            <p:nvSpPr>
              <p:cNvPr id="124" name="Google Shape;124;p2"/>
              <p:cNvSpPr/>
              <p:nvPr/>
            </p:nvSpPr>
            <p:spPr>
              <a:xfrm>
                <a:off x="516524" y="4871223"/>
                <a:ext cx="836469" cy="272317"/>
              </a:xfrm>
              <a:custGeom>
                <a:rect b="b" l="l" r="r" t="t"/>
                <a:pathLst>
                  <a:path extrusionOk="0" h="13157" w="40414">
                    <a:moveTo>
                      <a:pt x="15683" y="1"/>
                    </a:moveTo>
                    <a:cubicBezTo>
                      <a:pt x="14965" y="1"/>
                      <a:pt x="14245" y="23"/>
                      <a:pt x="13526" y="66"/>
                    </a:cubicBezTo>
                    <a:cubicBezTo>
                      <a:pt x="11050" y="257"/>
                      <a:pt x="8546" y="719"/>
                      <a:pt x="6342" y="1835"/>
                    </a:cubicBezTo>
                    <a:cubicBezTo>
                      <a:pt x="2994" y="3550"/>
                      <a:pt x="436" y="7006"/>
                      <a:pt x="82" y="10761"/>
                    </a:cubicBezTo>
                    <a:cubicBezTo>
                      <a:pt x="1" y="11578"/>
                      <a:pt x="55" y="12367"/>
                      <a:pt x="218" y="13156"/>
                    </a:cubicBezTo>
                    <a:lnTo>
                      <a:pt x="2096" y="13156"/>
                    </a:lnTo>
                    <a:cubicBezTo>
                      <a:pt x="2042" y="12911"/>
                      <a:pt x="1960" y="12639"/>
                      <a:pt x="1933" y="12394"/>
                    </a:cubicBezTo>
                    <a:cubicBezTo>
                      <a:pt x="1470" y="9156"/>
                      <a:pt x="3538" y="5863"/>
                      <a:pt x="6124" y="4094"/>
                    </a:cubicBezTo>
                    <a:cubicBezTo>
                      <a:pt x="6478" y="3849"/>
                      <a:pt x="6831" y="3658"/>
                      <a:pt x="7212" y="3468"/>
                    </a:cubicBezTo>
                    <a:cubicBezTo>
                      <a:pt x="7321" y="3386"/>
                      <a:pt x="7457" y="3332"/>
                      <a:pt x="7566" y="3277"/>
                    </a:cubicBezTo>
                    <a:lnTo>
                      <a:pt x="7729" y="3196"/>
                    </a:lnTo>
                    <a:lnTo>
                      <a:pt x="7866" y="3141"/>
                    </a:lnTo>
                    <a:cubicBezTo>
                      <a:pt x="8328" y="2951"/>
                      <a:pt x="8818" y="2788"/>
                      <a:pt x="9281" y="2651"/>
                    </a:cubicBezTo>
                    <a:cubicBezTo>
                      <a:pt x="9825" y="2488"/>
                      <a:pt x="10342" y="2352"/>
                      <a:pt x="10886" y="2243"/>
                    </a:cubicBezTo>
                    <a:cubicBezTo>
                      <a:pt x="11512" y="2134"/>
                      <a:pt x="11975" y="2053"/>
                      <a:pt x="12492" y="1998"/>
                    </a:cubicBezTo>
                    <a:cubicBezTo>
                      <a:pt x="13595" y="1886"/>
                      <a:pt x="14700" y="1831"/>
                      <a:pt x="15802" y="1831"/>
                    </a:cubicBezTo>
                    <a:cubicBezTo>
                      <a:pt x="20054" y="1831"/>
                      <a:pt x="24267" y="2658"/>
                      <a:pt x="28222" y="4257"/>
                    </a:cubicBezTo>
                    <a:cubicBezTo>
                      <a:pt x="30589" y="5182"/>
                      <a:pt x="32766" y="6434"/>
                      <a:pt x="34726" y="8040"/>
                    </a:cubicBezTo>
                    <a:cubicBezTo>
                      <a:pt x="35189" y="8421"/>
                      <a:pt x="35651" y="8856"/>
                      <a:pt x="36059" y="9292"/>
                    </a:cubicBezTo>
                    <a:cubicBezTo>
                      <a:pt x="36250" y="9509"/>
                      <a:pt x="36440" y="9727"/>
                      <a:pt x="36631" y="9945"/>
                    </a:cubicBezTo>
                    <a:lnTo>
                      <a:pt x="36849" y="10217"/>
                    </a:lnTo>
                    <a:lnTo>
                      <a:pt x="36957" y="10353"/>
                    </a:lnTo>
                    <a:lnTo>
                      <a:pt x="37094" y="10571"/>
                    </a:lnTo>
                    <a:cubicBezTo>
                      <a:pt x="37447" y="11033"/>
                      <a:pt x="37747" y="11523"/>
                      <a:pt x="38019" y="12040"/>
                    </a:cubicBezTo>
                    <a:cubicBezTo>
                      <a:pt x="38209" y="12394"/>
                      <a:pt x="38373" y="12775"/>
                      <a:pt x="38481" y="13156"/>
                    </a:cubicBezTo>
                    <a:lnTo>
                      <a:pt x="40414" y="13156"/>
                    </a:lnTo>
                    <a:cubicBezTo>
                      <a:pt x="39053" y="8530"/>
                      <a:pt x="34808" y="5237"/>
                      <a:pt x="30562" y="3277"/>
                    </a:cubicBezTo>
                    <a:cubicBezTo>
                      <a:pt x="25884" y="1105"/>
                      <a:pt x="20808" y="1"/>
                      <a:pt x="15683"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 name="Google Shape;125;p2"/>
              <p:cNvSpPr/>
              <p:nvPr/>
            </p:nvSpPr>
            <p:spPr>
              <a:xfrm>
                <a:off x="837" y="4653862"/>
                <a:ext cx="365334" cy="345829"/>
              </a:xfrm>
              <a:custGeom>
                <a:rect b="b" l="l" r="r" t="t"/>
                <a:pathLst>
                  <a:path extrusionOk="0" h="12340" w="13036">
                    <a:moveTo>
                      <a:pt x="0" y="1"/>
                    </a:moveTo>
                    <a:lnTo>
                      <a:pt x="0" y="12247"/>
                    </a:lnTo>
                    <a:cubicBezTo>
                      <a:pt x="554" y="12309"/>
                      <a:pt x="1111" y="12340"/>
                      <a:pt x="1666" y="12340"/>
                    </a:cubicBezTo>
                    <a:cubicBezTo>
                      <a:pt x="3075" y="12340"/>
                      <a:pt x="4477" y="12140"/>
                      <a:pt x="5824" y="11730"/>
                    </a:cubicBezTo>
                    <a:cubicBezTo>
                      <a:pt x="13036" y="9362"/>
                      <a:pt x="6014" y="3702"/>
                      <a:pt x="0"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26" name="Google Shape;126;p2"/>
            <p:cNvGrpSpPr/>
            <p:nvPr/>
          </p:nvGrpSpPr>
          <p:grpSpPr>
            <a:xfrm>
              <a:off x="826" y="1896757"/>
              <a:ext cx="1156960" cy="2290328"/>
              <a:chOff x="837" y="1584059"/>
              <a:chExt cx="1314877" cy="2602942"/>
            </a:xfrm>
          </p:grpSpPr>
          <p:sp>
            <p:nvSpPr>
              <p:cNvPr id="127" name="Google Shape;127;p2"/>
              <p:cNvSpPr/>
              <p:nvPr/>
            </p:nvSpPr>
            <p:spPr>
              <a:xfrm>
                <a:off x="837" y="1896314"/>
                <a:ext cx="1314877" cy="1881711"/>
              </a:xfrm>
              <a:custGeom>
                <a:rect b="b" l="l" r="r" t="t"/>
                <a:pathLst>
                  <a:path extrusionOk="0" h="67144" w="46918">
                    <a:moveTo>
                      <a:pt x="9023" y="0"/>
                    </a:moveTo>
                    <a:cubicBezTo>
                      <a:pt x="6015" y="0"/>
                      <a:pt x="3050" y="210"/>
                      <a:pt x="218" y="588"/>
                    </a:cubicBezTo>
                    <a:lnTo>
                      <a:pt x="0" y="616"/>
                    </a:lnTo>
                    <a:lnTo>
                      <a:pt x="0" y="8780"/>
                    </a:lnTo>
                    <a:cubicBezTo>
                      <a:pt x="572" y="8698"/>
                      <a:pt x="1116" y="8589"/>
                      <a:pt x="1687" y="8508"/>
                    </a:cubicBezTo>
                    <a:cubicBezTo>
                      <a:pt x="3833" y="8225"/>
                      <a:pt x="6078" y="8068"/>
                      <a:pt x="8355" y="8068"/>
                    </a:cubicBezTo>
                    <a:cubicBezTo>
                      <a:pt x="17255" y="8068"/>
                      <a:pt x="26643" y="10472"/>
                      <a:pt x="32494" y="17189"/>
                    </a:cubicBezTo>
                    <a:cubicBezTo>
                      <a:pt x="33637" y="18468"/>
                      <a:pt x="34589" y="19911"/>
                      <a:pt x="35351" y="21462"/>
                    </a:cubicBezTo>
                    <a:cubicBezTo>
                      <a:pt x="36957" y="24945"/>
                      <a:pt x="37147" y="28919"/>
                      <a:pt x="36902" y="32783"/>
                    </a:cubicBezTo>
                    <a:cubicBezTo>
                      <a:pt x="36685" y="36348"/>
                      <a:pt x="36086" y="39968"/>
                      <a:pt x="34725" y="43288"/>
                    </a:cubicBezTo>
                    <a:cubicBezTo>
                      <a:pt x="31405" y="51234"/>
                      <a:pt x="23595" y="56840"/>
                      <a:pt x="15131" y="58473"/>
                    </a:cubicBezTo>
                    <a:cubicBezTo>
                      <a:pt x="13062" y="58865"/>
                      <a:pt x="10971" y="59058"/>
                      <a:pt x="8882" y="59058"/>
                    </a:cubicBezTo>
                    <a:cubicBezTo>
                      <a:pt x="5889" y="59058"/>
                      <a:pt x="2902" y="58660"/>
                      <a:pt x="0" y="57875"/>
                    </a:cubicBezTo>
                    <a:lnTo>
                      <a:pt x="0" y="66039"/>
                    </a:lnTo>
                    <a:cubicBezTo>
                      <a:pt x="3233" y="66772"/>
                      <a:pt x="6531" y="67143"/>
                      <a:pt x="9832" y="67143"/>
                    </a:cubicBezTo>
                    <a:cubicBezTo>
                      <a:pt x="12534" y="67143"/>
                      <a:pt x="15237" y="66895"/>
                      <a:pt x="17907" y="66393"/>
                    </a:cubicBezTo>
                    <a:cubicBezTo>
                      <a:pt x="29038" y="64243"/>
                      <a:pt x="39352" y="56840"/>
                      <a:pt x="43706" y="46390"/>
                    </a:cubicBezTo>
                    <a:cubicBezTo>
                      <a:pt x="45529" y="42009"/>
                      <a:pt x="46291" y="37273"/>
                      <a:pt x="46591" y="32538"/>
                    </a:cubicBezTo>
                    <a:cubicBezTo>
                      <a:pt x="46917" y="27476"/>
                      <a:pt x="46672" y="22224"/>
                      <a:pt x="44522" y="17652"/>
                    </a:cubicBezTo>
                    <a:cubicBezTo>
                      <a:pt x="43543" y="15584"/>
                      <a:pt x="42291" y="13706"/>
                      <a:pt x="40767" y="11991"/>
                    </a:cubicBezTo>
                    <a:cubicBezTo>
                      <a:pt x="33081" y="3180"/>
                      <a:pt x="20728" y="0"/>
                      <a:pt x="9023"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28" name="Google Shape;128;p2"/>
              <p:cNvGrpSpPr/>
              <p:nvPr/>
            </p:nvGrpSpPr>
            <p:grpSpPr>
              <a:xfrm>
                <a:off x="168623" y="1584059"/>
                <a:ext cx="483543" cy="1549811"/>
                <a:chOff x="2072700" y="1651200"/>
                <a:chExt cx="431350" cy="1382525"/>
              </a:xfrm>
            </p:grpSpPr>
            <p:sp>
              <p:nvSpPr>
                <p:cNvPr id="129" name="Google Shape;129;p2"/>
                <p:cNvSpPr/>
                <p:nvPr/>
              </p:nvSpPr>
              <p:spPr>
                <a:xfrm>
                  <a:off x="2223725" y="2114550"/>
                  <a:ext cx="94600" cy="72800"/>
                </a:xfrm>
                <a:custGeom>
                  <a:rect b="b" l="l" r="r" t="t"/>
                  <a:pathLst>
                    <a:path extrusionOk="0" h="2912" w="3784">
                      <a:moveTo>
                        <a:pt x="1878" y="0"/>
                      </a:moveTo>
                      <a:cubicBezTo>
                        <a:pt x="1" y="0"/>
                        <a:pt x="1" y="2912"/>
                        <a:pt x="1878" y="2912"/>
                      </a:cubicBezTo>
                      <a:cubicBezTo>
                        <a:pt x="3783" y="2912"/>
                        <a:pt x="3783" y="0"/>
                        <a:pt x="1878"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 name="Google Shape;130;p2"/>
                <p:cNvSpPr/>
                <p:nvPr/>
              </p:nvSpPr>
              <p:spPr>
                <a:xfrm>
                  <a:off x="2205350" y="2247025"/>
                  <a:ext cx="73525" cy="79300"/>
                </a:xfrm>
                <a:custGeom>
                  <a:rect b="b" l="l" r="r" t="t"/>
                  <a:pathLst>
                    <a:path extrusionOk="0" h="3172" w="2941">
                      <a:moveTo>
                        <a:pt x="1569" y="1"/>
                      </a:moveTo>
                      <a:cubicBezTo>
                        <a:pt x="1536" y="1"/>
                        <a:pt x="1503" y="3"/>
                        <a:pt x="1470" y="8"/>
                      </a:cubicBezTo>
                      <a:lnTo>
                        <a:pt x="1062" y="62"/>
                      </a:lnTo>
                      <a:cubicBezTo>
                        <a:pt x="817" y="117"/>
                        <a:pt x="600" y="253"/>
                        <a:pt x="436" y="443"/>
                      </a:cubicBezTo>
                      <a:lnTo>
                        <a:pt x="191" y="743"/>
                      </a:lnTo>
                      <a:cubicBezTo>
                        <a:pt x="55" y="960"/>
                        <a:pt x="1" y="1205"/>
                        <a:pt x="1" y="1477"/>
                      </a:cubicBezTo>
                      <a:lnTo>
                        <a:pt x="1" y="1722"/>
                      </a:lnTo>
                      <a:cubicBezTo>
                        <a:pt x="28" y="2103"/>
                        <a:pt x="164" y="2457"/>
                        <a:pt x="436" y="2729"/>
                      </a:cubicBezTo>
                      <a:cubicBezTo>
                        <a:pt x="545" y="2865"/>
                        <a:pt x="708" y="2974"/>
                        <a:pt x="899" y="3056"/>
                      </a:cubicBezTo>
                      <a:cubicBezTo>
                        <a:pt x="1033" y="3123"/>
                        <a:pt x="1205" y="3172"/>
                        <a:pt x="1367" y="3172"/>
                      </a:cubicBezTo>
                      <a:cubicBezTo>
                        <a:pt x="1402" y="3172"/>
                        <a:pt x="1437" y="3169"/>
                        <a:pt x="1470" y="3165"/>
                      </a:cubicBezTo>
                      <a:lnTo>
                        <a:pt x="1851" y="3110"/>
                      </a:lnTo>
                      <a:cubicBezTo>
                        <a:pt x="2096" y="3056"/>
                        <a:pt x="2314" y="2920"/>
                        <a:pt x="2505" y="2729"/>
                      </a:cubicBezTo>
                      <a:lnTo>
                        <a:pt x="2722" y="2457"/>
                      </a:lnTo>
                      <a:cubicBezTo>
                        <a:pt x="2858" y="2212"/>
                        <a:pt x="2940" y="1967"/>
                        <a:pt x="2940" y="1695"/>
                      </a:cubicBezTo>
                      <a:lnTo>
                        <a:pt x="2940" y="1477"/>
                      </a:lnTo>
                      <a:cubicBezTo>
                        <a:pt x="2940" y="1287"/>
                        <a:pt x="2886" y="1069"/>
                        <a:pt x="2804" y="906"/>
                      </a:cubicBezTo>
                      <a:cubicBezTo>
                        <a:pt x="2750" y="715"/>
                        <a:pt x="2641" y="552"/>
                        <a:pt x="2505" y="443"/>
                      </a:cubicBezTo>
                      <a:cubicBezTo>
                        <a:pt x="2369" y="280"/>
                        <a:pt x="2205" y="198"/>
                        <a:pt x="2042" y="144"/>
                      </a:cubicBezTo>
                      <a:cubicBezTo>
                        <a:pt x="1884" y="54"/>
                        <a:pt x="1726" y="1"/>
                        <a:pt x="1569"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 name="Google Shape;131;p2"/>
                <p:cNvSpPr/>
                <p:nvPr/>
              </p:nvSpPr>
              <p:spPr>
                <a:xfrm>
                  <a:off x="2348925" y="2254000"/>
                  <a:ext cx="74850" cy="76925"/>
                </a:xfrm>
                <a:custGeom>
                  <a:rect b="b" l="l" r="r" t="t"/>
                  <a:pathLst>
                    <a:path extrusionOk="0" h="3077" w="2994">
                      <a:moveTo>
                        <a:pt x="2487" y="541"/>
                      </a:moveTo>
                      <a:lnTo>
                        <a:pt x="2531" y="572"/>
                      </a:lnTo>
                      <a:lnTo>
                        <a:pt x="2547" y="594"/>
                      </a:lnTo>
                      <a:lnTo>
                        <a:pt x="2547" y="594"/>
                      </a:lnTo>
                      <a:cubicBezTo>
                        <a:pt x="2528" y="576"/>
                        <a:pt x="2508" y="558"/>
                        <a:pt x="2487" y="541"/>
                      </a:cubicBezTo>
                      <a:close/>
                      <a:moveTo>
                        <a:pt x="2866" y="1105"/>
                      </a:moveTo>
                      <a:lnTo>
                        <a:pt x="2866" y="1105"/>
                      </a:lnTo>
                      <a:cubicBezTo>
                        <a:pt x="2881" y="1136"/>
                        <a:pt x="2897" y="1167"/>
                        <a:pt x="2912" y="1198"/>
                      </a:cubicBezTo>
                      <a:cubicBezTo>
                        <a:pt x="2912" y="1198"/>
                        <a:pt x="2912" y="1171"/>
                        <a:pt x="2912" y="1171"/>
                      </a:cubicBezTo>
                      <a:lnTo>
                        <a:pt x="2930" y="1298"/>
                      </a:lnTo>
                      <a:lnTo>
                        <a:pt x="2930" y="1298"/>
                      </a:lnTo>
                      <a:cubicBezTo>
                        <a:pt x="2925" y="1274"/>
                        <a:pt x="2919" y="1250"/>
                        <a:pt x="2912" y="1226"/>
                      </a:cubicBezTo>
                      <a:lnTo>
                        <a:pt x="2866" y="1105"/>
                      </a:lnTo>
                      <a:close/>
                      <a:moveTo>
                        <a:pt x="2954" y="1462"/>
                      </a:moveTo>
                      <a:lnTo>
                        <a:pt x="2964" y="1539"/>
                      </a:lnTo>
                      <a:lnTo>
                        <a:pt x="2957" y="1593"/>
                      </a:lnTo>
                      <a:lnTo>
                        <a:pt x="2957" y="1593"/>
                      </a:lnTo>
                      <a:cubicBezTo>
                        <a:pt x="2958" y="1549"/>
                        <a:pt x="2957" y="1505"/>
                        <a:pt x="2954" y="1462"/>
                      </a:cubicBezTo>
                      <a:close/>
                      <a:moveTo>
                        <a:pt x="1894" y="2878"/>
                      </a:moveTo>
                      <a:lnTo>
                        <a:pt x="1878" y="2886"/>
                      </a:lnTo>
                      <a:lnTo>
                        <a:pt x="1834" y="2892"/>
                      </a:lnTo>
                      <a:lnTo>
                        <a:pt x="1834" y="2892"/>
                      </a:lnTo>
                      <a:cubicBezTo>
                        <a:pt x="1854" y="2888"/>
                        <a:pt x="1874" y="2883"/>
                        <a:pt x="1894" y="2878"/>
                      </a:cubicBezTo>
                      <a:close/>
                      <a:moveTo>
                        <a:pt x="1597" y="2926"/>
                      </a:moveTo>
                      <a:lnTo>
                        <a:pt x="1510" y="2938"/>
                      </a:lnTo>
                      <a:lnTo>
                        <a:pt x="1510" y="2938"/>
                      </a:lnTo>
                      <a:lnTo>
                        <a:pt x="1454" y="2931"/>
                      </a:lnTo>
                      <a:lnTo>
                        <a:pt x="1454" y="2931"/>
                      </a:lnTo>
                      <a:cubicBezTo>
                        <a:pt x="1458" y="2931"/>
                        <a:pt x="1463" y="2931"/>
                        <a:pt x="1468" y="2931"/>
                      </a:cubicBezTo>
                      <a:cubicBezTo>
                        <a:pt x="1511" y="2931"/>
                        <a:pt x="1555" y="2929"/>
                        <a:pt x="1597" y="2926"/>
                      </a:cubicBezTo>
                      <a:close/>
                      <a:moveTo>
                        <a:pt x="1497" y="1"/>
                      </a:moveTo>
                      <a:cubicBezTo>
                        <a:pt x="1470" y="1"/>
                        <a:pt x="1116" y="55"/>
                        <a:pt x="1089" y="55"/>
                      </a:cubicBezTo>
                      <a:lnTo>
                        <a:pt x="762" y="219"/>
                      </a:lnTo>
                      <a:cubicBezTo>
                        <a:pt x="708" y="246"/>
                        <a:pt x="653" y="300"/>
                        <a:pt x="599" y="328"/>
                      </a:cubicBezTo>
                      <a:cubicBezTo>
                        <a:pt x="517" y="409"/>
                        <a:pt x="490" y="409"/>
                        <a:pt x="436" y="464"/>
                      </a:cubicBezTo>
                      <a:cubicBezTo>
                        <a:pt x="381" y="518"/>
                        <a:pt x="218" y="763"/>
                        <a:pt x="218" y="763"/>
                      </a:cubicBezTo>
                      <a:cubicBezTo>
                        <a:pt x="218" y="790"/>
                        <a:pt x="82" y="1090"/>
                        <a:pt x="55" y="1117"/>
                      </a:cubicBezTo>
                      <a:cubicBezTo>
                        <a:pt x="55" y="1171"/>
                        <a:pt x="0" y="1471"/>
                        <a:pt x="0" y="1525"/>
                      </a:cubicBezTo>
                      <a:lnTo>
                        <a:pt x="0" y="1552"/>
                      </a:lnTo>
                      <a:cubicBezTo>
                        <a:pt x="0" y="1579"/>
                        <a:pt x="55" y="1933"/>
                        <a:pt x="55" y="1960"/>
                      </a:cubicBezTo>
                      <a:cubicBezTo>
                        <a:pt x="55" y="1983"/>
                        <a:pt x="149" y="2176"/>
                        <a:pt x="149" y="2176"/>
                      </a:cubicBezTo>
                      <a:cubicBezTo>
                        <a:pt x="149" y="2176"/>
                        <a:pt x="145" y="2169"/>
                        <a:pt x="136" y="2151"/>
                      </a:cubicBezTo>
                      <a:cubicBezTo>
                        <a:pt x="126" y="2131"/>
                        <a:pt x="122" y="2123"/>
                        <a:pt x="121" y="2123"/>
                      </a:cubicBezTo>
                      <a:lnTo>
                        <a:pt x="121" y="2123"/>
                      </a:lnTo>
                      <a:cubicBezTo>
                        <a:pt x="118" y="2123"/>
                        <a:pt x="195" y="2297"/>
                        <a:pt x="218" y="2341"/>
                      </a:cubicBezTo>
                      <a:cubicBezTo>
                        <a:pt x="218" y="2369"/>
                        <a:pt x="436" y="2614"/>
                        <a:pt x="436" y="2641"/>
                      </a:cubicBezTo>
                      <a:cubicBezTo>
                        <a:pt x="436" y="2641"/>
                        <a:pt x="735" y="2858"/>
                        <a:pt x="762" y="2858"/>
                      </a:cubicBezTo>
                      <a:cubicBezTo>
                        <a:pt x="762" y="2858"/>
                        <a:pt x="1089" y="3022"/>
                        <a:pt x="1089" y="3022"/>
                      </a:cubicBezTo>
                      <a:lnTo>
                        <a:pt x="1497" y="3076"/>
                      </a:lnTo>
                      <a:cubicBezTo>
                        <a:pt x="1524" y="3076"/>
                        <a:pt x="1823" y="3022"/>
                        <a:pt x="1878" y="3022"/>
                      </a:cubicBezTo>
                      <a:cubicBezTo>
                        <a:pt x="2068" y="2995"/>
                        <a:pt x="2232" y="2886"/>
                        <a:pt x="2395" y="2750"/>
                      </a:cubicBezTo>
                      <a:cubicBezTo>
                        <a:pt x="2673" y="2548"/>
                        <a:pt x="2880" y="2229"/>
                        <a:pt x="2930" y="1879"/>
                      </a:cubicBezTo>
                      <a:lnTo>
                        <a:pt x="2930" y="1879"/>
                      </a:lnTo>
                      <a:cubicBezTo>
                        <a:pt x="2933" y="1870"/>
                        <a:pt x="2936" y="1861"/>
                        <a:pt x="2939" y="1852"/>
                      </a:cubicBezTo>
                      <a:cubicBezTo>
                        <a:pt x="2966" y="1715"/>
                        <a:pt x="2966" y="1579"/>
                        <a:pt x="2994" y="1471"/>
                      </a:cubicBezTo>
                      <a:cubicBezTo>
                        <a:pt x="2994" y="1198"/>
                        <a:pt x="2939" y="953"/>
                        <a:pt x="2803" y="709"/>
                      </a:cubicBezTo>
                      <a:lnTo>
                        <a:pt x="2558" y="409"/>
                      </a:lnTo>
                      <a:cubicBezTo>
                        <a:pt x="2395" y="246"/>
                        <a:pt x="2150" y="110"/>
                        <a:pt x="1905" y="55"/>
                      </a:cubicBezTo>
                      <a:cubicBezTo>
                        <a:pt x="1851" y="55"/>
                        <a:pt x="1551" y="1"/>
                        <a:pt x="1497"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 name="Google Shape;132;p2"/>
                <p:cNvSpPr/>
                <p:nvPr/>
              </p:nvSpPr>
              <p:spPr>
                <a:xfrm>
                  <a:off x="2229850" y="2380550"/>
                  <a:ext cx="94600" cy="73500"/>
                </a:xfrm>
                <a:custGeom>
                  <a:rect b="b" l="l" r="r" t="t"/>
                  <a:pathLst>
                    <a:path extrusionOk="0" h="2940" w="3784">
                      <a:moveTo>
                        <a:pt x="1906" y="1"/>
                      </a:moveTo>
                      <a:cubicBezTo>
                        <a:pt x="1" y="1"/>
                        <a:pt x="1" y="2940"/>
                        <a:pt x="1906" y="2940"/>
                      </a:cubicBezTo>
                      <a:cubicBezTo>
                        <a:pt x="3783" y="2940"/>
                        <a:pt x="3783" y="1"/>
                        <a:pt x="1906"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 name="Google Shape;133;p2"/>
                <p:cNvSpPr/>
                <p:nvPr/>
              </p:nvSpPr>
              <p:spPr>
                <a:xfrm>
                  <a:off x="2358450" y="2438400"/>
                  <a:ext cx="83700" cy="79625"/>
                </a:xfrm>
                <a:custGeom>
                  <a:rect b="b" l="l" r="r" t="t"/>
                  <a:pathLst>
                    <a:path extrusionOk="0" h="3185" w="3348">
                      <a:moveTo>
                        <a:pt x="1823" y="0"/>
                      </a:moveTo>
                      <a:lnTo>
                        <a:pt x="1442" y="54"/>
                      </a:lnTo>
                      <a:cubicBezTo>
                        <a:pt x="1197" y="136"/>
                        <a:pt x="980" y="245"/>
                        <a:pt x="789" y="435"/>
                      </a:cubicBezTo>
                      <a:lnTo>
                        <a:pt x="572" y="680"/>
                      </a:lnTo>
                      <a:cubicBezTo>
                        <a:pt x="0" y="1252"/>
                        <a:pt x="0" y="2150"/>
                        <a:pt x="572" y="2749"/>
                      </a:cubicBezTo>
                      <a:lnTo>
                        <a:pt x="871" y="2966"/>
                      </a:lnTo>
                      <a:cubicBezTo>
                        <a:pt x="1089" y="3102"/>
                        <a:pt x="1334" y="3184"/>
                        <a:pt x="1606" y="3184"/>
                      </a:cubicBezTo>
                      <a:lnTo>
                        <a:pt x="1987" y="3130"/>
                      </a:lnTo>
                      <a:cubicBezTo>
                        <a:pt x="2232" y="3048"/>
                        <a:pt x="2449" y="2912"/>
                        <a:pt x="2640" y="2749"/>
                      </a:cubicBezTo>
                      <a:cubicBezTo>
                        <a:pt x="2721" y="2667"/>
                        <a:pt x="2803" y="2585"/>
                        <a:pt x="2858" y="2504"/>
                      </a:cubicBezTo>
                      <a:cubicBezTo>
                        <a:pt x="3021" y="2395"/>
                        <a:pt x="3130" y="2232"/>
                        <a:pt x="3184" y="2041"/>
                      </a:cubicBezTo>
                      <a:cubicBezTo>
                        <a:pt x="3347" y="1687"/>
                        <a:pt x="3347" y="1279"/>
                        <a:pt x="3184" y="898"/>
                      </a:cubicBezTo>
                      <a:cubicBezTo>
                        <a:pt x="3130" y="735"/>
                        <a:pt x="3021" y="572"/>
                        <a:pt x="2885" y="435"/>
                      </a:cubicBezTo>
                      <a:lnTo>
                        <a:pt x="2585" y="218"/>
                      </a:lnTo>
                      <a:cubicBezTo>
                        <a:pt x="2340" y="82"/>
                        <a:pt x="2096" y="0"/>
                        <a:pt x="1823"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 name="Google Shape;134;p2"/>
                <p:cNvSpPr/>
                <p:nvPr/>
              </p:nvSpPr>
              <p:spPr>
                <a:xfrm>
                  <a:off x="2267275" y="2565625"/>
                  <a:ext cx="88475" cy="78925"/>
                </a:xfrm>
                <a:custGeom>
                  <a:rect b="b" l="l" r="r" t="t"/>
                  <a:pathLst>
                    <a:path extrusionOk="0" h="3157" w="3539">
                      <a:moveTo>
                        <a:pt x="1987" y="0"/>
                      </a:moveTo>
                      <a:cubicBezTo>
                        <a:pt x="1742" y="0"/>
                        <a:pt x="1470" y="55"/>
                        <a:pt x="1252" y="191"/>
                      </a:cubicBezTo>
                      <a:lnTo>
                        <a:pt x="790" y="436"/>
                      </a:lnTo>
                      <a:cubicBezTo>
                        <a:pt x="273" y="735"/>
                        <a:pt x="0" y="1306"/>
                        <a:pt x="82" y="1905"/>
                      </a:cubicBezTo>
                      <a:cubicBezTo>
                        <a:pt x="82" y="2096"/>
                        <a:pt x="164" y="2259"/>
                        <a:pt x="245" y="2449"/>
                      </a:cubicBezTo>
                      <a:cubicBezTo>
                        <a:pt x="463" y="2776"/>
                        <a:pt x="762" y="3021"/>
                        <a:pt x="1143" y="3130"/>
                      </a:cubicBezTo>
                      <a:lnTo>
                        <a:pt x="1524" y="3157"/>
                      </a:lnTo>
                      <a:cubicBezTo>
                        <a:pt x="1797" y="3157"/>
                        <a:pt x="2041" y="3103"/>
                        <a:pt x="2259" y="2966"/>
                      </a:cubicBezTo>
                      <a:lnTo>
                        <a:pt x="2722" y="2749"/>
                      </a:lnTo>
                      <a:cubicBezTo>
                        <a:pt x="3239" y="2449"/>
                        <a:pt x="3538" y="1851"/>
                        <a:pt x="3429" y="1279"/>
                      </a:cubicBezTo>
                      <a:cubicBezTo>
                        <a:pt x="3429" y="1089"/>
                        <a:pt x="3375" y="898"/>
                        <a:pt x="3266" y="735"/>
                      </a:cubicBezTo>
                      <a:cubicBezTo>
                        <a:pt x="3076" y="408"/>
                        <a:pt x="2749" y="163"/>
                        <a:pt x="2395" y="55"/>
                      </a:cubicBezTo>
                      <a:lnTo>
                        <a:pt x="1987"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 name="Google Shape;135;p2"/>
                <p:cNvSpPr/>
                <p:nvPr/>
              </p:nvSpPr>
              <p:spPr>
                <a:xfrm>
                  <a:off x="2362525" y="2618675"/>
                  <a:ext cx="94600" cy="73500"/>
                </a:xfrm>
                <a:custGeom>
                  <a:rect b="b" l="l" r="r" t="t"/>
                  <a:pathLst>
                    <a:path extrusionOk="0" h="2940" w="3784">
                      <a:moveTo>
                        <a:pt x="1905" y="1"/>
                      </a:moveTo>
                      <a:cubicBezTo>
                        <a:pt x="0" y="1"/>
                        <a:pt x="0" y="2940"/>
                        <a:pt x="1905" y="2940"/>
                      </a:cubicBezTo>
                      <a:cubicBezTo>
                        <a:pt x="3783" y="2940"/>
                        <a:pt x="3783" y="1"/>
                        <a:pt x="1905"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 name="Google Shape;136;p2"/>
                <p:cNvSpPr/>
                <p:nvPr/>
              </p:nvSpPr>
              <p:spPr>
                <a:xfrm>
                  <a:off x="2281550" y="2757475"/>
                  <a:ext cx="94600" cy="73500"/>
                </a:xfrm>
                <a:custGeom>
                  <a:rect b="b" l="l" r="r" t="t"/>
                  <a:pathLst>
                    <a:path extrusionOk="0" h="2940" w="3784">
                      <a:moveTo>
                        <a:pt x="1906" y="1"/>
                      </a:moveTo>
                      <a:cubicBezTo>
                        <a:pt x="1" y="1"/>
                        <a:pt x="1" y="2940"/>
                        <a:pt x="1906" y="2940"/>
                      </a:cubicBezTo>
                      <a:cubicBezTo>
                        <a:pt x="3784" y="2940"/>
                        <a:pt x="3784" y="1"/>
                        <a:pt x="1906"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 name="Google Shape;137;p2"/>
                <p:cNvSpPr/>
                <p:nvPr/>
              </p:nvSpPr>
              <p:spPr>
                <a:xfrm>
                  <a:off x="2246850" y="2960225"/>
                  <a:ext cx="94600" cy="73500"/>
                </a:xfrm>
                <a:custGeom>
                  <a:rect b="b" l="l" r="r" t="t"/>
                  <a:pathLst>
                    <a:path extrusionOk="0" h="2940" w="3784">
                      <a:moveTo>
                        <a:pt x="1906" y="0"/>
                      </a:moveTo>
                      <a:cubicBezTo>
                        <a:pt x="1" y="0"/>
                        <a:pt x="1" y="2940"/>
                        <a:pt x="1906" y="2940"/>
                      </a:cubicBezTo>
                      <a:cubicBezTo>
                        <a:pt x="3784" y="2940"/>
                        <a:pt x="3784" y="0"/>
                        <a:pt x="1906"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 name="Google Shape;138;p2"/>
                <p:cNvSpPr/>
                <p:nvPr/>
              </p:nvSpPr>
              <p:spPr>
                <a:xfrm>
                  <a:off x="2136650" y="2745900"/>
                  <a:ext cx="94600" cy="73500"/>
                </a:xfrm>
                <a:custGeom>
                  <a:rect b="b" l="l" r="r" t="t"/>
                  <a:pathLst>
                    <a:path extrusionOk="0" h="2940" w="3784">
                      <a:moveTo>
                        <a:pt x="1905" y="1"/>
                      </a:moveTo>
                      <a:cubicBezTo>
                        <a:pt x="0" y="1"/>
                        <a:pt x="0" y="2940"/>
                        <a:pt x="1905" y="2940"/>
                      </a:cubicBezTo>
                      <a:cubicBezTo>
                        <a:pt x="3783" y="2940"/>
                        <a:pt x="3783" y="1"/>
                        <a:pt x="1905"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 name="Google Shape;139;p2"/>
                <p:cNvSpPr/>
                <p:nvPr/>
              </p:nvSpPr>
              <p:spPr>
                <a:xfrm>
                  <a:off x="2096500" y="2583975"/>
                  <a:ext cx="94600" cy="72825"/>
                </a:xfrm>
                <a:custGeom>
                  <a:rect b="b" l="l" r="r" t="t"/>
                  <a:pathLst>
                    <a:path extrusionOk="0" h="2913" w="3784">
                      <a:moveTo>
                        <a:pt x="1878" y="1"/>
                      </a:moveTo>
                      <a:cubicBezTo>
                        <a:pt x="1" y="1"/>
                        <a:pt x="1" y="2913"/>
                        <a:pt x="1878" y="2913"/>
                      </a:cubicBezTo>
                      <a:cubicBezTo>
                        <a:pt x="3783" y="2913"/>
                        <a:pt x="3783" y="1"/>
                        <a:pt x="1878"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 name="Google Shape;140;p2"/>
                <p:cNvSpPr/>
                <p:nvPr/>
              </p:nvSpPr>
              <p:spPr>
                <a:xfrm>
                  <a:off x="2095150" y="2448075"/>
                  <a:ext cx="73500" cy="74350"/>
                </a:xfrm>
                <a:custGeom>
                  <a:rect b="b" l="l" r="r" t="t"/>
                  <a:pathLst>
                    <a:path extrusionOk="0" h="2974" w="2940">
                      <a:moveTo>
                        <a:pt x="1470" y="1"/>
                      </a:moveTo>
                      <a:cubicBezTo>
                        <a:pt x="735" y="1"/>
                        <a:pt x="0" y="470"/>
                        <a:pt x="0" y="1409"/>
                      </a:cubicBezTo>
                      <a:lnTo>
                        <a:pt x="0" y="1545"/>
                      </a:lnTo>
                      <a:cubicBezTo>
                        <a:pt x="0" y="2498"/>
                        <a:pt x="735" y="2974"/>
                        <a:pt x="1470" y="2974"/>
                      </a:cubicBezTo>
                      <a:cubicBezTo>
                        <a:pt x="2205" y="2974"/>
                        <a:pt x="2939" y="2498"/>
                        <a:pt x="2939" y="1545"/>
                      </a:cubicBezTo>
                      <a:lnTo>
                        <a:pt x="2939" y="1409"/>
                      </a:lnTo>
                      <a:cubicBezTo>
                        <a:pt x="2939" y="470"/>
                        <a:pt x="2205" y="1"/>
                        <a:pt x="1470"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 name="Google Shape;141;p2"/>
                <p:cNvSpPr/>
                <p:nvPr/>
              </p:nvSpPr>
              <p:spPr>
                <a:xfrm>
                  <a:off x="2078825" y="2340425"/>
                  <a:ext cx="94575" cy="73500"/>
                </a:xfrm>
                <a:custGeom>
                  <a:rect b="b" l="l" r="r" t="t"/>
                  <a:pathLst>
                    <a:path extrusionOk="0" h="2940" w="3783">
                      <a:moveTo>
                        <a:pt x="1905" y="0"/>
                      </a:moveTo>
                      <a:cubicBezTo>
                        <a:pt x="0" y="0"/>
                        <a:pt x="0" y="2939"/>
                        <a:pt x="1905" y="2939"/>
                      </a:cubicBezTo>
                      <a:cubicBezTo>
                        <a:pt x="3783" y="2939"/>
                        <a:pt x="3783" y="0"/>
                        <a:pt x="1905"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 name="Google Shape;142;p2"/>
                <p:cNvSpPr/>
                <p:nvPr/>
              </p:nvSpPr>
              <p:spPr>
                <a:xfrm>
                  <a:off x="2072700" y="2114550"/>
                  <a:ext cx="95275" cy="72800"/>
                </a:xfrm>
                <a:custGeom>
                  <a:rect b="b" l="l" r="r" t="t"/>
                  <a:pathLst>
                    <a:path extrusionOk="0" h="2912" w="3811">
                      <a:moveTo>
                        <a:pt x="1905" y="0"/>
                      </a:moveTo>
                      <a:cubicBezTo>
                        <a:pt x="27" y="0"/>
                        <a:pt x="0" y="2912"/>
                        <a:pt x="1905" y="2912"/>
                      </a:cubicBezTo>
                      <a:cubicBezTo>
                        <a:pt x="3783" y="2912"/>
                        <a:pt x="3810" y="0"/>
                        <a:pt x="1905"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 name="Google Shape;143;p2"/>
                <p:cNvSpPr/>
                <p:nvPr/>
              </p:nvSpPr>
              <p:spPr>
                <a:xfrm>
                  <a:off x="2281550" y="1975075"/>
                  <a:ext cx="94600" cy="73500"/>
                </a:xfrm>
                <a:custGeom>
                  <a:rect b="b" l="l" r="r" t="t"/>
                  <a:pathLst>
                    <a:path extrusionOk="0" h="2940" w="3784">
                      <a:moveTo>
                        <a:pt x="1906" y="0"/>
                      </a:moveTo>
                      <a:cubicBezTo>
                        <a:pt x="1" y="0"/>
                        <a:pt x="1" y="2939"/>
                        <a:pt x="1906" y="2939"/>
                      </a:cubicBezTo>
                      <a:cubicBezTo>
                        <a:pt x="3784" y="2939"/>
                        <a:pt x="3784" y="0"/>
                        <a:pt x="1906"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 name="Google Shape;144;p2"/>
                <p:cNvSpPr/>
                <p:nvPr/>
              </p:nvSpPr>
              <p:spPr>
                <a:xfrm>
                  <a:off x="2287675" y="1969625"/>
                  <a:ext cx="94600" cy="73500"/>
                </a:xfrm>
                <a:custGeom>
                  <a:rect b="b" l="l" r="r" t="t"/>
                  <a:pathLst>
                    <a:path extrusionOk="0" h="2940" w="3784">
                      <a:moveTo>
                        <a:pt x="1879" y="0"/>
                      </a:moveTo>
                      <a:cubicBezTo>
                        <a:pt x="1" y="0"/>
                        <a:pt x="1" y="2940"/>
                        <a:pt x="1879" y="2940"/>
                      </a:cubicBezTo>
                      <a:cubicBezTo>
                        <a:pt x="3784" y="2940"/>
                        <a:pt x="3784" y="0"/>
                        <a:pt x="1879"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 name="Google Shape;145;p2"/>
                <p:cNvSpPr/>
                <p:nvPr/>
              </p:nvSpPr>
              <p:spPr>
                <a:xfrm>
                  <a:off x="2136650" y="1876425"/>
                  <a:ext cx="94600" cy="73500"/>
                </a:xfrm>
                <a:custGeom>
                  <a:rect b="b" l="l" r="r" t="t"/>
                  <a:pathLst>
                    <a:path extrusionOk="0" h="2940" w="3784">
                      <a:moveTo>
                        <a:pt x="1905" y="0"/>
                      </a:moveTo>
                      <a:cubicBezTo>
                        <a:pt x="0" y="0"/>
                        <a:pt x="0" y="2939"/>
                        <a:pt x="1905" y="2939"/>
                      </a:cubicBezTo>
                      <a:cubicBezTo>
                        <a:pt x="3783" y="2939"/>
                        <a:pt x="3783" y="0"/>
                        <a:pt x="1905"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 name="Google Shape;146;p2"/>
                <p:cNvSpPr/>
                <p:nvPr/>
              </p:nvSpPr>
              <p:spPr>
                <a:xfrm>
                  <a:off x="2267950" y="1818575"/>
                  <a:ext cx="80300" cy="79625"/>
                </a:xfrm>
                <a:custGeom>
                  <a:rect b="b" l="l" r="r" t="t"/>
                  <a:pathLst>
                    <a:path extrusionOk="0" h="3185" w="3212">
                      <a:moveTo>
                        <a:pt x="1742" y="1"/>
                      </a:moveTo>
                      <a:lnTo>
                        <a:pt x="1361" y="55"/>
                      </a:lnTo>
                      <a:cubicBezTo>
                        <a:pt x="1116" y="137"/>
                        <a:pt x="899" y="246"/>
                        <a:pt x="708" y="436"/>
                      </a:cubicBezTo>
                      <a:lnTo>
                        <a:pt x="463" y="654"/>
                      </a:lnTo>
                      <a:cubicBezTo>
                        <a:pt x="327" y="790"/>
                        <a:pt x="218" y="953"/>
                        <a:pt x="164" y="1144"/>
                      </a:cubicBezTo>
                      <a:cubicBezTo>
                        <a:pt x="1" y="1498"/>
                        <a:pt x="1" y="1906"/>
                        <a:pt x="164" y="2260"/>
                      </a:cubicBezTo>
                      <a:cubicBezTo>
                        <a:pt x="218" y="2450"/>
                        <a:pt x="327" y="2613"/>
                        <a:pt x="463" y="2749"/>
                      </a:cubicBezTo>
                      <a:lnTo>
                        <a:pt x="763" y="2967"/>
                      </a:lnTo>
                      <a:cubicBezTo>
                        <a:pt x="1008" y="3103"/>
                        <a:pt x="1252" y="3185"/>
                        <a:pt x="1525" y="3185"/>
                      </a:cubicBezTo>
                      <a:lnTo>
                        <a:pt x="1906" y="3130"/>
                      </a:lnTo>
                      <a:cubicBezTo>
                        <a:pt x="2151" y="3049"/>
                        <a:pt x="2368" y="2913"/>
                        <a:pt x="2559" y="2749"/>
                      </a:cubicBezTo>
                      <a:lnTo>
                        <a:pt x="2776" y="2505"/>
                      </a:lnTo>
                      <a:cubicBezTo>
                        <a:pt x="2913" y="2368"/>
                        <a:pt x="3021" y="2205"/>
                        <a:pt x="3076" y="2042"/>
                      </a:cubicBezTo>
                      <a:cubicBezTo>
                        <a:pt x="3185" y="1851"/>
                        <a:pt x="3212" y="1661"/>
                        <a:pt x="3212" y="1470"/>
                      </a:cubicBezTo>
                      <a:cubicBezTo>
                        <a:pt x="3212" y="1280"/>
                        <a:pt x="3185" y="1089"/>
                        <a:pt x="3076" y="899"/>
                      </a:cubicBezTo>
                      <a:cubicBezTo>
                        <a:pt x="3021" y="736"/>
                        <a:pt x="2913" y="572"/>
                        <a:pt x="2776" y="436"/>
                      </a:cubicBezTo>
                      <a:lnTo>
                        <a:pt x="2477" y="219"/>
                      </a:lnTo>
                      <a:cubicBezTo>
                        <a:pt x="2259" y="82"/>
                        <a:pt x="2014" y="1"/>
                        <a:pt x="1742"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 name="Google Shape;147;p2"/>
                <p:cNvSpPr/>
                <p:nvPr/>
              </p:nvSpPr>
              <p:spPr>
                <a:xfrm>
                  <a:off x="2265225" y="1651200"/>
                  <a:ext cx="99350" cy="84425"/>
                </a:xfrm>
                <a:custGeom>
                  <a:rect b="b" l="l" r="r" t="t"/>
                  <a:pathLst>
                    <a:path extrusionOk="0" h="3377" w="3974">
                      <a:moveTo>
                        <a:pt x="2325" y="0"/>
                      </a:moveTo>
                      <a:cubicBezTo>
                        <a:pt x="2071" y="0"/>
                        <a:pt x="1821" y="66"/>
                        <a:pt x="1606" y="192"/>
                      </a:cubicBezTo>
                      <a:lnTo>
                        <a:pt x="899" y="654"/>
                      </a:lnTo>
                      <a:cubicBezTo>
                        <a:pt x="572" y="845"/>
                        <a:pt x="327" y="1171"/>
                        <a:pt x="218" y="1525"/>
                      </a:cubicBezTo>
                      <a:cubicBezTo>
                        <a:pt x="1" y="2314"/>
                        <a:pt x="463" y="3104"/>
                        <a:pt x="1225" y="3321"/>
                      </a:cubicBezTo>
                      <a:cubicBezTo>
                        <a:pt x="1356" y="3359"/>
                        <a:pt x="1490" y="3377"/>
                        <a:pt x="1624" y="3377"/>
                      </a:cubicBezTo>
                      <a:cubicBezTo>
                        <a:pt x="1880" y="3377"/>
                        <a:pt x="2136" y="3310"/>
                        <a:pt x="2368" y="3185"/>
                      </a:cubicBezTo>
                      <a:lnTo>
                        <a:pt x="3076" y="2723"/>
                      </a:lnTo>
                      <a:cubicBezTo>
                        <a:pt x="3403" y="2532"/>
                        <a:pt x="3647" y="2205"/>
                        <a:pt x="3756" y="1852"/>
                      </a:cubicBezTo>
                      <a:cubicBezTo>
                        <a:pt x="3974" y="1062"/>
                        <a:pt x="3511" y="246"/>
                        <a:pt x="2722" y="56"/>
                      </a:cubicBezTo>
                      <a:cubicBezTo>
                        <a:pt x="2591" y="18"/>
                        <a:pt x="2457" y="0"/>
                        <a:pt x="2325"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 name="Google Shape;148;p2"/>
                <p:cNvSpPr/>
                <p:nvPr/>
              </p:nvSpPr>
              <p:spPr>
                <a:xfrm>
                  <a:off x="2418300" y="1899550"/>
                  <a:ext cx="81675" cy="79625"/>
                </a:xfrm>
                <a:custGeom>
                  <a:rect b="b" l="l" r="r" t="t"/>
                  <a:pathLst>
                    <a:path extrusionOk="0" h="3185" w="3267">
                      <a:moveTo>
                        <a:pt x="1770" y="0"/>
                      </a:moveTo>
                      <a:lnTo>
                        <a:pt x="1362" y="55"/>
                      </a:lnTo>
                      <a:cubicBezTo>
                        <a:pt x="1117" y="136"/>
                        <a:pt x="899" y="272"/>
                        <a:pt x="708" y="436"/>
                      </a:cubicBezTo>
                      <a:lnTo>
                        <a:pt x="491" y="681"/>
                      </a:lnTo>
                      <a:cubicBezTo>
                        <a:pt x="355" y="790"/>
                        <a:pt x="246" y="953"/>
                        <a:pt x="191" y="1143"/>
                      </a:cubicBezTo>
                      <a:cubicBezTo>
                        <a:pt x="1" y="1497"/>
                        <a:pt x="1" y="1905"/>
                        <a:pt x="191" y="2286"/>
                      </a:cubicBezTo>
                      <a:cubicBezTo>
                        <a:pt x="246" y="2450"/>
                        <a:pt x="355" y="2613"/>
                        <a:pt x="491" y="2749"/>
                      </a:cubicBezTo>
                      <a:lnTo>
                        <a:pt x="790" y="2967"/>
                      </a:lnTo>
                      <a:cubicBezTo>
                        <a:pt x="1008" y="3103"/>
                        <a:pt x="1253" y="3184"/>
                        <a:pt x="1525" y="3184"/>
                      </a:cubicBezTo>
                      <a:lnTo>
                        <a:pt x="1906" y="3130"/>
                      </a:lnTo>
                      <a:cubicBezTo>
                        <a:pt x="2151" y="3048"/>
                        <a:pt x="2396" y="2939"/>
                        <a:pt x="2559" y="2749"/>
                      </a:cubicBezTo>
                      <a:lnTo>
                        <a:pt x="2804" y="2504"/>
                      </a:lnTo>
                      <a:cubicBezTo>
                        <a:pt x="2940" y="2395"/>
                        <a:pt x="3049" y="2232"/>
                        <a:pt x="3103" y="2041"/>
                      </a:cubicBezTo>
                      <a:cubicBezTo>
                        <a:pt x="3267" y="1688"/>
                        <a:pt x="3267" y="1279"/>
                        <a:pt x="3103" y="898"/>
                      </a:cubicBezTo>
                      <a:cubicBezTo>
                        <a:pt x="3049" y="735"/>
                        <a:pt x="2940" y="572"/>
                        <a:pt x="2804" y="436"/>
                      </a:cubicBezTo>
                      <a:lnTo>
                        <a:pt x="2505" y="218"/>
                      </a:lnTo>
                      <a:cubicBezTo>
                        <a:pt x="2260" y="82"/>
                        <a:pt x="2015" y="0"/>
                        <a:pt x="1770"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 name="Google Shape;149;p2"/>
                <p:cNvSpPr/>
                <p:nvPr/>
              </p:nvSpPr>
              <p:spPr>
                <a:xfrm>
                  <a:off x="2409475" y="2062150"/>
                  <a:ext cx="94575" cy="73500"/>
                </a:xfrm>
                <a:custGeom>
                  <a:rect b="b" l="l" r="r" t="t"/>
                  <a:pathLst>
                    <a:path extrusionOk="0" h="2940" w="3783">
                      <a:moveTo>
                        <a:pt x="1878" y="1"/>
                      </a:moveTo>
                      <a:cubicBezTo>
                        <a:pt x="0" y="1"/>
                        <a:pt x="0" y="2940"/>
                        <a:pt x="1878" y="2940"/>
                      </a:cubicBezTo>
                      <a:cubicBezTo>
                        <a:pt x="3756" y="2940"/>
                        <a:pt x="3783" y="1"/>
                        <a:pt x="1878"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 name="Google Shape;150;p2"/>
                <p:cNvSpPr/>
                <p:nvPr/>
              </p:nvSpPr>
              <p:spPr>
                <a:xfrm>
                  <a:off x="2357075" y="2143125"/>
                  <a:ext cx="95275" cy="73500"/>
                </a:xfrm>
                <a:custGeom>
                  <a:rect b="b" l="l" r="r" t="t"/>
                  <a:pathLst>
                    <a:path extrusionOk="0" h="2940" w="3811">
                      <a:moveTo>
                        <a:pt x="1906" y="0"/>
                      </a:moveTo>
                      <a:cubicBezTo>
                        <a:pt x="28" y="0"/>
                        <a:pt x="1" y="2939"/>
                        <a:pt x="1906" y="2939"/>
                      </a:cubicBezTo>
                      <a:cubicBezTo>
                        <a:pt x="3783" y="2939"/>
                        <a:pt x="3811" y="0"/>
                        <a:pt x="1906"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51" name="Google Shape;151;p2"/>
              <p:cNvSpPr/>
              <p:nvPr/>
            </p:nvSpPr>
            <p:spPr>
              <a:xfrm>
                <a:off x="115981" y="3975720"/>
                <a:ext cx="159434" cy="211280"/>
              </a:xfrm>
              <a:custGeom>
                <a:rect b="b" l="l" r="r" t="t"/>
                <a:pathLst>
                  <a:path extrusionOk="0" h="7539" w="5689">
                    <a:moveTo>
                      <a:pt x="3266" y="0"/>
                    </a:moveTo>
                    <a:cubicBezTo>
                      <a:pt x="2967" y="816"/>
                      <a:pt x="2558" y="1578"/>
                      <a:pt x="2041" y="2259"/>
                    </a:cubicBezTo>
                    <a:cubicBezTo>
                      <a:pt x="1812" y="2513"/>
                      <a:pt x="583" y="3553"/>
                      <a:pt x="91" y="3553"/>
                    </a:cubicBezTo>
                    <a:cubicBezTo>
                      <a:pt x="57" y="3553"/>
                      <a:pt x="27" y="3548"/>
                      <a:pt x="0" y="3538"/>
                    </a:cubicBezTo>
                    <a:lnTo>
                      <a:pt x="0" y="3538"/>
                    </a:lnTo>
                    <a:cubicBezTo>
                      <a:pt x="1606" y="4273"/>
                      <a:pt x="2749" y="5769"/>
                      <a:pt x="3021" y="7538"/>
                    </a:cubicBezTo>
                    <a:cubicBezTo>
                      <a:pt x="3184" y="6668"/>
                      <a:pt x="3565" y="5851"/>
                      <a:pt x="4110" y="5171"/>
                    </a:cubicBezTo>
                    <a:cubicBezTo>
                      <a:pt x="4269" y="4959"/>
                      <a:pt x="5408" y="3535"/>
                      <a:pt x="5669" y="3535"/>
                    </a:cubicBezTo>
                    <a:cubicBezTo>
                      <a:pt x="5676" y="3535"/>
                      <a:pt x="5682" y="3536"/>
                      <a:pt x="5688" y="3538"/>
                    </a:cubicBezTo>
                    <a:cubicBezTo>
                      <a:pt x="4273" y="2912"/>
                      <a:pt x="3348" y="1551"/>
                      <a:pt x="3266"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52" name="Google Shape;152;p2"/>
            <p:cNvGrpSpPr/>
            <p:nvPr/>
          </p:nvGrpSpPr>
          <p:grpSpPr>
            <a:xfrm>
              <a:off x="-3" y="178284"/>
              <a:ext cx="919558" cy="1661312"/>
              <a:chOff x="1922325" y="538825"/>
              <a:chExt cx="630050" cy="1138275"/>
            </a:xfrm>
          </p:grpSpPr>
          <p:sp>
            <p:nvSpPr>
              <p:cNvPr id="153" name="Google Shape;153;p2"/>
              <p:cNvSpPr/>
              <p:nvPr/>
            </p:nvSpPr>
            <p:spPr>
              <a:xfrm>
                <a:off x="1923025" y="580075"/>
                <a:ext cx="395300" cy="1097025"/>
              </a:xfrm>
              <a:custGeom>
                <a:rect b="b" l="l" r="r" t="t"/>
                <a:pathLst>
                  <a:path extrusionOk="0" h="43881" w="15812">
                    <a:moveTo>
                      <a:pt x="9155" y="0"/>
                    </a:moveTo>
                    <a:cubicBezTo>
                      <a:pt x="6714" y="0"/>
                      <a:pt x="3722" y="1282"/>
                      <a:pt x="2041" y="2052"/>
                    </a:cubicBezTo>
                    <a:cubicBezTo>
                      <a:pt x="1361" y="2378"/>
                      <a:pt x="680" y="2705"/>
                      <a:pt x="0" y="3059"/>
                    </a:cubicBezTo>
                    <a:lnTo>
                      <a:pt x="0" y="43880"/>
                    </a:lnTo>
                    <a:cubicBezTo>
                      <a:pt x="4626" y="40506"/>
                      <a:pt x="8981" y="36750"/>
                      <a:pt x="11757" y="31770"/>
                    </a:cubicBezTo>
                    <a:cubicBezTo>
                      <a:pt x="15539" y="25102"/>
                      <a:pt x="15811" y="17101"/>
                      <a:pt x="14532" y="9726"/>
                    </a:cubicBezTo>
                    <a:cubicBezTo>
                      <a:pt x="14124" y="7331"/>
                      <a:pt x="13743" y="1943"/>
                      <a:pt x="11403" y="528"/>
                    </a:cubicBezTo>
                    <a:cubicBezTo>
                      <a:pt x="10769" y="152"/>
                      <a:pt x="9995" y="0"/>
                      <a:pt x="9155"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 name="Google Shape;154;p2"/>
              <p:cNvSpPr/>
              <p:nvPr/>
            </p:nvSpPr>
            <p:spPr>
              <a:xfrm>
                <a:off x="1922325" y="858375"/>
                <a:ext cx="225225" cy="459200"/>
              </a:xfrm>
              <a:custGeom>
                <a:rect b="b" l="l" r="r" t="t"/>
                <a:pathLst>
                  <a:path extrusionOk="0" h="18368" w="9009">
                    <a:moveTo>
                      <a:pt x="1951" y="1"/>
                    </a:moveTo>
                    <a:cubicBezTo>
                      <a:pt x="1296" y="1"/>
                      <a:pt x="640" y="94"/>
                      <a:pt x="1" y="282"/>
                    </a:cubicBezTo>
                    <a:lnTo>
                      <a:pt x="1" y="18352"/>
                    </a:lnTo>
                    <a:cubicBezTo>
                      <a:pt x="120" y="18363"/>
                      <a:pt x="239" y="18368"/>
                      <a:pt x="357" y="18368"/>
                    </a:cubicBezTo>
                    <a:cubicBezTo>
                      <a:pt x="1430" y="18368"/>
                      <a:pt x="2474" y="17944"/>
                      <a:pt x="3430" y="17454"/>
                    </a:cubicBezTo>
                    <a:cubicBezTo>
                      <a:pt x="4246" y="17073"/>
                      <a:pt x="4954" y="16583"/>
                      <a:pt x="5607" y="15984"/>
                    </a:cubicBezTo>
                    <a:cubicBezTo>
                      <a:pt x="6206" y="15331"/>
                      <a:pt x="6668" y="14569"/>
                      <a:pt x="6995" y="13753"/>
                    </a:cubicBezTo>
                    <a:cubicBezTo>
                      <a:pt x="8437" y="10296"/>
                      <a:pt x="9009" y="2568"/>
                      <a:pt x="4763" y="608"/>
                    </a:cubicBezTo>
                    <a:cubicBezTo>
                      <a:pt x="3872" y="203"/>
                      <a:pt x="2914" y="1"/>
                      <a:pt x="195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 name="Google Shape;155;p2"/>
              <p:cNvSpPr/>
              <p:nvPr/>
            </p:nvSpPr>
            <p:spPr>
              <a:xfrm>
                <a:off x="2029150" y="816975"/>
                <a:ext cx="162625" cy="171550"/>
              </a:xfrm>
              <a:custGeom>
                <a:rect b="b" l="l" r="r" t="t"/>
                <a:pathLst>
                  <a:path extrusionOk="0" h="6862" w="6505">
                    <a:moveTo>
                      <a:pt x="3910" y="0"/>
                    </a:moveTo>
                    <a:cubicBezTo>
                      <a:pt x="2592" y="0"/>
                      <a:pt x="1320" y="845"/>
                      <a:pt x="708" y="2019"/>
                    </a:cubicBezTo>
                    <a:cubicBezTo>
                      <a:pt x="0" y="3326"/>
                      <a:pt x="82" y="5122"/>
                      <a:pt x="1225" y="6020"/>
                    </a:cubicBezTo>
                    <a:cubicBezTo>
                      <a:pt x="1579" y="6292"/>
                      <a:pt x="1987" y="6482"/>
                      <a:pt x="2422" y="6618"/>
                    </a:cubicBezTo>
                    <a:cubicBezTo>
                      <a:pt x="2819" y="6777"/>
                      <a:pt x="3252" y="6862"/>
                      <a:pt x="3690" y="6862"/>
                    </a:cubicBezTo>
                    <a:cubicBezTo>
                      <a:pt x="4004" y="6862"/>
                      <a:pt x="4320" y="6818"/>
                      <a:pt x="4627" y="6727"/>
                    </a:cubicBezTo>
                    <a:cubicBezTo>
                      <a:pt x="5661" y="6374"/>
                      <a:pt x="6287" y="5258"/>
                      <a:pt x="6369" y="4169"/>
                    </a:cubicBezTo>
                    <a:cubicBezTo>
                      <a:pt x="6505" y="2672"/>
                      <a:pt x="6151" y="332"/>
                      <a:pt x="4355" y="33"/>
                    </a:cubicBezTo>
                    <a:cubicBezTo>
                      <a:pt x="4207" y="11"/>
                      <a:pt x="4058" y="0"/>
                      <a:pt x="3910"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 name="Google Shape;156;p2"/>
              <p:cNvSpPr/>
              <p:nvPr/>
            </p:nvSpPr>
            <p:spPr>
              <a:xfrm>
                <a:off x="2410150" y="538825"/>
                <a:ext cx="142225" cy="187800"/>
              </a:xfrm>
              <a:custGeom>
                <a:rect b="b" l="l" r="r" t="t"/>
                <a:pathLst>
                  <a:path extrusionOk="0" h="7512" w="5689">
                    <a:moveTo>
                      <a:pt x="3266" y="1"/>
                    </a:moveTo>
                    <a:cubicBezTo>
                      <a:pt x="2967" y="817"/>
                      <a:pt x="2531" y="1579"/>
                      <a:pt x="2014" y="2260"/>
                    </a:cubicBezTo>
                    <a:cubicBezTo>
                      <a:pt x="1785" y="2514"/>
                      <a:pt x="580" y="3554"/>
                      <a:pt x="91" y="3554"/>
                    </a:cubicBezTo>
                    <a:cubicBezTo>
                      <a:pt x="57" y="3554"/>
                      <a:pt x="27" y="3549"/>
                      <a:pt x="0" y="3539"/>
                    </a:cubicBezTo>
                    <a:lnTo>
                      <a:pt x="0" y="3539"/>
                    </a:lnTo>
                    <a:cubicBezTo>
                      <a:pt x="1606" y="4273"/>
                      <a:pt x="2722" y="5770"/>
                      <a:pt x="2994" y="7512"/>
                    </a:cubicBezTo>
                    <a:cubicBezTo>
                      <a:pt x="3157" y="6641"/>
                      <a:pt x="3538" y="5825"/>
                      <a:pt x="4082" y="5144"/>
                    </a:cubicBezTo>
                    <a:cubicBezTo>
                      <a:pt x="4242" y="4959"/>
                      <a:pt x="5382" y="3508"/>
                      <a:pt x="5667" y="3508"/>
                    </a:cubicBezTo>
                    <a:cubicBezTo>
                      <a:pt x="5675" y="3508"/>
                      <a:pt x="5682" y="3509"/>
                      <a:pt x="5688" y="3511"/>
                    </a:cubicBezTo>
                    <a:cubicBezTo>
                      <a:pt x="4273" y="2913"/>
                      <a:pt x="3320" y="1525"/>
                      <a:pt x="3266"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157" name="Google Shape;157;p2"/>
          <p:cNvGrpSpPr/>
          <p:nvPr/>
        </p:nvGrpSpPr>
        <p:grpSpPr>
          <a:xfrm>
            <a:off x="3124216" y="3906935"/>
            <a:ext cx="3255458" cy="1248670"/>
            <a:chOff x="3124216" y="3906935"/>
            <a:chExt cx="3255458" cy="1248670"/>
          </a:xfrm>
        </p:grpSpPr>
        <p:grpSp>
          <p:nvGrpSpPr>
            <p:cNvPr id="158" name="Google Shape;158;p2"/>
            <p:cNvGrpSpPr/>
            <p:nvPr/>
          </p:nvGrpSpPr>
          <p:grpSpPr>
            <a:xfrm flipH="1">
              <a:off x="5053311" y="3924858"/>
              <a:ext cx="1326363" cy="1230747"/>
              <a:chOff x="3443292" y="3912795"/>
              <a:chExt cx="1326363" cy="1230747"/>
            </a:xfrm>
          </p:grpSpPr>
          <p:sp>
            <p:nvSpPr>
              <p:cNvPr id="159" name="Google Shape;159;p2"/>
              <p:cNvSpPr/>
              <p:nvPr/>
            </p:nvSpPr>
            <p:spPr>
              <a:xfrm>
                <a:off x="3443292" y="3912795"/>
                <a:ext cx="774891" cy="870961"/>
              </a:xfrm>
              <a:custGeom>
                <a:rect b="b" l="l" r="r" t="t"/>
                <a:pathLst>
                  <a:path extrusionOk="0" h="31078" w="27650">
                    <a:moveTo>
                      <a:pt x="19065" y="1"/>
                    </a:moveTo>
                    <a:cubicBezTo>
                      <a:pt x="17887" y="1"/>
                      <a:pt x="16700" y="836"/>
                      <a:pt x="16247" y="1979"/>
                    </a:cubicBezTo>
                    <a:cubicBezTo>
                      <a:pt x="15676" y="3421"/>
                      <a:pt x="16138" y="5081"/>
                      <a:pt x="17091" y="6306"/>
                    </a:cubicBezTo>
                    <a:cubicBezTo>
                      <a:pt x="17771" y="7204"/>
                      <a:pt x="18696" y="7884"/>
                      <a:pt x="19458" y="8728"/>
                    </a:cubicBezTo>
                    <a:cubicBezTo>
                      <a:pt x="20710" y="10170"/>
                      <a:pt x="21418" y="12048"/>
                      <a:pt x="21418" y="13980"/>
                    </a:cubicBezTo>
                    <a:cubicBezTo>
                      <a:pt x="21391" y="14742"/>
                      <a:pt x="21227" y="15586"/>
                      <a:pt x="20547" y="15967"/>
                    </a:cubicBezTo>
                    <a:cubicBezTo>
                      <a:pt x="20282" y="16086"/>
                      <a:pt x="19998" y="16147"/>
                      <a:pt x="19713" y="16147"/>
                    </a:cubicBezTo>
                    <a:cubicBezTo>
                      <a:pt x="19413" y="16147"/>
                      <a:pt x="19112" y="16079"/>
                      <a:pt x="18833" y="15940"/>
                    </a:cubicBezTo>
                    <a:cubicBezTo>
                      <a:pt x="17254" y="15287"/>
                      <a:pt x="16138" y="13817"/>
                      <a:pt x="15213" y="12402"/>
                    </a:cubicBezTo>
                    <a:cubicBezTo>
                      <a:pt x="14261" y="10960"/>
                      <a:pt x="13335" y="9436"/>
                      <a:pt x="11866" y="8510"/>
                    </a:cubicBezTo>
                    <a:cubicBezTo>
                      <a:pt x="11186" y="8087"/>
                      <a:pt x="10343" y="7851"/>
                      <a:pt x="9527" y="7851"/>
                    </a:cubicBezTo>
                    <a:cubicBezTo>
                      <a:pt x="8613" y="7851"/>
                      <a:pt x="7733" y="8148"/>
                      <a:pt x="7158" y="8810"/>
                    </a:cubicBezTo>
                    <a:cubicBezTo>
                      <a:pt x="6096" y="10061"/>
                      <a:pt x="6423" y="12048"/>
                      <a:pt x="7403" y="13382"/>
                    </a:cubicBezTo>
                    <a:cubicBezTo>
                      <a:pt x="8382" y="14688"/>
                      <a:pt x="9852" y="15559"/>
                      <a:pt x="11213" y="16511"/>
                    </a:cubicBezTo>
                    <a:cubicBezTo>
                      <a:pt x="12737" y="17627"/>
                      <a:pt x="14152" y="18933"/>
                      <a:pt x="15404" y="20376"/>
                    </a:cubicBezTo>
                    <a:cubicBezTo>
                      <a:pt x="15975" y="21056"/>
                      <a:pt x="16519" y="21818"/>
                      <a:pt x="16683" y="22689"/>
                    </a:cubicBezTo>
                    <a:cubicBezTo>
                      <a:pt x="16846" y="23560"/>
                      <a:pt x="16492" y="24594"/>
                      <a:pt x="15676" y="24920"/>
                    </a:cubicBezTo>
                    <a:cubicBezTo>
                      <a:pt x="15438" y="24996"/>
                      <a:pt x="15191" y="25033"/>
                      <a:pt x="14946" y="25033"/>
                    </a:cubicBezTo>
                    <a:cubicBezTo>
                      <a:pt x="14575" y="25033"/>
                      <a:pt x="14207" y="24948"/>
                      <a:pt x="13880" y="24784"/>
                    </a:cubicBezTo>
                    <a:cubicBezTo>
                      <a:pt x="11512" y="23886"/>
                      <a:pt x="9934" y="21709"/>
                      <a:pt x="7920" y="20158"/>
                    </a:cubicBezTo>
                    <a:cubicBezTo>
                      <a:pt x="6752" y="19274"/>
                      <a:pt x="5182" y="18647"/>
                      <a:pt x="3745" y="18647"/>
                    </a:cubicBezTo>
                    <a:cubicBezTo>
                      <a:pt x="2704" y="18647"/>
                      <a:pt x="1732" y="18976"/>
                      <a:pt x="1034" y="19777"/>
                    </a:cubicBezTo>
                    <a:cubicBezTo>
                      <a:pt x="109" y="20838"/>
                      <a:pt x="0" y="22471"/>
                      <a:pt x="517" y="23777"/>
                    </a:cubicBezTo>
                    <a:cubicBezTo>
                      <a:pt x="2395" y="28567"/>
                      <a:pt x="9689" y="30581"/>
                      <a:pt x="14206" y="31016"/>
                    </a:cubicBezTo>
                    <a:cubicBezTo>
                      <a:pt x="14682" y="31057"/>
                      <a:pt x="15165" y="31078"/>
                      <a:pt x="15648" y="31078"/>
                    </a:cubicBezTo>
                    <a:cubicBezTo>
                      <a:pt x="16132" y="31078"/>
                      <a:pt x="16615" y="31057"/>
                      <a:pt x="17091" y="31016"/>
                    </a:cubicBezTo>
                    <a:cubicBezTo>
                      <a:pt x="19567" y="30799"/>
                      <a:pt x="21962" y="29955"/>
                      <a:pt x="23758" y="28268"/>
                    </a:cubicBezTo>
                    <a:cubicBezTo>
                      <a:pt x="26806" y="25465"/>
                      <a:pt x="27595" y="21002"/>
                      <a:pt x="27623" y="16865"/>
                    </a:cubicBezTo>
                    <a:cubicBezTo>
                      <a:pt x="27650" y="10524"/>
                      <a:pt x="26425" y="2877"/>
                      <a:pt x="19976" y="183"/>
                    </a:cubicBezTo>
                    <a:cubicBezTo>
                      <a:pt x="19682" y="58"/>
                      <a:pt x="19373" y="1"/>
                      <a:pt x="19065"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60" name="Google Shape;160;p2"/>
              <p:cNvGrpSpPr/>
              <p:nvPr/>
            </p:nvGrpSpPr>
            <p:grpSpPr>
              <a:xfrm>
                <a:off x="3900180" y="4602015"/>
                <a:ext cx="869476" cy="541527"/>
                <a:chOff x="5401475" y="4343400"/>
                <a:chExt cx="775625" cy="483075"/>
              </a:xfrm>
            </p:grpSpPr>
            <p:sp>
              <p:nvSpPr>
                <p:cNvPr id="161" name="Google Shape;161;p2"/>
                <p:cNvSpPr/>
                <p:nvPr/>
              </p:nvSpPr>
              <p:spPr>
                <a:xfrm flipH="1">
                  <a:off x="5401475" y="4614950"/>
                  <a:ext cx="272825" cy="211525"/>
                </a:xfrm>
                <a:custGeom>
                  <a:rect b="b" l="l" r="r" t="t"/>
                  <a:pathLst>
                    <a:path extrusionOk="0" h="8461" w="10913">
                      <a:moveTo>
                        <a:pt x="3370" y="1"/>
                      </a:moveTo>
                      <a:cubicBezTo>
                        <a:pt x="2766" y="1"/>
                        <a:pt x="2178" y="128"/>
                        <a:pt x="1660" y="432"/>
                      </a:cubicBezTo>
                      <a:cubicBezTo>
                        <a:pt x="953" y="840"/>
                        <a:pt x="463" y="1521"/>
                        <a:pt x="245" y="2283"/>
                      </a:cubicBezTo>
                      <a:cubicBezTo>
                        <a:pt x="27" y="2963"/>
                        <a:pt x="0" y="3698"/>
                        <a:pt x="163" y="4405"/>
                      </a:cubicBezTo>
                      <a:cubicBezTo>
                        <a:pt x="517" y="5902"/>
                        <a:pt x="1442" y="7154"/>
                        <a:pt x="2368" y="8351"/>
                      </a:cubicBezTo>
                      <a:lnTo>
                        <a:pt x="2449" y="8460"/>
                      </a:lnTo>
                      <a:lnTo>
                        <a:pt x="10151" y="8460"/>
                      </a:lnTo>
                      <a:cubicBezTo>
                        <a:pt x="10913" y="5303"/>
                        <a:pt x="8981" y="2146"/>
                        <a:pt x="5878" y="622"/>
                      </a:cubicBezTo>
                      <a:cubicBezTo>
                        <a:pt x="5113" y="256"/>
                        <a:pt x="4225" y="1"/>
                        <a:pt x="3370"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 name="Google Shape;162;p2"/>
                <p:cNvSpPr/>
                <p:nvPr/>
              </p:nvSpPr>
              <p:spPr>
                <a:xfrm flipH="1">
                  <a:off x="5786550" y="4694825"/>
                  <a:ext cx="390550" cy="131650"/>
                </a:xfrm>
                <a:custGeom>
                  <a:rect b="b" l="l" r="r" t="t"/>
                  <a:pathLst>
                    <a:path extrusionOk="0" h="5266" w="15622">
                      <a:moveTo>
                        <a:pt x="8458" y="0"/>
                      </a:moveTo>
                      <a:cubicBezTo>
                        <a:pt x="5157" y="0"/>
                        <a:pt x="1994" y="1967"/>
                        <a:pt x="164" y="4966"/>
                      </a:cubicBezTo>
                      <a:lnTo>
                        <a:pt x="1" y="5238"/>
                      </a:lnTo>
                      <a:lnTo>
                        <a:pt x="15186" y="5265"/>
                      </a:lnTo>
                      <a:cubicBezTo>
                        <a:pt x="15622" y="3959"/>
                        <a:pt x="15132" y="2598"/>
                        <a:pt x="12819" y="1237"/>
                      </a:cubicBezTo>
                      <a:cubicBezTo>
                        <a:pt x="11407" y="386"/>
                        <a:pt x="9919" y="0"/>
                        <a:pt x="8458"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 name="Google Shape;163;p2"/>
                <p:cNvSpPr/>
                <p:nvPr/>
              </p:nvSpPr>
              <p:spPr>
                <a:xfrm flipH="1">
                  <a:off x="5927375" y="4343400"/>
                  <a:ext cx="142225" cy="187800"/>
                </a:xfrm>
                <a:custGeom>
                  <a:rect b="b" l="l" r="r" t="t"/>
                  <a:pathLst>
                    <a:path extrusionOk="0" h="7512" w="5689">
                      <a:moveTo>
                        <a:pt x="1" y="3511"/>
                      </a:moveTo>
                      <a:lnTo>
                        <a:pt x="1" y="3511"/>
                      </a:lnTo>
                      <a:cubicBezTo>
                        <a:pt x="3" y="3512"/>
                        <a:pt x="5" y="3513"/>
                        <a:pt x="7" y="3513"/>
                      </a:cubicBezTo>
                      <a:lnTo>
                        <a:pt x="7" y="3513"/>
                      </a:lnTo>
                      <a:cubicBezTo>
                        <a:pt x="5" y="3513"/>
                        <a:pt x="3" y="3512"/>
                        <a:pt x="1" y="3511"/>
                      </a:cubicBezTo>
                      <a:close/>
                      <a:moveTo>
                        <a:pt x="3266" y="0"/>
                      </a:moveTo>
                      <a:cubicBezTo>
                        <a:pt x="2967" y="816"/>
                        <a:pt x="2532" y="1578"/>
                        <a:pt x="2014" y="2259"/>
                      </a:cubicBezTo>
                      <a:cubicBezTo>
                        <a:pt x="1788" y="2511"/>
                        <a:pt x="582" y="3532"/>
                        <a:pt x="102" y="3532"/>
                      </a:cubicBezTo>
                      <a:cubicBezTo>
                        <a:pt x="66" y="3532"/>
                        <a:pt x="34" y="3526"/>
                        <a:pt x="7" y="3513"/>
                      </a:cubicBezTo>
                      <a:lnTo>
                        <a:pt x="7" y="3513"/>
                      </a:lnTo>
                      <a:cubicBezTo>
                        <a:pt x="1609" y="4276"/>
                        <a:pt x="2722" y="5772"/>
                        <a:pt x="2994" y="7511"/>
                      </a:cubicBezTo>
                      <a:cubicBezTo>
                        <a:pt x="3157" y="6668"/>
                        <a:pt x="3538" y="5851"/>
                        <a:pt x="4083" y="5171"/>
                      </a:cubicBezTo>
                      <a:cubicBezTo>
                        <a:pt x="4242" y="4959"/>
                        <a:pt x="5381" y="3535"/>
                        <a:pt x="5667" y="3535"/>
                      </a:cubicBezTo>
                      <a:cubicBezTo>
                        <a:pt x="5675" y="3535"/>
                        <a:pt x="5682" y="3536"/>
                        <a:pt x="5688" y="3538"/>
                      </a:cubicBezTo>
                      <a:cubicBezTo>
                        <a:pt x="4273" y="2912"/>
                        <a:pt x="3321" y="1551"/>
                        <a:pt x="3266"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164" name="Google Shape;164;p2"/>
            <p:cNvGrpSpPr/>
            <p:nvPr/>
          </p:nvGrpSpPr>
          <p:grpSpPr>
            <a:xfrm>
              <a:off x="3124216" y="3906935"/>
              <a:ext cx="1778078" cy="1243309"/>
              <a:chOff x="2175213" y="4023848"/>
              <a:chExt cx="1601295" cy="1119695"/>
            </a:xfrm>
          </p:grpSpPr>
          <p:sp>
            <p:nvSpPr>
              <p:cNvPr id="165" name="Google Shape;165;p2"/>
              <p:cNvSpPr/>
              <p:nvPr/>
            </p:nvSpPr>
            <p:spPr>
              <a:xfrm>
                <a:off x="2175213" y="4305315"/>
                <a:ext cx="1267599" cy="838228"/>
              </a:xfrm>
              <a:custGeom>
                <a:rect b="b" l="l" r="r" t="t"/>
                <a:pathLst>
                  <a:path extrusionOk="0" h="29910" w="45231">
                    <a:moveTo>
                      <a:pt x="21533" y="1"/>
                    </a:moveTo>
                    <a:cubicBezTo>
                      <a:pt x="19708" y="1"/>
                      <a:pt x="17961" y="134"/>
                      <a:pt x="16384" y="382"/>
                    </a:cubicBezTo>
                    <a:cubicBezTo>
                      <a:pt x="14778" y="627"/>
                      <a:pt x="12982" y="1171"/>
                      <a:pt x="12329" y="2668"/>
                    </a:cubicBezTo>
                    <a:cubicBezTo>
                      <a:pt x="11866" y="3756"/>
                      <a:pt x="12193" y="5035"/>
                      <a:pt x="12710" y="6069"/>
                    </a:cubicBezTo>
                    <a:cubicBezTo>
                      <a:pt x="14206" y="9090"/>
                      <a:pt x="17118" y="11131"/>
                      <a:pt x="19350" y="13635"/>
                    </a:cubicBezTo>
                    <a:cubicBezTo>
                      <a:pt x="20330" y="14724"/>
                      <a:pt x="21092" y="16601"/>
                      <a:pt x="19894" y="17445"/>
                    </a:cubicBezTo>
                    <a:cubicBezTo>
                      <a:pt x="19487" y="17649"/>
                      <a:pt x="19042" y="17758"/>
                      <a:pt x="18592" y="17758"/>
                    </a:cubicBezTo>
                    <a:cubicBezTo>
                      <a:pt x="18500" y="17758"/>
                      <a:pt x="18408" y="17754"/>
                      <a:pt x="18316" y="17744"/>
                    </a:cubicBezTo>
                    <a:cubicBezTo>
                      <a:pt x="14941" y="17744"/>
                      <a:pt x="11567" y="17499"/>
                      <a:pt x="8219" y="17064"/>
                    </a:cubicBezTo>
                    <a:cubicBezTo>
                      <a:pt x="7226" y="16946"/>
                      <a:pt x="6212" y="16797"/>
                      <a:pt x="5210" y="16797"/>
                    </a:cubicBezTo>
                    <a:cubicBezTo>
                      <a:pt x="4591" y="16797"/>
                      <a:pt x="3977" y="16854"/>
                      <a:pt x="3375" y="17010"/>
                    </a:cubicBezTo>
                    <a:cubicBezTo>
                      <a:pt x="1797" y="17391"/>
                      <a:pt x="327" y="18588"/>
                      <a:pt x="137" y="20221"/>
                    </a:cubicBezTo>
                    <a:cubicBezTo>
                      <a:pt x="1" y="21473"/>
                      <a:pt x="681" y="22670"/>
                      <a:pt x="1525" y="23623"/>
                    </a:cubicBezTo>
                    <a:cubicBezTo>
                      <a:pt x="4273" y="26698"/>
                      <a:pt x="8573" y="27786"/>
                      <a:pt x="12111" y="29909"/>
                    </a:cubicBezTo>
                    <a:lnTo>
                      <a:pt x="42509" y="29909"/>
                    </a:lnTo>
                    <a:cubicBezTo>
                      <a:pt x="42564" y="29555"/>
                      <a:pt x="42618" y="29229"/>
                      <a:pt x="42672" y="28875"/>
                    </a:cubicBezTo>
                    <a:cubicBezTo>
                      <a:pt x="43707" y="22507"/>
                      <a:pt x="45231" y="11104"/>
                      <a:pt x="40060" y="5988"/>
                    </a:cubicBezTo>
                    <a:cubicBezTo>
                      <a:pt x="35713" y="1727"/>
                      <a:pt x="28114" y="1"/>
                      <a:pt x="21533"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66" name="Google Shape;166;p2"/>
              <p:cNvGrpSpPr/>
              <p:nvPr/>
            </p:nvGrpSpPr>
            <p:grpSpPr>
              <a:xfrm>
                <a:off x="3181433" y="4023848"/>
                <a:ext cx="595075" cy="417425"/>
                <a:chOff x="4760310" y="3827640"/>
                <a:chExt cx="530843" cy="372368"/>
              </a:xfrm>
            </p:grpSpPr>
            <p:sp>
              <p:nvSpPr>
                <p:cNvPr id="167" name="Google Shape;167;p2"/>
                <p:cNvSpPr/>
                <p:nvPr/>
              </p:nvSpPr>
              <p:spPr>
                <a:xfrm>
                  <a:off x="4760310" y="3827640"/>
                  <a:ext cx="160869" cy="163950"/>
                </a:xfrm>
                <a:custGeom>
                  <a:rect b="b" l="l" r="r" t="t"/>
                  <a:pathLst>
                    <a:path extrusionOk="0" h="10111" w="9921">
                      <a:moveTo>
                        <a:pt x="2607" y="1"/>
                      </a:moveTo>
                      <a:cubicBezTo>
                        <a:pt x="2248" y="1"/>
                        <a:pt x="1904" y="197"/>
                        <a:pt x="1795" y="651"/>
                      </a:cubicBezTo>
                      <a:lnTo>
                        <a:pt x="1768" y="678"/>
                      </a:lnTo>
                      <a:cubicBezTo>
                        <a:pt x="1088" y="3400"/>
                        <a:pt x="516" y="6148"/>
                        <a:pt x="108" y="8952"/>
                      </a:cubicBezTo>
                      <a:cubicBezTo>
                        <a:pt x="1" y="9574"/>
                        <a:pt x="418" y="10111"/>
                        <a:pt x="985" y="10111"/>
                      </a:cubicBezTo>
                      <a:cubicBezTo>
                        <a:pt x="1138" y="10111"/>
                        <a:pt x="1302" y="10072"/>
                        <a:pt x="1469" y="9986"/>
                      </a:cubicBezTo>
                      <a:lnTo>
                        <a:pt x="9034" y="6012"/>
                      </a:lnTo>
                      <a:cubicBezTo>
                        <a:pt x="9920" y="5546"/>
                        <a:pt x="9368" y="4321"/>
                        <a:pt x="8542" y="4321"/>
                      </a:cubicBezTo>
                      <a:cubicBezTo>
                        <a:pt x="8404" y="4321"/>
                        <a:pt x="8258" y="4356"/>
                        <a:pt x="8109" y="4434"/>
                      </a:cubicBezTo>
                      <a:lnTo>
                        <a:pt x="2212" y="7510"/>
                      </a:lnTo>
                      <a:lnTo>
                        <a:pt x="2212" y="7510"/>
                      </a:lnTo>
                      <a:cubicBezTo>
                        <a:pt x="2582" y="5370"/>
                        <a:pt x="3041" y="3256"/>
                        <a:pt x="3564" y="1141"/>
                      </a:cubicBezTo>
                      <a:cubicBezTo>
                        <a:pt x="3728" y="452"/>
                        <a:pt x="3151" y="1"/>
                        <a:pt x="2607"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 name="Google Shape;168;p2"/>
                <p:cNvSpPr/>
                <p:nvPr/>
              </p:nvSpPr>
              <p:spPr>
                <a:xfrm>
                  <a:off x="4950250" y="3945907"/>
                  <a:ext cx="152486" cy="146551"/>
                </a:xfrm>
                <a:custGeom>
                  <a:rect b="b" l="l" r="r" t="t"/>
                  <a:pathLst>
                    <a:path extrusionOk="0" h="9038" w="9404">
                      <a:moveTo>
                        <a:pt x="2097" y="0"/>
                      </a:moveTo>
                      <a:cubicBezTo>
                        <a:pt x="1736" y="0"/>
                        <a:pt x="1385" y="196"/>
                        <a:pt x="1266" y="651"/>
                      </a:cubicBezTo>
                      <a:cubicBezTo>
                        <a:pt x="613" y="3100"/>
                        <a:pt x="205" y="5604"/>
                        <a:pt x="42" y="8135"/>
                      </a:cubicBezTo>
                      <a:cubicBezTo>
                        <a:pt x="0" y="8673"/>
                        <a:pt x="479" y="9038"/>
                        <a:pt x="962" y="9038"/>
                      </a:cubicBezTo>
                      <a:cubicBezTo>
                        <a:pt x="1114" y="9038"/>
                        <a:pt x="1266" y="9002"/>
                        <a:pt x="1403" y="8924"/>
                      </a:cubicBezTo>
                      <a:cubicBezTo>
                        <a:pt x="4097" y="7373"/>
                        <a:pt x="6628" y="5631"/>
                        <a:pt x="9050" y="3699"/>
                      </a:cubicBezTo>
                      <a:cubicBezTo>
                        <a:pt x="9403" y="3345"/>
                        <a:pt x="9403" y="2746"/>
                        <a:pt x="9050" y="2392"/>
                      </a:cubicBezTo>
                      <a:cubicBezTo>
                        <a:pt x="8873" y="2215"/>
                        <a:pt x="8641" y="2127"/>
                        <a:pt x="8407" y="2127"/>
                      </a:cubicBezTo>
                      <a:cubicBezTo>
                        <a:pt x="8172" y="2127"/>
                        <a:pt x="7934" y="2215"/>
                        <a:pt x="7743" y="2392"/>
                      </a:cubicBezTo>
                      <a:cubicBezTo>
                        <a:pt x="5923" y="3845"/>
                        <a:pt x="4015" y="5193"/>
                        <a:pt x="2022" y="6425"/>
                      </a:cubicBezTo>
                      <a:lnTo>
                        <a:pt x="2022" y="6425"/>
                      </a:lnTo>
                      <a:cubicBezTo>
                        <a:pt x="2227" y="4640"/>
                        <a:pt x="2561" y="2875"/>
                        <a:pt x="3035" y="1140"/>
                      </a:cubicBezTo>
                      <a:cubicBezTo>
                        <a:pt x="3216" y="452"/>
                        <a:pt x="2645" y="0"/>
                        <a:pt x="2097"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 name="Google Shape;169;p2"/>
                <p:cNvSpPr/>
                <p:nvPr/>
              </p:nvSpPr>
              <p:spPr>
                <a:xfrm>
                  <a:off x="5136461" y="4036804"/>
                  <a:ext cx="154691" cy="163204"/>
                </a:xfrm>
                <a:custGeom>
                  <a:rect b="b" l="l" r="r" t="t"/>
                  <a:pathLst>
                    <a:path extrusionOk="0" h="10065" w="9540">
                      <a:moveTo>
                        <a:pt x="2712" y="0"/>
                      </a:moveTo>
                      <a:cubicBezTo>
                        <a:pt x="2357" y="0"/>
                        <a:pt x="2006" y="197"/>
                        <a:pt x="1866" y="651"/>
                      </a:cubicBezTo>
                      <a:cubicBezTo>
                        <a:pt x="859" y="3372"/>
                        <a:pt x="233" y="6257"/>
                        <a:pt x="42" y="9169"/>
                      </a:cubicBezTo>
                      <a:cubicBezTo>
                        <a:pt x="1" y="9726"/>
                        <a:pt x="492" y="10064"/>
                        <a:pt x="981" y="10064"/>
                      </a:cubicBezTo>
                      <a:cubicBezTo>
                        <a:pt x="1137" y="10064"/>
                        <a:pt x="1292" y="10030"/>
                        <a:pt x="1430" y="9958"/>
                      </a:cubicBezTo>
                      <a:cubicBezTo>
                        <a:pt x="4152" y="8597"/>
                        <a:pt x="6737" y="6937"/>
                        <a:pt x="9159" y="5059"/>
                      </a:cubicBezTo>
                      <a:cubicBezTo>
                        <a:pt x="9540" y="4760"/>
                        <a:pt x="9458" y="4080"/>
                        <a:pt x="9159" y="3753"/>
                      </a:cubicBezTo>
                      <a:cubicBezTo>
                        <a:pt x="8968" y="3576"/>
                        <a:pt x="8730" y="3488"/>
                        <a:pt x="8496" y="3488"/>
                      </a:cubicBezTo>
                      <a:cubicBezTo>
                        <a:pt x="8261" y="3488"/>
                        <a:pt x="8030" y="3576"/>
                        <a:pt x="7853" y="3753"/>
                      </a:cubicBezTo>
                      <a:cubicBezTo>
                        <a:pt x="6022" y="5191"/>
                        <a:pt x="4070" y="6455"/>
                        <a:pt x="2037" y="7572"/>
                      </a:cubicBezTo>
                      <a:lnTo>
                        <a:pt x="2037" y="7572"/>
                      </a:lnTo>
                      <a:cubicBezTo>
                        <a:pt x="2303" y="5370"/>
                        <a:pt x="2845" y="3202"/>
                        <a:pt x="3634" y="1141"/>
                      </a:cubicBezTo>
                      <a:cubicBezTo>
                        <a:pt x="3798" y="452"/>
                        <a:pt x="3251" y="0"/>
                        <a:pt x="2712"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70" name="Google Shape;170;p2"/>
              <p:cNvGrpSpPr/>
              <p:nvPr/>
            </p:nvGrpSpPr>
            <p:grpSpPr>
              <a:xfrm>
                <a:off x="2482563" y="4034565"/>
                <a:ext cx="725343" cy="822197"/>
                <a:chOff x="4136875" y="3837200"/>
                <a:chExt cx="647050" cy="733450"/>
              </a:xfrm>
            </p:grpSpPr>
            <p:sp>
              <p:nvSpPr>
                <p:cNvPr id="171" name="Google Shape;171;p2"/>
                <p:cNvSpPr/>
                <p:nvPr/>
              </p:nvSpPr>
              <p:spPr>
                <a:xfrm>
                  <a:off x="4250500" y="4297800"/>
                  <a:ext cx="63300" cy="46300"/>
                </a:xfrm>
                <a:custGeom>
                  <a:rect b="b" l="l" r="r" t="t"/>
                  <a:pathLst>
                    <a:path extrusionOk="0" h="1852" w="2532">
                      <a:moveTo>
                        <a:pt x="1606" y="1"/>
                      </a:moveTo>
                      <a:lnTo>
                        <a:pt x="1606" y="28"/>
                      </a:lnTo>
                      <a:lnTo>
                        <a:pt x="899" y="28"/>
                      </a:lnTo>
                      <a:cubicBezTo>
                        <a:pt x="790" y="28"/>
                        <a:pt x="681" y="55"/>
                        <a:pt x="572" y="110"/>
                      </a:cubicBezTo>
                      <a:cubicBezTo>
                        <a:pt x="463" y="137"/>
                        <a:pt x="354" y="191"/>
                        <a:pt x="273" y="300"/>
                      </a:cubicBezTo>
                      <a:cubicBezTo>
                        <a:pt x="191" y="382"/>
                        <a:pt x="110" y="463"/>
                        <a:pt x="82" y="599"/>
                      </a:cubicBezTo>
                      <a:cubicBezTo>
                        <a:pt x="28" y="681"/>
                        <a:pt x="1" y="817"/>
                        <a:pt x="1" y="926"/>
                      </a:cubicBezTo>
                      <a:cubicBezTo>
                        <a:pt x="1" y="1008"/>
                        <a:pt x="28" y="1089"/>
                        <a:pt x="28" y="1171"/>
                      </a:cubicBezTo>
                      <a:cubicBezTo>
                        <a:pt x="82" y="1307"/>
                        <a:pt x="164" y="1470"/>
                        <a:pt x="273" y="1579"/>
                      </a:cubicBezTo>
                      <a:lnTo>
                        <a:pt x="463" y="1715"/>
                      </a:lnTo>
                      <a:cubicBezTo>
                        <a:pt x="599" y="1797"/>
                        <a:pt x="763" y="1851"/>
                        <a:pt x="926" y="1851"/>
                      </a:cubicBezTo>
                      <a:lnTo>
                        <a:pt x="1634" y="1851"/>
                      </a:lnTo>
                      <a:cubicBezTo>
                        <a:pt x="1742" y="1851"/>
                        <a:pt x="1851" y="1824"/>
                        <a:pt x="1960" y="1770"/>
                      </a:cubicBezTo>
                      <a:cubicBezTo>
                        <a:pt x="2287" y="1606"/>
                        <a:pt x="2504" y="1280"/>
                        <a:pt x="2532" y="926"/>
                      </a:cubicBezTo>
                      <a:lnTo>
                        <a:pt x="2504" y="681"/>
                      </a:lnTo>
                      <a:cubicBezTo>
                        <a:pt x="2450" y="518"/>
                        <a:pt x="2368" y="382"/>
                        <a:pt x="2259" y="273"/>
                      </a:cubicBezTo>
                      <a:lnTo>
                        <a:pt x="2069" y="137"/>
                      </a:lnTo>
                      <a:cubicBezTo>
                        <a:pt x="1933" y="55"/>
                        <a:pt x="1770" y="1"/>
                        <a:pt x="1606"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 name="Google Shape;172;p2"/>
                <p:cNvSpPr/>
                <p:nvPr/>
              </p:nvSpPr>
              <p:spPr>
                <a:xfrm>
                  <a:off x="4414475" y="4271775"/>
                  <a:ext cx="73500" cy="64150"/>
                </a:xfrm>
                <a:custGeom>
                  <a:rect b="b" l="l" r="r" t="t"/>
                  <a:pathLst>
                    <a:path extrusionOk="0" h="2566" w="2940">
                      <a:moveTo>
                        <a:pt x="1208" y="0"/>
                      </a:moveTo>
                      <a:cubicBezTo>
                        <a:pt x="1058" y="0"/>
                        <a:pt x="924" y="49"/>
                        <a:pt x="790" y="116"/>
                      </a:cubicBezTo>
                      <a:cubicBezTo>
                        <a:pt x="653" y="171"/>
                        <a:pt x="490" y="252"/>
                        <a:pt x="381" y="389"/>
                      </a:cubicBezTo>
                      <a:cubicBezTo>
                        <a:pt x="164" y="633"/>
                        <a:pt x="28" y="933"/>
                        <a:pt x="0" y="1287"/>
                      </a:cubicBezTo>
                      <a:lnTo>
                        <a:pt x="55" y="1613"/>
                      </a:lnTo>
                      <a:cubicBezTo>
                        <a:pt x="109" y="1831"/>
                        <a:pt x="245" y="2021"/>
                        <a:pt x="409" y="2185"/>
                      </a:cubicBezTo>
                      <a:cubicBezTo>
                        <a:pt x="626" y="2430"/>
                        <a:pt x="953" y="2566"/>
                        <a:pt x="1307" y="2566"/>
                      </a:cubicBezTo>
                      <a:lnTo>
                        <a:pt x="1660" y="2566"/>
                      </a:lnTo>
                      <a:cubicBezTo>
                        <a:pt x="1987" y="2566"/>
                        <a:pt x="2314" y="2430"/>
                        <a:pt x="2558" y="2185"/>
                      </a:cubicBezTo>
                      <a:cubicBezTo>
                        <a:pt x="2667" y="2076"/>
                        <a:pt x="2776" y="1940"/>
                        <a:pt x="2831" y="1776"/>
                      </a:cubicBezTo>
                      <a:cubicBezTo>
                        <a:pt x="2912" y="1640"/>
                        <a:pt x="2939" y="1450"/>
                        <a:pt x="2939" y="1287"/>
                      </a:cubicBezTo>
                      <a:lnTo>
                        <a:pt x="2885" y="933"/>
                      </a:lnTo>
                      <a:cubicBezTo>
                        <a:pt x="2831" y="715"/>
                        <a:pt x="2695" y="525"/>
                        <a:pt x="2558" y="389"/>
                      </a:cubicBezTo>
                      <a:cubicBezTo>
                        <a:pt x="2314" y="144"/>
                        <a:pt x="1987" y="8"/>
                        <a:pt x="1633" y="8"/>
                      </a:cubicBezTo>
                      <a:lnTo>
                        <a:pt x="1307" y="8"/>
                      </a:lnTo>
                      <a:cubicBezTo>
                        <a:pt x="1273" y="3"/>
                        <a:pt x="1240" y="0"/>
                        <a:pt x="1208"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 name="Google Shape;173;p2"/>
                <p:cNvSpPr/>
                <p:nvPr/>
              </p:nvSpPr>
              <p:spPr>
                <a:xfrm>
                  <a:off x="4301525" y="4410750"/>
                  <a:ext cx="73500" cy="64650"/>
                </a:xfrm>
                <a:custGeom>
                  <a:rect b="b" l="l" r="r" t="t"/>
                  <a:pathLst>
                    <a:path extrusionOk="0" h="2586" w="2940">
                      <a:moveTo>
                        <a:pt x="1307" y="0"/>
                      </a:moveTo>
                      <a:cubicBezTo>
                        <a:pt x="1117" y="0"/>
                        <a:pt x="953" y="27"/>
                        <a:pt x="790" y="109"/>
                      </a:cubicBezTo>
                      <a:cubicBezTo>
                        <a:pt x="491" y="245"/>
                        <a:pt x="246" y="490"/>
                        <a:pt x="110" y="789"/>
                      </a:cubicBezTo>
                      <a:cubicBezTo>
                        <a:pt x="28" y="953"/>
                        <a:pt x="1" y="1116"/>
                        <a:pt x="1" y="1307"/>
                      </a:cubicBezTo>
                      <a:lnTo>
                        <a:pt x="55" y="1633"/>
                      </a:lnTo>
                      <a:cubicBezTo>
                        <a:pt x="110" y="1851"/>
                        <a:pt x="218" y="2041"/>
                        <a:pt x="382" y="2205"/>
                      </a:cubicBezTo>
                      <a:cubicBezTo>
                        <a:pt x="627" y="2450"/>
                        <a:pt x="953" y="2586"/>
                        <a:pt x="1307" y="2586"/>
                      </a:cubicBezTo>
                      <a:lnTo>
                        <a:pt x="1634" y="2586"/>
                      </a:lnTo>
                      <a:cubicBezTo>
                        <a:pt x="2341" y="2558"/>
                        <a:pt x="2913" y="1987"/>
                        <a:pt x="2940" y="1279"/>
                      </a:cubicBezTo>
                      <a:lnTo>
                        <a:pt x="2885" y="953"/>
                      </a:lnTo>
                      <a:cubicBezTo>
                        <a:pt x="2831" y="735"/>
                        <a:pt x="2695" y="545"/>
                        <a:pt x="2532" y="381"/>
                      </a:cubicBezTo>
                      <a:cubicBezTo>
                        <a:pt x="2287" y="136"/>
                        <a:pt x="1960" y="0"/>
                        <a:pt x="163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 name="Google Shape;174;p2"/>
                <p:cNvSpPr/>
                <p:nvPr/>
              </p:nvSpPr>
              <p:spPr>
                <a:xfrm>
                  <a:off x="4406300" y="4415250"/>
                  <a:ext cx="63975" cy="67475"/>
                </a:xfrm>
                <a:custGeom>
                  <a:rect b="b" l="l" r="r" t="t"/>
                  <a:pathLst>
                    <a:path extrusionOk="0" h="2699" w="2559">
                      <a:moveTo>
                        <a:pt x="1272" y="0"/>
                      </a:moveTo>
                      <a:cubicBezTo>
                        <a:pt x="635" y="0"/>
                        <a:pt x="1" y="409"/>
                        <a:pt x="1" y="1235"/>
                      </a:cubicBezTo>
                      <a:lnTo>
                        <a:pt x="1" y="1453"/>
                      </a:lnTo>
                      <a:cubicBezTo>
                        <a:pt x="1" y="2283"/>
                        <a:pt x="640" y="2698"/>
                        <a:pt x="1280" y="2698"/>
                      </a:cubicBezTo>
                      <a:cubicBezTo>
                        <a:pt x="1919" y="2698"/>
                        <a:pt x="2559" y="2283"/>
                        <a:pt x="2559" y="1453"/>
                      </a:cubicBezTo>
                      <a:lnTo>
                        <a:pt x="2559" y="1235"/>
                      </a:lnTo>
                      <a:cubicBezTo>
                        <a:pt x="2559" y="416"/>
                        <a:pt x="1914" y="0"/>
                        <a:pt x="127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 name="Google Shape;175;p2"/>
                <p:cNvSpPr/>
                <p:nvPr/>
              </p:nvSpPr>
              <p:spPr>
                <a:xfrm>
                  <a:off x="4527400" y="4367200"/>
                  <a:ext cx="73500" cy="64650"/>
                </a:xfrm>
                <a:custGeom>
                  <a:rect b="b" l="l" r="r" t="t"/>
                  <a:pathLst>
                    <a:path extrusionOk="0" h="2586" w="2940">
                      <a:moveTo>
                        <a:pt x="1307" y="1"/>
                      </a:moveTo>
                      <a:cubicBezTo>
                        <a:pt x="1117" y="1"/>
                        <a:pt x="953" y="55"/>
                        <a:pt x="817" y="109"/>
                      </a:cubicBezTo>
                      <a:cubicBezTo>
                        <a:pt x="654" y="164"/>
                        <a:pt x="491" y="273"/>
                        <a:pt x="382" y="382"/>
                      </a:cubicBezTo>
                      <a:cubicBezTo>
                        <a:pt x="273" y="490"/>
                        <a:pt x="164" y="654"/>
                        <a:pt x="137" y="790"/>
                      </a:cubicBezTo>
                      <a:cubicBezTo>
                        <a:pt x="55" y="953"/>
                        <a:pt x="1" y="1116"/>
                        <a:pt x="28" y="1307"/>
                      </a:cubicBezTo>
                      <a:lnTo>
                        <a:pt x="55" y="1633"/>
                      </a:lnTo>
                      <a:cubicBezTo>
                        <a:pt x="110" y="1851"/>
                        <a:pt x="246" y="2042"/>
                        <a:pt x="409" y="2205"/>
                      </a:cubicBezTo>
                      <a:cubicBezTo>
                        <a:pt x="654" y="2450"/>
                        <a:pt x="981" y="2586"/>
                        <a:pt x="1307" y="2586"/>
                      </a:cubicBezTo>
                      <a:lnTo>
                        <a:pt x="1661" y="2586"/>
                      </a:lnTo>
                      <a:cubicBezTo>
                        <a:pt x="1824" y="2586"/>
                        <a:pt x="1987" y="2559"/>
                        <a:pt x="2151" y="2477"/>
                      </a:cubicBezTo>
                      <a:cubicBezTo>
                        <a:pt x="2287" y="2423"/>
                        <a:pt x="2450" y="2314"/>
                        <a:pt x="2559" y="2205"/>
                      </a:cubicBezTo>
                      <a:cubicBezTo>
                        <a:pt x="2668" y="2096"/>
                        <a:pt x="2777" y="1933"/>
                        <a:pt x="2831" y="1797"/>
                      </a:cubicBezTo>
                      <a:cubicBezTo>
                        <a:pt x="2913" y="1633"/>
                        <a:pt x="2940" y="1470"/>
                        <a:pt x="2940" y="1307"/>
                      </a:cubicBezTo>
                      <a:lnTo>
                        <a:pt x="2886" y="953"/>
                      </a:lnTo>
                      <a:cubicBezTo>
                        <a:pt x="2831" y="735"/>
                        <a:pt x="2695" y="545"/>
                        <a:pt x="2559" y="382"/>
                      </a:cubicBezTo>
                      <a:cubicBezTo>
                        <a:pt x="2314" y="164"/>
                        <a:pt x="1987" y="28"/>
                        <a:pt x="1634"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 name="Google Shape;176;p2"/>
                <p:cNvSpPr/>
                <p:nvPr/>
              </p:nvSpPr>
              <p:spPr>
                <a:xfrm>
                  <a:off x="4492700" y="4506500"/>
                  <a:ext cx="73525" cy="64150"/>
                </a:xfrm>
                <a:custGeom>
                  <a:rect b="b" l="l" r="r" t="t"/>
                  <a:pathLst>
                    <a:path extrusionOk="0" h="2566" w="2941">
                      <a:moveTo>
                        <a:pt x="1208" y="0"/>
                      </a:moveTo>
                      <a:cubicBezTo>
                        <a:pt x="1059" y="0"/>
                        <a:pt x="925" y="49"/>
                        <a:pt x="790" y="116"/>
                      </a:cubicBezTo>
                      <a:cubicBezTo>
                        <a:pt x="654" y="171"/>
                        <a:pt x="491" y="252"/>
                        <a:pt x="382" y="361"/>
                      </a:cubicBezTo>
                      <a:cubicBezTo>
                        <a:pt x="273" y="497"/>
                        <a:pt x="164" y="633"/>
                        <a:pt x="110" y="797"/>
                      </a:cubicBezTo>
                      <a:cubicBezTo>
                        <a:pt x="28" y="933"/>
                        <a:pt x="1" y="1123"/>
                        <a:pt x="1" y="1287"/>
                      </a:cubicBezTo>
                      <a:lnTo>
                        <a:pt x="55" y="1613"/>
                      </a:lnTo>
                      <a:cubicBezTo>
                        <a:pt x="110" y="1831"/>
                        <a:pt x="246" y="2021"/>
                        <a:pt x="409" y="2185"/>
                      </a:cubicBezTo>
                      <a:cubicBezTo>
                        <a:pt x="627" y="2430"/>
                        <a:pt x="953" y="2566"/>
                        <a:pt x="1307" y="2566"/>
                      </a:cubicBezTo>
                      <a:lnTo>
                        <a:pt x="1634" y="2566"/>
                      </a:lnTo>
                      <a:cubicBezTo>
                        <a:pt x="2151" y="2566"/>
                        <a:pt x="2641" y="2266"/>
                        <a:pt x="2831" y="1776"/>
                      </a:cubicBezTo>
                      <a:cubicBezTo>
                        <a:pt x="2886" y="1613"/>
                        <a:pt x="2940" y="1450"/>
                        <a:pt x="2940" y="1287"/>
                      </a:cubicBezTo>
                      <a:lnTo>
                        <a:pt x="2886" y="933"/>
                      </a:lnTo>
                      <a:cubicBezTo>
                        <a:pt x="2831" y="715"/>
                        <a:pt x="2695" y="525"/>
                        <a:pt x="2532" y="388"/>
                      </a:cubicBezTo>
                      <a:cubicBezTo>
                        <a:pt x="2287" y="144"/>
                        <a:pt x="1960" y="7"/>
                        <a:pt x="1634" y="7"/>
                      </a:cubicBezTo>
                      <a:lnTo>
                        <a:pt x="1307" y="7"/>
                      </a:lnTo>
                      <a:cubicBezTo>
                        <a:pt x="1273" y="3"/>
                        <a:pt x="1241" y="0"/>
                        <a:pt x="1208"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 name="Google Shape;177;p2"/>
                <p:cNvSpPr/>
                <p:nvPr/>
              </p:nvSpPr>
              <p:spPr>
                <a:xfrm>
                  <a:off x="4579800" y="4497825"/>
                  <a:ext cx="82350" cy="63975"/>
                </a:xfrm>
                <a:custGeom>
                  <a:rect b="b" l="l" r="r" t="t"/>
                  <a:pathLst>
                    <a:path extrusionOk="0" h="2559" w="3294">
                      <a:moveTo>
                        <a:pt x="1660" y="1"/>
                      </a:moveTo>
                      <a:cubicBezTo>
                        <a:pt x="0" y="1"/>
                        <a:pt x="0" y="2559"/>
                        <a:pt x="1660" y="2559"/>
                      </a:cubicBezTo>
                      <a:cubicBezTo>
                        <a:pt x="3293" y="2559"/>
                        <a:pt x="3293" y="1"/>
                        <a:pt x="1660"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 name="Google Shape;178;p2"/>
                <p:cNvSpPr/>
                <p:nvPr/>
              </p:nvSpPr>
              <p:spPr>
                <a:xfrm>
                  <a:off x="4570950" y="4237250"/>
                  <a:ext cx="83025" cy="63975"/>
                </a:xfrm>
                <a:custGeom>
                  <a:rect b="b" l="l" r="r" t="t"/>
                  <a:pathLst>
                    <a:path extrusionOk="0" h="2559" w="3321">
                      <a:moveTo>
                        <a:pt x="1661" y="1"/>
                      </a:moveTo>
                      <a:cubicBezTo>
                        <a:pt x="1" y="1"/>
                        <a:pt x="1" y="2559"/>
                        <a:pt x="1661" y="2559"/>
                      </a:cubicBezTo>
                      <a:cubicBezTo>
                        <a:pt x="3321" y="2559"/>
                        <a:pt x="3321" y="1"/>
                        <a:pt x="166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 name="Google Shape;179;p2"/>
                <p:cNvSpPr/>
                <p:nvPr/>
              </p:nvSpPr>
              <p:spPr>
                <a:xfrm>
                  <a:off x="4356650" y="4132900"/>
                  <a:ext cx="82325" cy="79200"/>
                </a:xfrm>
                <a:custGeom>
                  <a:rect b="b" l="l" r="r" t="t"/>
                  <a:pathLst>
                    <a:path extrusionOk="0" h="3168" w="3293">
                      <a:moveTo>
                        <a:pt x="2562" y="1091"/>
                      </a:moveTo>
                      <a:lnTo>
                        <a:pt x="2564" y="1093"/>
                      </a:lnTo>
                      <a:lnTo>
                        <a:pt x="2564" y="1093"/>
                      </a:lnTo>
                      <a:cubicBezTo>
                        <a:pt x="2564" y="1094"/>
                        <a:pt x="2565" y="1096"/>
                        <a:pt x="2565" y="1097"/>
                      </a:cubicBezTo>
                      <a:lnTo>
                        <a:pt x="2565" y="1097"/>
                      </a:lnTo>
                      <a:cubicBezTo>
                        <a:pt x="2564" y="1095"/>
                        <a:pt x="2563" y="1093"/>
                        <a:pt x="2562" y="1091"/>
                      </a:cubicBezTo>
                      <a:close/>
                      <a:moveTo>
                        <a:pt x="734" y="1313"/>
                      </a:moveTo>
                      <a:cubicBezTo>
                        <a:pt x="733" y="1325"/>
                        <a:pt x="731" y="1336"/>
                        <a:pt x="725" y="1348"/>
                      </a:cubicBezTo>
                      <a:lnTo>
                        <a:pt x="725" y="1348"/>
                      </a:lnTo>
                      <a:lnTo>
                        <a:pt x="729" y="1324"/>
                      </a:lnTo>
                      <a:lnTo>
                        <a:pt x="734" y="1313"/>
                      </a:lnTo>
                      <a:close/>
                      <a:moveTo>
                        <a:pt x="695" y="1530"/>
                      </a:moveTo>
                      <a:cubicBezTo>
                        <a:pt x="703" y="1550"/>
                        <a:pt x="703" y="1574"/>
                        <a:pt x="695" y="1594"/>
                      </a:cubicBezTo>
                      <a:lnTo>
                        <a:pt x="695" y="1594"/>
                      </a:lnTo>
                      <a:lnTo>
                        <a:pt x="690" y="1562"/>
                      </a:lnTo>
                      <a:lnTo>
                        <a:pt x="695" y="1530"/>
                      </a:lnTo>
                      <a:close/>
                      <a:moveTo>
                        <a:pt x="730" y="1804"/>
                      </a:moveTo>
                      <a:cubicBezTo>
                        <a:pt x="735" y="1812"/>
                        <a:pt x="735" y="1818"/>
                        <a:pt x="735" y="1832"/>
                      </a:cubicBezTo>
                      <a:lnTo>
                        <a:pt x="735" y="1832"/>
                      </a:lnTo>
                      <a:cubicBezTo>
                        <a:pt x="735" y="1832"/>
                        <a:pt x="735" y="1832"/>
                        <a:pt x="734" y="1832"/>
                      </a:cubicBezTo>
                      <a:lnTo>
                        <a:pt x="734" y="1832"/>
                      </a:lnTo>
                      <a:lnTo>
                        <a:pt x="730" y="1804"/>
                      </a:lnTo>
                      <a:close/>
                      <a:moveTo>
                        <a:pt x="2647" y="1815"/>
                      </a:moveTo>
                      <a:lnTo>
                        <a:pt x="2645" y="1825"/>
                      </a:lnTo>
                      <a:lnTo>
                        <a:pt x="2645" y="1825"/>
                      </a:lnTo>
                      <a:cubicBezTo>
                        <a:pt x="2644" y="1829"/>
                        <a:pt x="2643" y="1832"/>
                        <a:pt x="2642" y="1835"/>
                      </a:cubicBezTo>
                      <a:lnTo>
                        <a:pt x="2642" y="1835"/>
                      </a:lnTo>
                      <a:cubicBezTo>
                        <a:pt x="2643" y="1828"/>
                        <a:pt x="2645" y="1821"/>
                        <a:pt x="2647" y="1815"/>
                      </a:cubicBezTo>
                      <a:close/>
                      <a:moveTo>
                        <a:pt x="2581" y="2002"/>
                      </a:moveTo>
                      <a:cubicBezTo>
                        <a:pt x="2581" y="2002"/>
                        <a:pt x="2581" y="2003"/>
                        <a:pt x="2581" y="2004"/>
                      </a:cubicBezTo>
                      <a:lnTo>
                        <a:pt x="2581" y="2004"/>
                      </a:lnTo>
                      <a:cubicBezTo>
                        <a:pt x="2577" y="2009"/>
                        <a:pt x="2572" y="2015"/>
                        <a:pt x="2568" y="2020"/>
                      </a:cubicBezTo>
                      <a:lnTo>
                        <a:pt x="2568" y="2020"/>
                      </a:lnTo>
                      <a:cubicBezTo>
                        <a:pt x="2572" y="2014"/>
                        <a:pt x="2576" y="2008"/>
                        <a:pt x="2581" y="2002"/>
                      </a:cubicBezTo>
                      <a:close/>
                      <a:moveTo>
                        <a:pt x="983" y="2253"/>
                      </a:moveTo>
                      <a:cubicBezTo>
                        <a:pt x="992" y="2260"/>
                        <a:pt x="998" y="2268"/>
                        <a:pt x="1003" y="2277"/>
                      </a:cubicBezTo>
                      <a:lnTo>
                        <a:pt x="1003" y="2277"/>
                      </a:lnTo>
                      <a:lnTo>
                        <a:pt x="993" y="2271"/>
                      </a:lnTo>
                      <a:lnTo>
                        <a:pt x="993" y="2271"/>
                      </a:lnTo>
                      <a:cubicBezTo>
                        <a:pt x="990" y="2265"/>
                        <a:pt x="987" y="2259"/>
                        <a:pt x="983" y="2253"/>
                      </a:cubicBezTo>
                      <a:close/>
                      <a:moveTo>
                        <a:pt x="2217" y="2398"/>
                      </a:moveTo>
                      <a:lnTo>
                        <a:pt x="2177" y="2433"/>
                      </a:lnTo>
                      <a:cubicBezTo>
                        <a:pt x="2177" y="2406"/>
                        <a:pt x="2177" y="2406"/>
                        <a:pt x="2204" y="2406"/>
                      </a:cubicBezTo>
                      <a:cubicBezTo>
                        <a:pt x="2209" y="2403"/>
                        <a:pt x="2213" y="2400"/>
                        <a:pt x="2217" y="2398"/>
                      </a:cubicBezTo>
                      <a:close/>
                      <a:moveTo>
                        <a:pt x="1578" y="0"/>
                      </a:moveTo>
                      <a:cubicBezTo>
                        <a:pt x="1337" y="0"/>
                        <a:pt x="1105" y="61"/>
                        <a:pt x="898" y="174"/>
                      </a:cubicBezTo>
                      <a:cubicBezTo>
                        <a:pt x="299" y="555"/>
                        <a:pt x="0" y="1263"/>
                        <a:pt x="191" y="1970"/>
                      </a:cubicBezTo>
                      <a:cubicBezTo>
                        <a:pt x="354" y="2651"/>
                        <a:pt x="953" y="3168"/>
                        <a:pt x="1660" y="3168"/>
                      </a:cubicBezTo>
                      <a:cubicBezTo>
                        <a:pt x="2395" y="3168"/>
                        <a:pt x="2994" y="2705"/>
                        <a:pt x="3211" y="1997"/>
                      </a:cubicBezTo>
                      <a:cubicBezTo>
                        <a:pt x="3293" y="1725"/>
                        <a:pt x="3293" y="1399"/>
                        <a:pt x="3211" y="1099"/>
                      </a:cubicBezTo>
                      <a:cubicBezTo>
                        <a:pt x="3103" y="718"/>
                        <a:pt x="2830" y="392"/>
                        <a:pt x="2504" y="201"/>
                      </a:cubicBezTo>
                      <a:cubicBezTo>
                        <a:pt x="2305" y="89"/>
                        <a:pt x="2090" y="34"/>
                        <a:pt x="1878" y="32"/>
                      </a:cubicBezTo>
                      <a:lnTo>
                        <a:pt x="1878" y="32"/>
                      </a:lnTo>
                      <a:cubicBezTo>
                        <a:pt x="1777" y="11"/>
                        <a:pt x="1677" y="0"/>
                        <a:pt x="1578"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 name="Google Shape;180;p2"/>
                <p:cNvSpPr/>
                <p:nvPr/>
              </p:nvSpPr>
              <p:spPr>
                <a:xfrm>
                  <a:off x="4240300" y="4184875"/>
                  <a:ext cx="83025" cy="63975"/>
                </a:xfrm>
                <a:custGeom>
                  <a:rect b="b" l="l" r="r" t="t"/>
                  <a:pathLst>
                    <a:path extrusionOk="0" h="2559" w="3321">
                      <a:moveTo>
                        <a:pt x="1661" y="0"/>
                      </a:moveTo>
                      <a:cubicBezTo>
                        <a:pt x="0" y="0"/>
                        <a:pt x="0" y="2558"/>
                        <a:pt x="1661" y="2558"/>
                      </a:cubicBezTo>
                      <a:cubicBezTo>
                        <a:pt x="3321" y="2558"/>
                        <a:pt x="3321" y="0"/>
                        <a:pt x="166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 name="Google Shape;181;p2"/>
                <p:cNvSpPr/>
                <p:nvPr/>
              </p:nvSpPr>
              <p:spPr>
                <a:xfrm>
                  <a:off x="4162050" y="4228400"/>
                  <a:ext cx="83025" cy="63975"/>
                </a:xfrm>
                <a:custGeom>
                  <a:rect b="b" l="l" r="r" t="t"/>
                  <a:pathLst>
                    <a:path extrusionOk="0" h="2559" w="3321">
                      <a:moveTo>
                        <a:pt x="1661" y="1"/>
                      </a:moveTo>
                      <a:cubicBezTo>
                        <a:pt x="1" y="1"/>
                        <a:pt x="1" y="2559"/>
                        <a:pt x="1661" y="2559"/>
                      </a:cubicBezTo>
                      <a:cubicBezTo>
                        <a:pt x="3321" y="2559"/>
                        <a:pt x="3321" y="1"/>
                        <a:pt x="166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 name="Google Shape;182;p2"/>
                <p:cNvSpPr/>
                <p:nvPr/>
              </p:nvSpPr>
              <p:spPr>
                <a:xfrm>
                  <a:off x="4136875" y="4324075"/>
                  <a:ext cx="98675" cy="72675"/>
                </a:xfrm>
                <a:custGeom>
                  <a:rect b="b" l="l" r="r" t="t"/>
                  <a:pathLst>
                    <a:path extrusionOk="0" h="2907" w="3947">
                      <a:moveTo>
                        <a:pt x="2359" y="1"/>
                      </a:moveTo>
                      <a:cubicBezTo>
                        <a:pt x="2127" y="1"/>
                        <a:pt x="1895" y="62"/>
                        <a:pt x="1688" y="174"/>
                      </a:cubicBezTo>
                      <a:lnTo>
                        <a:pt x="981" y="528"/>
                      </a:lnTo>
                      <a:cubicBezTo>
                        <a:pt x="1" y="1100"/>
                        <a:pt x="191" y="2569"/>
                        <a:pt x="1280" y="2869"/>
                      </a:cubicBezTo>
                      <a:cubicBezTo>
                        <a:pt x="1390" y="2894"/>
                        <a:pt x="1496" y="2906"/>
                        <a:pt x="1602" y="2906"/>
                      </a:cubicBezTo>
                      <a:cubicBezTo>
                        <a:pt x="1836" y="2906"/>
                        <a:pt x="2061" y="2845"/>
                        <a:pt x="2287" y="2732"/>
                      </a:cubicBezTo>
                      <a:lnTo>
                        <a:pt x="2967" y="2406"/>
                      </a:lnTo>
                      <a:cubicBezTo>
                        <a:pt x="3947" y="1807"/>
                        <a:pt x="3756" y="365"/>
                        <a:pt x="2668" y="38"/>
                      </a:cubicBezTo>
                      <a:cubicBezTo>
                        <a:pt x="2567" y="13"/>
                        <a:pt x="2463" y="1"/>
                        <a:pt x="2359"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 name="Google Shape;183;p2"/>
                <p:cNvSpPr/>
                <p:nvPr/>
              </p:nvSpPr>
              <p:spPr>
                <a:xfrm>
                  <a:off x="4188600" y="4419600"/>
                  <a:ext cx="82350" cy="63975"/>
                </a:xfrm>
                <a:custGeom>
                  <a:rect b="b" l="l" r="r" t="t"/>
                  <a:pathLst>
                    <a:path extrusionOk="0" h="2559" w="3294">
                      <a:moveTo>
                        <a:pt x="1660" y="0"/>
                      </a:moveTo>
                      <a:cubicBezTo>
                        <a:pt x="0" y="0"/>
                        <a:pt x="0" y="2558"/>
                        <a:pt x="1660" y="2558"/>
                      </a:cubicBezTo>
                      <a:cubicBezTo>
                        <a:pt x="3293" y="2558"/>
                        <a:pt x="3293" y="0"/>
                        <a:pt x="1660"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 name="Google Shape;184;p2"/>
                <p:cNvSpPr/>
                <p:nvPr/>
              </p:nvSpPr>
              <p:spPr>
                <a:xfrm>
                  <a:off x="4528100" y="4124325"/>
                  <a:ext cx="72800" cy="72125"/>
                </a:xfrm>
                <a:custGeom>
                  <a:rect b="b" l="l" r="r" t="t"/>
                  <a:pathLst>
                    <a:path extrusionOk="0" h="2885" w="2912">
                      <a:moveTo>
                        <a:pt x="1606" y="0"/>
                      </a:moveTo>
                      <a:cubicBezTo>
                        <a:pt x="1279" y="0"/>
                        <a:pt x="953" y="136"/>
                        <a:pt x="735" y="354"/>
                      </a:cubicBezTo>
                      <a:lnTo>
                        <a:pt x="381" y="708"/>
                      </a:lnTo>
                      <a:cubicBezTo>
                        <a:pt x="245" y="816"/>
                        <a:pt x="163" y="953"/>
                        <a:pt x="109" y="1116"/>
                      </a:cubicBezTo>
                      <a:cubicBezTo>
                        <a:pt x="27" y="1252"/>
                        <a:pt x="0" y="1442"/>
                        <a:pt x="0" y="1606"/>
                      </a:cubicBezTo>
                      <a:cubicBezTo>
                        <a:pt x="0" y="1769"/>
                        <a:pt x="27" y="1932"/>
                        <a:pt x="109" y="2096"/>
                      </a:cubicBezTo>
                      <a:cubicBezTo>
                        <a:pt x="163" y="2259"/>
                        <a:pt x="245" y="2395"/>
                        <a:pt x="381" y="2504"/>
                      </a:cubicBezTo>
                      <a:cubicBezTo>
                        <a:pt x="626" y="2749"/>
                        <a:pt x="953" y="2885"/>
                        <a:pt x="1279" y="2885"/>
                      </a:cubicBezTo>
                      <a:cubicBezTo>
                        <a:pt x="1633" y="2885"/>
                        <a:pt x="1959" y="2749"/>
                        <a:pt x="2204" y="2504"/>
                      </a:cubicBezTo>
                      <a:lnTo>
                        <a:pt x="2204" y="2504"/>
                      </a:lnTo>
                      <a:lnTo>
                        <a:pt x="2531" y="2177"/>
                      </a:lnTo>
                      <a:cubicBezTo>
                        <a:pt x="2640" y="2068"/>
                        <a:pt x="2749" y="1932"/>
                        <a:pt x="2803" y="1769"/>
                      </a:cubicBezTo>
                      <a:cubicBezTo>
                        <a:pt x="2885" y="1633"/>
                        <a:pt x="2912" y="1442"/>
                        <a:pt x="2912" y="1279"/>
                      </a:cubicBezTo>
                      <a:cubicBezTo>
                        <a:pt x="2885" y="953"/>
                        <a:pt x="2749" y="626"/>
                        <a:pt x="2531" y="381"/>
                      </a:cubicBezTo>
                      <a:cubicBezTo>
                        <a:pt x="2286" y="136"/>
                        <a:pt x="1959" y="0"/>
                        <a:pt x="1606"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 name="Google Shape;185;p2"/>
                <p:cNvSpPr/>
                <p:nvPr/>
              </p:nvSpPr>
              <p:spPr>
                <a:xfrm>
                  <a:off x="4666875" y="4367875"/>
                  <a:ext cx="64675" cy="72825"/>
                </a:xfrm>
                <a:custGeom>
                  <a:rect b="b" l="l" r="r" t="t"/>
                  <a:pathLst>
                    <a:path extrusionOk="0" h="2913" w="2587">
                      <a:moveTo>
                        <a:pt x="1307" y="1"/>
                      </a:moveTo>
                      <a:lnTo>
                        <a:pt x="953" y="28"/>
                      </a:lnTo>
                      <a:cubicBezTo>
                        <a:pt x="736" y="110"/>
                        <a:pt x="545" y="218"/>
                        <a:pt x="382" y="382"/>
                      </a:cubicBezTo>
                      <a:cubicBezTo>
                        <a:pt x="164" y="627"/>
                        <a:pt x="28" y="953"/>
                        <a:pt x="1" y="1280"/>
                      </a:cubicBezTo>
                      <a:lnTo>
                        <a:pt x="1" y="1634"/>
                      </a:lnTo>
                      <a:cubicBezTo>
                        <a:pt x="1" y="2151"/>
                        <a:pt x="327" y="2613"/>
                        <a:pt x="790" y="2804"/>
                      </a:cubicBezTo>
                      <a:cubicBezTo>
                        <a:pt x="953" y="2885"/>
                        <a:pt x="1117" y="2913"/>
                        <a:pt x="1307" y="2913"/>
                      </a:cubicBezTo>
                      <a:lnTo>
                        <a:pt x="1634" y="2858"/>
                      </a:lnTo>
                      <a:cubicBezTo>
                        <a:pt x="1851" y="2804"/>
                        <a:pt x="2042" y="2695"/>
                        <a:pt x="2205" y="2532"/>
                      </a:cubicBezTo>
                      <a:cubicBezTo>
                        <a:pt x="2450" y="2287"/>
                        <a:pt x="2586" y="1960"/>
                        <a:pt x="2586" y="1606"/>
                      </a:cubicBezTo>
                      <a:lnTo>
                        <a:pt x="2586" y="1280"/>
                      </a:lnTo>
                      <a:cubicBezTo>
                        <a:pt x="2586" y="1089"/>
                        <a:pt x="2559" y="926"/>
                        <a:pt x="2477" y="790"/>
                      </a:cubicBezTo>
                      <a:cubicBezTo>
                        <a:pt x="2423" y="627"/>
                        <a:pt x="2314" y="463"/>
                        <a:pt x="2205" y="355"/>
                      </a:cubicBezTo>
                      <a:cubicBezTo>
                        <a:pt x="1960" y="137"/>
                        <a:pt x="1634" y="1"/>
                        <a:pt x="130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 name="Google Shape;186;p2"/>
                <p:cNvSpPr/>
                <p:nvPr/>
              </p:nvSpPr>
              <p:spPr>
                <a:xfrm>
                  <a:off x="4701575" y="4176025"/>
                  <a:ext cx="72825" cy="64650"/>
                </a:xfrm>
                <a:custGeom>
                  <a:rect b="b" l="l" r="r" t="t"/>
                  <a:pathLst>
                    <a:path extrusionOk="0" h="2586" w="2913">
                      <a:moveTo>
                        <a:pt x="1280" y="0"/>
                      </a:moveTo>
                      <a:cubicBezTo>
                        <a:pt x="1116" y="0"/>
                        <a:pt x="953" y="28"/>
                        <a:pt x="790" y="109"/>
                      </a:cubicBezTo>
                      <a:cubicBezTo>
                        <a:pt x="627" y="164"/>
                        <a:pt x="491" y="245"/>
                        <a:pt x="382" y="381"/>
                      </a:cubicBezTo>
                      <a:cubicBezTo>
                        <a:pt x="137" y="626"/>
                        <a:pt x="28" y="953"/>
                        <a:pt x="1" y="1279"/>
                      </a:cubicBezTo>
                      <a:cubicBezTo>
                        <a:pt x="28" y="1415"/>
                        <a:pt x="28" y="1524"/>
                        <a:pt x="55" y="1633"/>
                      </a:cubicBezTo>
                      <a:cubicBezTo>
                        <a:pt x="110" y="1851"/>
                        <a:pt x="218" y="2041"/>
                        <a:pt x="382" y="2205"/>
                      </a:cubicBezTo>
                      <a:cubicBezTo>
                        <a:pt x="627" y="2422"/>
                        <a:pt x="953" y="2558"/>
                        <a:pt x="1307" y="2586"/>
                      </a:cubicBezTo>
                      <a:lnTo>
                        <a:pt x="1634" y="2586"/>
                      </a:lnTo>
                      <a:cubicBezTo>
                        <a:pt x="2341" y="2558"/>
                        <a:pt x="2913" y="1987"/>
                        <a:pt x="2913" y="1279"/>
                      </a:cubicBezTo>
                      <a:cubicBezTo>
                        <a:pt x="2913" y="1171"/>
                        <a:pt x="2885" y="1062"/>
                        <a:pt x="2885" y="953"/>
                      </a:cubicBezTo>
                      <a:cubicBezTo>
                        <a:pt x="2804" y="735"/>
                        <a:pt x="2695" y="545"/>
                        <a:pt x="2532" y="381"/>
                      </a:cubicBezTo>
                      <a:cubicBezTo>
                        <a:pt x="2287" y="136"/>
                        <a:pt x="1960" y="0"/>
                        <a:pt x="163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 name="Google Shape;187;p2"/>
                <p:cNvSpPr/>
                <p:nvPr/>
              </p:nvSpPr>
              <p:spPr>
                <a:xfrm>
                  <a:off x="4701575" y="4497825"/>
                  <a:ext cx="82350" cy="63975"/>
                </a:xfrm>
                <a:custGeom>
                  <a:rect b="b" l="l" r="r" t="t"/>
                  <a:pathLst>
                    <a:path extrusionOk="0" h="2559" w="3294">
                      <a:moveTo>
                        <a:pt x="1634" y="1"/>
                      </a:moveTo>
                      <a:cubicBezTo>
                        <a:pt x="1" y="1"/>
                        <a:pt x="1" y="2559"/>
                        <a:pt x="1634" y="2559"/>
                      </a:cubicBezTo>
                      <a:cubicBezTo>
                        <a:pt x="3294" y="2559"/>
                        <a:pt x="3294" y="1"/>
                        <a:pt x="1634"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 name="Google Shape;188;p2"/>
                <p:cNvSpPr/>
                <p:nvPr/>
              </p:nvSpPr>
              <p:spPr>
                <a:xfrm>
                  <a:off x="4292000" y="4045900"/>
                  <a:ext cx="74875" cy="72425"/>
                </a:xfrm>
                <a:custGeom>
                  <a:rect b="b" l="l" r="r" t="t"/>
                  <a:pathLst>
                    <a:path extrusionOk="0" h="2897" w="2995">
                      <a:moveTo>
                        <a:pt x="2450" y="933"/>
                      </a:moveTo>
                      <a:cubicBezTo>
                        <a:pt x="2454" y="948"/>
                        <a:pt x="2458" y="963"/>
                        <a:pt x="2463" y="979"/>
                      </a:cubicBezTo>
                      <a:lnTo>
                        <a:pt x="2463" y="979"/>
                      </a:lnTo>
                      <a:cubicBezTo>
                        <a:pt x="2459" y="972"/>
                        <a:pt x="2454" y="966"/>
                        <a:pt x="2450" y="960"/>
                      </a:cubicBezTo>
                      <a:cubicBezTo>
                        <a:pt x="2450" y="960"/>
                        <a:pt x="2450" y="933"/>
                        <a:pt x="2450" y="933"/>
                      </a:cubicBezTo>
                      <a:close/>
                      <a:moveTo>
                        <a:pt x="2116" y="2414"/>
                      </a:moveTo>
                      <a:lnTo>
                        <a:pt x="2109" y="2420"/>
                      </a:lnTo>
                      <a:lnTo>
                        <a:pt x="2109" y="2420"/>
                      </a:lnTo>
                      <a:lnTo>
                        <a:pt x="2107" y="2421"/>
                      </a:lnTo>
                      <a:lnTo>
                        <a:pt x="2107" y="2421"/>
                      </a:lnTo>
                      <a:cubicBezTo>
                        <a:pt x="2109" y="2418"/>
                        <a:pt x="2113" y="2416"/>
                        <a:pt x="2116" y="2414"/>
                      </a:cubicBezTo>
                      <a:close/>
                      <a:moveTo>
                        <a:pt x="1292" y="2538"/>
                      </a:moveTo>
                      <a:lnTo>
                        <a:pt x="1292" y="2538"/>
                      </a:lnTo>
                      <a:cubicBezTo>
                        <a:pt x="1298" y="2540"/>
                        <a:pt x="1304" y="2541"/>
                        <a:pt x="1310" y="2543"/>
                      </a:cubicBezTo>
                      <a:lnTo>
                        <a:pt x="1310" y="2543"/>
                      </a:lnTo>
                      <a:lnTo>
                        <a:pt x="1253" y="2538"/>
                      </a:lnTo>
                      <a:close/>
                      <a:moveTo>
                        <a:pt x="1552" y="1"/>
                      </a:moveTo>
                      <a:cubicBezTo>
                        <a:pt x="1423" y="1"/>
                        <a:pt x="1293" y="21"/>
                        <a:pt x="1171" y="62"/>
                      </a:cubicBezTo>
                      <a:lnTo>
                        <a:pt x="1144" y="62"/>
                      </a:lnTo>
                      <a:cubicBezTo>
                        <a:pt x="1008" y="89"/>
                        <a:pt x="899" y="143"/>
                        <a:pt x="790" y="198"/>
                      </a:cubicBezTo>
                      <a:cubicBezTo>
                        <a:pt x="736" y="225"/>
                        <a:pt x="681" y="280"/>
                        <a:pt x="627" y="307"/>
                      </a:cubicBezTo>
                      <a:cubicBezTo>
                        <a:pt x="572" y="361"/>
                        <a:pt x="518" y="388"/>
                        <a:pt x="463" y="443"/>
                      </a:cubicBezTo>
                      <a:cubicBezTo>
                        <a:pt x="273" y="633"/>
                        <a:pt x="137" y="878"/>
                        <a:pt x="55" y="1150"/>
                      </a:cubicBezTo>
                      <a:cubicBezTo>
                        <a:pt x="55" y="1205"/>
                        <a:pt x="55" y="1259"/>
                        <a:pt x="28" y="1314"/>
                      </a:cubicBezTo>
                      <a:cubicBezTo>
                        <a:pt x="28" y="1395"/>
                        <a:pt x="28" y="1450"/>
                        <a:pt x="1" y="1504"/>
                      </a:cubicBezTo>
                      <a:cubicBezTo>
                        <a:pt x="28" y="1640"/>
                        <a:pt x="28" y="1749"/>
                        <a:pt x="55" y="1885"/>
                      </a:cubicBezTo>
                      <a:cubicBezTo>
                        <a:pt x="82" y="2021"/>
                        <a:pt x="137" y="2130"/>
                        <a:pt x="218" y="2266"/>
                      </a:cubicBezTo>
                      <a:cubicBezTo>
                        <a:pt x="300" y="2402"/>
                        <a:pt x="409" y="2538"/>
                        <a:pt x="572" y="2620"/>
                      </a:cubicBezTo>
                      <a:cubicBezTo>
                        <a:pt x="681" y="2729"/>
                        <a:pt x="844" y="2810"/>
                        <a:pt x="1008" y="2865"/>
                      </a:cubicBezTo>
                      <a:cubicBezTo>
                        <a:pt x="1102" y="2881"/>
                        <a:pt x="1196" y="2896"/>
                        <a:pt x="1290" y="2896"/>
                      </a:cubicBezTo>
                      <a:cubicBezTo>
                        <a:pt x="1360" y="2896"/>
                        <a:pt x="1429" y="2888"/>
                        <a:pt x="1498" y="2865"/>
                      </a:cubicBezTo>
                      <a:cubicBezTo>
                        <a:pt x="1688" y="2865"/>
                        <a:pt x="1851" y="2810"/>
                        <a:pt x="1987" y="2729"/>
                      </a:cubicBezTo>
                      <a:lnTo>
                        <a:pt x="2260" y="2511"/>
                      </a:lnTo>
                      <a:cubicBezTo>
                        <a:pt x="2293" y="2477"/>
                        <a:pt x="2327" y="2438"/>
                        <a:pt x="2360" y="2396"/>
                      </a:cubicBezTo>
                      <a:lnTo>
                        <a:pt x="2360" y="2396"/>
                      </a:lnTo>
                      <a:cubicBezTo>
                        <a:pt x="2393" y="2373"/>
                        <a:pt x="2423" y="2348"/>
                        <a:pt x="2450" y="2321"/>
                      </a:cubicBezTo>
                      <a:cubicBezTo>
                        <a:pt x="2586" y="2239"/>
                        <a:pt x="2722" y="2103"/>
                        <a:pt x="2804" y="1967"/>
                      </a:cubicBezTo>
                      <a:lnTo>
                        <a:pt x="2940" y="1667"/>
                      </a:lnTo>
                      <a:cubicBezTo>
                        <a:pt x="2994" y="1423"/>
                        <a:pt x="2994" y="1205"/>
                        <a:pt x="2940" y="987"/>
                      </a:cubicBezTo>
                      <a:lnTo>
                        <a:pt x="2804" y="661"/>
                      </a:lnTo>
                      <a:cubicBezTo>
                        <a:pt x="2695" y="470"/>
                        <a:pt x="2532" y="307"/>
                        <a:pt x="2341" y="198"/>
                      </a:cubicBezTo>
                      <a:lnTo>
                        <a:pt x="2287" y="225"/>
                      </a:lnTo>
                      <a:cubicBezTo>
                        <a:pt x="2178" y="143"/>
                        <a:pt x="2069" y="89"/>
                        <a:pt x="1933" y="62"/>
                      </a:cubicBezTo>
                      <a:cubicBezTo>
                        <a:pt x="1810" y="21"/>
                        <a:pt x="1681" y="1"/>
                        <a:pt x="155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 name="Google Shape;189;p2"/>
                <p:cNvSpPr/>
                <p:nvPr/>
              </p:nvSpPr>
              <p:spPr>
                <a:xfrm>
                  <a:off x="4153900" y="4080775"/>
                  <a:ext cx="82350" cy="63975"/>
                </a:xfrm>
                <a:custGeom>
                  <a:rect b="b" l="l" r="r" t="t"/>
                  <a:pathLst>
                    <a:path extrusionOk="0" h="2559" w="3294">
                      <a:moveTo>
                        <a:pt x="1633" y="0"/>
                      </a:moveTo>
                      <a:cubicBezTo>
                        <a:pt x="0" y="0"/>
                        <a:pt x="0" y="2558"/>
                        <a:pt x="1633" y="2558"/>
                      </a:cubicBezTo>
                      <a:cubicBezTo>
                        <a:pt x="3293" y="2558"/>
                        <a:pt x="3293" y="0"/>
                        <a:pt x="1633"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 name="Google Shape;190;p2"/>
                <p:cNvSpPr/>
                <p:nvPr/>
              </p:nvSpPr>
              <p:spPr>
                <a:xfrm>
                  <a:off x="4145050" y="3950150"/>
                  <a:ext cx="83025" cy="63975"/>
                </a:xfrm>
                <a:custGeom>
                  <a:rect b="b" l="l" r="r" t="t"/>
                  <a:pathLst>
                    <a:path extrusionOk="0" h="2559" w="3321">
                      <a:moveTo>
                        <a:pt x="1661" y="0"/>
                      </a:moveTo>
                      <a:cubicBezTo>
                        <a:pt x="0" y="0"/>
                        <a:pt x="0" y="2558"/>
                        <a:pt x="1661" y="2558"/>
                      </a:cubicBezTo>
                      <a:cubicBezTo>
                        <a:pt x="3293" y="2558"/>
                        <a:pt x="3321" y="0"/>
                        <a:pt x="166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 name="Google Shape;191;p2"/>
                <p:cNvSpPr/>
                <p:nvPr/>
              </p:nvSpPr>
              <p:spPr>
                <a:xfrm>
                  <a:off x="4145050" y="3837200"/>
                  <a:ext cx="83025" cy="63975"/>
                </a:xfrm>
                <a:custGeom>
                  <a:rect b="b" l="l" r="r" t="t"/>
                  <a:pathLst>
                    <a:path extrusionOk="0" h="2559" w="3321">
                      <a:moveTo>
                        <a:pt x="1661" y="1"/>
                      </a:moveTo>
                      <a:cubicBezTo>
                        <a:pt x="0" y="1"/>
                        <a:pt x="0" y="2559"/>
                        <a:pt x="1661" y="2559"/>
                      </a:cubicBezTo>
                      <a:cubicBezTo>
                        <a:pt x="3293" y="2559"/>
                        <a:pt x="3321" y="1"/>
                        <a:pt x="166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 name="Google Shape;192;p2"/>
                <p:cNvSpPr/>
                <p:nvPr/>
              </p:nvSpPr>
              <p:spPr>
                <a:xfrm>
                  <a:off x="4388625" y="3993675"/>
                  <a:ext cx="82350" cy="63975"/>
                </a:xfrm>
                <a:custGeom>
                  <a:rect b="b" l="l" r="r" t="t"/>
                  <a:pathLst>
                    <a:path extrusionOk="0" h="2559" w="3294">
                      <a:moveTo>
                        <a:pt x="1633" y="1"/>
                      </a:moveTo>
                      <a:cubicBezTo>
                        <a:pt x="0" y="1"/>
                        <a:pt x="0" y="2559"/>
                        <a:pt x="1633" y="2559"/>
                      </a:cubicBezTo>
                      <a:cubicBezTo>
                        <a:pt x="3293" y="2559"/>
                        <a:pt x="3293" y="1"/>
                        <a:pt x="1633"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 name="Google Shape;193;p2"/>
                <p:cNvSpPr/>
                <p:nvPr/>
              </p:nvSpPr>
              <p:spPr>
                <a:xfrm>
                  <a:off x="4283850" y="3906600"/>
                  <a:ext cx="83025" cy="64650"/>
                </a:xfrm>
                <a:custGeom>
                  <a:rect b="b" l="l" r="r" t="t"/>
                  <a:pathLst>
                    <a:path extrusionOk="0" h="2586" w="3321">
                      <a:moveTo>
                        <a:pt x="1660" y="0"/>
                      </a:moveTo>
                      <a:cubicBezTo>
                        <a:pt x="0" y="0"/>
                        <a:pt x="0" y="2586"/>
                        <a:pt x="1660" y="2586"/>
                      </a:cubicBezTo>
                      <a:cubicBezTo>
                        <a:pt x="3320" y="2586"/>
                        <a:pt x="3320" y="0"/>
                        <a:pt x="1660"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sp>
        <p:nvSpPr>
          <p:cNvPr id="194" name="Google Shape;194;p2"/>
          <p:cNvSpPr txBox="1"/>
          <p:nvPr>
            <p:ph type="ctrTitle"/>
          </p:nvPr>
        </p:nvSpPr>
        <p:spPr>
          <a:xfrm>
            <a:off x="827250" y="1326150"/>
            <a:ext cx="7489500" cy="2022000"/>
          </a:xfrm>
          <a:prstGeom prst="rect">
            <a:avLst/>
          </a:prstGeom>
        </p:spPr>
        <p:txBody>
          <a:bodyPr anchorCtr="0" anchor="ctr" bIns="91425" lIns="91425" spcFirstLastPara="1" rIns="91425" wrap="square" tIns="91425">
            <a:noAutofit/>
          </a:bodyPr>
          <a:lstStyle>
            <a:lvl1pPr lvl="0" rtl="0" algn="ctr">
              <a:lnSpc>
                <a:spcPct val="80000"/>
              </a:lnSpc>
              <a:spcBef>
                <a:spcPts val="0"/>
              </a:spcBef>
              <a:spcAft>
                <a:spcPts val="0"/>
              </a:spcAft>
              <a:buSzPts val="5500"/>
              <a:buNone/>
              <a:defRPr sz="7000"/>
            </a:lvl1pPr>
            <a:lvl2pPr lvl="1" rtl="0">
              <a:spcBef>
                <a:spcPts val="0"/>
              </a:spcBef>
              <a:spcAft>
                <a:spcPts val="0"/>
              </a:spcAft>
              <a:buSzPts val="5200"/>
              <a:buNone/>
              <a:defRPr sz="5200"/>
            </a:lvl2pPr>
            <a:lvl3pPr lvl="2" rtl="0">
              <a:spcBef>
                <a:spcPts val="0"/>
              </a:spcBef>
              <a:spcAft>
                <a:spcPts val="0"/>
              </a:spcAft>
              <a:buSzPts val="5200"/>
              <a:buNone/>
              <a:defRPr sz="5200"/>
            </a:lvl3pPr>
            <a:lvl4pPr lvl="3" rtl="0">
              <a:spcBef>
                <a:spcPts val="0"/>
              </a:spcBef>
              <a:spcAft>
                <a:spcPts val="0"/>
              </a:spcAft>
              <a:buSzPts val="5200"/>
              <a:buNone/>
              <a:defRPr sz="5200"/>
            </a:lvl4pPr>
            <a:lvl5pPr lvl="4" rtl="0">
              <a:spcBef>
                <a:spcPts val="0"/>
              </a:spcBef>
              <a:spcAft>
                <a:spcPts val="0"/>
              </a:spcAft>
              <a:buSzPts val="5200"/>
              <a:buNone/>
              <a:defRPr sz="5200"/>
            </a:lvl5pPr>
            <a:lvl6pPr lvl="5" rtl="0">
              <a:spcBef>
                <a:spcPts val="0"/>
              </a:spcBef>
              <a:spcAft>
                <a:spcPts val="0"/>
              </a:spcAft>
              <a:buSzPts val="5200"/>
              <a:buNone/>
              <a:defRPr sz="5200"/>
            </a:lvl6pPr>
            <a:lvl7pPr lvl="6" rtl="0">
              <a:spcBef>
                <a:spcPts val="0"/>
              </a:spcBef>
              <a:spcAft>
                <a:spcPts val="0"/>
              </a:spcAft>
              <a:buSzPts val="5200"/>
              <a:buNone/>
              <a:defRPr sz="5200"/>
            </a:lvl7pPr>
            <a:lvl8pPr lvl="7" rtl="0">
              <a:spcBef>
                <a:spcPts val="0"/>
              </a:spcBef>
              <a:spcAft>
                <a:spcPts val="0"/>
              </a:spcAft>
              <a:buSzPts val="5200"/>
              <a:buNone/>
              <a:defRPr sz="5200"/>
            </a:lvl8pPr>
            <a:lvl9pPr lvl="8" rtl="0">
              <a:spcBef>
                <a:spcPts val="0"/>
              </a:spcBef>
              <a:spcAft>
                <a:spcPts val="0"/>
              </a:spcAft>
              <a:buSzPts val="5200"/>
              <a:buNone/>
              <a:defRPr sz="5200"/>
            </a:lvl9pPr>
          </a:lstStyle>
          <a:p/>
        </p:txBody>
      </p:sp>
      <p:sp>
        <p:nvSpPr>
          <p:cNvPr id="195" name="Google Shape;195;p2"/>
          <p:cNvSpPr txBox="1"/>
          <p:nvPr>
            <p:ph idx="1" type="subTitle"/>
          </p:nvPr>
        </p:nvSpPr>
        <p:spPr>
          <a:xfrm>
            <a:off x="1743611" y="3338700"/>
            <a:ext cx="5656800" cy="463500"/>
          </a:xfrm>
          <a:prstGeom prst="rect">
            <a:avLst/>
          </a:prstGeom>
          <a:solidFill>
            <a:schemeClr val="dk1"/>
          </a:solidFill>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800">
                <a:solidFill>
                  <a:schemeClr val="lt1"/>
                </a:solidFill>
              </a:defRPr>
            </a:lvl1pPr>
            <a:lvl2pPr lvl="1" rtl="0" algn="ctr">
              <a:lnSpc>
                <a:spcPct val="100000"/>
              </a:lnSpc>
              <a:spcBef>
                <a:spcPts val="0"/>
              </a:spcBef>
              <a:spcAft>
                <a:spcPts val="0"/>
              </a:spcAft>
              <a:buSzPts val="1800"/>
              <a:buNone/>
              <a:defRPr sz="1800"/>
            </a:lvl2pPr>
            <a:lvl3pPr lvl="2" rtl="0" algn="ctr">
              <a:lnSpc>
                <a:spcPct val="100000"/>
              </a:lnSpc>
              <a:spcBef>
                <a:spcPts val="0"/>
              </a:spcBef>
              <a:spcAft>
                <a:spcPts val="0"/>
              </a:spcAft>
              <a:buSzPts val="1800"/>
              <a:buNone/>
              <a:defRPr sz="1800"/>
            </a:lvl3pPr>
            <a:lvl4pPr lvl="3" rtl="0" algn="ctr">
              <a:lnSpc>
                <a:spcPct val="100000"/>
              </a:lnSpc>
              <a:spcBef>
                <a:spcPts val="0"/>
              </a:spcBef>
              <a:spcAft>
                <a:spcPts val="0"/>
              </a:spcAft>
              <a:buSzPts val="1800"/>
              <a:buNone/>
              <a:defRPr sz="1800"/>
            </a:lvl4pPr>
            <a:lvl5pPr lvl="4" rtl="0" algn="ctr">
              <a:lnSpc>
                <a:spcPct val="100000"/>
              </a:lnSpc>
              <a:spcBef>
                <a:spcPts val="0"/>
              </a:spcBef>
              <a:spcAft>
                <a:spcPts val="0"/>
              </a:spcAft>
              <a:buSzPts val="1800"/>
              <a:buNone/>
              <a:defRPr sz="1800"/>
            </a:lvl5pPr>
            <a:lvl6pPr lvl="5" rtl="0" algn="ctr">
              <a:lnSpc>
                <a:spcPct val="100000"/>
              </a:lnSpc>
              <a:spcBef>
                <a:spcPts val="0"/>
              </a:spcBef>
              <a:spcAft>
                <a:spcPts val="0"/>
              </a:spcAft>
              <a:buSzPts val="1800"/>
              <a:buNone/>
              <a:defRPr sz="1800"/>
            </a:lvl6pPr>
            <a:lvl7pPr lvl="6" rtl="0" algn="ctr">
              <a:lnSpc>
                <a:spcPct val="100000"/>
              </a:lnSpc>
              <a:spcBef>
                <a:spcPts val="0"/>
              </a:spcBef>
              <a:spcAft>
                <a:spcPts val="0"/>
              </a:spcAft>
              <a:buSzPts val="1800"/>
              <a:buNone/>
              <a:defRPr sz="1800"/>
            </a:lvl7pPr>
            <a:lvl8pPr lvl="7" rtl="0" algn="ctr">
              <a:lnSpc>
                <a:spcPct val="100000"/>
              </a:lnSpc>
              <a:spcBef>
                <a:spcPts val="0"/>
              </a:spcBef>
              <a:spcAft>
                <a:spcPts val="0"/>
              </a:spcAft>
              <a:buSzPts val="1800"/>
              <a:buNone/>
              <a:defRPr sz="1800"/>
            </a:lvl8pPr>
            <a:lvl9pPr lvl="8" rtl="0" algn="ctr">
              <a:lnSpc>
                <a:spcPct val="100000"/>
              </a:lnSpc>
              <a:spcBef>
                <a:spcPts val="0"/>
              </a:spcBef>
              <a:spcAft>
                <a:spcPts val="0"/>
              </a:spcAft>
              <a:buSzPts val="1800"/>
              <a:buNone/>
              <a:defRPr sz="1800"/>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991" name="Shape 991"/>
        <p:cNvGrpSpPr/>
        <p:nvPr/>
      </p:nvGrpSpPr>
      <p:grpSpPr>
        <a:xfrm>
          <a:off x="0" y="0"/>
          <a:ext cx="0" cy="0"/>
          <a:chOff x="0" y="0"/>
          <a:chExt cx="0" cy="0"/>
        </a:xfrm>
      </p:grpSpPr>
      <p:grpSp>
        <p:nvGrpSpPr>
          <p:cNvPr id="992" name="Google Shape;992;p11"/>
          <p:cNvGrpSpPr/>
          <p:nvPr/>
        </p:nvGrpSpPr>
        <p:grpSpPr>
          <a:xfrm>
            <a:off x="7838466" y="52525"/>
            <a:ext cx="1305574" cy="4939982"/>
            <a:chOff x="7838466" y="52525"/>
            <a:chExt cx="1305574" cy="4939982"/>
          </a:xfrm>
        </p:grpSpPr>
        <p:grpSp>
          <p:nvGrpSpPr>
            <p:cNvPr id="993" name="Google Shape;993;p11"/>
            <p:cNvGrpSpPr/>
            <p:nvPr/>
          </p:nvGrpSpPr>
          <p:grpSpPr>
            <a:xfrm rot="-5400000">
              <a:off x="8141220" y="23705"/>
              <a:ext cx="973970" cy="1031609"/>
              <a:chOff x="4566787" y="3576018"/>
              <a:chExt cx="973970" cy="1031609"/>
            </a:xfrm>
          </p:grpSpPr>
          <p:sp>
            <p:nvSpPr>
              <p:cNvPr id="994" name="Google Shape;994;p11"/>
              <p:cNvSpPr/>
              <p:nvPr/>
            </p:nvSpPr>
            <p:spPr>
              <a:xfrm>
                <a:off x="4566787" y="3576018"/>
                <a:ext cx="698711" cy="1031609"/>
              </a:xfrm>
              <a:custGeom>
                <a:rect b="b" l="l" r="r" t="t"/>
                <a:pathLst>
                  <a:path extrusionOk="0" h="34131" w="23117">
                    <a:moveTo>
                      <a:pt x="9865" y="0"/>
                    </a:moveTo>
                    <a:cubicBezTo>
                      <a:pt x="9563" y="0"/>
                      <a:pt x="2527" y="8696"/>
                      <a:pt x="1968" y="9846"/>
                    </a:cubicBezTo>
                    <a:cubicBezTo>
                      <a:pt x="1134" y="11481"/>
                      <a:pt x="501" y="13182"/>
                      <a:pt x="0" y="14917"/>
                    </a:cubicBezTo>
                    <a:cubicBezTo>
                      <a:pt x="867" y="16318"/>
                      <a:pt x="1568" y="17819"/>
                      <a:pt x="2068" y="19420"/>
                    </a:cubicBezTo>
                    <a:cubicBezTo>
                      <a:pt x="3469" y="23956"/>
                      <a:pt x="3202" y="28927"/>
                      <a:pt x="1635" y="33430"/>
                    </a:cubicBezTo>
                    <a:cubicBezTo>
                      <a:pt x="1768" y="33663"/>
                      <a:pt x="1868" y="33897"/>
                      <a:pt x="2035" y="34130"/>
                    </a:cubicBezTo>
                    <a:lnTo>
                      <a:pt x="23117" y="34130"/>
                    </a:lnTo>
                    <a:cubicBezTo>
                      <a:pt x="17880" y="23122"/>
                      <a:pt x="13443" y="11714"/>
                      <a:pt x="9874" y="6"/>
                    </a:cubicBezTo>
                    <a:cubicBezTo>
                      <a:pt x="9872" y="2"/>
                      <a:pt x="9869" y="0"/>
                      <a:pt x="9865"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5" name="Google Shape;995;p11"/>
              <p:cNvSpPr/>
              <p:nvPr/>
            </p:nvSpPr>
            <p:spPr>
              <a:xfrm>
                <a:off x="4850086" y="4222440"/>
                <a:ext cx="690671" cy="100347"/>
              </a:xfrm>
              <a:custGeom>
                <a:rect b="b" l="l" r="r" t="t"/>
                <a:pathLst>
                  <a:path extrusionOk="0" h="3320" w="22851">
                    <a:moveTo>
                      <a:pt x="13977" y="1"/>
                    </a:moveTo>
                    <a:lnTo>
                      <a:pt x="4971" y="234"/>
                    </a:lnTo>
                    <a:cubicBezTo>
                      <a:pt x="3937" y="234"/>
                      <a:pt x="2202" y="301"/>
                      <a:pt x="1335" y="935"/>
                    </a:cubicBezTo>
                    <a:cubicBezTo>
                      <a:pt x="1" y="1869"/>
                      <a:pt x="1168" y="2769"/>
                      <a:pt x="2469" y="3070"/>
                    </a:cubicBezTo>
                    <a:cubicBezTo>
                      <a:pt x="3281" y="3255"/>
                      <a:pt x="4178" y="3319"/>
                      <a:pt x="5110" y="3319"/>
                    </a:cubicBezTo>
                    <a:cubicBezTo>
                      <a:pt x="7206" y="3319"/>
                      <a:pt x="9482" y="2993"/>
                      <a:pt x="11375" y="2970"/>
                    </a:cubicBezTo>
                    <a:lnTo>
                      <a:pt x="20348" y="2903"/>
                    </a:lnTo>
                    <a:cubicBezTo>
                      <a:pt x="21316" y="2903"/>
                      <a:pt x="22550" y="2703"/>
                      <a:pt x="22783" y="1769"/>
                    </a:cubicBezTo>
                    <a:cubicBezTo>
                      <a:pt x="22850" y="1569"/>
                      <a:pt x="22817" y="1335"/>
                      <a:pt x="22717" y="1168"/>
                    </a:cubicBezTo>
                    <a:cubicBezTo>
                      <a:pt x="22483" y="901"/>
                      <a:pt x="22150" y="735"/>
                      <a:pt x="21816" y="735"/>
                    </a:cubicBezTo>
                    <a:cubicBezTo>
                      <a:pt x="21016" y="635"/>
                      <a:pt x="20215" y="535"/>
                      <a:pt x="19448" y="434"/>
                    </a:cubicBezTo>
                    <a:cubicBezTo>
                      <a:pt x="17613" y="168"/>
                      <a:pt x="15812" y="34"/>
                      <a:pt x="1397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6" name="Google Shape;996;p11"/>
              <p:cNvSpPr/>
              <p:nvPr/>
            </p:nvSpPr>
            <p:spPr>
              <a:xfrm>
                <a:off x="4793626" y="4066176"/>
                <a:ext cx="691669" cy="99894"/>
              </a:xfrm>
              <a:custGeom>
                <a:rect b="b" l="l" r="r" t="t"/>
                <a:pathLst>
                  <a:path extrusionOk="0" h="3305" w="22884">
                    <a:moveTo>
                      <a:pt x="13977" y="0"/>
                    </a:moveTo>
                    <a:lnTo>
                      <a:pt x="5004" y="201"/>
                    </a:lnTo>
                    <a:cubicBezTo>
                      <a:pt x="3937" y="234"/>
                      <a:pt x="2235" y="301"/>
                      <a:pt x="1335" y="934"/>
                    </a:cubicBezTo>
                    <a:cubicBezTo>
                      <a:pt x="1" y="1868"/>
                      <a:pt x="1168" y="2769"/>
                      <a:pt x="2469" y="3069"/>
                    </a:cubicBezTo>
                    <a:cubicBezTo>
                      <a:pt x="3287" y="3243"/>
                      <a:pt x="4187" y="3304"/>
                      <a:pt x="5120" y="3304"/>
                    </a:cubicBezTo>
                    <a:cubicBezTo>
                      <a:pt x="7231" y="3304"/>
                      <a:pt x="9512" y="2992"/>
                      <a:pt x="11409" y="2969"/>
                    </a:cubicBezTo>
                    <a:lnTo>
                      <a:pt x="20348" y="2903"/>
                    </a:lnTo>
                    <a:cubicBezTo>
                      <a:pt x="21349" y="2903"/>
                      <a:pt x="22550" y="2702"/>
                      <a:pt x="22817" y="1768"/>
                    </a:cubicBezTo>
                    <a:cubicBezTo>
                      <a:pt x="22884" y="1568"/>
                      <a:pt x="22850" y="1335"/>
                      <a:pt x="22750" y="1168"/>
                    </a:cubicBezTo>
                    <a:cubicBezTo>
                      <a:pt x="22517" y="901"/>
                      <a:pt x="22183" y="734"/>
                      <a:pt x="21816" y="734"/>
                    </a:cubicBezTo>
                    <a:cubicBezTo>
                      <a:pt x="21016" y="634"/>
                      <a:pt x="20248" y="534"/>
                      <a:pt x="19481" y="434"/>
                    </a:cubicBezTo>
                    <a:cubicBezTo>
                      <a:pt x="17646" y="167"/>
                      <a:pt x="15812" y="34"/>
                      <a:pt x="1397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7" name="Google Shape;997;p11"/>
              <p:cNvSpPr/>
              <p:nvPr/>
            </p:nvSpPr>
            <p:spPr>
              <a:xfrm>
                <a:off x="4737166" y="3909913"/>
                <a:ext cx="691669" cy="99863"/>
              </a:xfrm>
              <a:custGeom>
                <a:rect b="b" l="l" r="r" t="t"/>
                <a:pathLst>
                  <a:path extrusionOk="0" h="3304" w="22884">
                    <a:moveTo>
                      <a:pt x="14011" y="0"/>
                    </a:moveTo>
                    <a:lnTo>
                      <a:pt x="5004" y="200"/>
                    </a:lnTo>
                    <a:cubicBezTo>
                      <a:pt x="3970" y="234"/>
                      <a:pt x="2235" y="300"/>
                      <a:pt x="1335" y="901"/>
                    </a:cubicBezTo>
                    <a:cubicBezTo>
                      <a:pt x="1" y="1868"/>
                      <a:pt x="1168" y="2769"/>
                      <a:pt x="2469" y="3069"/>
                    </a:cubicBezTo>
                    <a:cubicBezTo>
                      <a:pt x="3287" y="3243"/>
                      <a:pt x="4187" y="3304"/>
                      <a:pt x="5120" y="3304"/>
                    </a:cubicBezTo>
                    <a:cubicBezTo>
                      <a:pt x="7231" y="3304"/>
                      <a:pt x="9512" y="2992"/>
                      <a:pt x="11409" y="2969"/>
                    </a:cubicBezTo>
                    <a:lnTo>
                      <a:pt x="20382" y="2902"/>
                    </a:lnTo>
                    <a:cubicBezTo>
                      <a:pt x="21349" y="2902"/>
                      <a:pt x="22583" y="2702"/>
                      <a:pt x="22817" y="1768"/>
                    </a:cubicBezTo>
                    <a:cubicBezTo>
                      <a:pt x="22884" y="1568"/>
                      <a:pt x="22850" y="1334"/>
                      <a:pt x="22750" y="1168"/>
                    </a:cubicBezTo>
                    <a:cubicBezTo>
                      <a:pt x="22517" y="901"/>
                      <a:pt x="22183" y="734"/>
                      <a:pt x="21849" y="734"/>
                    </a:cubicBezTo>
                    <a:cubicBezTo>
                      <a:pt x="21016" y="634"/>
                      <a:pt x="20248" y="534"/>
                      <a:pt x="19481" y="434"/>
                    </a:cubicBezTo>
                    <a:cubicBezTo>
                      <a:pt x="17646" y="167"/>
                      <a:pt x="15812" y="33"/>
                      <a:pt x="140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98" name="Google Shape;998;p11"/>
            <p:cNvGrpSpPr/>
            <p:nvPr/>
          </p:nvGrpSpPr>
          <p:grpSpPr>
            <a:xfrm>
              <a:off x="7838466" y="2775262"/>
              <a:ext cx="1305544" cy="2217244"/>
              <a:chOff x="7838466" y="2775262"/>
              <a:chExt cx="1305544" cy="2217244"/>
            </a:xfrm>
          </p:grpSpPr>
          <p:sp>
            <p:nvSpPr>
              <p:cNvPr id="999" name="Google Shape;999;p11"/>
              <p:cNvSpPr/>
              <p:nvPr/>
            </p:nvSpPr>
            <p:spPr>
              <a:xfrm>
                <a:off x="8867657" y="2775262"/>
                <a:ext cx="276352" cy="1067822"/>
              </a:xfrm>
              <a:custGeom>
                <a:rect b="b" l="l" r="r" t="t"/>
                <a:pathLst>
                  <a:path extrusionOk="0" h="53185" w="13766">
                    <a:moveTo>
                      <a:pt x="13766" y="1"/>
                    </a:moveTo>
                    <a:cubicBezTo>
                      <a:pt x="12969" y="683"/>
                      <a:pt x="12116" y="1366"/>
                      <a:pt x="11320" y="2162"/>
                    </a:cubicBezTo>
                    <a:cubicBezTo>
                      <a:pt x="6656" y="6542"/>
                      <a:pt x="3300" y="12230"/>
                      <a:pt x="1764" y="18487"/>
                    </a:cubicBezTo>
                    <a:cubicBezTo>
                      <a:pt x="0" y="25825"/>
                      <a:pt x="1650" y="33560"/>
                      <a:pt x="4608" y="40500"/>
                    </a:cubicBezTo>
                    <a:cubicBezTo>
                      <a:pt x="5973" y="43970"/>
                      <a:pt x="7907" y="47212"/>
                      <a:pt x="10353" y="50056"/>
                    </a:cubicBezTo>
                    <a:cubicBezTo>
                      <a:pt x="11377" y="51194"/>
                      <a:pt x="12514" y="52217"/>
                      <a:pt x="13766" y="53184"/>
                    </a:cubicBezTo>
                    <a:lnTo>
                      <a:pt x="13766"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000" name="Google Shape;1000;p11"/>
              <p:cNvGrpSpPr/>
              <p:nvPr/>
            </p:nvGrpSpPr>
            <p:grpSpPr>
              <a:xfrm>
                <a:off x="7838466" y="2982191"/>
                <a:ext cx="1166312" cy="2010315"/>
                <a:chOff x="4752800" y="2613350"/>
                <a:chExt cx="1186000" cy="2044250"/>
              </a:xfrm>
            </p:grpSpPr>
            <p:sp>
              <p:nvSpPr>
                <p:cNvPr id="1001" name="Google Shape;1001;p11"/>
                <p:cNvSpPr/>
                <p:nvPr/>
              </p:nvSpPr>
              <p:spPr>
                <a:xfrm>
                  <a:off x="5439625" y="2613350"/>
                  <a:ext cx="279450" cy="239350"/>
                </a:xfrm>
                <a:custGeom>
                  <a:rect b="b" l="l" r="r" t="t"/>
                  <a:pathLst>
                    <a:path extrusionOk="0" h="9574" w="11178">
                      <a:moveTo>
                        <a:pt x="7400" y="1933"/>
                      </a:moveTo>
                      <a:cubicBezTo>
                        <a:pt x="7834" y="2056"/>
                        <a:pt x="8261" y="2335"/>
                        <a:pt x="8533" y="2770"/>
                      </a:cubicBezTo>
                      <a:cubicBezTo>
                        <a:pt x="8590" y="2883"/>
                        <a:pt x="8647" y="3054"/>
                        <a:pt x="8760" y="3168"/>
                      </a:cubicBezTo>
                      <a:lnTo>
                        <a:pt x="8817" y="3395"/>
                      </a:lnTo>
                      <a:cubicBezTo>
                        <a:pt x="8874" y="3566"/>
                        <a:pt x="8931" y="3680"/>
                        <a:pt x="8931" y="3850"/>
                      </a:cubicBezTo>
                      <a:cubicBezTo>
                        <a:pt x="8931" y="3850"/>
                        <a:pt x="8965" y="4019"/>
                        <a:pt x="8954" y="4019"/>
                      </a:cubicBezTo>
                      <a:cubicBezTo>
                        <a:pt x="8951" y="4019"/>
                        <a:pt x="8944" y="4004"/>
                        <a:pt x="8931" y="3964"/>
                      </a:cubicBezTo>
                      <a:lnTo>
                        <a:pt x="8931" y="4249"/>
                      </a:lnTo>
                      <a:lnTo>
                        <a:pt x="8931" y="4419"/>
                      </a:lnTo>
                      <a:lnTo>
                        <a:pt x="8931" y="4590"/>
                      </a:lnTo>
                      <a:cubicBezTo>
                        <a:pt x="8931" y="4631"/>
                        <a:pt x="8931" y="4685"/>
                        <a:pt x="8931" y="4704"/>
                      </a:cubicBezTo>
                      <a:cubicBezTo>
                        <a:pt x="8874" y="4817"/>
                        <a:pt x="8874" y="4874"/>
                        <a:pt x="8874" y="4931"/>
                      </a:cubicBezTo>
                      <a:cubicBezTo>
                        <a:pt x="8874" y="4988"/>
                        <a:pt x="8817" y="5102"/>
                        <a:pt x="8760" y="5216"/>
                      </a:cubicBezTo>
                      <a:lnTo>
                        <a:pt x="8760" y="5272"/>
                      </a:lnTo>
                      <a:cubicBezTo>
                        <a:pt x="8647" y="5443"/>
                        <a:pt x="8590" y="5557"/>
                        <a:pt x="8476" y="5727"/>
                      </a:cubicBezTo>
                      <a:cubicBezTo>
                        <a:pt x="8451" y="5765"/>
                        <a:pt x="8445" y="5778"/>
                        <a:pt x="8449" y="5778"/>
                      </a:cubicBezTo>
                      <a:cubicBezTo>
                        <a:pt x="8457" y="5778"/>
                        <a:pt x="8507" y="5723"/>
                        <a:pt x="8510" y="5723"/>
                      </a:cubicBezTo>
                      <a:lnTo>
                        <a:pt x="8510" y="5723"/>
                      </a:lnTo>
                      <a:cubicBezTo>
                        <a:pt x="8512" y="5723"/>
                        <a:pt x="8492" y="5750"/>
                        <a:pt x="8419" y="5841"/>
                      </a:cubicBezTo>
                      <a:lnTo>
                        <a:pt x="8249" y="5955"/>
                      </a:lnTo>
                      <a:cubicBezTo>
                        <a:pt x="8135" y="6126"/>
                        <a:pt x="8021" y="6239"/>
                        <a:pt x="7850" y="6353"/>
                      </a:cubicBezTo>
                      <a:lnTo>
                        <a:pt x="7566" y="6524"/>
                      </a:lnTo>
                      <a:cubicBezTo>
                        <a:pt x="7452" y="6638"/>
                        <a:pt x="7282" y="6694"/>
                        <a:pt x="7111" y="6808"/>
                      </a:cubicBezTo>
                      <a:cubicBezTo>
                        <a:pt x="7087" y="6823"/>
                        <a:pt x="7068" y="6834"/>
                        <a:pt x="7054" y="6843"/>
                      </a:cubicBezTo>
                      <a:lnTo>
                        <a:pt x="7054" y="6843"/>
                      </a:lnTo>
                      <a:cubicBezTo>
                        <a:pt x="7040" y="6848"/>
                        <a:pt x="7021" y="6856"/>
                        <a:pt x="6997" y="6865"/>
                      </a:cubicBezTo>
                      <a:lnTo>
                        <a:pt x="6770" y="6922"/>
                      </a:lnTo>
                      <a:cubicBezTo>
                        <a:pt x="6599" y="6979"/>
                        <a:pt x="6428" y="7036"/>
                        <a:pt x="6258" y="7093"/>
                      </a:cubicBezTo>
                      <a:lnTo>
                        <a:pt x="6030" y="7093"/>
                      </a:lnTo>
                      <a:cubicBezTo>
                        <a:pt x="6027" y="7094"/>
                        <a:pt x="6024" y="7095"/>
                        <a:pt x="6021" y="7096"/>
                      </a:cubicBezTo>
                      <a:lnTo>
                        <a:pt x="6021" y="7096"/>
                      </a:lnTo>
                      <a:cubicBezTo>
                        <a:pt x="6011" y="7094"/>
                        <a:pt x="5996" y="7093"/>
                        <a:pt x="5973" y="7093"/>
                      </a:cubicBezTo>
                      <a:lnTo>
                        <a:pt x="5006" y="7093"/>
                      </a:lnTo>
                      <a:cubicBezTo>
                        <a:pt x="4836" y="7093"/>
                        <a:pt x="4665" y="7036"/>
                        <a:pt x="4494" y="6979"/>
                      </a:cubicBezTo>
                      <a:cubicBezTo>
                        <a:pt x="4437" y="6979"/>
                        <a:pt x="4324" y="6922"/>
                        <a:pt x="4210" y="6922"/>
                      </a:cubicBezTo>
                      <a:lnTo>
                        <a:pt x="3926" y="6751"/>
                      </a:lnTo>
                      <a:cubicBezTo>
                        <a:pt x="3926" y="6751"/>
                        <a:pt x="3817" y="6665"/>
                        <a:pt x="3774" y="6638"/>
                      </a:cubicBezTo>
                      <a:lnTo>
                        <a:pt x="3774" y="6638"/>
                      </a:lnTo>
                      <a:lnTo>
                        <a:pt x="3698" y="6524"/>
                      </a:lnTo>
                      <a:cubicBezTo>
                        <a:pt x="3698" y="6524"/>
                        <a:pt x="3627" y="6453"/>
                        <a:pt x="3584" y="6410"/>
                      </a:cubicBezTo>
                      <a:lnTo>
                        <a:pt x="3584" y="6410"/>
                      </a:lnTo>
                      <a:cubicBezTo>
                        <a:pt x="3594" y="6429"/>
                        <a:pt x="3597" y="6437"/>
                        <a:pt x="3596" y="6437"/>
                      </a:cubicBezTo>
                      <a:cubicBezTo>
                        <a:pt x="3589" y="6437"/>
                        <a:pt x="3471" y="6239"/>
                        <a:pt x="3471" y="6239"/>
                      </a:cubicBezTo>
                      <a:lnTo>
                        <a:pt x="3406" y="6142"/>
                      </a:lnTo>
                      <a:lnTo>
                        <a:pt x="3406" y="6142"/>
                      </a:lnTo>
                      <a:cubicBezTo>
                        <a:pt x="3397" y="6102"/>
                        <a:pt x="3357" y="5989"/>
                        <a:pt x="3357" y="5955"/>
                      </a:cubicBezTo>
                      <a:cubicBezTo>
                        <a:pt x="3357" y="5898"/>
                        <a:pt x="3357" y="5784"/>
                        <a:pt x="3300" y="5727"/>
                      </a:cubicBezTo>
                      <a:cubicBezTo>
                        <a:pt x="3278" y="5642"/>
                        <a:pt x="3273" y="5612"/>
                        <a:pt x="3275" y="5612"/>
                      </a:cubicBezTo>
                      <a:lnTo>
                        <a:pt x="3275" y="5612"/>
                      </a:lnTo>
                      <a:cubicBezTo>
                        <a:pt x="3278" y="5612"/>
                        <a:pt x="3300" y="5692"/>
                        <a:pt x="3300" y="5727"/>
                      </a:cubicBezTo>
                      <a:cubicBezTo>
                        <a:pt x="3300" y="5614"/>
                        <a:pt x="3300" y="5443"/>
                        <a:pt x="3300" y="5329"/>
                      </a:cubicBezTo>
                      <a:cubicBezTo>
                        <a:pt x="3300" y="5216"/>
                        <a:pt x="3300" y="5102"/>
                        <a:pt x="3300" y="5045"/>
                      </a:cubicBezTo>
                      <a:cubicBezTo>
                        <a:pt x="3357" y="4817"/>
                        <a:pt x="3357" y="4647"/>
                        <a:pt x="3414" y="4476"/>
                      </a:cubicBezTo>
                      <a:cubicBezTo>
                        <a:pt x="3471" y="4362"/>
                        <a:pt x="3527" y="4249"/>
                        <a:pt x="3584" y="4135"/>
                      </a:cubicBezTo>
                      <a:lnTo>
                        <a:pt x="3698" y="3964"/>
                      </a:lnTo>
                      <a:cubicBezTo>
                        <a:pt x="3698" y="3922"/>
                        <a:pt x="3821" y="3788"/>
                        <a:pt x="3841" y="3788"/>
                      </a:cubicBezTo>
                      <a:cubicBezTo>
                        <a:pt x="3848" y="3788"/>
                        <a:pt x="3842" y="3805"/>
                        <a:pt x="3812" y="3850"/>
                      </a:cubicBezTo>
                      <a:cubicBezTo>
                        <a:pt x="4096" y="3452"/>
                        <a:pt x="4381" y="3168"/>
                        <a:pt x="4722" y="2883"/>
                      </a:cubicBezTo>
                      <a:lnTo>
                        <a:pt x="4722" y="2883"/>
                      </a:lnTo>
                      <a:cubicBezTo>
                        <a:pt x="4677" y="2928"/>
                        <a:pt x="4663" y="2946"/>
                        <a:pt x="4668" y="2946"/>
                      </a:cubicBezTo>
                      <a:cubicBezTo>
                        <a:pt x="4682" y="2946"/>
                        <a:pt x="4836" y="2811"/>
                        <a:pt x="4836" y="2770"/>
                      </a:cubicBezTo>
                      <a:lnTo>
                        <a:pt x="5177" y="2599"/>
                      </a:lnTo>
                      <a:cubicBezTo>
                        <a:pt x="5348" y="2542"/>
                        <a:pt x="5518" y="2485"/>
                        <a:pt x="5689" y="2428"/>
                      </a:cubicBezTo>
                      <a:cubicBezTo>
                        <a:pt x="6190" y="2094"/>
                        <a:pt x="6783" y="1944"/>
                        <a:pt x="7400" y="1933"/>
                      </a:cubicBezTo>
                      <a:close/>
                      <a:moveTo>
                        <a:pt x="6524" y="1"/>
                      </a:moveTo>
                      <a:cubicBezTo>
                        <a:pt x="6111" y="1"/>
                        <a:pt x="5697" y="52"/>
                        <a:pt x="5291" y="153"/>
                      </a:cubicBezTo>
                      <a:cubicBezTo>
                        <a:pt x="4210" y="438"/>
                        <a:pt x="3186" y="1006"/>
                        <a:pt x="2333" y="1746"/>
                      </a:cubicBezTo>
                      <a:cubicBezTo>
                        <a:pt x="513" y="3282"/>
                        <a:pt x="1" y="6126"/>
                        <a:pt x="1593" y="8060"/>
                      </a:cubicBezTo>
                      <a:cubicBezTo>
                        <a:pt x="2475" y="9125"/>
                        <a:pt x="3856" y="9574"/>
                        <a:pt x="5228" y="9574"/>
                      </a:cubicBezTo>
                      <a:cubicBezTo>
                        <a:pt x="5981" y="9574"/>
                        <a:pt x="6731" y="9439"/>
                        <a:pt x="7395" y="9197"/>
                      </a:cubicBezTo>
                      <a:cubicBezTo>
                        <a:pt x="9386" y="8572"/>
                        <a:pt x="10808" y="6808"/>
                        <a:pt x="11036" y="4760"/>
                      </a:cubicBezTo>
                      <a:cubicBezTo>
                        <a:pt x="11178" y="3101"/>
                        <a:pt x="10253" y="1322"/>
                        <a:pt x="8755" y="579"/>
                      </a:cubicBezTo>
                      <a:lnTo>
                        <a:pt x="8755" y="579"/>
                      </a:lnTo>
                      <a:cubicBezTo>
                        <a:pt x="8738" y="569"/>
                        <a:pt x="8721" y="560"/>
                        <a:pt x="8704" y="551"/>
                      </a:cubicBezTo>
                      <a:lnTo>
                        <a:pt x="8704" y="494"/>
                      </a:lnTo>
                      <a:cubicBezTo>
                        <a:pt x="8009" y="165"/>
                        <a:pt x="7267" y="1"/>
                        <a:pt x="6524"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2" name="Google Shape;1002;p11"/>
                <p:cNvSpPr/>
                <p:nvPr/>
              </p:nvSpPr>
              <p:spPr>
                <a:xfrm>
                  <a:off x="5412625" y="2914475"/>
                  <a:ext cx="264500" cy="253525"/>
                </a:xfrm>
                <a:custGeom>
                  <a:rect b="b" l="l" r="r" t="t"/>
                  <a:pathLst>
                    <a:path extrusionOk="0" h="10141" w="10580">
                      <a:moveTo>
                        <a:pt x="6043" y="1692"/>
                      </a:moveTo>
                      <a:cubicBezTo>
                        <a:pt x="6526" y="1692"/>
                        <a:pt x="7003" y="1776"/>
                        <a:pt x="7449" y="1944"/>
                      </a:cubicBezTo>
                      <a:lnTo>
                        <a:pt x="7449" y="1944"/>
                      </a:lnTo>
                      <a:cubicBezTo>
                        <a:pt x="7448" y="2112"/>
                        <a:pt x="7486" y="2284"/>
                        <a:pt x="7565" y="2442"/>
                      </a:cubicBezTo>
                      <a:cubicBezTo>
                        <a:pt x="7679" y="2613"/>
                        <a:pt x="7736" y="2783"/>
                        <a:pt x="7850" y="2897"/>
                      </a:cubicBezTo>
                      <a:cubicBezTo>
                        <a:pt x="7906" y="3068"/>
                        <a:pt x="7906" y="3068"/>
                        <a:pt x="7963" y="3125"/>
                      </a:cubicBezTo>
                      <a:cubicBezTo>
                        <a:pt x="7963" y="3203"/>
                        <a:pt x="8018" y="3336"/>
                        <a:pt x="8014" y="3336"/>
                      </a:cubicBezTo>
                      <a:cubicBezTo>
                        <a:pt x="8012" y="3336"/>
                        <a:pt x="7999" y="3309"/>
                        <a:pt x="7963" y="3238"/>
                      </a:cubicBezTo>
                      <a:lnTo>
                        <a:pt x="7963" y="3238"/>
                      </a:lnTo>
                      <a:cubicBezTo>
                        <a:pt x="8020" y="3409"/>
                        <a:pt x="8077" y="3523"/>
                        <a:pt x="8134" y="3694"/>
                      </a:cubicBezTo>
                      <a:cubicBezTo>
                        <a:pt x="8134" y="3750"/>
                        <a:pt x="8191" y="3864"/>
                        <a:pt x="8191" y="3921"/>
                      </a:cubicBezTo>
                      <a:cubicBezTo>
                        <a:pt x="8191" y="3964"/>
                        <a:pt x="8223" y="4169"/>
                        <a:pt x="8215" y="4169"/>
                      </a:cubicBezTo>
                      <a:cubicBezTo>
                        <a:pt x="8212" y="4169"/>
                        <a:pt x="8205" y="4147"/>
                        <a:pt x="8191" y="4092"/>
                      </a:cubicBezTo>
                      <a:cubicBezTo>
                        <a:pt x="8191" y="4376"/>
                        <a:pt x="8191" y="4717"/>
                        <a:pt x="8191" y="5059"/>
                      </a:cubicBezTo>
                      <a:lnTo>
                        <a:pt x="8191" y="5172"/>
                      </a:lnTo>
                      <a:cubicBezTo>
                        <a:pt x="8191" y="5229"/>
                        <a:pt x="8191" y="5286"/>
                        <a:pt x="8134" y="5400"/>
                      </a:cubicBezTo>
                      <a:cubicBezTo>
                        <a:pt x="8077" y="5571"/>
                        <a:pt x="8020" y="5741"/>
                        <a:pt x="7963" y="5969"/>
                      </a:cubicBezTo>
                      <a:cubicBezTo>
                        <a:pt x="7906" y="6026"/>
                        <a:pt x="7850" y="6139"/>
                        <a:pt x="7850" y="6196"/>
                      </a:cubicBezTo>
                      <a:cubicBezTo>
                        <a:pt x="7736" y="6367"/>
                        <a:pt x="7679" y="6481"/>
                        <a:pt x="7565" y="6594"/>
                      </a:cubicBezTo>
                      <a:lnTo>
                        <a:pt x="7395" y="6822"/>
                      </a:lnTo>
                      <a:lnTo>
                        <a:pt x="7167" y="6993"/>
                      </a:lnTo>
                      <a:cubicBezTo>
                        <a:pt x="7220" y="6957"/>
                        <a:pt x="7240" y="6944"/>
                        <a:pt x="7241" y="6944"/>
                      </a:cubicBezTo>
                      <a:lnTo>
                        <a:pt x="7241" y="6944"/>
                      </a:lnTo>
                      <a:cubicBezTo>
                        <a:pt x="7243" y="6944"/>
                        <a:pt x="7149" y="7010"/>
                        <a:pt x="7110" y="7050"/>
                      </a:cubicBezTo>
                      <a:cubicBezTo>
                        <a:pt x="6996" y="7106"/>
                        <a:pt x="6826" y="7220"/>
                        <a:pt x="6655" y="7277"/>
                      </a:cubicBezTo>
                      <a:lnTo>
                        <a:pt x="6441" y="7438"/>
                      </a:lnTo>
                      <a:lnTo>
                        <a:pt x="6441" y="7438"/>
                      </a:lnTo>
                      <a:cubicBezTo>
                        <a:pt x="6445" y="7436"/>
                        <a:pt x="6447" y="7436"/>
                        <a:pt x="6448" y="7436"/>
                      </a:cubicBezTo>
                      <a:lnTo>
                        <a:pt x="6448" y="7436"/>
                      </a:lnTo>
                      <a:cubicBezTo>
                        <a:pt x="6450" y="7436"/>
                        <a:pt x="6445" y="7439"/>
                        <a:pt x="6428" y="7448"/>
                      </a:cubicBezTo>
                      <a:lnTo>
                        <a:pt x="6441" y="7438"/>
                      </a:lnTo>
                      <a:lnTo>
                        <a:pt x="6441" y="7438"/>
                      </a:lnTo>
                      <a:cubicBezTo>
                        <a:pt x="6425" y="7443"/>
                        <a:pt x="6391" y="7457"/>
                        <a:pt x="6364" y="7469"/>
                      </a:cubicBezTo>
                      <a:lnTo>
                        <a:pt x="6364" y="7469"/>
                      </a:lnTo>
                      <a:cubicBezTo>
                        <a:pt x="6385" y="7462"/>
                        <a:pt x="6406" y="7455"/>
                        <a:pt x="6428" y="7448"/>
                      </a:cubicBezTo>
                      <a:lnTo>
                        <a:pt x="6428" y="7448"/>
                      </a:lnTo>
                      <a:cubicBezTo>
                        <a:pt x="6353" y="7477"/>
                        <a:pt x="6325" y="7488"/>
                        <a:pt x="6323" y="7488"/>
                      </a:cubicBezTo>
                      <a:cubicBezTo>
                        <a:pt x="6321" y="7488"/>
                        <a:pt x="6340" y="7479"/>
                        <a:pt x="6364" y="7469"/>
                      </a:cubicBezTo>
                      <a:lnTo>
                        <a:pt x="6364" y="7469"/>
                      </a:lnTo>
                      <a:cubicBezTo>
                        <a:pt x="6214" y="7519"/>
                        <a:pt x="6065" y="7569"/>
                        <a:pt x="5916" y="7618"/>
                      </a:cubicBezTo>
                      <a:lnTo>
                        <a:pt x="5517" y="7618"/>
                      </a:lnTo>
                      <a:cubicBezTo>
                        <a:pt x="5347" y="7647"/>
                        <a:pt x="5176" y="7661"/>
                        <a:pt x="5006" y="7661"/>
                      </a:cubicBezTo>
                      <a:cubicBezTo>
                        <a:pt x="4835" y="7661"/>
                        <a:pt x="4664" y="7647"/>
                        <a:pt x="4494" y="7618"/>
                      </a:cubicBezTo>
                      <a:cubicBezTo>
                        <a:pt x="4778" y="7618"/>
                        <a:pt x="4323" y="7618"/>
                        <a:pt x="4266" y="7561"/>
                      </a:cubicBezTo>
                      <a:cubicBezTo>
                        <a:pt x="4039" y="7505"/>
                        <a:pt x="3868" y="7448"/>
                        <a:pt x="3697" y="7391"/>
                      </a:cubicBezTo>
                      <a:lnTo>
                        <a:pt x="3697" y="7391"/>
                      </a:lnTo>
                      <a:cubicBezTo>
                        <a:pt x="3768" y="7426"/>
                        <a:pt x="3789" y="7439"/>
                        <a:pt x="3783" y="7439"/>
                      </a:cubicBezTo>
                      <a:cubicBezTo>
                        <a:pt x="3770" y="7439"/>
                        <a:pt x="3623" y="7373"/>
                        <a:pt x="3584" y="7334"/>
                      </a:cubicBezTo>
                      <a:lnTo>
                        <a:pt x="3413" y="7220"/>
                      </a:lnTo>
                      <a:lnTo>
                        <a:pt x="3185" y="7106"/>
                      </a:lnTo>
                      <a:cubicBezTo>
                        <a:pt x="3127" y="7062"/>
                        <a:pt x="3110" y="7049"/>
                        <a:pt x="3112" y="7049"/>
                      </a:cubicBezTo>
                      <a:lnTo>
                        <a:pt x="3112" y="7049"/>
                      </a:lnTo>
                      <a:cubicBezTo>
                        <a:pt x="3115" y="7049"/>
                        <a:pt x="3171" y="7085"/>
                        <a:pt x="3178" y="7085"/>
                      </a:cubicBezTo>
                      <a:cubicBezTo>
                        <a:pt x="3183" y="7085"/>
                        <a:pt x="3162" y="7065"/>
                        <a:pt x="3072" y="6993"/>
                      </a:cubicBezTo>
                      <a:lnTo>
                        <a:pt x="2901" y="6822"/>
                      </a:lnTo>
                      <a:cubicBezTo>
                        <a:pt x="2901" y="6822"/>
                        <a:pt x="2830" y="6751"/>
                        <a:pt x="2787" y="6708"/>
                      </a:cubicBezTo>
                      <a:cubicBezTo>
                        <a:pt x="2730" y="6651"/>
                        <a:pt x="2673" y="6594"/>
                        <a:pt x="2617" y="6481"/>
                      </a:cubicBezTo>
                      <a:cubicBezTo>
                        <a:pt x="2617" y="6424"/>
                        <a:pt x="2560" y="6367"/>
                        <a:pt x="2560" y="6367"/>
                      </a:cubicBezTo>
                      <a:lnTo>
                        <a:pt x="2560" y="6310"/>
                      </a:lnTo>
                      <a:cubicBezTo>
                        <a:pt x="2275" y="4945"/>
                        <a:pt x="2673" y="3523"/>
                        <a:pt x="3754" y="2613"/>
                      </a:cubicBezTo>
                      <a:cubicBezTo>
                        <a:pt x="3982" y="2385"/>
                        <a:pt x="4323" y="2158"/>
                        <a:pt x="4664" y="1987"/>
                      </a:cubicBezTo>
                      <a:lnTo>
                        <a:pt x="4664" y="1987"/>
                      </a:lnTo>
                      <a:cubicBezTo>
                        <a:pt x="4641" y="1998"/>
                        <a:pt x="4635" y="2003"/>
                        <a:pt x="4638" y="2003"/>
                      </a:cubicBezTo>
                      <a:cubicBezTo>
                        <a:pt x="4653" y="2003"/>
                        <a:pt x="4835" y="1930"/>
                        <a:pt x="4835" y="1930"/>
                      </a:cubicBezTo>
                      <a:lnTo>
                        <a:pt x="5119" y="1816"/>
                      </a:lnTo>
                      <a:cubicBezTo>
                        <a:pt x="5347" y="1760"/>
                        <a:pt x="5574" y="1760"/>
                        <a:pt x="5745" y="1703"/>
                      </a:cubicBezTo>
                      <a:cubicBezTo>
                        <a:pt x="5845" y="1696"/>
                        <a:pt x="5944" y="1692"/>
                        <a:pt x="6043" y="1692"/>
                      </a:cubicBezTo>
                      <a:close/>
                      <a:moveTo>
                        <a:pt x="5438" y="1"/>
                      </a:moveTo>
                      <a:cubicBezTo>
                        <a:pt x="4580" y="1"/>
                        <a:pt x="3724" y="224"/>
                        <a:pt x="2958" y="679"/>
                      </a:cubicBezTo>
                      <a:cubicBezTo>
                        <a:pt x="1081" y="1816"/>
                        <a:pt x="0" y="3864"/>
                        <a:pt x="114" y="6026"/>
                      </a:cubicBezTo>
                      <a:cubicBezTo>
                        <a:pt x="228" y="7277"/>
                        <a:pt x="910" y="8415"/>
                        <a:pt x="1934" y="9097"/>
                      </a:cubicBezTo>
                      <a:cubicBezTo>
                        <a:pt x="2730" y="9723"/>
                        <a:pt x="3754" y="10064"/>
                        <a:pt x="4778" y="10121"/>
                      </a:cubicBezTo>
                      <a:cubicBezTo>
                        <a:pt x="4933" y="10134"/>
                        <a:pt x="5087" y="10140"/>
                        <a:pt x="5241" y="10140"/>
                      </a:cubicBezTo>
                      <a:cubicBezTo>
                        <a:pt x="7114" y="10140"/>
                        <a:pt x="8842" y="9187"/>
                        <a:pt x="9840" y="7505"/>
                      </a:cubicBezTo>
                      <a:cubicBezTo>
                        <a:pt x="10352" y="6538"/>
                        <a:pt x="10580" y="5457"/>
                        <a:pt x="10523" y="4376"/>
                      </a:cubicBezTo>
                      <a:cubicBezTo>
                        <a:pt x="10523" y="3182"/>
                        <a:pt x="10011" y="2044"/>
                        <a:pt x="9158" y="1191"/>
                      </a:cubicBezTo>
                      <a:cubicBezTo>
                        <a:pt x="8973" y="1006"/>
                        <a:pt x="8722" y="905"/>
                        <a:pt x="8467" y="905"/>
                      </a:cubicBezTo>
                      <a:cubicBezTo>
                        <a:pt x="8421" y="905"/>
                        <a:pt x="8375" y="908"/>
                        <a:pt x="8330" y="914"/>
                      </a:cubicBezTo>
                      <a:lnTo>
                        <a:pt x="8330" y="914"/>
                      </a:lnTo>
                      <a:cubicBezTo>
                        <a:pt x="7460" y="310"/>
                        <a:pt x="6448" y="1"/>
                        <a:pt x="5438"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3" name="Google Shape;1003;p11"/>
                <p:cNvSpPr/>
                <p:nvPr/>
              </p:nvSpPr>
              <p:spPr>
                <a:xfrm>
                  <a:off x="5392700" y="3284850"/>
                  <a:ext cx="319275" cy="289325"/>
                </a:xfrm>
                <a:custGeom>
                  <a:rect b="b" l="l" r="r" t="t"/>
                  <a:pathLst>
                    <a:path extrusionOk="0" h="11573" w="12771">
                      <a:moveTo>
                        <a:pt x="6706" y="1925"/>
                      </a:moveTo>
                      <a:cubicBezTo>
                        <a:pt x="7034" y="1925"/>
                        <a:pt x="7365" y="1963"/>
                        <a:pt x="7692" y="2040"/>
                      </a:cubicBezTo>
                      <a:lnTo>
                        <a:pt x="7692" y="2040"/>
                      </a:lnTo>
                      <a:cubicBezTo>
                        <a:pt x="7747" y="2319"/>
                        <a:pt x="7922" y="2578"/>
                        <a:pt x="8192" y="2758"/>
                      </a:cubicBezTo>
                      <a:cubicBezTo>
                        <a:pt x="8362" y="2814"/>
                        <a:pt x="8533" y="2928"/>
                        <a:pt x="8703" y="3042"/>
                      </a:cubicBezTo>
                      <a:cubicBezTo>
                        <a:pt x="8669" y="3019"/>
                        <a:pt x="8653" y="3010"/>
                        <a:pt x="8650" y="3010"/>
                      </a:cubicBezTo>
                      <a:cubicBezTo>
                        <a:pt x="8635" y="3010"/>
                        <a:pt x="8817" y="3156"/>
                        <a:pt x="8817" y="3156"/>
                      </a:cubicBezTo>
                      <a:lnTo>
                        <a:pt x="8988" y="3326"/>
                      </a:lnTo>
                      <a:cubicBezTo>
                        <a:pt x="9045" y="3383"/>
                        <a:pt x="9159" y="3497"/>
                        <a:pt x="9215" y="3554"/>
                      </a:cubicBezTo>
                      <a:lnTo>
                        <a:pt x="9215" y="3611"/>
                      </a:lnTo>
                      <a:cubicBezTo>
                        <a:pt x="9329" y="3781"/>
                        <a:pt x="9443" y="4009"/>
                        <a:pt x="9557" y="4180"/>
                      </a:cubicBezTo>
                      <a:cubicBezTo>
                        <a:pt x="9563" y="4192"/>
                        <a:pt x="9568" y="4202"/>
                        <a:pt x="9573" y="4211"/>
                      </a:cubicBezTo>
                      <a:lnTo>
                        <a:pt x="9573" y="4211"/>
                      </a:lnTo>
                      <a:cubicBezTo>
                        <a:pt x="9574" y="4225"/>
                        <a:pt x="9585" y="4264"/>
                        <a:pt x="9614" y="4350"/>
                      </a:cubicBezTo>
                      <a:lnTo>
                        <a:pt x="9670" y="4521"/>
                      </a:lnTo>
                      <a:cubicBezTo>
                        <a:pt x="9727" y="4748"/>
                        <a:pt x="9784" y="4919"/>
                        <a:pt x="9841" y="5090"/>
                      </a:cubicBezTo>
                      <a:cubicBezTo>
                        <a:pt x="9842" y="5096"/>
                        <a:pt x="9843" y="5102"/>
                        <a:pt x="9844" y="5107"/>
                      </a:cubicBezTo>
                      <a:lnTo>
                        <a:pt x="9844" y="5107"/>
                      </a:lnTo>
                      <a:cubicBezTo>
                        <a:pt x="9842" y="5124"/>
                        <a:pt x="9841" y="5155"/>
                        <a:pt x="9841" y="5203"/>
                      </a:cubicBezTo>
                      <a:lnTo>
                        <a:pt x="9841" y="5431"/>
                      </a:lnTo>
                      <a:lnTo>
                        <a:pt x="9841" y="6170"/>
                      </a:lnTo>
                      <a:cubicBezTo>
                        <a:pt x="9841" y="6219"/>
                        <a:pt x="9842" y="6249"/>
                        <a:pt x="9844" y="6266"/>
                      </a:cubicBezTo>
                      <a:lnTo>
                        <a:pt x="9844" y="6266"/>
                      </a:lnTo>
                      <a:cubicBezTo>
                        <a:pt x="9843" y="6272"/>
                        <a:pt x="9842" y="6278"/>
                        <a:pt x="9841" y="6284"/>
                      </a:cubicBezTo>
                      <a:lnTo>
                        <a:pt x="9784" y="6512"/>
                      </a:lnTo>
                      <a:cubicBezTo>
                        <a:pt x="9734" y="6662"/>
                        <a:pt x="9684" y="6856"/>
                        <a:pt x="9634" y="7016"/>
                      </a:cubicBezTo>
                      <a:lnTo>
                        <a:pt x="9634" y="7016"/>
                      </a:lnTo>
                      <a:cubicBezTo>
                        <a:pt x="9606" y="7079"/>
                        <a:pt x="9557" y="7194"/>
                        <a:pt x="9557" y="7194"/>
                      </a:cubicBezTo>
                      <a:cubicBezTo>
                        <a:pt x="9557" y="7194"/>
                        <a:pt x="9443" y="7365"/>
                        <a:pt x="9443" y="7422"/>
                      </a:cubicBezTo>
                      <a:cubicBezTo>
                        <a:pt x="9386" y="7479"/>
                        <a:pt x="9272" y="7592"/>
                        <a:pt x="9215" y="7706"/>
                      </a:cubicBezTo>
                      <a:cubicBezTo>
                        <a:pt x="9242" y="7667"/>
                        <a:pt x="9253" y="7652"/>
                        <a:pt x="9254" y="7652"/>
                      </a:cubicBezTo>
                      <a:lnTo>
                        <a:pt x="9254" y="7652"/>
                      </a:lnTo>
                      <a:cubicBezTo>
                        <a:pt x="9256" y="7652"/>
                        <a:pt x="9145" y="7820"/>
                        <a:pt x="9102" y="7820"/>
                      </a:cubicBezTo>
                      <a:cubicBezTo>
                        <a:pt x="8647" y="8389"/>
                        <a:pt x="8021" y="8787"/>
                        <a:pt x="7281" y="9014"/>
                      </a:cubicBezTo>
                      <a:cubicBezTo>
                        <a:pt x="6940" y="9128"/>
                        <a:pt x="6599" y="9185"/>
                        <a:pt x="6258" y="9242"/>
                      </a:cubicBezTo>
                      <a:lnTo>
                        <a:pt x="5348" y="9242"/>
                      </a:lnTo>
                      <a:lnTo>
                        <a:pt x="5120" y="9185"/>
                      </a:lnTo>
                      <a:cubicBezTo>
                        <a:pt x="4210" y="9071"/>
                        <a:pt x="3470" y="8559"/>
                        <a:pt x="3015" y="7763"/>
                      </a:cubicBezTo>
                      <a:cubicBezTo>
                        <a:pt x="2219" y="6284"/>
                        <a:pt x="2447" y="4521"/>
                        <a:pt x="3584" y="3269"/>
                      </a:cubicBezTo>
                      <a:cubicBezTo>
                        <a:pt x="4427" y="2391"/>
                        <a:pt x="5553" y="1925"/>
                        <a:pt x="6706" y="1925"/>
                      </a:cubicBezTo>
                      <a:close/>
                      <a:moveTo>
                        <a:pt x="6372" y="1"/>
                      </a:moveTo>
                      <a:cubicBezTo>
                        <a:pt x="5067" y="1"/>
                        <a:pt x="3766" y="430"/>
                        <a:pt x="2674" y="1279"/>
                      </a:cubicBezTo>
                      <a:cubicBezTo>
                        <a:pt x="740" y="2871"/>
                        <a:pt x="1" y="5488"/>
                        <a:pt x="797" y="7877"/>
                      </a:cubicBezTo>
                      <a:cubicBezTo>
                        <a:pt x="1195" y="9185"/>
                        <a:pt x="2105" y="10266"/>
                        <a:pt x="3300" y="10892"/>
                      </a:cubicBezTo>
                      <a:cubicBezTo>
                        <a:pt x="4190" y="11337"/>
                        <a:pt x="5149" y="11573"/>
                        <a:pt x="6124" y="11573"/>
                      </a:cubicBezTo>
                      <a:cubicBezTo>
                        <a:pt x="6395" y="11573"/>
                        <a:pt x="6668" y="11554"/>
                        <a:pt x="6940" y="11517"/>
                      </a:cubicBezTo>
                      <a:cubicBezTo>
                        <a:pt x="9386" y="11290"/>
                        <a:pt x="11434" y="9583"/>
                        <a:pt x="12173" y="7251"/>
                      </a:cubicBezTo>
                      <a:cubicBezTo>
                        <a:pt x="12771" y="4969"/>
                        <a:pt x="11760" y="2168"/>
                        <a:pt x="9635" y="1029"/>
                      </a:cubicBezTo>
                      <a:lnTo>
                        <a:pt x="9635" y="1029"/>
                      </a:lnTo>
                      <a:lnTo>
                        <a:pt x="9670" y="994"/>
                      </a:lnTo>
                      <a:cubicBezTo>
                        <a:pt x="8661" y="330"/>
                        <a:pt x="7515" y="1"/>
                        <a:pt x="637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4" name="Google Shape;1004;p11"/>
                <p:cNvSpPr/>
                <p:nvPr/>
              </p:nvSpPr>
              <p:spPr>
                <a:xfrm>
                  <a:off x="5296000" y="3713550"/>
                  <a:ext cx="317450" cy="331350"/>
                </a:xfrm>
                <a:custGeom>
                  <a:rect b="b" l="l" r="r" t="t"/>
                  <a:pathLst>
                    <a:path extrusionOk="0" h="13254" w="12698">
                      <a:moveTo>
                        <a:pt x="7101" y="1709"/>
                      </a:moveTo>
                      <a:cubicBezTo>
                        <a:pt x="7088" y="2068"/>
                        <a:pt x="7255" y="2434"/>
                        <a:pt x="7680" y="2674"/>
                      </a:cubicBezTo>
                      <a:cubicBezTo>
                        <a:pt x="9159" y="3470"/>
                        <a:pt x="10012" y="5120"/>
                        <a:pt x="9841" y="6769"/>
                      </a:cubicBezTo>
                      <a:cubicBezTo>
                        <a:pt x="9614" y="8533"/>
                        <a:pt x="8476" y="10012"/>
                        <a:pt x="6826" y="10694"/>
                      </a:cubicBezTo>
                      <a:cubicBezTo>
                        <a:pt x="6542" y="10789"/>
                        <a:pt x="6247" y="10834"/>
                        <a:pt x="5954" y="10834"/>
                      </a:cubicBezTo>
                      <a:cubicBezTo>
                        <a:pt x="5546" y="10834"/>
                        <a:pt x="5143" y="10746"/>
                        <a:pt x="4779" y="10580"/>
                      </a:cubicBezTo>
                      <a:cubicBezTo>
                        <a:pt x="4039" y="10239"/>
                        <a:pt x="3471" y="9670"/>
                        <a:pt x="3072" y="8931"/>
                      </a:cubicBezTo>
                      <a:cubicBezTo>
                        <a:pt x="2219" y="7281"/>
                        <a:pt x="2731" y="5233"/>
                        <a:pt x="3755" y="3755"/>
                      </a:cubicBezTo>
                      <a:cubicBezTo>
                        <a:pt x="4419" y="2778"/>
                        <a:pt x="5779" y="1802"/>
                        <a:pt x="7101" y="1709"/>
                      </a:cubicBezTo>
                      <a:close/>
                      <a:moveTo>
                        <a:pt x="6428" y="0"/>
                      </a:moveTo>
                      <a:cubicBezTo>
                        <a:pt x="5063" y="57"/>
                        <a:pt x="3812" y="626"/>
                        <a:pt x="2845" y="1536"/>
                      </a:cubicBezTo>
                      <a:cubicBezTo>
                        <a:pt x="854" y="3413"/>
                        <a:pt x="1" y="6257"/>
                        <a:pt x="626" y="8931"/>
                      </a:cubicBezTo>
                      <a:cubicBezTo>
                        <a:pt x="1252" y="11434"/>
                        <a:pt x="3527" y="13254"/>
                        <a:pt x="6201" y="13254"/>
                      </a:cubicBezTo>
                      <a:cubicBezTo>
                        <a:pt x="8988" y="13140"/>
                        <a:pt x="11206" y="10580"/>
                        <a:pt x="11889" y="8021"/>
                      </a:cubicBezTo>
                      <a:cubicBezTo>
                        <a:pt x="12698" y="5324"/>
                        <a:pt x="11564" y="2424"/>
                        <a:pt x="9215" y="966"/>
                      </a:cubicBezTo>
                      <a:lnTo>
                        <a:pt x="9215" y="966"/>
                      </a:lnTo>
                      <a:cubicBezTo>
                        <a:pt x="8417" y="355"/>
                        <a:pt x="7423" y="0"/>
                        <a:pt x="6428"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5" name="Google Shape;1005;p11"/>
                <p:cNvSpPr/>
                <p:nvPr/>
              </p:nvSpPr>
              <p:spPr>
                <a:xfrm>
                  <a:off x="5685650" y="3828200"/>
                  <a:ext cx="253150" cy="282275"/>
                </a:xfrm>
                <a:custGeom>
                  <a:rect b="b" l="l" r="r" t="t"/>
                  <a:pathLst>
                    <a:path extrusionOk="0" h="11291" w="10126">
                      <a:moveTo>
                        <a:pt x="4812" y="1622"/>
                      </a:moveTo>
                      <a:cubicBezTo>
                        <a:pt x="5063" y="1622"/>
                        <a:pt x="5314" y="1686"/>
                        <a:pt x="5548" y="1799"/>
                      </a:cubicBezTo>
                      <a:lnTo>
                        <a:pt x="5548" y="1799"/>
                      </a:lnTo>
                      <a:cubicBezTo>
                        <a:pt x="5569" y="1912"/>
                        <a:pt x="5614" y="2022"/>
                        <a:pt x="5688" y="2126"/>
                      </a:cubicBezTo>
                      <a:cubicBezTo>
                        <a:pt x="6200" y="2752"/>
                        <a:pt x="6712" y="3435"/>
                        <a:pt x="7110" y="4174"/>
                      </a:cubicBezTo>
                      <a:cubicBezTo>
                        <a:pt x="7508" y="4857"/>
                        <a:pt x="7736" y="5596"/>
                        <a:pt x="7793" y="6336"/>
                      </a:cubicBezTo>
                      <a:cubicBezTo>
                        <a:pt x="7850" y="7644"/>
                        <a:pt x="7224" y="8895"/>
                        <a:pt x="5916" y="9009"/>
                      </a:cubicBezTo>
                      <a:cubicBezTo>
                        <a:pt x="5869" y="9011"/>
                        <a:pt x="5822" y="9012"/>
                        <a:pt x="5775" y="9012"/>
                      </a:cubicBezTo>
                      <a:cubicBezTo>
                        <a:pt x="4526" y="9012"/>
                        <a:pt x="3449" y="8285"/>
                        <a:pt x="2901" y="7189"/>
                      </a:cubicBezTo>
                      <a:cubicBezTo>
                        <a:pt x="2275" y="5881"/>
                        <a:pt x="2332" y="4345"/>
                        <a:pt x="3015" y="3037"/>
                      </a:cubicBezTo>
                      <a:cubicBezTo>
                        <a:pt x="3242" y="2411"/>
                        <a:pt x="3811" y="1899"/>
                        <a:pt x="4437" y="1671"/>
                      </a:cubicBezTo>
                      <a:cubicBezTo>
                        <a:pt x="4560" y="1638"/>
                        <a:pt x="4686" y="1622"/>
                        <a:pt x="4812" y="1622"/>
                      </a:cubicBezTo>
                      <a:close/>
                      <a:moveTo>
                        <a:pt x="4377" y="1"/>
                      </a:moveTo>
                      <a:cubicBezTo>
                        <a:pt x="3594" y="1"/>
                        <a:pt x="2808" y="264"/>
                        <a:pt x="2162" y="818"/>
                      </a:cubicBezTo>
                      <a:cubicBezTo>
                        <a:pt x="455" y="2240"/>
                        <a:pt x="0" y="5027"/>
                        <a:pt x="569" y="7075"/>
                      </a:cubicBezTo>
                      <a:cubicBezTo>
                        <a:pt x="1081" y="9123"/>
                        <a:pt x="2730" y="10715"/>
                        <a:pt x="4778" y="11171"/>
                      </a:cubicBezTo>
                      <a:cubicBezTo>
                        <a:pt x="5099" y="11251"/>
                        <a:pt x="5425" y="11290"/>
                        <a:pt x="5749" y="11290"/>
                      </a:cubicBezTo>
                      <a:cubicBezTo>
                        <a:pt x="6572" y="11290"/>
                        <a:pt x="7383" y="11035"/>
                        <a:pt x="8077" y="10545"/>
                      </a:cubicBezTo>
                      <a:cubicBezTo>
                        <a:pt x="8987" y="9919"/>
                        <a:pt x="9613" y="8952"/>
                        <a:pt x="9841" y="7871"/>
                      </a:cubicBezTo>
                      <a:cubicBezTo>
                        <a:pt x="10125" y="6563"/>
                        <a:pt x="9954" y="5255"/>
                        <a:pt x="9442" y="4060"/>
                      </a:cubicBezTo>
                      <a:cubicBezTo>
                        <a:pt x="8931" y="2752"/>
                        <a:pt x="8134" y="1614"/>
                        <a:pt x="7053" y="761"/>
                      </a:cubicBezTo>
                      <a:cubicBezTo>
                        <a:pt x="6898" y="639"/>
                        <a:pt x="6730" y="586"/>
                        <a:pt x="6564" y="586"/>
                      </a:cubicBezTo>
                      <a:cubicBezTo>
                        <a:pt x="6495" y="586"/>
                        <a:pt x="6427" y="595"/>
                        <a:pt x="6361" y="612"/>
                      </a:cubicBezTo>
                      <a:lnTo>
                        <a:pt x="6361" y="612"/>
                      </a:lnTo>
                      <a:cubicBezTo>
                        <a:pt x="5771" y="211"/>
                        <a:pt x="5076" y="1"/>
                        <a:pt x="437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6" name="Google Shape;1006;p11"/>
                <p:cNvSpPr/>
                <p:nvPr/>
              </p:nvSpPr>
              <p:spPr>
                <a:xfrm>
                  <a:off x="5202150" y="4177125"/>
                  <a:ext cx="334200" cy="348525"/>
                </a:xfrm>
                <a:custGeom>
                  <a:rect b="b" l="l" r="r" t="t"/>
                  <a:pathLst>
                    <a:path extrusionOk="0" h="13941" w="13368">
                      <a:moveTo>
                        <a:pt x="6646" y="1717"/>
                      </a:moveTo>
                      <a:cubicBezTo>
                        <a:pt x="6965" y="1717"/>
                        <a:pt x="7276" y="1797"/>
                        <a:pt x="7555" y="1946"/>
                      </a:cubicBezTo>
                      <a:lnTo>
                        <a:pt x="7555" y="1946"/>
                      </a:lnTo>
                      <a:cubicBezTo>
                        <a:pt x="7572" y="2129"/>
                        <a:pt x="7630" y="2318"/>
                        <a:pt x="7736" y="2503"/>
                      </a:cubicBezTo>
                      <a:cubicBezTo>
                        <a:pt x="8419" y="3300"/>
                        <a:pt x="9045" y="4153"/>
                        <a:pt x="9557" y="5006"/>
                      </a:cubicBezTo>
                      <a:cubicBezTo>
                        <a:pt x="9955" y="5859"/>
                        <a:pt x="10125" y="6713"/>
                        <a:pt x="10069" y="7623"/>
                      </a:cubicBezTo>
                      <a:cubicBezTo>
                        <a:pt x="9898" y="9215"/>
                        <a:pt x="8874" y="10581"/>
                        <a:pt x="7395" y="11149"/>
                      </a:cubicBezTo>
                      <a:cubicBezTo>
                        <a:pt x="7096" y="11249"/>
                        <a:pt x="6775" y="11294"/>
                        <a:pt x="6451" y="11294"/>
                      </a:cubicBezTo>
                      <a:cubicBezTo>
                        <a:pt x="6036" y="11294"/>
                        <a:pt x="5617" y="11220"/>
                        <a:pt x="5234" y="11092"/>
                      </a:cubicBezTo>
                      <a:cubicBezTo>
                        <a:pt x="4494" y="10751"/>
                        <a:pt x="3925" y="10239"/>
                        <a:pt x="3470" y="9557"/>
                      </a:cubicBezTo>
                      <a:cubicBezTo>
                        <a:pt x="2446" y="7907"/>
                        <a:pt x="2674" y="5746"/>
                        <a:pt x="3641" y="4039"/>
                      </a:cubicBezTo>
                      <a:cubicBezTo>
                        <a:pt x="4096" y="3129"/>
                        <a:pt x="4836" y="2390"/>
                        <a:pt x="5746" y="1935"/>
                      </a:cubicBezTo>
                      <a:cubicBezTo>
                        <a:pt x="6040" y="1787"/>
                        <a:pt x="6347" y="1717"/>
                        <a:pt x="6646" y="1717"/>
                      </a:cubicBezTo>
                      <a:close/>
                      <a:moveTo>
                        <a:pt x="6485" y="1"/>
                      </a:moveTo>
                      <a:cubicBezTo>
                        <a:pt x="5120" y="1"/>
                        <a:pt x="3869" y="513"/>
                        <a:pt x="2958" y="1480"/>
                      </a:cubicBezTo>
                      <a:cubicBezTo>
                        <a:pt x="854" y="3527"/>
                        <a:pt x="1" y="6485"/>
                        <a:pt x="683" y="9329"/>
                      </a:cubicBezTo>
                      <a:cubicBezTo>
                        <a:pt x="1404" y="11770"/>
                        <a:pt x="3749" y="13941"/>
                        <a:pt x="6397" y="13941"/>
                      </a:cubicBezTo>
                      <a:cubicBezTo>
                        <a:pt x="6464" y="13941"/>
                        <a:pt x="6531" y="13939"/>
                        <a:pt x="6599" y="13937"/>
                      </a:cubicBezTo>
                      <a:cubicBezTo>
                        <a:pt x="9272" y="13709"/>
                        <a:pt x="11547" y="11946"/>
                        <a:pt x="12401" y="9386"/>
                      </a:cubicBezTo>
                      <a:cubicBezTo>
                        <a:pt x="13368" y="6428"/>
                        <a:pt x="12173" y="2390"/>
                        <a:pt x="9557" y="683"/>
                      </a:cubicBezTo>
                      <a:cubicBezTo>
                        <a:pt x="9329" y="553"/>
                        <a:pt x="9097" y="495"/>
                        <a:pt x="8876" y="495"/>
                      </a:cubicBezTo>
                      <a:cubicBezTo>
                        <a:pt x="8690" y="495"/>
                        <a:pt x="8511" y="536"/>
                        <a:pt x="8348" y="609"/>
                      </a:cubicBezTo>
                      <a:lnTo>
                        <a:pt x="8348" y="609"/>
                      </a:lnTo>
                      <a:cubicBezTo>
                        <a:pt x="7803" y="250"/>
                        <a:pt x="7170" y="32"/>
                        <a:pt x="6485"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7" name="Google Shape;1007;p11"/>
                <p:cNvSpPr/>
                <p:nvPr/>
              </p:nvSpPr>
              <p:spPr>
                <a:xfrm>
                  <a:off x="5580400" y="4221675"/>
                  <a:ext cx="312875" cy="326950"/>
                </a:xfrm>
                <a:custGeom>
                  <a:rect b="b" l="l" r="r" t="t"/>
                  <a:pathLst>
                    <a:path extrusionOk="0" h="13078" w="12515">
                      <a:moveTo>
                        <a:pt x="5836" y="1940"/>
                      </a:moveTo>
                      <a:cubicBezTo>
                        <a:pt x="5969" y="2023"/>
                        <a:pt x="6129" y="2077"/>
                        <a:pt x="6315" y="2087"/>
                      </a:cubicBezTo>
                      <a:cubicBezTo>
                        <a:pt x="8078" y="2143"/>
                        <a:pt x="9557" y="3110"/>
                        <a:pt x="9785" y="4817"/>
                      </a:cubicBezTo>
                      <a:cubicBezTo>
                        <a:pt x="10069" y="6694"/>
                        <a:pt x="9329" y="8571"/>
                        <a:pt x="7851" y="9766"/>
                      </a:cubicBezTo>
                      <a:cubicBezTo>
                        <a:pt x="7186" y="10175"/>
                        <a:pt x="6429" y="10400"/>
                        <a:pt x="5663" y="10400"/>
                      </a:cubicBezTo>
                      <a:cubicBezTo>
                        <a:pt x="5577" y="10400"/>
                        <a:pt x="5491" y="10397"/>
                        <a:pt x="5405" y="10391"/>
                      </a:cubicBezTo>
                      <a:lnTo>
                        <a:pt x="5234" y="10391"/>
                      </a:lnTo>
                      <a:lnTo>
                        <a:pt x="4836" y="10277"/>
                      </a:lnTo>
                      <a:cubicBezTo>
                        <a:pt x="4722" y="10277"/>
                        <a:pt x="4551" y="10221"/>
                        <a:pt x="4438" y="10107"/>
                      </a:cubicBezTo>
                      <a:cubicBezTo>
                        <a:pt x="4324" y="10050"/>
                        <a:pt x="4210" y="9993"/>
                        <a:pt x="4096" y="9936"/>
                      </a:cubicBezTo>
                      <a:cubicBezTo>
                        <a:pt x="4007" y="9869"/>
                        <a:pt x="3970" y="9846"/>
                        <a:pt x="3962" y="9846"/>
                      </a:cubicBezTo>
                      <a:cubicBezTo>
                        <a:pt x="3949" y="9846"/>
                        <a:pt x="4005" y="9902"/>
                        <a:pt x="4040" y="9936"/>
                      </a:cubicBezTo>
                      <a:cubicBezTo>
                        <a:pt x="3926" y="9822"/>
                        <a:pt x="3869" y="9766"/>
                        <a:pt x="3755" y="9652"/>
                      </a:cubicBezTo>
                      <a:cubicBezTo>
                        <a:pt x="3755" y="9652"/>
                        <a:pt x="3621" y="9483"/>
                        <a:pt x="3610" y="9483"/>
                      </a:cubicBezTo>
                      <a:lnTo>
                        <a:pt x="3610" y="9483"/>
                      </a:lnTo>
                      <a:cubicBezTo>
                        <a:pt x="3607" y="9483"/>
                        <a:pt x="3615" y="9499"/>
                        <a:pt x="3641" y="9538"/>
                      </a:cubicBezTo>
                      <a:lnTo>
                        <a:pt x="3641" y="9538"/>
                      </a:lnTo>
                      <a:cubicBezTo>
                        <a:pt x="2731" y="8173"/>
                        <a:pt x="2561" y="6466"/>
                        <a:pt x="3186" y="4988"/>
                      </a:cubicBezTo>
                      <a:cubicBezTo>
                        <a:pt x="3620" y="3794"/>
                        <a:pt x="4605" y="2487"/>
                        <a:pt x="5836" y="1940"/>
                      </a:cubicBezTo>
                      <a:close/>
                      <a:moveTo>
                        <a:pt x="7217" y="1"/>
                      </a:moveTo>
                      <a:cubicBezTo>
                        <a:pt x="7010" y="1"/>
                        <a:pt x="6801" y="14"/>
                        <a:pt x="6592" y="42"/>
                      </a:cubicBezTo>
                      <a:lnTo>
                        <a:pt x="6592" y="42"/>
                      </a:lnTo>
                      <a:cubicBezTo>
                        <a:pt x="6516" y="39"/>
                        <a:pt x="6440" y="37"/>
                        <a:pt x="6364" y="37"/>
                      </a:cubicBezTo>
                      <a:cubicBezTo>
                        <a:pt x="5849" y="37"/>
                        <a:pt x="5334" y="115"/>
                        <a:pt x="4836" y="266"/>
                      </a:cubicBezTo>
                      <a:cubicBezTo>
                        <a:pt x="3471" y="721"/>
                        <a:pt x="2333" y="1688"/>
                        <a:pt x="1594" y="2883"/>
                      </a:cubicBezTo>
                      <a:cubicBezTo>
                        <a:pt x="172" y="5101"/>
                        <a:pt x="1" y="7888"/>
                        <a:pt x="1139" y="10277"/>
                      </a:cubicBezTo>
                      <a:cubicBezTo>
                        <a:pt x="2172" y="12066"/>
                        <a:pt x="4039" y="13077"/>
                        <a:pt x="5983" y="13077"/>
                      </a:cubicBezTo>
                      <a:cubicBezTo>
                        <a:pt x="6820" y="13077"/>
                        <a:pt x="7671" y="12890"/>
                        <a:pt x="8476" y="12496"/>
                      </a:cubicBezTo>
                      <a:cubicBezTo>
                        <a:pt x="11093" y="11301"/>
                        <a:pt x="12515" y="8173"/>
                        <a:pt x="12344" y="5386"/>
                      </a:cubicBezTo>
                      <a:cubicBezTo>
                        <a:pt x="12287" y="3736"/>
                        <a:pt x="11548" y="2200"/>
                        <a:pt x="10296" y="1176"/>
                      </a:cubicBezTo>
                      <a:cubicBezTo>
                        <a:pt x="9451" y="416"/>
                        <a:pt x="8355" y="1"/>
                        <a:pt x="721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8" name="Google Shape;1008;p11"/>
                <p:cNvSpPr/>
                <p:nvPr/>
              </p:nvSpPr>
              <p:spPr>
                <a:xfrm>
                  <a:off x="4752800" y="4395175"/>
                  <a:ext cx="310025" cy="262425"/>
                </a:xfrm>
                <a:custGeom>
                  <a:rect b="b" l="l" r="r" t="t"/>
                  <a:pathLst>
                    <a:path extrusionOk="0" h="10497" w="12401">
                      <a:moveTo>
                        <a:pt x="9499" y="5328"/>
                      </a:moveTo>
                      <a:cubicBezTo>
                        <a:pt x="9466" y="5361"/>
                        <a:pt x="9453" y="5394"/>
                        <a:pt x="9458" y="5394"/>
                      </a:cubicBezTo>
                      <a:cubicBezTo>
                        <a:pt x="9461" y="5394"/>
                        <a:pt x="9475" y="5376"/>
                        <a:pt x="9499" y="5328"/>
                      </a:cubicBezTo>
                      <a:close/>
                      <a:moveTo>
                        <a:pt x="4800" y="2251"/>
                      </a:moveTo>
                      <a:lnTo>
                        <a:pt x="4800" y="2251"/>
                      </a:lnTo>
                      <a:cubicBezTo>
                        <a:pt x="4964" y="2486"/>
                        <a:pt x="5244" y="2649"/>
                        <a:pt x="5550" y="2649"/>
                      </a:cubicBezTo>
                      <a:cubicBezTo>
                        <a:pt x="5689" y="2649"/>
                        <a:pt x="5832" y="2616"/>
                        <a:pt x="5973" y="2541"/>
                      </a:cubicBezTo>
                      <a:cubicBezTo>
                        <a:pt x="6314" y="2427"/>
                        <a:pt x="6655" y="2314"/>
                        <a:pt x="6997" y="2314"/>
                      </a:cubicBezTo>
                      <a:cubicBezTo>
                        <a:pt x="7395" y="2314"/>
                        <a:pt x="7736" y="2370"/>
                        <a:pt x="8077" y="2541"/>
                      </a:cubicBezTo>
                      <a:cubicBezTo>
                        <a:pt x="8077" y="2541"/>
                        <a:pt x="8270" y="2596"/>
                        <a:pt x="8330" y="2611"/>
                      </a:cubicBezTo>
                      <a:lnTo>
                        <a:pt x="8330" y="2611"/>
                      </a:lnTo>
                      <a:lnTo>
                        <a:pt x="8532" y="2712"/>
                      </a:lnTo>
                      <a:cubicBezTo>
                        <a:pt x="8646" y="2769"/>
                        <a:pt x="8703" y="2826"/>
                        <a:pt x="8817" y="2882"/>
                      </a:cubicBezTo>
                      <a:cubicBezTo>
                        <a:pt x="8826" y="2889"/>
                        <a:pt x="8834" y="2894"/>
                        <a:pt x="8841" y="2897"/>
                      </a:cubicBezTo>
                      <a:lnTo>
                        <a:pt x="8841" y="2897"/>
                      </a:lnTo>
                      <a:cubicBezTo>
                        <a:pt x="8850" y="2910"/>
                        <a:pt x="8861" y="2923"/>
                        <a:pt x="8874" y="2939"/>
                      </a:cubicBezTo>
                      <a:lnTo>
                        <a:pt x="9101" y="3110"/>
                      </a:lnTo>
                      <a:cubicBezTo>
                        <a:pt x="9132" y="3149"/>
                        <a:pt x="9153" y="3174"/>
                        <a:pt x="9165" y="3189"/>
                      </a:cubicBezTo>
                      <a:lnTo>
                        <a:pt x="9165" y="3189"/>
                      </a:lnTo>
                      <a:cubicBezTo>
                        <a:pt x="9149" y="3171"/>
                        <a:pt x="9125" y="3147"/>
                        <a:pt x="9114" y="3147"/>
                      </a:cubicBezTo>
                      <a:cubicBezTo>
                        <a:pt x="9102" y="3147"/>
                        <a:pt x="9106" y="3177"/>
                        <a:pt x="9158" y="3281"/>
                      </a:cubicBezTo>
                      <a:cubicBezTo>
                        <a:pt x="9215" y="3337"/>
                        <a:pt x="9272" y="3394"/>
                        <a:pt x="9329" y="3508"/>
                      </a:cubicBezTo>
                      <a:cubicBezTo>
                        <a:pt x="9370" y="3549"/>
                        <a:pt x="9440" y="3709"/>
                        <a:pt x="9434" y="3709"/>
                      </a:cubicBezTo>
                      <a:cubicBezTo>
                        <a:pt x="9431" y="3709"/>
                        <a:pt x="9417" y="3685"/>
                        <a:pt x="9386" y="3622"/>
                      </a:cubicBezTo>
                      <a:lnTo>
                        <a:pt x="9386" y="3622"/>
                      </a:lnTo>
                      <a:cubicBezTo>
                        <a:pt x="9499" y="3850"/>
                        <a:pt x="9556" y="4020"/>
                        <a:pt x="9613" y="4248"/>
                      </a:cubicBezTo>
                      <a:cubicBezTo>
                        <a:pt x="9616" y="4269"/>
                        <a:pt x="9619" y="4288"/>
                        <a:pt x="9621" y="4304"/>
                      </a:cubicBezTo>
                      <a:lnTo>
                        <a:pt x="9621" y="4304"/>
                      </a:lnTo>
                      <a:cubicBezTo>
                        <a:pt x="9620" y="4302"/>
                        <a:pt x="9619" y="4300"/>
                        <a:pt x="9618" y="4300"/>
                      </a:cubicBezTo>
                      <a:cubicBezTo>
                        <a:pt x="9615" y="4300"/>
                        <a:pt x="9613" y="4316"/>
                        <a:pt x="9613" y="4361"/>
                      </a:cubicBezTo>
                      <a:lnTo>
                        <a:pt x="9613" y="4646"/>
                      </a:lnTo>
                      <a:lnTo>
                        <a:pt x="9613" y="4873"/>
                      </a:lnTo>
                      <a:cubicBezTo>
                        <a:pt x="9613" y="4843"/>
                        <a:pt x="9611" y="4830"/>
                        <a:pt x="9608" y="4830"/>
                      </a:cubicBezTo>
                      <a:cubicBezTo>
                        <a:pt x="9596" y="4830"/>
                        <a:pt x="9562" y="5050"/>
                        <a:pt x="9557" y="5050"/>
                      </a:cubicBezTo>
                      <a:cubicBezTo>
                        <a:pt x="9556" y="5050"/>
                        <a:pt x="9556" y="5048"/>
                        <a:pt x="9556" y="5044"/>
                      </a:cubicBezTo>
                      <a:cubicBezTo>
                        <a:pt x="9556" y="5158"/>
                        <a:pt x="9499" y="5215"/>
                        <a:pt x="9499" y="5328"/>
                      </a:cubicBezTo>
                      <a:cubicBezTo>
                        <a:pt x="9499" y="5442"/>
                        <a:pt x="9442" y="5499"/>
                        <a:pt x="9386" y="5556"/>
                      </a:cubicBezTo>
                      <a:cubicBezTo>
                        <a:pt x="8931" y="6295"/>
                        <a:pt x="8191" y="6921"/>
                        <a:pt x="7395" y="7262"/>
                      </a:cubicBezTo>
                      <a:cubicBezTo>
                        <a:pt x="6542" y="7717"/>
                        <a:pt x="5631" y="8002"/>
                        <a:pt x="4721" y="8059"/>
                      </a:cubicBezTo>
                      <a:cubicBezTo>
                        <a:pt x="4572" y="8069"/>
                        <a:pt x="4420" y="8076"/>
                        <a:pt x="4269" y="8076"/>
                      </a:cubicBezTo>
                      <a:cubicBezTo>
                        <a:pt x="3620" y="8076"/>
                        <a:pt x="2997" y="7952"/>
                        <a:pt x="2674" y="7490"/>
                      </a:cubicBezTo>
                      <a:cubicBezTo>
                        <a:pt x="2275" y="6750"/>
                        <a:pt x="2219" y="5840"/>
                        <a:pt x="2617" y="5044"/>
                      </a:cubicBezTo>
                      <a:cubicBezTo>
                        <a:pt x="2901" y="4134"/>
                        <a:pt x="3413" y="3281"/>
                        <a:pt x="4096" y="2655"/>
                      </a:cubicBezTo>
                      <a:cubicBezTo>
                        <a:pt x="4322" y="2493"/>
                        <a:pt x="4558" y="2359"/>
                        <a:pt x="4800" y="2251"/>
                      </a:cubicBezTo>
                      <a:close/>
                      <a:moveTo>
                        <a:pt x="7901" y="0"/>
                      </a:moveTo>
                      <a:cubicBezTo>
                        <a:pt x="7575" y="0"/>
                        <a:pt x="7253" y="37"/>
                        <a:pt x="6940" y="108"/>
                      </a:cubicBezTo>
                      <a:lnTo>
                        <a:pt x="6940" y="108"/>
                      </a:lnTo>
                      <a:cubicBezTo>
                        <a:pt x="6921" y="104"/>
                        <a:pt x="6902" y="100"/>
                        <a:pt x="6883" y="95"/>
                      </a:cubicBezTo>
                      <a:cubicBezTo>
                        <a:pt x="6585" y="43"/>
                        <a:pt x="6283" y="18"/>
                        <a:pt x="5983" y="18"/>
                      </a:cubicBezTo>
                      <a:cubicBezTo>
                        <a:pt x="4967" y="18"/>
                        <a:pt x="3963" y="308"/>
                        <a:pt x="3129" y="835"/>
                      </a:cubicBezTo>
                      <a:cubicBezTo>
                        <a:pt x="1991" y="1688"/>
                        <a:pt x="1138" y="2826"/>
                        <a:pt x="683" y="4134"/>
                      </a:cubicBezTo>
                      <a:cubicBezTo>
                        <a:pt x="57" y="5442"/>
                        <a:pt x="0" y="6978"/>
                        <a:pt x="569" y="8343"/>
                      </a:cubicBezTo>
                      <a:cubicBezTo>
                        <a:pt x="1304" y="9940"/>
                        <a:pt x="2863" y="10497"/>
                        <a:pt x="4512" y="10497"/>
                      </a:cubicBezTo>
                      <a:cubicBezTo>
                        <a:pt x="5801" y="10497"/>
                        <a:pt x="7143" y="10157"/>
                        <a:pt x="8191" y="9708"/>
                      </a:cubicBezTo>
                      <a:cubicBezTo>
                        <a:pt x="9556" y="9196"/>
                        <a:pt x="10751" y="8229"/>
                        <a:pt x="11547" y="7035"/>
                      </a:cubicBezTo>
                      <a:cubicBezTo>
                        <a:pt x="12230" y="5897"/>
                        <a:pt x="12400" y="4532"/>
                        <a:pt x="12059" y="3224"/>
                      </a:cubicBezTo>
                      <a:cubicBezTo>
                        <a:pt x="11604" y="1745"/>
                        <a:pt x="10466" y="607"/>
                        <a:pt x="9044" y="152"/>
                      </a:cubicBezTo>
                      <a:cubicBezTo>
                        <a:pt x="8664" y="50"/>
                        <a:pt x="8280" y="0"/>
                        <a:pt x="790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1009" name="Google Shape;1009;p11"/>
            <p:cNvGrpSpPr/>
            <p:nvPr/>
          </p:nvGrpSpPr>
          <p:grpSpPr>
            <a:xfrm flipH="1">
              <a:off x="8325901" y="1273157"/>
              <a:ext cx="818139" cy="1255444"/>
              <a:chOff x="1402601" y="742532"/>
              <a:chExt cx="1178875" cy="1808996"/>
            </a:xfrm>
          </p:grpSpPr>
          <p:sp>
            <p:nvSpPr>
              <p:cNvPr id="1010" name="Google Shape;1010;p11"/>
              <p:cNvSpPr/>
              <p:nvPr/>
            </p:nvSpPr>
            <p:spPr>
              <a:xfrm>
                <a:off x="1402601" y="742532"/>
                <a:ext cx="1178875" cy="1654226"/>
              </a:xfrm>
              <a:custGeom>
                <a:rect b="b" l="l" r="r" t="t"/>
                <a:pathLst>
                  <a:path extrusionOk="0" h="67286" w="47951">
                    <a:moveTo>
                      <a:pt x="23818" y="1"/>
                    </a:moveTo>
                    <a:cubicBezTo>
                      <a:pt x="15173" y="1"/>
                      <a:pt x="6784" y="2885"/>
                      <a:pt x="0" y="8250"/>
                    </a:cubicBezTo>
                    <a:lnTo>
                      <a:pt x="0" y="61377"/>
                    </a:lnTo>
                    <a:cubicBezTo>
                      <a:pt x="2901" y="63538"/>
                      <a:pt x="6143" y="65188"/>
                      <a:pt x="9613" y="66155"/>
                    </a:cubicBezTo>
                    <a:cubicBezTo>
                      <a:pt x="12298" y="66911"/>
                      <a:pt x="15099" y="67286"/>
                      <a:pt x="17903" y="67286"/>
                    </a:cubicBezTo>
                    <a:cubicBezTo>
                      <a:pt x="25434" y="67286"/>
                      <a:pt x="32975" y="64578"/>
                      <a:pt x="38281" y="59272"/>
                    </a:cubicBezTo>
                    <a:cubicBezTo>
                      <a:pt x="45619" y="52048"/>
                      <a:pt x="47951" y="39932"/>
                      <a:pt x="43059" y="30831"/>
                    </a:cubicBezTo>
                    <a:lnTo>
                      <a:pt x="43059" y="30831"/>
                    </a:lnTo>
                    <a:cubicBezTo>
                      <a:pt x="39905" y="34114"/>
                      <a:pt x="35600" y="35863"/>
                      <a:pt x="31199" y="35863"/>
                    </a:cubicBezTo>
                    <a:cubicBezTo>
                      <a:pt x="29727" y="35863"/>
                      <a:pt x="28245" y="35667"/>
                      <a:pt x="26791" y="35268"/>
                    </a:cubicBezTo>
                    <a:cubicBezTo>
                      <a:pt x="20989" y="33505"/>
                      <a:pt x="16666" y="28727"/>
                      <a:pt x="15415" y="22811"/>
                    </a:cubicBezTo>
                    <a:cubicBezTo>
                      <a:pt x="13595" y="13426"/>
                      <a:pt x="20022" y="6259"/>
                      <a:pt x="25938" y="59"/>
                    </a:cubicBezTo>
                    <a:cubicBezTo>
                      <a:pt x="25230" y="20"/>
                      <a:pt x="24523" y="1"/>
                      <a:pt x="23818"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1" name="Google Shape;1011;p11"/>
              <p:cNvSpPr/>
              <p:nvPr/>
            </p:nvSpPr>
            <p:spPr>
              <a:xfrm>
                <a:off x="1763395" y="2214223"/>
                <a:ext cx="371996" cy="337306"/>
              </a:xfrm>
              <a:custGeom>
                <a:rect b="b" l="l" r="r" t="t"/>
                <a:pathLst>
                  <a:path extrusionOk="0" h="13720" w="15131">
                    <a:moveTo>
                      <a:pt x="2185" y="1"/>
                    </a:moveTo>
                    <a:cubicBezTo>
                      <a:pt x="1631" y="1"/>
                      <a:pt x="1086" y="111"/>
                      <a:pt x="569" y="379"/>
                    </a:cubicBezTo>
                    <a:cubicBezTo>
                      <a:pt x="0" y="720"/>
                      <a:pt x="910" y="11414"/>
                      <a:pt x="1877" y="12608"/>
                    </a:cubicBezTo>
                    <a:cubicBezTo>
                      <a:pt x="2491" y="13407"/>
                      <a:pt x="3347" y="13719"/>
                      <a:pt x="4329" y="13719"/>
                    </a:cubicBezTo>
                    <a:cubicBezTo>
                      <a:pt x="7264" y="13719"/>
                      <a:pt x="11322" y="10930"/>
                      <a:pt x="13367" y="9992"/>
                    </a:cubicBezTo>
                    <a:cubicBezTo>
                      <a:pt x="14050" y="9707"/>
                      <a:pt x="14789" y="9309"/>
                      <a:pt x="14960" y="8570"/>
                    </a:cubicBezTo>
                    <a:cubicBezTo>
                      <a:pt x="15131" y="7717"/>
                      <a:pt x="14448" y="6977"/>
                      <a:pt x="13766" y="6465"/>
                    </a:cubicBezTo>
                    <a:cubicBezTo>
                      <a:pt x="11320" y="4361"/>
                      <a:pt x="8589" y="2597"/>
                      <a:pt x="5745" y="1118"/>
                    </a:cubicBezTo>
                    <a:cubicBezTo>
                      <a:pt x="4652" y="533"/>
                      <a:pt x="3398" y="1"/>
                      <a:pt x="2185"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1012" name="Google Shape;1012;p11"/>
          <p:cNvGrpSpPr/>
          <p:nvPr/>
        </p:nvGrpSpPr>
        <p:grpSpPr>
          <a:xfrm>
            <a:off x="1590719" y="4219304"/>
            <a:ext cx="5962562" cy="924260"/>
            <a:chOff x="1590719" y="4219304"/>
            <a:chExt cx="5962562" cy="924260"/>
          </a:xfrm>
        </p:grpSpPr>
        <p:grpSp>
          <p:nvGrpSpPr>
            <p:cNvPr id="1013" name="Google Shape;1013;p11"/>
            <p:cNvGrpSpPr/>
            <p:nvPr/>
          </p:nvGrpSpPr>
          <p:grpSpPr>
            <a:xfrm>
              <a:off x="1590719" y="4339746"/>
              <a:ext cx="1070320" cy="803603"/>
              <a:chOff x="2540261" y="3925811"/>
              <a:chExt cx="909440" cy="682813"/>
            </a:xfrm>
          </p:grpSpPr>
          <p:sp>
            <p:nvSpPr>
              <p:cNvPr id="1014" name="Google Shape;1014;p11"/>
              <p:cNvSpPr/>
              <p:nvPr/>
            </p:nvSpPr>
            <p:spPr>
              <a:xfrm>
                <a:off x="3351863" y="3965376"/>
                <a:ext cx="97838" cy="643248"/>
              </a:xfrm>
              <a:custGeom>
                <a:rect b="b" l="l" r="r" t="t"/>
                <a:pathLst>
                  <a:path extrusionOk="0" h="21282" w="3237">
                    <a:moveTo>
                      <a:pt x="1654" y="1"/>
                    </a:moveTo>
                    <a:cubicBezTo>
                      <a:pt x="1369" y="1"/>
                      <a:pt x="1085" y="128"/>
                      <a:pt x="901" y="367"/>
                    </a:cubicBezTo>
                    <a:cubicBezTo>
                      <a:pt x="568" y="834"/>
                      <a:pt x="334" y="1401"/>
                      <a:pt x="268" y="1968"/>
                    </a:cubicBezTo>
                    <a:cubicBezTo>
                      <a:pt x="68" y="2902"/>
                      <a:pt x="1" y="3836"/>
                      <a:pt x="34" y="4770"/>
                    </a:cubicBezTo>
                    <a:cubicBezTo>
                      <a:pt x="68" y="5904"/>
                      <a:pt x="134" y="7005"/>
                      <a:pt x="168" y="8106"/>
                    </a:cubicBezTo>
                    <a:cubicBezTo>
                      <a:pt x="268" y="10407"/>
                      <a:pt x="301" y="12709"/>
                      <a:pt x="301" y="15010"/>
                    </a:cubicBezTo>
                    <a:cubicBezTo>
                      <a:pt x="301" y="17112"/>
                      <a:pt x="268" y="19180"/>
                      <a:pt x="201" y="21282"/>
                    </a:cubicBezTo>
                    <a:lnTo>
                      <a:pt x="668" y="21282"/>
                    </a:lnTo>
                    <a:cubicBezTo>
                      <a:pt x="701" y="20248"/>
                      <a:pt x="735" y="19213"/>
                      <a:pt x="735" y="18213"/>
                    </a:cubicBezTo>
                    <a:cubicBezTo>
                      <a:pt x="801" y="14377"/>
                      <a:pt x="735" y="10574"/>
                      <a:pt x="568" y="6771"/>
                    </a:cubicBezTo>
                    <a:cubicBezTo>
                      <a:pt x="468" y="5170"/>
                      <a:pt x="334" y="3536"/>
                      <a:pt x="701" y="1934"/>
                    </a:cubicBezTo>
                    <a:cubicBezTo>
                      <a:pt x="809" y="1504"/>
                      <a:pt x="1133" y="380"/>
                      <a:pt x="1674" y="380"/>
                    </a:cubicBezTo>
                    <a:cubicBezTo>
                      <a:pt x="1805" y="380"/>
                      <a:pt x="1947" y="445"/>
                      <a:pt x="2102" y="600"/>
                    </a:cubicBezTo>
                    <a:cubicBezTo>
                      <a:pt x="2369" y="934"/>
                      <a:pt x="2536" y="1367"/>
                      <a:pt x="2603" y="1768"/>
                    </a:cubicBezTo>
                    <a:cubicBezTo>
                      <a:pt x="2703" y="2301"/>
                      <a:pt x="2769" y="2835"/>
                      <a:pt x="2769" y="3369"/>
                    </a:cubicBezTo>
                    <a:cubicBezTo>
                      <a:pt x="2836" y="4403"/>
                      <a:pt x="2769" y="5437"/>
                      <a:pt x="2736" y="6471"/>
                    </a:cubicBezTo>
                    <a:cubicBezTo>
                      <a:pt x="2636" y="10307"/>
                      <a:pt x="2536" y="14110"/>
                      <a:pt x="2436" y="17946"/>
                    </a:cubicBezTo>
                    <a:lnTo>
                      <a:pt x="2336" y="21282"/>
                    </a:lnTo>
                    <a:lnTo>
                      <a:pt x="2836" y="21282"/>
                    </a:lnTo>
                    <a:cubicBezTo>
                      <a:pt x="2870" y="19180"/>
                      <a:pt x="2936" y="17112"/>
                      <a:pt x="2970" y="15044"/>
                    </a:cubicBezTo>
                    <a:cubicBezTo>
                      <a:pt x="3003" y="12742"/>
                      <a:pt x="3070" y="10441"/>
                      <a:pt x="3136" y="8106"/>
                    </a:cubicBezTo>
                    <a:cubicBezTo>
                      <a:pt x="3136" y="7205"/>
                      <a:pt x="3136" y="6304"/>
                      <a:pt x="3170" y="5404"/>
                    </a:cubicBezTo>
                    <a:cubicBezTo>
                      <a:pt x="3203" y="4803"/>
                      <a:pt x="3236" y="4236"/>
                      <a:pt x="3203" y="3636"/>
                    </a:cubicBezTo>
                    <a:cubicBezTo>
                      <a:pt x="3203" y="2969"/>
                      <a:pt x="3136" y="2335"/>
                      <a:pt x="3003" y="1668"/>
                    </a:cubicBezTo>
                    <a:cubicBezTo>
                      <a:pt x="2936" y="1134"/>
                      <a:pt x="2669" y="634"/>
                      <a:pt x="2302" y="267"/>
                    </a:cubicBezTo>
                    <a:cubicBezTo>
                      <a:pt x="2122" y="86"/>
                      <a:pt x="1888" y="1"/>
                      <a:pt x="1654"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5" name="Google Shape;1015;p11"/>
              <p:cNvSpPr/>
              <p:nvPr/>
            </p:nvSpPr>
            <p:spPr>
              <a:xfrm>
                <a:off x="3193575" y="3926869"/>
                <a:ext cx="117998" cy="680758"/>
              </a:xfrm>
              <a:custGeom>
                <a:rect b="b" l="l" r="r" t="t"/>
                <a:pathLst>
                  <a:path extrusionOk="0" h="22523" w="3904">
                    <a:moveTo>
                      <a:pt x="2041" y="0"/>
                    </a:moveTo>
                    <a:cubicBezTo>
                      <a:pt x="1950" y="0"/>
                      <a:pt x="1858" y="13"/>
                      <a:pt x="1769" y="40"/>
                    </a:cubicBezTo>
                    <a:cubicBezTo>
                      <a:pt x="1435" y="173"/>
                      <a:pt x="1168" y="373"/>
                      <a:pt x="1001" y="673"/>
                    </a:cubicBezTo>
                    <a:cubicBezTo>
                      <a:pt x="568" y="1374"/>
                      <a:pt x="334" y="2174"/>
                      <a:pt x="334" y="3008"/>
                    </a:cubicBezTo>
                    <a:cubicBezTo>
                      <a:pt x="1" y="7545"/>
                      <a:pt x="234" y="12148"/>
                      <a:pt x="468" y="16685"/>
                    </a:cubicBezTo>
                    <a:cubicBezTo>
                      <a:pt x="568" y="18653"/>
                      <a:pt x="635" y="20588"/>
                      <a:pt x="701" y="22522"/>
                    </a:cubicBezTo>
                    <a:lnTo>
                      <a:pt x="1135" y="22522"/>
                    </a:lnTo>
                    <a:cubicBezTo>
                      <a:pt x="1102" y="21421"/>
                      <a:pt x="1035" y="20321"/>
                      <a:pt x="1001" y="19220"/>
                    </a:cubicBezTo>
                    <a:cubicBezTo>
                      <a:pt x="801" y="15451"/>
                      <a:pt x="568" y="11681"/>
                      <a:pt x="568" y="7878"/>
                    </a:cubicBezTo>
                    <a:cubicBezTo>
                      <a:pt x="568" y="6944"/>
                      <a:pt x="601" y="6010"/>
                      <a:pt x="635" y="5076"/>
                    </a:cubicBezTo>
                    <a:cubicBezTo>
                      <a:pt x="668" y="4142"/>
                      <a:pt x="701" y="3208"/>
                      <a:pt x="801" y="2308"/>
                    </a:cubicBezTo>
                    <a:cubicBezTo>
                      <a:pt x="835" y="1674"/>
                      <a:pt x="1102" y="1107"/>
                      <a:pt x="1535" y="640"/>
                    </a:cubicBezTo>
                    <a:cubicBezTo>
                      <a:pt x="1686" y="501"/>
                      <a:pt x="1853" y="438"/>
                      <a:pt x="2018" y="438"/>
                    </a:cubicBezTo>
                    <a:cubicBezTo>
                      <a:pt x="2327" y="438"/>
                      <a:pt x="2629" y="659"/>
                      <a:pt x="2803" y="1007"/>
                    </a:cubicBezTo>
                    <a:cubicBezTo>
                      <a:pt x="2903" y="1307"/>
                      <a:pt x="2970" y="1674"/>
                      <a:pt x="3003" y="2008"/>
                    </a:cubicBezTo>
                    <a:cubicBezTo>
                      <a:pt x="3070" y="2475"/>
                      <a:pt x="3103" y="2942"/>
                      <a:pt x="3136" y="3409"/>
                    </a:cubicBezTo>
                    <a:cubicBezTo>
                      <a:pt x="3236" y="4343"/>
                      <a:pt x="3270" y="5277"/>
                      <a:pt x="3303" y="6211"/>
                    </a:cubicBezTo>
                    <a:cubicBezTo>
                      <a:pt x="3370" y="8079"/>
                      <a:pt x="3370" y="9947"/>
                      <a:pt x="3303" y="11815"/>
                    </a:cubicBezTo>
                    <a:cubicBezTo>
                      <a:pt x="3203" y="15384"/>
                      <a:pt x="2970" y="18953"/>
                      <a:pt x="2936" y="22522"/>
                    </a:cubicBezTo>
                    <a:lnTo>
                      <a:pt x="3403" y="22522"/>
                    </a:lnTo>
                    <a:cubicBezTo>
                      <a:pt x="3403" y="21555"/>
                      <a:pt x="3437" y="20554"/>
                      <a:pt x="3470" y="19553"/>
                    </a:cubicBezTo>
                    <a:cubicBezTo>
                      <a:pt x="3603" y="15050"/>
                      <a:pt x="3904" y="10547"/>
                      <a:pt x="3737" y="6010"/>
                    </a:cubicBezTo>
                    <a:cubicBezTo>
                      <a:pt x="3670" y="4876"/>
                      <a:pt x="3603" y="3742"/>
                      <a:pt x="3470" y="2608"/>
                    </a:cubicBezTo>
                    <a:cubicBezTo>
                      <a:pt x="3403" y="1841"/>
                      <a:pt x="3403" y="773"/>
                      <a:pt x="2736" y="240"/>
                    </a:cubicBezTo>
                    <a:cubicBezTo>
                      <a:pt x="2541" y="93"/>
                      <a:pt x="2292" y="0"/>
                      <a:pt x="204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6" name="Google Shape;1016;p11"/>
              <p:cNvSpPr/>
              <p:nvPr/>
            </p:nvSpPr>
            <p:spPr>
              <a:xfrm>
                <a:off x="2727777" y="3926295"/>
                <a:ext cx="126068" cy="682329"/>
              </a:xfrm>
              <a:custGeom>
                <a:rect b="b" l="l" r="r" t="t"/>
                <a:pathLst>
                  <a:path extrusionOk="0" h="22575" w="4171">
                    <a:moveTo>
                      <a:pt x="1529" y="1"/>
                    </a:moveTo>
                    <a:cubicBezTo>
                      <a:pt x="1456" y="1"/>
                      <a:pt x="1380" y="9"/>
                      <a:pt x="1302" y="25"/>
                    </a:cubicBezTo>
                    <a:cubicBezTo>
                      <a:pt x="368" y="225"/>
                      <a:pt x="67" y="1159"/>
                      <a:pt x="34" y="1993"/>
                    </a:cubicBezTo>
                    <a:cubicBezTo>
                      <a:pt x="1" y="2460"/>
                      <a:pt x="34" y="2927"/>
                      <a:pt x="67" y="3394"/>
                    </a:cubicBezTo>
                    <a:cubicBezTo>
                      <a:pt x="67" y="4128"/>
                      <a:pt x="101" y="4862"/>
                      <a:pt x="134" y="5629"/>
                    </a:cubicBezTo>
                    <a:cubicBezTo>
                      <a:pt x="168" y="7130"/>
                      <a:pt x="234" y="8631"/>
                      <a:pt x="301" y="10132"/>
                    </a:cubicBezTo>
                    <a:cubicBezTo>
                      <a:pt x="434" y="13135"/>
                      <a:pt x="635" y="16137"/>
                      <a:pt x="835" y="19105"/>
                    </a:cubicBezTo>
                    <a:cubicBezTo>
                      <a:pt x="901" y="20273"/>
                      <a:pt x="1001" y="21440"/>
                      <a:pt x="1102" y="22575"/>
                    </a:cubicBezTo>
                    <a:lnTo>
                      <a:pt x="1435" y="22575"/>
                    </a:lnTo>
                    <a:cubicBezTo>
                      <a:pt x="1268" y="20673"/>
                      <a:pt x="1135" y="18772"/>
                      <a:pt x="1035" y="16871"/>
                    </a:cubicBezTo>
                    <a:cubicBezTo>
                      <a:pt x="801" y="13068"/>
                      <a:pt x="601" y="9265"/>
                      <a:pt x="501" y="5462"/>
                    </a:cubicBezTo>
                    <a:cubicBezTo>
                      <a:pt x="468" y="4595"/>
                      <a:pt x="468" y="3728"/>
                      <a:pt x="434" y="2861"/>
                    </a:cubicBezTo>
                    <a:cubicBezTo>
                      <a:pt x="368" y="2327"/>
                      <a:pt x="401" y="1760"/>
                      <a:pt x="534" y="1226"/>
                    </a:cubicBezTo>
                    <a:cubicBezTo>
                      <a:pt x="635" y="726"/>
                      <a:pt x="1035" y="392"/>
                      <a:pt x="1535" y="359"/>
                    </a:cubicBezTo>
                    <a:cubicBezTo>
                      <a:pt x="1835" y="392"/>
                      <a:pt x="2102" y="592"/>
                      <a:pt x="2202" y="859"/>
                    </a:cubicBezTo>
                    <a:cubicBezTo>
                      <a:pt x="2369" y="1259"/>
                      <a:pt x="2469" y="1693"/>
                      <a:pt x="2469" y="2127"/>
                    </a:cubicBezTo>
                    <a:cubicBezTo>
                      <a:pt x="2503" y="2560"/>
                      <a:pt x="2536" y="2994"/>
                      <a:pt x="2536" y="3428"/>
                    </a:cubicBezTo>
                    <a:cubicBezTo>
                      <a:pt x="2536" y="4829"/>
                      <a:pt x="2603" y="6230"/>
                      <a:pt x="2669" y="7631"/>
                    </a:cubicBezTo>
                    <a:cubicBezTo>
                      <a:pt x="2869" y="11400"/>
                      <a:pt x="3103" y="15169"/>
                      <a:pt x="3403" y="18939"/>
                    </a:cubicBezTo>
                    <a:cubicBezTo>
                      <a:pt x="3503" y="20140"/>
                      <a:pt x="3603" y="21374"/>
                      <a:pt x="3737" y="22575"/>
                    </a:cubicBezTo>
                    <a:lnTo>
                      <a:pt x="4170" y="22575"/>
                    </a:lnTo>
                    <a:cubicBezTo>
                      <a:pt x="3904" y="19839"/>
                      <a:pt x="3670" y="17071"/>
                      <a:pt x="3470" y="14335"/>
                    </a:cubicBezTo>
                    <a:cubicBezTo>
                      <a:pt x="3270" y="11367"/>
                      <a:pt x="3103" y="8364"/>
                      <a:pt x="2970" y="5396"/>
                    </a:cubicBezTo>
                    <a:cubicBezTo>
                      <a:pt x="2936" y="4595"/>
                      <a:pt x="2936" y="3795"/>
                      <a:pt x="2903" y="2994"/>
                    </a:cubicBezTo>
                    <a:cubicBezTo>
                      <a:pt x="2936" y="2293"/>
                      <a:pt x="2836" y="1560"/>
                      <a:pt x="2603" y="892"/>
                    </a:cubicBezTo>
                    <a:cubicBezTo>
                      <a:pt x="2427" y="395"/>
                      <a:pt x="2047" y="1"/>
                      <a:pt x="1529"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7" name="Google Shape;1017;p11"/>
              <p:cNvSpPr/>
              <p:nvPr/>
            </p:nvSpPr>
            <p:spPr>
              <a:xfrm>
                <a:off x="2869956" y="3935725"/>
                <a:ext cx="122018" cy="671902"/>
              </a:xfrm>
              <a:custGeom>
                <a:rect b="b" l="l" r="r" t="t"/>
                <a:pathLst>
                  <a:path extrusionOk="0" h="22230" w="4037">
                    <a:moveTo>
                      <a:pt x="2252" y="1"/>
                    </a:moveTo>
                    <a:cubicBezTo>
                      <a:pt x="2014" y="1"/>
                      <a:pt x="1775" y="75"/>
                      <a:pt x="1568" y="214"/>
                    </a:cubicBezTo>
                    <a:cubicBezTo>
                      <a:pt x="934" y="647"/>
                      <a:pt x="500" y="1314"/>
                      <a:pt x="334" y="2082"/>
                    </a:cubicBezTo>
                    <a:cubicBezTo>
                      <a:pt x="100" y="3016"/>
                      <a:pt x="0" y="3950"/>
                      <a:pt x="67" y="4884"/>
                    </a:cubicBezTo>
                    <a:cubicBezTo>
                      <a:pt x="100" y="5818"/>
                      <a:pt x="200" y="6752"/>
                      <a:pt x="267" y="7686"/>
                    </a:cubicBezTo>
                    <a:cubicBezTo>
                      <a:pt x="367" y="8853"/>
                      <a:pt x="434" y="10021"/>
                      <a:pt x="534" y="11188"/>
                    </a:cubicBezTo>
                    <a:cubicBezTo>
                      <a:pt x="767" y="14857"/>
                      <a:pt x="1034" y="18560"/>
                      <a:pt x="1301" y="22229"/>
                    </a:cubicBezTo>
                    <a:lnTo>
                      <a:pt x="1735" y="22229"/>
                    </a:lnTo>
                    <a:cubicBezTo>
                      <a:pt x="1501" y="18960"/>
                      <a:pt x="1268" y="15658"/>
                      <a:pt x="1034" y="12389"/>
                    </a:cubicBezTo>
                    <a:cubicBezTo>
                      <a:pt x="901" y="10554"/>
                      <a:pt x="801" y="8720"/>
                      <a:pt x="634" y="6885"/>
                    </a:cubicBezTo>
                    <a:cubicBezTo>
                      <a:pt x="500" y="5351"/>
                      <a:pt x="300" y="3749"/>
                      <a:pt x="701" y="2248"/>
                    </a:cubicBezTo>
                    <a:cubicBezTo>
                      <a:pt x="834" y="1615"/>
                      <a:pt x="1201" y="1047"/>
                      <a:pt x="1701" y="614"/>
                    </a:cubicBezTo>
                    <a:cubicBezTo>
                      <a:pt x="1850" y="490"/>
                      <a:pt x="2035" y="421"/>
                      <a:pt x="2230" y="421"/>
                    </a:cubicBezTo>
                    <a:cubicBezTo>
                      <a:pt x="2297" y="421"/>
                      <a:pt x="2366" y="430"/>
                      <a:pt x="2435" y="447"/>
                    </a:cubicBezTo>
                    <a:cubicBezTo>
                      <a:pt x="2669" y="547"/>
                      <a:pt x="2869" y="781"/>
                      <a:pt x="2869" y="1047"/>
                    </a:cubicBezTo>
                    <a:cubicBezTo>
                      <a:pt x="2936" y="1348"/>
                      <a:pt x="2969" y="1648"/>
                      <a:pt x="2969" y="1948"/>
                    </a:cubicBezTo>
                    <a:cubicBezTo>
                      <a:pt x="2969" y="2282"/>
                      <a:pt x="3002" y="2582"/>
                      <a:pt x="3036" y="2915"/>
                    </a:cubicBezTo>
                    <a:cubicBezTo>
                      <a:pt x="3102" y="3883"/>
                      <a:pt x="3136" y="4817"/>
                      <a:pt x="3169" y="5784"/>
                    </a:cubicBezTo>
                    <a:cubicBezTo>
                      <a:pt x="3269" y="9587"/>
                      <a:pt x="3369" y="13390"/>
                      <a:pt x="3469" y="17192"/>
                    </a:cubicBezTo>
                    <a:lnTo>
                      <a:pt x="3569" y="22229"/>
                    </a:lnTo>
                    <a:lnTo>
                      <a:pt x="4036" y="22229"/>
                    </a:lnTo>
                    <a:lnTo>
                      <a:pt x="3703" y="10054"/>
                    </a:lnTo>
                    <a:lnTo>
                      <a:pt x="3603" y="6551"/>
                    </a:lnTo>
                    <a:cubicBezTo>
                      <a:pt x="3569" y="5417"/>
                      <a:pt x="3569" y="4283"/>
                      <a:pt x="3469" y="3149"/>
                    </a:cubicBezTo>
                    <a:cubicBezTo>
                      <a:pt x="3436" y="2715"/>
                      <a:pt x="3403" y="2315"/>
                      <a:pt x="3369" y="1881"/>
                    </a:cubicBezTo>
                    <a:cubicBezTo>
                      <a:pt x="3369" y="1514"/>
                      <a:pt x="3336" y="1148"/>
                      <a:pt x="3236" y="781"/>
                    </a:cubicBezTo>
                    <a:cubicBezTo>
                      <a:pt x="3169" y="447"/>
                      <a:pt x="2902" y="147"/>
                      <a:pt x="2569" y="47"/>
                    </a:cubicBezTo>
                    <a:cubicBezTo>
                      <a:pt x="2465" y="16"/>
                      <a:pt x="2359" y="1"/>
                      <a:pt x="225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8" name="Google Shape;1018;p11"/>
              <p:cNvSpPr/>
              <p:nvPr/>
            </p:nvSpPr>
            <p:spPr>
              <a:xfrm>
                <a:off x="3042359" y="3925811"/>
                <a:ext cx="113948" cy="681816"/>
              </a:xfrm>
              <a:custGeom>
                <a:rect b="b" l="l" r="r" t="t"/>
                <a:pathLst>
                  <a:path extrusionOk="0" h="22558" w="3770">
                    <a:moveTo>
                      <a:pt x="1847" y="0"/>
                    </a:moveTo>
                    <a:cubicBezTo>
                      <a:pt x="1552" y="0"/>
                      <a:pt x="1256" y="132"/>
                      <a:pt x="1034" y="375"/>
                    </a:cubicBezTo>
                    <a:cubicBezTo>
                      <a:pt x="534" y="875"/>
                      <a:pt x="234" y="1576"/>
                      <a:pt x="167" y="2276"/>
                    </a:cubicBezTo>
                    <a:cubicBezTo>
                      <a:pt x="34" y="3344"/>
                      <a:pt x="0" y="4411"/>
                      <a:pt x="34" y="5512"/>
                    </a:cubicBezTo>
                    <a:lnTo>
                      <a:pt x="267" y="12383"/>
                    </a:lnTo>
                    <a:lnTo>
                      <a:pt x="534" y="22557"/>
                    </a:lnTo>
                    <a:lnTo>
                      <a:pt x="968" y="22557"/>
                    </a:lnTo>
                    <a:lnTo>
                      <a:pt x="734" y="14251"/>
                    </a:lnTo>
                    <a:cubicBezTo>
                      <a:pt x="667" y="12350"/>
                      <a:pt x="634" y="10415"/>
                      <a:pt x="567" y="8514"/>
                    </a:cubicBezTo>
                    <a:lnTo>
                      <a:pt x="501" y="5712"/>
                    </a:lnTo>
                    <a:cubicBezTo>
                      <a:pt x="467" y="4811"/>
                      <a:pt x="467" y="3911"/>
                      <a:pt x="534" y="3043"/>
                    </a:cubicBezTo>
                    <a:cubicBezTo>
                      <a:pt x="534" y="2343"/>
                      <a:pt x="701" y="1642"/>
                      <a:pt x="1034" y="1042"/>
                    </a:cubicBezTo>
                    <a:cubicBezTo>
                      <a:pt x="1220" y="763"/>
                      <a:pt x="1522" y="368"/>
                      <a:pt x="1885" y="368"/>
                    </a:cubicBezTo>
                    <a:cubicBezTo>
                      <a:pt x="1913" y="368"/>
                      <a:pt x="1940" y="370"/>
                      <a:pt x="1968" y="375"/>
                    </a:cubicBezTo>
                    <a:cubicBezTo>
                      <a:pt x="2502" y="441"/>
                      <a:pt x="2669" y="1275"/>
                      <a:pt x="2769" y="1676"/>
                    </a:cubicBezTo>
                    <a:cubicBezTo>
                      <a:pt x="2902" y="2510"/>
                      <a:pt x="3002" y="3310"/>
                      <a:pt x="3002" y="4144"/>
                    </a:cubicBezTo>
                    <a:cubicBezTo>
                      <a:pt x="3036" y="4978"/>
                      <a:pt x="3036" y="5812"/>
                      <a:pt x="3069" y="6646"/>
                    </a:cubicBezTo>
                    <a:cubicBezTo>
                      <a:pt x="3136" y="7580"/>
                      <a:pt x="3169" y="8547"/>
                      <a:pt x="3202" y="9481"/>
                    </a:cubicBezTo>
                    <a:cubicBezTo>
                      <a:pt x="3269" y="11383"/>
                      <a:pt x="3303" y="13251"/>
                      <a:pt x="3303" y="15152"/>
                    </a:cubicBezTo>
                    <a:cubicBezTo>
                      <a:pt x="3303" y="17620"/>
                      <a:pt x="3236" y="20089"/>
                      <a:pt x="3102" y="22557"/>
                    </a:cubicBezTo>
                    <a:lnTo>
                      <a:pt x="3569" y="22557"/>
                    </a:lnTo>
                    <a:lnTo>
                      <a:pt x="3569" y="22424"/>
                    </a:lnTo>
                    <a:cubicBezTo>
                      <a:pt x="3770" y="17854"/>
                      <a:pt x="3770" y="13251"/>
                      <a:pt x="3569" y="8681"/>
                    </a:cubicBezTo>
                    <a:cubicBezTo>
                      <a:pt x="3503" y="7580"/>
                      <a:pt x="3436" y="6512"/>
                      <a:pt x="3403" y="5412"/>
                    </a:cubicBezTo>
                    <a:cubicBezTo>
                      <a:pt x="3403" y="4411"/>
                      <a:pt x="3369" y="3410"/>
                      <a:pt x="3269" y="2410"/>
                    </a:cubicBezTo>
                    <a:cubicBezTo>
                      <a:pt x="3202" y="1909"/>
                      <a:pt x="3102" y="1442"/>
                      <a:pt x="2969" y="1009"/>
                    </a:cubicBezTo>
                    <a:cubicBezTo>
                      <a:pt x="2869" y="675"/>
                      <a:pt x="2669" y="375"/>
                      <a:pt x="2402" y="175"/>
                    </a:cubicBezTo>
                    <a:cubicBezTo>
                      <a:pt x="2231" y="56"/>
                      <a:pt x="2039" y="0"/>
                      <a:pt x="184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9" name="Google Shape;1019;p11"/>
              <p:cNvSpPr/>
              <p:nvPr/>
            </p:nvSpPr>
            <p:spPr>
              <a:xfrm>
                <a:off x="2590677" y="3935695"/>
                <a:ext cx="103853" cy="671932"/>
              </a:xfrm>
              <a:custGeom>
                <a:rect b="b" l="l" r="r" t="t"/>
                <a:pathLst>
                  <a:path extrusionOk="0" h="22231" w="3436">
                    <a:moveTo>
                      <a:pt x="1255" y="1"/>
                    </a:moveTo>
                    <a:cubicBezTo>
                      <a:pt x="931" y="1"/>
                      <a:pt x="609" y="157"/>
                      <a:pt x="434" y="448"/>
                    </a:cubicBezTo>
                    <a:cubicBezTo>
                      <a:pt x="34" y="1015"/>
                      <a:pt x="0" y="1849"/>
                      <a:pt x="0" y="2483"/>
                    </a:cubicBezTo>
                    <a:cubicBezTo>
                      <a:pt x="0" y="3150"/>
                      <a:pt x="67" y="3884"/>
                      <a:pt x="100" y="4584"/>
                    </a:cubicBezTo>
                    <a:cubicBezTo>
                      <a:pt x="200" y="5885"/>
                      <a:pt x="267" y="7220"/>
                      <a:pt x="334" y="8520"/>
                    </a:cubicBezTo>
                    <a:cubicBezTo>
                      <a:pt x="434" y="10022"/>
                      <a:pt x="534" y="11523"/>
                      <a:pt x="601" y="13024"/>
                    </a:cubicBezTo>
                    <a:cubicBezTo>
                      <a:pt x="767" y="16026"/>
                      <a:pt x="968" y="19028"/>
                      <a:pt x="1134" y="22030"/>
                    </a:cubicBezTo>
                    <a:lnTo>
                      <a:pt x="1134" y="22230"/>
                    </a:lnTo>
                    <a:lnTo>
                      <a:pt x="1501" y="22230"/>
                    </a:lnTo>
                    <a:cubicBezTo>
                      <a:pt x="1435" y="21029"/>
                      <a:pt x="1368" y="19829"/>
                      <a:pt x="1301" y="18628"/>
                    </a:cubicBezTo>
                    <a:lnTo>
                      <a:pt x="634" y="7186"/>
                    </a:lnTo>
                    <a:cubicBezTo>
                      <a:pt x="567" y="5985"/>
                      <a:pt x="501" y="4751"/>
                      <a:pt x="434" y="3550"/>
                    </a:cubicBezTo>
                    <a:cubicBezTo>
                      <a:pt x="400" y="3050"/>
                      <a:pt x="400" y="2550"/>
                      <a:pt x="434" y="2049"/>
                    </a:cubicBezTo>
                    <a:cubicBezTo>
                      <a:pt x="434" y="1616"/>
                      <a:pt x="501" y="1182"/>
                      <a:pt x="667" y="815"/>
                    </a:cubicBezTo>
                    <a:cubicBezTo>
                      <a:pt x="753" y="559"/>
                      <a:pt x="983" y="400"/>
                      <a:pt x="1215" y="400"/>
                    </a:cubicBezTo>
                    <a:cubicBezTo>
                      <a:pt x="1255" y="400"/>
                      <a:pt x="1295" y="405"/>
                      <a:pt x="1334" y="415"/>
                    </a:cubicBezTo>
                    <a:cubicBezTo>
                      <a:pt x="1668" y="515"/>
                      <a:pt x="1902" y="748"/>
                      <a:pt x="2002" y="1082"/>
                    </a:cubicBezTo>
                    <a:cubicBezTo>
                      <a:pt x="2302" y="1982"/>
                      <a:pt x="2402" y="2916"/>
                      <a:pt x="2335" y="3884"/>
                    </a:cubicBezTo>
                    <a:cubicBezTo>
                      <a:pt x="2268" y="7053"/>
                      <a:pt x="2335" y="10222"/>
                      <a:pt x="2469" y="13391"/>
                    </a:cubicBezTo>
                    <a:cubicBezTo>
                      <a:pt x="2569" y="16326"/>
                      <a:pt x="2769" y="19295"/>
                      <a:pt x="3036" y="22230"/>
                    </a:cubicBezTo>
                    <a:lnTo>
                      <a:pt x="3436" y="22230"/>
                    </a:lnTo>
                    <a:cubicBezTo>
                      <a:pt x="3269" y="20329"/>
                      <a:pt x="3136" y="18428"/>
                      <a:pt x="3036" y="16560"/>
                    </a:cubicBezTo>
                    <a:cubicBezTo>
                      <a:pt x="2869" y="13557"/>
                      <a:pt x="2735" y="10555"/>
                      <a:pt x="2702" y="7553"/>
                    </a:cubicBezTo>
                    <a:cubicBezTo>
                      <a:pt x="2702" y="6486"/>
                      <a:pt x="2669" y="5418"/>
                      <a:pt x="2702" y="4351"/>
                    </a:cubicBezTo>
                    <a:cubicBezTo>
                      <a:pt x="2735" y="3617"/>
                      <a:pt x="2735" y="2850"/>
                      <a:pt x="2635" y="2116"/>
                    </a:cubicBezTo>
                    <a:cubicBezTo>
                      <a:pt x="2569" y="1482"/>
                      <a:pt x="2435" y="682"/>
                      <a:pt x="1902" y="248"/>
                    </a:cubicBezTo>
                    <a:cubicBezTo>
                      <a:pt x="1721" y="81"/>
                      <a:pt x="1487" y="1"/>
                      <a:pt x="1255"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0" name="Google Shape;1020;p11"/>
              <p:cNvSpPr/>
              <p:nvPr/>
            </p:nvSpPr>
            <p:spPr>
              <a:xfrm>
                <a:off x="2540261" y="3947453"/>
                <a:ext cx="33308" cy="660174"/>
              </a:xfrm>
              <a:custGeom>
                <a:rect b="b" l="l" r="r" t="t"/>
                <a:pathLst>
                  <a:path extrusionOk="0" h="21842" w="1102">
                    <a:moveTo>
                      <a:pt x="117" y="1"/>
                    </a:moveTo>
                    <a:cubicBezTo>
                      <a:pt x="59" y="1"/>
                      <a:pt x="0" y="42"/>
                      <a:pt x="0" y="126"/>
                    </a:cubicBezTo>
                    <a:cubicBezTo>
                      <a:pt x="134" y="3928"/>
                      <a:pt x="301" y="7765"/>
                      <a:pt x="434" y="11567"/>
                    </a:cubicBezTo>
                    <a:cubicBezTo>
                      <a:pt x="567" y="15003"/>
                      <a:pt x="667" y="18439"/>
                      <a:pt x="768" y="21841"/>
                    </a:cubicBezTo>
                    <a:lnTo>
                      <a:pt x="1101" y="21841"/>
                    </a:lnTo>
                    <a:cubicBezTo>
                      <a:pt x="1001" y="19073"/>
                      <a:pt x="901" y="16304"/>
                      <a:pt x="768" y="13535"/>
                    </a:cubicBezTo>
                    <a:cubicBezTo>
                      <a:pt x="634" y="10500"/>
                      <a:pt x="534" y="7498"/>
                      <a:pt x="401" y="4496"/>
                    </a:cubicBezTo>
                    <a:cubicBezTo>
                      <a:pt x="367" y="3028"/>
                      <a:pt x="301" y="1560"/>
                      <a:pt x="234" y="126"/>
                    </a:cubicBezTo>
                    <a:cubicBezTo>
                      <a:pt x="234" y="42"/>
                      <a:pt x="175" y="1"/>
                      <a:pt x="11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021" name="Google Shape;1021;p11"/>
            <p:cNvGrpSpPr/>
            <p:nvPr/>
          </p:nvGrpSpPr>
          <p:grpSpPr>
            <a:xfrm>
              <a:off x="2827134" y="4219402"/>
              <a:ext cx="1473739" cy="924162"/>
              <a:chOff x="337605" y="439733"/>
              <a:chExt cx="1189747" cy="746134"/>
            </a:xfrm>
          </p:grpSpPr>
          <p:sp>
            <p:nvSpPr>
              <p:cNvPr id="1022" name="Google Shape;1022;p11"/>
              <p:cNvSpPr/>
              <p:nvPr/>
            </p:nvSpPr>
            <p:spPr>
              <a:xfrm rot="-5400000">
                <a:off x="562948" y="221463"/>
                <a:ext cx="739062" cy="1189747"/>
              </a:xfrm>
              <a:custGeom>
                <a:rect b="b" l="l" r="r" t="t"/>
                <a:pathLst>
                  <a:path extrusionOk="0" h="39363" w="24452">
                    <a:moveTo>
                      <a:pt x="12010" y="1"/>
                    </a:moveTo>
                    <a:cubicBezTo>
                      <a:pt x="12010" y="1"/>
                      <a:pt x="12009" y="1"/>
                      <a:pt x="12009" y="1"/>
                    </a:cubicBezTo>
                    <a:lnTo>
                      <a:pt x="12009" y="1"/>
                    </a:lnTo>
                    <a:cubicBezTo>
                      <a:pt x="12009" y="1"/>
                      <a:pt x="12010" y="1"/>
                      <a:pt x="12010" y="1"/>
                    </a:cubicBezTo>
                    <a:close/>
                    <a:moveTo>
                      <a:pt x="12009" y="1"/>
                    </a:moveTo>
                    <a:lnTo>
                      <a:pt x="12009" y="1"/>
                    </a:lnTo>
                    <a:cubicBezTo>
                      <a:pt x="9274" y="7840"/>
                      <a:pt x="7340" y="15912"/>
                      <a:pt x="6172" y="24118"/>
                    </a:cubicBezTo>
                    <a:cubicBezTo>
                      <a:pt x="4071" y="22350"/>
                      <a:pt x="2002" y="20549"/>
                      <a:pt x="1" y="18681"/>
                    </a:cubicBezTo>
                    <a:lnTo>
                      <a:pt x="1" y="18681"/>
                    </a:lnTo>
                    <a:lnTo>
                      <a:pt x="34" y="39362"/>
                    </a:lnTo>
                    <a:cubicBezTo>
                      <a:pt x="8207" y="32524"/>
                      <a:pt x="17380" y="24819"/>
                      <a:pt x="23318" y="19582"/>
                    </a:cubicBezTo>
                    <a:cubicBezTo>
                      <a:pt x="23885" y="19115"/>
                      <a:pt x="24452" y="18548"/>
                      <a:pt x="24418" y="17814"/>
                    </a:cubicBezTo>
                    <a:cubicBezTo>
                      <a:pt x="24418" y="17413"/>
                      <a:pt x="11545" y="1338"/>
                      <a:pt x="12009"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3" name="Google Shape;1023;p11"/>
              <p:cNvSpPr/>
              <p:nvPr/>
            </p:nvSpPr>
            <p:spPr>
              <a:xfrm rot="-5400000">
                <a:off x="446551" y="450629"/>
                <a:ext cx="303519" cy="281727"/>
              </a:xfrm>
              <a:custGeom>
                <a:rect b="b" l="l" r="r" t="t"/>
                <a:pathLst>
                  <a:path extrusionOk="0" h="9321" w="10042">
                    <a:moveTo>
                      <a:pt x="3274" y="581"/>
                    </a:moveTo>
                    <a:cubicBezTo>
                      <a:pt x="3293" y="581"/>
                      <a:pt x="3314" y="589"/>
                      <a:pt x="3336" y="606"/>
                    </a:cubicBezTo>
                    <a:cubicBezTo>
                      <a:pt x="3437" y="673"/>
                      <a:pt x="3537" y="773"/>
                      <a:pt x="3637" y="873"/>
                    </a:cubicBezTo>
                    <a:lnTo>
                      <a:pt x="3970" y="1273"/>
                    </a:lnTo>
                    <a:lnTo>
                      <a:pt x="4604" y="2007"/>
                    </a:lnTo>
                    <a:cubicBezTo>
                      <a:pt x="5438" y="2974"/>
                      <a:pt x="6239" y="3975"/>
                      <a:pt x="7006" y="4976"/>
                    </a:cubicBezTo>
                    <a:cubicBezTo>
                      <a:pt x="7439" y="5543"/>
                      <a:pt x="7873" y="6143"/>
                      <a:pt x="8307" y="6710"/>
                    </a:cubicBezTo>
                    <a:cubicBezTo>
                      <a:pt x="8507" y="7010"/>
                      <a:pt x="8707" y="7277"/>
                      <a:pt x="8940" y="7578"/>
                    </a:cubicBezTo>
                    <a:cubicBezTo>
                      <a:pt x="9049" y="7741"/>
                      <a:pt x="9225" y="7993"/>
                      <a:pt x="9213" y="8225"/>
                    </a:cubicBezTo>
                    <a:lnTo>
                      <a:pt x="9213" y="8225"/>
                    </a:lnTo>
                    <a:cubicBezTo>
                      <a:pt x="8380" y="8157"/>
                      <a:pt x="7547" y="8120"/>
                      <a:pt x="6714" y="8120"/>
                    </a:cubicBezTo>
                    <a:cubicBezTo>
                      <a:pt x="6122" y="8120"/>
                      <a:pt x="5530" y="8138"/>
                      <a:pt x="4938" y="8178"/>
                    </a:cubicBezTo>
                    <a:cubicBezTo>
                      <a:pt x="4204" y="8211"/>
                      <a:pt x="3470" y="8278"/>
                      <a:pt x="2736" y="8378"/>
                    </a:cubicBezTo>
                    <a:cubicBezTo>
                      <a:pt x="2062" y="8466"/>
                      <a:pt x="1414" y="8580"/>
                      <a:pt x="768" y="8764"/>
                    </a:cubicBezTo>
                    <a:lnTo>
                      <a:pt x="768" y="8764"/>
                    </a:lnTo>
                    <a:cubicBezTo>
                      <a:pt x="1642" y="6469"/>
                      <a:pt x="2363" y="4086"/>
                      <a:pt x="2903" y="1673"/>
                    </a:cubicBezTo>
                    <a:cubicBezTo>
                      <a:pt x="2970" y="1406"/>
                      <a:pt x="3003" y="1106"/>
                      <a:pt x="3103" y="839"/>
                    </a:cubicBezTo>
                    <a:cubicBezTo>
                      <a:pt x="3131" y="756"/>
                      <a:pt x="3181" y="581"/>
                      <a:pt x="3274" y="581"/>
                    </a:cubicBezTo>
                    <a:close/>
                    <a:moveTo>
                      <a:pt x="3236" y="0"/>
                    </a:moveTo>
                    <a:cubicBezTo>
                      <a:pt x="3203" y="0"/>
                      <a:pt x="3170" y="2"/>
                      <a:pt x="3136" y="5"/>
                    </a:cubicBezTo>
                    <a:cubicBezTo>
                      <a:pt x="2903" y="72"/>
                      <a:pt x="2703" y="239"/>
                      <a:pt x="2603" y="472"/>
                    </a:cubicBezTo>
                    <a:cubicBezTo>
                      <a:pt x="2469" y="739"/>
                      <a:pt x="2402" y="1006"/>
                      <a:pt x="2369" y="1306"/>
                    </a:cubicBezTo>
                    <a:cubicBezTo>
                      <a:pt x="2269" y="1673"/>
                      <a:pt x="2202" y="2007"/>
                      <a:pt x="2102" y="2374"/>
                    </a:cubicBezTo>
                    <a:cubicBezTo>
                      <a:pt x="1969" y="3041"/>
                      <a:pt x="1769" y="3741"/>
                      <a:pt x="1569" y="4409"/>
                    </a:cubicBezTo>
                    <a:cubicBezTo>
                      <a:pt x="1135" y="5943"/>
                      <a:pt x="635" y="7477"/>
                      <a:pt x="34" y="8945"/>
                    </a:cubicBezTo>
                    <a:cubicBezTo>
                      <a:pt x="1" y="9112"/>
                      <a:pt x="101" y="9279"/>
                      <a:pt x="268" y="9312"/>
                    </a:cubicBezTo>
                    <a:cubicBezTo>
                      <a:pt x="290" y="9318"/>
                      <a:pt x="313" y="9320"/>
                      <a:pt x="336" y="9320"/>
                    </a:cubicBezTo>
                    <a:cubicBezTo>
                      <a:pt x="454" y="9320"/>
                      <a:pt x="579" y="9251"/>
                      <a:pt x="635" y="9112"/>
                    </a:cubicBezTo>
                    <a:cubicBezTo>
                      <a:pt x="635" y="9110"/>
                      <a:pt x="636" y="9109"/>
                      <a:pt x="637" y="9107"/>
                    </a:cubicBezTo>
                    <a:lnTo>
                      <a:pt x="637" y="9107"/>
                    </a:lnTo>
                    <a:cubicBezTo>
                      <a:pt x="1336" y="9069"/>
                      <a:pt x="2036" y="8974"/>
                      <a:pt x="2736" y="8878"/>
                    </a:cubicBezTo>
                    <a:cubicBezTo>
                      <a:pt x="3437" y="8812"/>
                      <a:pt x="4204" y="8745"/>
                      <a:pt x="4971" y="8712"/>
                    </a:cubicBezTo>
                    <a:cubicBezTo>
                      <a:pt x="5436" y="8691"/>
                      <a:pt x="5904" y="8679"/>
                      <a:pt x="6374" y="8679"/>
                    </a:cubicBezTo>
                    <a:cubicBezTo>
                      <a:pt x="7389" y="8679"/>
                      <a:pt x="8415" y="8731"/>
                      <a:pt x="9441" y="8845"/>
                    </a:cubicBezTo>
                    <a:cubicBezTo>
                      <a:pt x="9541" y="8845"/>
                      <a:pt x="9641" y="8778"/>
                      <a:pt x="9674" y="8678"/>
                    </a:cubicBezTo>
                    <a:cubicBezTo>
                      <a:pt x="10041" y="8045"/>
                      <a:pt x="9541" y="7444"/>
                      <a:pt x="9207" y="6944"/>
                    </a:cubicBezTo>
                    <a:cubicBezTo>
                      <a:pt x="8774" y="6377"/>
                      <a:pt x="8373" y="5810"/>
                      <a:pt x="7940" y="5276"/>
                    </a:cubicBezTo>
                    <a:cubicBezTo>
                      <a:pt x="7106" y="4175"/>
                      <a:pt x="6205" y="3074"/>
                      <a:pt x="5305" y="1974"/>
                    </a:cubicBezTo>
                    <a:cubicBezTo>
                      <a:pt x="4871" y="1440"/>
                      <a:pt x="4404" y="906"/>
                      <a:pt x="3937" y="372"/>
                    </a:cubicBezTo>
                    <a:cubicBezTo>
                      <a:pt x="3787" y="132"/>
                      <a:pt x="3529" y="0"/>
                      <a:pt x="3236"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4" name="Google Shape;1024;p11"/>
              <p:cNvSpPr/>
              <p:nvPr/>
            </p:nvSpPr>
            <p:spPr>
              <a:xfrm rot="-5400000">
                <a:off x="936846" y="644114"/>
                <a:ext cx="295782" cy="288528"/>
              </a:xfrm>
              <a:custGeom>
                <a:rect b="b" l="l" r="r" t="t"/>
                <a:pathLst>
                  <a:path extrusionOk="0" h="9546" w="9786">
                    <a:moveTo>
                      <a:pt x="3274" y="758"/>
                    </a:moveTo>
                    <a:lnTo>
                      <a:pt x="3274" y="758"/>
                    </a:lnTo>
                    <a:cubicBezTo>
                      <a:pt x="5199" y="2697"/>
                      <a:pt x="6846" y="4877"/>
                      <a:pt x="8188" y="7241"/>
                    </a:cubicBezTo>
                    <a:cubicBezTo>
                      <a:pt x="8505" y="7796"/>
                      <a:pt x="8801" y="8372"/>
                      <a:pt x="9076" y="8952"/>
                    </a:cubicBezTo>
                    <a:lnTo>
                      <a:pt x="9076" y="8952"/>
                    </a:lnTo>
                    <a:cubicBezTo>
                      <a:pt x="7663" y="8771"/>
                      <a:pt x="6271" y="8587"/>
                      <a:pt x="4852" y="8375"/>
                    </a:cubicBezTo>
                    <a:cubicBezTo>
                      <a:pt x="4085" y="8275"/>
                      <a:pt x="3318" y="8142"/>
                      <a:pt x="2551" y="8042"/>
                    </a:cubicBezTo>
                    <a:cubicBezTo>
                      <a:pt x="1866" y="7923"/>
                      <a:pt x="1181" y="7803"/>
                      <a:pt x="472" y="7708"/>
                    </a:cubicBezTo>
                    <a:lnTo>
                      <a:pt x="472" y="7708"/>
                    </a:lnTo>
                    <a:cubicBezTo>
                      <a:pt x="508" y="7678"/>
                      <a:pt x="536" y="7634"/>
                      <a:pt x="549" y="7575"/>
                    </a:cubicBezTo>
                    <a:cubicBezTo>
                      <a:pt x="783" y="6974"/>
                      <a:pt x="916" y="6340"/>
                      <a:pt x="1150" y="5707"/>
                    </a:cubicBezTo>
                    <a:cubicBezTo>
                      <a:pt x="1350" y="5073"/>
                      <a:pt x="1550" y="4506"/>
                      <a:pt x="1783" y="3939"/>
                    </a:cubicBezTo>
                    <a:cubicBezTo>
                      <a:pt x="2237" y="2851"/>
                      <a:pt x="2717" y="1791"/>
                      <a:pt x="3274" y="758"/>
                    </a:cubicBezTo>
                    <a:close/>
                    <a:moveTo>
                      <a:pt x="3175" y="1"/>
                    </a:moveTo>
                    <a:cubicBezTo>
                      <a:pt x="3079" y="1"/>
                      <a:pt x="2989" y="42"/>
                      <a:pt x="2951" y="136"/>
                    </a:cubicBezTo>
                    <a:cubicBezTo>
                      <a:pt x="2317" y="1303"/>
                      <a:pt x="1750" y="2471"/>
                      <a:pt x="1283" y="3705"/>
                    </a:cubicBezTo>
                    <a:cubicBezTo>
                      <a:pt x="1016" y="4306"/>
                      <a:pt x="816" y="4939"/>
                      <a:pt x="616" y="5573"/>
                    </a:cubicBezTo>
                    <a:cubicBezTo>
                      <a:pt x="416" y="6174"/>
                      <a:pt x="249" y="6807"/>
                      <a:pt x="116" y="7475"/>
                    </a:cubicBezTo>
                    <a:cubicBezTo>
                      <a:pt x="96" y="7563"/>
                      <a:pt x="120" y="7634"/>
                      <a:pt x="165" y="7683"/>
                    </a:cubicBezTo>
                    <a:lnTo>
                      <a:pt x="165" y="7683"/>
                    </a:lnTo>
                    <a:cubicBezTo>
                      <a:pt x="11" y="7734"/>
                      <a:pt x="1" y="8011"/>
                      <a:pt x="182" y="8042"/>
                    </a:cubicBezTo>
                    <a:lnTo>
                      <a:pt x="149" y="8042"/>
                    </a:lnTo>
                    <a:cubicBezTo>
                      <a:pt x="916" y="8242"/>
                      <a:pt x="1717" y="8342"/>
                      <a:pt x="2517" y="8475"/>
                    </a:cubicBezTo>
                    <a:lnTo>
                      <a:pt x="4819" y="8876"/>
                    </a:lnTo>
                    <a:cubicBezTo>
                      <a:pt x="6353" y="9109"/>
                      <a:pt x="7921" y="9343"/>
                      <a:pt x="9489" y="9543"/>
                    </a:cubicBezTo>
                    <a:cubicBezTo>
                      <a:pt x="9502" y="9545"/>
                      <a:pt x="9515" y="9546"/>
                      <a:pt x="9528" y="9546"/>
                    </a:cubicBezTo>
                    <a:cubicBezTo>
                      <a:pt x="9730" y="9546"/>
                      <a:pt x="9785" y="9300"/>
                      <a:pt x="9722" y="9142"/>
                    </a:cubicBezTo>
                    <a:cubicBezTo>
                      <a:pt x="8522" y="6507"/>
                      <a:pt x="6920" y="4039"/>
                      <a:pt x="5052" y="1871"/>
                    </a:cubicBezTo>
                    <a:cubicBezTo>
                      <a:pt x="4519" y="1237"/>
                      <a:pt x="3952" y="636"/>
                      <a:pt x="3385" y="69"/>
                    </a:cubicBezTo>
                    <a:cubicBezTo>
                      <a:pt x="3326" y="26"/>
                      <a:pt x="3249" y="1"/>
                      <a:pt x="3175"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025" name="Google Shape;1025;p11"/>
            <p:cNvGrpSpPr/>
            <p:nvPr/>
          </p:nvGrpSpPr>
          <p:grpSpPr>
            <a:xfrm>
              <a:off x="5497813" y="4219304"/>
              <a:ext cx="2055467" cy="924260"/>
              <a:chOff x="4627421" y="4339864"/>
              <a:chExt cx="1787208" cy="803634"/>
            </a:xfrm>
          </p:grpSpPr>
          <p:sp>
            <p:nvSpPr>
              <p:cNvPr id="1026" name="Google Shape;1026;p11"/>
              <p:cNvSpPr/>
              <p:nvPr/>
            </p:nvSpPr>
            <p:spPr>
              <a:xfrm>
                <a:off x="4666586" y="4339864"/>
                <a:ext cx="1748043" cy="803634"/>
              </a:xfrm>
              <a:custGeom>
                <a:rect b="b" l="l" r="r" t="t"/>
                <a:pathLst>
                  <a:path extrusionOk="0" h="32688" w="71102">
                    <a:moveTo>
                      <a:pt x="35847" y="1"/>
                    </a:moveTo>
                    <a:cubicBezTo>
                      <a:pt x="24244" y="1"/>
                      <a:pt x="12640" y="5534"/>
                      <a:pt x="5575" y="16533"/>
                    </a:cubicBezTo>
                    <a:cubicBezTo>
                      <a:pt x="3300" y="20117"/>
                      <a:pt x="1081" y="23814"/>
                      <a:pt x="342" y="27967"/>
                    </a:cubicBezTo>
                    <a:cubicBezTo>
                      <a:pt x="57" y="29559"/>
                      <a:pt x="1" y="31152"/>
                      <a:pt x="228" y="32688"/>
                    </a:cubicBezTo>
                    <a:lnTo>
                      <a:pt x="70704" y="32688"/>
                    </a:lnTo>
                    <a:cubicBezTo>
                      <a:pt x="71102" y="26886"/>
                      <a:pt x="69054" y="20913"/>
                      <a:pt x="65698" y="16022"/>
                    </a:cubicBezTo>
                    <a:cubicBezTo>
                      <a:pt x="58602" y="5320"/>
                      <a:pt x="47225" y="1"/>
                      <a:pt x="35847"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7" name="Google Shape;1027;p11"/>
              <p:cNvSpPr/>
              <p:nvPr/>
            </p:nvSpPr>
            <p:spPr>
              <a:xfrm>
                <a:off x="4627421" y="4476313"/>
                <a:ext cx="1426422" cy="485480"/>
              </a:xfrm>
              <a:custGeom>
                <a:rect b="b" l="l" r="r" t="t"/>
                <a:pathLst>
                  <a:path extrusionOk="0" h="19747" w="58020">
                    <a:moveTo>
                      <a:pt x="34018" y="0"/>
                    </a:moveTo>
                    <a:cubicBezTo>
                      <a:pt x="33640" y="0"/>
                      <a:pt x="33259" y="21"/>
                      <a:pt x="32878" y="62"/>
                    </a:cubicBezTo>
                    <a:cubicBezTo>
                      <a:pt x="25029" y="916"/>
                      <a:pt x="24687" y="9448"/>
                      <a:pt x="18373" y="11894"/>
                    </a:cubicBezTo>
                    <a:cubicBezTo>
                      <a:pt x="17569" y="12215"/>
                      <a:pt x="16714" y="12363"/>
                      <a:pt x="15850" y="12363"/>
                    </a:cubicBezTo>
                    <a:cubicBezTo>
                      <a:pt x="13962" y="12363"/>
                      <a:pt x="12027" y="11660"/>
                      <a:pt x="10467" y="10528"/>
                    </a:cubicBezTo>
                    <a:cubicBezTo>
                      <a:pt x="8192" y="8879"/>
                      <a:pt x="6656" y="6490"/>
                      <a:pt x="5405" y="3987"/>
                    </a:cubicBezTo>
                    <a:cubicBezTo>
                      <a:pt x="4949" y="3134"/>
                      <a:pt x="4551" y="2224"/>
                      <a:pt x="3698" y="1826"/>
                    </a:cubicBezTo>
                    <a:cubicBezTo>
                      <a:pt x="3421" y="1687"/>
                      <a:pt x="3134" y="1624"/>
                      <a:pt x="2848" y="1624"/>
                    </a:cubicBezTo>
                    <a:cubicBezTo>
                      <a:pt x="1488" y="1624"/>
                      <a:pt x="152" y="3042"/>
                      <a:pt x="58" y="4499"/>
                    </a:cubicBezTo>
                    <a:cubicBezTo>
                      <a:pt x="1" y="6262"/>
                      <a:pt x="1025" y="7912"/>
                      <a:pt x="2105" y="9334"/>
                    </a:cubicBezTo>
                    <a:cubicBezTo>
                      <a:pt x="5291" y="13600"/>
                      <a:pt x="9102" y="17639"/>
                      <a:pt x="14164" y="19231"/>
                    </a:cubicBezTo>
                    <a:cubicBezTo>
                      <a:pt x="15314" y="19576"/>
                      <a:pt x="16530" y="19746"/>
                      <a:pt x="17746" y="19746"/>
                    </a:cubicBezTo>
                    <a:cubicBezTo>
                      <a:pt x="21941" y="19746"/>
                      <a:pt x="26133" y="17722"/>
                      <a:pt x="27588" y="13884"/>
                    </a:cubicBezTo>
                    <a:cubicBezTo>
                      <a:pt x="28441" y="11780"/>
                      <a:pt x="28385" y="9220"/>
                      <a:pt x="29863" y="7514"/>
                    </a:cubicBezTo>
                    <a:cubicBezTo>
                      <a:pt x="30866" y="6339"/>
                      <a:pt x="32345" y="5843"/>
                      <a:pt x="33900" y="5843"/>
                    </a:cubicBezTo>
                    <a:cubicBezTo>
                      <a:pt x="35433" y="5843"/>
                      <a:pt x="37040" y="6325"/>
                      <a:pt x="38339" y="7116"/>
                    </a:cubicBezTo>
                    <a:cubicBezTo>
                      <a:pt x="40955" y="8708"/>
                      <a:pt x="42832" y="11268"/>
                      <a:pt x="45164" y="13202"/>
                    </a:cubicBezTo>
                    <a:cubicBezTo>
                      <a:pt x="46901" y="14649"/>
                      <a:pt x="49117" y="15765"/>
                      <a:pt x="51269" y="15765"/>
                    </a:cubicBezTo>
                    <a:cubicBezTo>
                      <a:pt x="52078" y="15765"/>
                      <a:pt x="52878" y="15607"/>
                      <a:pt x="53640" y="15250"/>
                    </a:cubicBezTo>
                    <a:cubicBezTo>
                      <a:pt x="55176" y="14453"/>
                      <a:pt x="56370" y="13088"/>
                      <a:pt x="56996" y="11495"/>
                    </a:cubicBezTo>
                    <a:cubicBezTo>
                      <a:pt x="57735" y="9789"/>
                      <a:pt x="58020" y="7628"/>
                      <a:pt x="56996" y="6035"/>
                    </a:cubicBezTo>
                    <a:cubicBezTo>
                      <a:pt x="56355" y="5091"/>
                      <a:pt x="55176" y="4507"/>
                      <a:pt x="54084" y="4507"/>
                    </a:cubicBezTo>
                    <a:cubicBezTo>
                      <a:pt x="53334" y="4507"/>
                      <a:pt x="52624" y="4783"/>
                      <a:pt x="52161" y="5409"/>
                    </a:cubicBezTo>
                    <a:cubicBezTo>
                      <a:pt x="51421" y="6376"/>
                      <a:pt x="51478" y="7741"/>
                      <a:pt x="50796" y="8708"/>
                    </a:cubicBezTo>
                    <a:cubicBezTo>
                      <a:pt x="50274" y="9387"/>
                      <a:pt x="49464" y="9682"/>
                      <a:pt x="48603" y="9682"/>
                    </a:cubicBezTo>
                    <a:cubicBezTo>
                      <a:pt x="47589" y="9682"/>
                      <a:pt x="46503" y="9272"/>
                      <a:pt x="45733" y="8594"/>
                    </a:cubicBezTo>
                    <a:cubicBezTo>
                      <a:pt x="44311" y="7343"/>
                      <a:pt x="43572" y="5523"/>
                      <a:pt x="42377" y="4044"/>
                    </a:cubicBezTo>
                    <a:cubicBezTo>
                      <a:pt x="40340" y="1498"/>
                      <a:pt x="37255" y="0"/>
                      <a:pt x="34018"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028" name="Google Shape;1028;p11"/>
            <p:cNvGrpSpPr/>
            <p:nvPr/>
          </p:nvGrpSpPr>
          <p:grpSpPr>
            <a:xfrm rot="10800000">
              <a:off x="4466968" y="4335464"/>
              <a:ext cx="864750" cy="808100"/>
              <a:chOff x="5123400" y="238125"/>
              <a:chExt cx="864750" cy="808100"/>
            </a:xfrm>
          </p:grpSpPr>
          <p:sp>
            <p:nvSpPr>
              <p:cNvPr id="1029" name="Google Shape;1029;p11"/>
              <p:cNvSpPr/>
              <p:nvPr/>
            </p:nvSpPr>
            <p:spPr>
              <a:xfrm>
                <a:off x="5123400" y="531275"/>
                <a:ext cx="227225" cy="301850"/>
              </a:xfrm>
              <a:custGeom>
                <a:rect b="b" l="l" r="r" t="t"/>
                <a:pathLst>
                  <a:path extrusionOk="0" h="12074" w="9089">
                    <a:moveTo>
                      <a:pt x="6154" y="1"/>
                    </a:moveTo>
                    <a:cubicBezTo>
                      <a:pt x="6109" y="1"/>
                      <a:pt x="6062" y="2"/>
                      <a:pt x="6015" y="3"/>
                    </a:cubicBezTo>
                    <a:cubicBezTo>
                      <a:pt x="3674" y="85"/>
                      <a:pt x="1470" y="2371"/>
                      <a:pt x="762" y="4439"/>
                    </a:cubicBezTo>
                    <a:cubicBezTo>
                      <a:pt x="0" y="6698"/>
                      <a:pt x="545" y="9229"/>
                      <a:pt x="2205" y="10971"/>
                    </a:cubicBezTo>
                    <a:cubicBezTo>
                      <a:pt x="2824" y="11590"/>
                      <a:pt x="3623" y="12074"/>
                      <a:pt x="4460" y="12074"/>
                    </a:cubicBezTo>
                    <a:cubicBezTo>
                      <a:pt x="4542" y="12074"/>
                      <a:pt x="4625" y="12069"/>
                      <a:pt x="4709" y="12059"/>
                    </a:cubicBezTo>
                    <a:cubicBezTo>
                      <a:pt x="6069" y="11869"/>
                      <a:pt x="6858" y="10481"/>
                      <a:pt x="7620" y="9338"/>
                    </a:cubicBezTo>
                    <a:cubicBezTo>
                      <a:pt x="8029" y="8766"/>
                      <a:pt x="8382" y="8168"/>
                      <a:pt x="8655" y="7542"/>
                    </a:cubicBezTo>
                    <a:cubicBezTo>
                      <a:pt x="8845" y="6861"/>
                      <a:pt x="8954" y="6181"/>
                      <a:pt x="8981" y="5473"/>
                    </a:cubicBezTo>
                    <a:cubicBezTo>
                      <a:pt x="9088" y="3304"/>
                      <a:pt x="9011" y="1"/>
                      <a:pt x="6154"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0" name="Google Shape;1030;p11"/>
              <p:cNvSpPr/>
              <p:nvPr/>
            </p:nvSpPr>
            <p:spPr>
              <a:xfrm>
                <a:off x="5371525" y="812725"/>
                <a:ext cx="185275" cy="233500"/>
              </a:xfrm>
              <a:custGeom>
                <a:rect b="b" l="l" r="r" t="t"/>
                <a:pathLst>
                  <a:path extrusionOk="0" h="9340" w="7411">
                    <a:moveTo>
                      <a:pt x="3692" y="0"/>
                    </a:moveTo>
                    <a:cubicBezTo>
                      <a:pt x="949" y="0"/>
                      <a:pt x="0" y="4692"/>
                      <a:pt x="308" y="6870"/>
                    </a:cubicBezTo>
                    <a:cubicBezTo>
                      <a:pt x="444" y="7795"/>
                      <a:pt x="825" y="8802"/>
                      <a:pt x="1669" y="9211"/>
                    </a:cubicBezTo>
                    <a:cubicBezTo>
                      <a:pt x="1912" y="9297"/>
                      <a:pt x="2166" y="9340"/>
                      <a:pt x="2419" y="9340"/>
                    </a:cubicBezTo>
                    <a:cubicBezTo>
                      <a:pt x="2961" y="9340"/>
                      <a:pt x="3501" y="9146"/>
                      <a:pt x="3927" y="8775"/>
                    </a:cubicBezTo>
                    <a:cubicBezTo>
                      <a:pt x="4499" y="8231"/>
                      <a:pt x="4962" y="7550"/>
                      <a:pt x="5234" y="6788"/>
                    </a:cubicBezTo>
                    <a:cubicBezTo>
                      <a:pt x="5969" y="4992"/>
                      <a:pt x="7411" y="1454"/>
                      <a:pt x="5043" y="339"/>
                    </a:cubicBezTo>
                    <a:cubicBezTo>
                      <a:pt x="4552" y="105"/>
                      <a:pt x="4102" y="0"/>
                      <a:pt x="369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1" name="Google Shape;1031;p11"/>
              <p:cNvSpPr/>
              <p:nvPr/>
            </p:nvSpPr>
            <p:spPr>
              <a:xfrm>
                <a:off x="5761575" y="238125"/>
                <a:ext cx="192550" cy="90875"/>
              </a:xfrm>
              <a:custGeom>
                <a:rect b="b" l="l" r="r" t="t"/>
                <a:pathLst>
                  <a:path extrusionOk="0" h="3635" w="7702">
                    <a:moveTo>
                      <a:pt x="0" y="0"/>
                    </a:moveTo>
                    <a:cubicBezTo>
                      <a:pt x="1318" y="1721"/>
                      <a:pt x="2929" y="3635"/>
                      <a:pt x="4521" y="3635"/>
                    </a:cubicBezTo>
                    <a:cubicBezTo>
                      <a:pt x="5396" y="3635"/>
                      <a:pt x="6265" y="3057"/>
                      <a:pt x="7076" y="1551"/>
                    </a:cubicBezTo>
                    <a:cubicBezTo>
                      <a:pt x="7348" y="1061"/>
                      <a:pt x="7566" y="544"/>
                      <a:pt x="770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2" name="Google Shape;1032;p11"/>
              <p:cNvSpPr/>
              <p:nvPr/>
            </p:nvSpPr>
            <p:spPr>
              <a:xfrm>
                <a:off x="5165575" y="238125"/>
                <a:ext cx="411650" cy="179850"/>
              </a:xfrm>
              <a:custGeom>
                <a:rect b="b" l="l" r="r" t="t"/>
                <a:pathLst>
                  <a:path extrusionOk="0" h="7194" w="16466">
                    <a:moveTo>
                      <a:pt x="1280" y="0"/>
                    </a:moveTo>
                    <a:cubicBezTo>
                      <a:pt x="409" y="1524"/>
                      <a:pt x="1" y="3429"/>
                      <a:pt x="817" y="4980"/>
                    </a:cubicBezTo>
                    <a:cubicBezTo>
                      <a:pt x="1307" y="5878"/>
                      <a:pt x="2123" y="6531"/>
                      <a:pt x="3103" y="6858"/>
                    </a:cubicBezTo>
                    <a:cubicBezTo>
                      <a:pt x="3745" y="7084"/>
                      <a:pt x="4399" y="7193"/>
                      <a:pt x="5058" y="7193"/>
                    </a:cubicBezTo>
                    <a:cubicBezTo>
                      <a:pt x="5349" y="7193"/>
                      <a:pt x="5641" y="7172"/>
                      <a:pt x="5933" y="7130"/>
                    </a:cubicBezTo>
                    <a:cubicBezTo>
                      <a:pt x="7893" y="6858"/>
                      <a:pt x="9607" y="5769"/>
                      <a:pt x="11295" y="4735"/>
                    </a:cubicBezTo>
                    <a:cubicBezTo>
                      <a:pt x="13417" y="3402"/>
                      <a:pt x="15839" y="1769"/>
                      <a:pt x="16465"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3" name="Google Shape;1033;p11"/>
              <p:cNvSpPr/>
              <p:nvPr/>
            </p:nvSpPr>
            <p:spPr>
              <a:xfrm>
                <a:off x="5831650" y="461575"/>
                <a:ext cx="156500" cy="141600"/>
              </a:xfrm>
              <a:custGeom>
                <a:rect b="b" l="l" r="r" t="t"/>
                <a:pathLst>
                  <a:path extrusionOk="0" h="5664" w="6260">
                    <a:moveTo>
                      <a:pt x="3038" y="1"/>
                    </a:moveTo>
                    <a:cubicBezTo>
                      <a:pt x="1526" y="1"/>
                      <a:pt x="435" y="1480"/>
                      <a:pt x="136" y="2846"/>
                    </a:cubicBezTo>
                    <a:cubicBezTo>
                      <a:pt x="0" y="3445"/>
                      <a:pt x="28" y="4043"/>
                      <a:pt x="273" y="4588"/>
                    </a:cubicBezTo>
                    <a:cubicBezTo>
                      <a:pt x="612" y="5287"/>
                      <a:pt x="1377" y="5663"/>
                      <a:pt x="2148" y="5663"/>
                    </a:cubicBezTo>
                    <a:cubicBezTo>
                      <a:pt x="2427" y="5663"/>
                      <a:pt x="2706" y="5614"/>
                      <a:pt x="2967" y="5513"/>
                    </a:cubicBezTo>
                    <a:cubicBezTo>
                      <a:pt x="4953" y="4805"/>
                      <a:pt x="6260" y="560"/>
                      <a:pt x="3484" y="43"/>
                    </a:cubicBezTo>
                    <a:cubicBezTo>
                      <a:pt x="3332" y="14"/>
                      <a:pt x="3183" y="1"/>
                      <a:pt x="3038"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4" name="Google Shape;1034;p11"/>
              <p:cNvSpPr/>
              <p:nvPr/>
            </p:nvSpPr>
            <p:spPr>
              <a:xfrm>
                <a:off x="5466300" y="374175"/>
                <a:ext cx="238125" cy="288475"/>
              </a:xfrm>
              <a:custGeom>
                <a:rect b="b" l="l" r="r" t="t"/>
                <a:pathLst>
                  <a:path extrusionOk="0" h="11539" w="9525">
                    <a:moveTo>
                      <a:pt x="6206" y="1"/>
                    </a:moveTo>
                    <a:cubicBezTo>
                      <a:pt x="6197" y="1"/>
                      <a:pt x="6187" y="1"/>
                      <a:pt x="6178" y="1"/>
                    </a:cubicBezTo>
                    <a:cubicBezTo>
                      <a:pt x="4001" y="28"/>
                      <a:pt x="1715" y="3239"/>
                      <a:pt x="844" y="4927"/>
                    </a:cubicBezTo>
                    <a:cubicBezTo>
                      <a:pt x="273" y="5961"/>
                      <a:pt x="0" y="7104"/>
                      <a:pt x="82" y="8274"/>
                    </a:cubicBezTo>
                    <a:cubicBezTo>
                      <a:pt x="218" y="9390"/>
                      <a:pt x="844" y="10397"/>
                      <a:pt x="1769" y="10995"/>
                    </a:cubicBezTo>
                    <a:cubicBezTo>
                      <a:pt x="2325" y="11355"/>
                      <a:pt x="2980" y="11538"/>
                      <a:pt x="3638" y="11538"/>
                    </a:cubicBezTo>
                    <a:cubicBezTo>
                      <a:pt x="4075" y="11538"/>
                      <a:pt x="4514" y="11458"/>
                      <a:pt x="4926" y="11295"/>
                    </a:cubicBezTo>
                    <a:cubicBezTo>
                      <a:pt x="5443" y="11023"/>
                      <a:pt x="5933" y="10696"/>
                      <a:pt x="6369" y="10261"/>
                    </a:cubicBezTo>
                    <a:cubicBezTo>
                      <a:pt x="7811" y="8927"/>
                      <a:pt x="8981" y="7213"/>
                      <a:pt x="9253" y="5280"/>
                    </a:cubicBezTo>
                    <a:cubicBezTo>
                      <a:pt x="9524" y="3383"/>
                      <a:pt x="8553" y="1"/>
                      <a:pt x="6206"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5" name="Google Shape;1035;p11"/>
              <p:cNvSpPr/>
              <p:nvPr/>
            </p:nvSpPr>
            <p:spPr>
              <a:xfrm>
                <a:off x="5646600" y="698875"/>
                <a:ext cx="226575" cy="176075"/>
              </a:xfrm>
              <a:custGeom>
                <a:rect b="b" l="l" r="r" t="t"/>
                <a:pathLst>
                  <a:path extrusionOk="0" h="7043" w="9063">
                    <a:moveTo>
                      <a:pt x="4532" y="0"/>
                    </a:moveTo>
                    <a:cubicBezTo>
                      <a:pt x="2303" y="0"/>
                      <a:pt x="96" y="2790"/>
                      <a:pt x="55" y="4947"/>
                    </a:cubicBezTo>
                    <a:cubicBezTo>
                      <a:pt x="0" y="5519"/>
                      <a:pt x="163" y="6063"/>
                      <a:pt x="517" y="6471"/>
                    </a:cubicBezTo>
                    <a:cubicBezTo>
                      <a:pt x="904" y="6901"/>
                      <a:pt x="1478" y="7042"/>
                      <a:pt x="2051" y="7042"/>
                    </a:cubicBezTo>
                    <a:cubicBezTo>
                      <a:pt x="2204" y="7042"/>
                      <a:pt x="2355" y="7032"/>
                      <a:pt x="2504" y="7015"/>
                    </a:cubicBezTo>
                    <a:cubicBezTo>
                      <a:pt x="4953" y="6716"/>
                      <a:pt x="9062" y="3478"/>
                      <a:pt x="6559" y="919"/>
                    </a:cubicBezTo>
                    <a:cubicBezTo>
                      <a:pt x="5924" y="272"/>
                      <a:pt x="5227" y="0"/>
                      <a:pt x="453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1036" name="Google Shape;1036;p11"/>
          <p:cNvGrpSpPr/>
          <p:nvPr/>
        </p:nvGrpSpPr>
        <p:grpSpPr>
          <a:xfrm>
            <a:off x="-257422" y="246734"/>
            <a:ext cx="1562972" cy="4745792"/>
            <a:chOff x="-257422" y="246734"/>
            <a:chExt cx="1562972" cy="4745792"/>
          </a:xfrm>
        </p:grpSpPr>
        <p:grpSp>
          <p:nvGrpSpPr>
            <p:cNvPr id="1037" name="Google Shape;1037;p11"/>
            <p:cNvGrpSpPr/>
            <p:nvPr/>
          </p:nvGrpSpPr>
          <p:grpSpPr>
            <a:xfrm>
              <a:off x="-257422" y="246734"/>
              <a:ext cx="1473700" cy="1160933"/>
              <a:chOff x="1989592" y="274329"/>
              <a:chExt cx="1355501" cy="1067819"/>
            </a:xfrm>
          </p:grpSpPr>
          <p:sp>
            <p:nvSpPr>
              <p:cNvPr id="1038" name="Google Shape;1038;p11"/>
              <p:cNvSpPr/>
              <p:nvPr/>
            </p:nvSpPr>
            <p:spPr>
              <a:xfrm>
                <a:off x="1989592" y="274329"/>
                <a:ext cx="1318959" cy="1067819"/>
              </a:xfrm>
              <a:custGeom>
                <a:rect b="b" l="l" r="r" t="t"/>
                <a:pathLst>
                  <a:path extrusionOk="0" h="35329" w="43638">
                    <a:moveTo>
                      <a:pt x="4158" y="1"/>
                    </a:moveTo>
                    <a:cubicBezTo>
                      <a:pt x="1391" y="1"/>
                      <a:pt x="0" y="3823"/>
                      <a:pt x="507" y="6269"/>
                    </a:cubicBezTo>
                    <a:cubicBezTo>
                      <a:pt x="1441" y="10872"/>
                      <a:pt x="2375" y="15176"/>
                      <a:pt x="4209" y="19512"/>
                    </a:cubicBezTo>
                    <a:cubicBezTo>
                      <a:pt x="5377" y="22247"/>
                      <a:pt x="6611" y="24983"/>
                      <a:pt x="8379" y="27384"/>
                    </a:cubicBezTo>
                    <a:cubicBezTo>
                      <a:pt x="12132" y="32427"/>
                      <a:pt x="18001" y="35328"/>
                      <a:pt x="24148" y="35328"/>
                    </a:cubicBezTo>
                    <a:cubicBezTo>
                      <a:pt x="25158" y="35328"/>
                      <a:pt x="26176" y="35250"/>
                      <a:pt x="27192" y="35090"/>
                    </a:cubicBezTo>
                    <a:cubicBezTo>
                      <a:pt x="34431" y="33956"/>
                      <a:pt x="40402" y="28919"/>
                      <a:pt x="42770" y="22014"/>
                    </a:cubicBezTo>
                    <a:cubicBezTo>
                      <a:pt x="43637" y="19445"/>
                      <a:pt x="43637" y="16009"/>
                      <a:pt x="41269" y="14642"/>
                    </a:cubicBezTo>
                    <a:cubicBezTo>
                      <a:pt x="40704" y="14322"/>
                      <a:pt x="40078" y="14183"/>
                      <a:pt x="39434" y="14183"/>
                    </a:cubicBezTo>
                    <a:cubicBezTo>
                      <a:pt x="38065" y="14183"/>
                      <a:pt x="36621" y="14813"/>
                      <a:pt x="35532" y="15676"/>
                    </a:cubicBezTo>
                    <a:cubicBezTo>
                      <a:pt x="33897" y="16977"/>
                      <a:pt x="32663" y="18711"/>
                      <a:pt x="31028" y="19979"/>
                    </a:cubicBezTo>
                    <a:cubicBezTo>
                      <a:pt x="29084" y="21507"/>
                      <a:pt x="26660" y="22207"/>
                      <a:pt x="24188" y="22207"/>
                    </a:cubicBezTo>
                    <a:cubicBezTo>
                      <a:pt x="21318" y="22207"/>
                      <a:pt x="18381" y="21263"/>
                      <a:pt x="16051" y="19579"/>
                    </a:cubicBezTo>
                    <a:cubicBezTo>
                      <a:pt x="11715" y="16410"/>
                      <a:pt x="9313" y="11139"/>
                      <a:pt x="8412" y="5835"/>
                    </a:cubicBezTo>
                    <a:cubicBezTo>
                      <a:pt x="8079" y="3767"/>
                      <a:pt x="7712" y="1332"/>
                      <a:pt x="5844" y="432"/>
                    </a:cubicBezTo>
                    <a:cubicBezTo>
                      <a:pt x="5237" y="133"/>
                      <a:pt x="4674" y="1"/>
                      <a:pt x="4158"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039" name="Google Shape;1039;p11"/>
              <p:cNvGrpSpPr/>
              <p:nvPr/>
            </p:nvGrpSpPr>
            <p:grpSpPr>
              <a:xfrm>
                <a:off x="2530166" y="340915"/>
                <a:ext cx="814926" cy="496627"/>
                <a:chOff x="2530166" y="340915"/>
                <a:chExt cx="814926" cy="496627"/>
              </a:xfrm>
            </p:grpSpPr>
            <p:sp>
              <p:nvSpPr>
                <p:cNvPr id="1040" name="Google Shape;1040;p11"/>
                <p:cNvSpPr/>
                <p:nvPr/>
              </p:nvSpPr>
              <p:spPr>
                <a:xfrm>
                  <a:off x="2530166" y="542274"/>
                  <a:ext cx="300497" cy="209520"/>
                </a:xfrm>
                <a:custGeom>
                  <a:rect b="b" l="l" r="r" t="t"/>
                  <a:pathLst>
                    <a:path extrusionOk="0" h="6932" w="9942">
                      <a:moveTo>
                        <a:pt x="679" y="0"/>
                      </a:moveTo>
                      <a:cubicBezTo>
                        <a:pt x="358" y="0"/>
                        <a:pt x="95" y="332"/>
                        <a:pt x="67" y="640"/>
                      </a:cubicBezTo>
                      <a:cubicBezTo>
                        <a:pt x="1" y="1574"/>
                        <a:pt x="835" y="2575"/>
                        <a:pt x="1368" y="3242"/>
                      </a:cubicBezTo>
                      <a:cubicBezTo>
                        <a:pt x="2002" y="4009"/>
                        <a:pt x="2703" y="4676"/>
                        <a:pt x="3470" y="5243"/>
                      </a:cubicBezTo>
                      <a:cubicBezTo>
                        <a:pt x="4270" y="5910"/>
                        <a:pt x="5204" y="6411"/>
                        <a:pt x="6205" y="6711"/>
                      </a:cubicBezTo>
                      <a:cubicBezTo>
                        <a:pt x="6620" y="6839"/>
                        <a:pt x="7138" y="6931"/>
                        <a:pt x="7656" y="6931"/>
                      </a:cubicBezTo>
                      <a:cubicBezTo>
                        <a:pt x="8347" y="6931"/>
                        <a:pt x="9036" y="6768"/>
                        <a:pt x="9474" y="6311"/>
                      </a:cubicBezTo>
                      <a:cubicBezTo>
                        <a:pt x="9941" y="5810"/>
                        <a:pt x="9708" y="5010"/>
                        <a:pt x="9074" y="4843"/>
                      </a:cubicBezTo>
                      <a:cubicBezTo>
                        <a:pt x="8879" y="4794"/>
                        <a:pt x="8701" y="4763"/>
                        <a:pt x="8528" y="4763"/>
                      </a:cubicBezTo>
                      <a:cubicBezTo>
                        <a:pt x="8465" y="4763"/>
                        <a:pt x="8403" y="4767"/>
                        <a:pt x="8340" y="4776"/>
                      </a:cubicBezTo>
                      <a:lnTo>
                        <a:pt x="8006" y="4776"/>
                      </a:lnTo>
                      <a:cubicBezTo>
                        <a:pt x="7973" y="4776"/>
                        <a:pt x="7906" y="4743"/>
                        <a:pt x="7873" y="4743"/>
                      </a:cubicBezTo>
                      <a:cubicBezTo>
                        <a:pt x="7439" y="4643"/>
                        <a:pt x="7039" y="4543"/>
                        <a:pt x="6639" y="4376"/>
                      </a:cubicBezTo>
                      <a:lnTo>
                        <a:pt x="6639" y="4376"/>
                      </a:lnTo>
                      <a:cubicBezTo>
                        <a:pt x="6658" y="4381"/>
                        <a:pt x="6669" y="4383"/>
                        <a:pt x="6675" y="4383"/>
                      </a:cubicBezTo>
                      <a:cubicBezTo>
                        <a:pt x="6710" y="4383"/>
                        <a:pt x="6534" y="4309"/>
                        <a:pt x="6505" y="4309"/>
                      </a:cubicBezTo>
                      <a:lnTo>
                        <a:pt x="6205" y="4142"/>
                      </a:lnTo>
                      <a:cubicBezTo>
                        <a:pt x="6005" y="4042"/>
                        <a:pt x="5805" y="3942"/>
                        <a:pt x="5638" y="3842"/>
                      </a:cubicBezTo>
                      <a:cubicBezTo>
                        <a:pt x="5271" y="3609"/>
                        <a:pt x="4938" y="3375"/>
                        <a:pt x="4571" y="3142"/>
                      </a:cubicBezTo>
                      <a:cubicBezTo>
                        <a:pt x="3970" y="2708"/>
                        <a:pt x="3370" y="2241"/>
                        <a:pt x="2836" y="1707"/>
                      </a:cubicBezTo>
                      <a:cubicBezTo>
                        <a:pt x="2236" y="1140"/>
                        <a:pt x="1635" y="340"/>
                        <a:pt x="868" y="39"/>
                      </a:cubicBezTo>
                      <a:cubicBezTo>
                        <a:pt x="804" y="13"/>
                        <a:pt x="740" y="0"/>
                        <a:pt x="679"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1" name="Google Shape;1041;p11"/>
                <p:cNvSpPr/>
                <p:nvPr/>
              </p:nvSpPr>
              <p:spPr>
                <a:xfrm>
                  <a:off x="2585629" y="423701"/>
                  <a:ext cx="304940" cy="211515"/>
                </a:xfrm>
                <a:custGeom>
                  <a:rect b="b" l="l" r="r" t="t"/>
                  <a:pathLst>
                    <a:path extrusionOk="0" h="6998" w="10089">
                      <a:moveTo>
                        <a:pt x="7785" y="4610"/>
                      </a:moveTo>
                      <a:cubicBezTo>
                        <a:pt x="7787" y="4610"/>
                        <a:pt x="7784" y="4616"/>
                        <a:pt x="7775" y="4624"/>
                      </a:cubicBezTo>
                      <a:lnTo>
                        <a:pt x="7775" y="4624"/>
                      </a:lnTo>
                      <a:cubicBezTo>
                        <a:pt x="7773" y="4624"/>
                        <a:pt x="7771" y="4624"/>
                        <a:pt x="7769" y="4624"/>
                      </a:cubicBezTo>
                      <a:lnTo>
                        <a:pt x="7769" y="4624"/>
                      </a:lnTo>
                      <a:cubicBezTo>
                        <a:pt x="7778" y="4614"/>
                        <a:pt x="7783" y="4610"/>
                        <a:pt x="7785" y="4610"/>
                      </a:cubicBezTo>
                      <a:close/>
                      <a:moveTo>
                        <a:pt x="7504" y="4843"/>
                      </a:moveTo>
                      <a:cubicBezTo>
                        <a:pt x="7493" y="4860"/>
                        <a:pt x="7483" y="4878"/>
                        <a:pt x="7472" y="4896"/>
                      </a:cubicBezTo>
                      <a:cubicBezTo>
                        <a:pt x="7482" y="4877"/>
                        <a:pt x="7493" y="4859"/>
                        <a:pt x="7504" y="4843"/>
                      </a:cubicBezTo>
                      <a:close/>
                      <a:moveTo>
                        <a:pt x="824" y="0"/>
                      </a:moveTo>
                      <a:cubicBezTo>
                        <a:pt x="668" y="0"/>
                        <a:pt x="507" y="51"/>
                        <a:pt x="367" y="160"/>
                      </a:cubicBezTo>
                      <a:cubicBezTo>
                        <a:pt x="100" y="360"/>
                        <a:pt x="0" y="760"/>
                        <a:pt x="167" y="1060"/>
                      </a:cubicBezTo>
                      <a:lnTo>
                        <a:pt x="201" y="1060"/>
                      </a:lnTo>
                      <a:cubicBezTo>
                        <a:pt x="934" y="2828"/>
                        <a:pt x="2502" y="4263"/>
                        <a:pt x="4037" y="5330"/>
                      </a:cubicBezTo>
                      <a:cubicBezTo>
                        <a:pt x="4837" y="5897"/>
                        <a:pt x="5704" y="6364"/>
                        <a:pt x="6605" y="6731"/>
                      </a:cubicBezTo>
                      <a:cubicBezTo>
                        <a:pt x="7005" y="6891"/>
                        <a:pt x="7459" y="6998"/>
                        <a:pt x="7898" y="6998"/>
                      </a:cubicBezTo>
                      <a:cubicBezTo>
                        <a:pt x="8556" y="6998"/>
                        <a:pt x="9180" y="6758"/>
                        <a:pt x="9541" y="6097"/>
                      </a:cubicBezTo>
                      <a:cubicBezTo>
                        <a:pt x="10089" y="5138"/>
                        <a:pt x="9291" y="4272"/>
                        <a:pt x="8477" y="4272"/>
                      </a:cubicBezTo>
                      <a:cubicBezTo>
                        <a:pt x="8195" y="4272"/>
                        <a:pt x="7911" y="4376"/>
                        <a:pt x="7680" y="4616"/>
                      </a:cubicBezTo>
                      <a:lnTo>
                        <a:pt x="7680" y="4616"/>
                      </a:lnTo>
                      <a:cubicBezTo>
                        <a:pt x="7671" y="4615"/>
                        <a:pt x="7664" y="4615"/>
                        <a:pt x="7659" y="4615"/>
                      </a:cubicBezTo>
                      <a:cubicBezTo>
                        <a:pt x="7658" y="4615"/>
                        <a:pt x="7656" y="4615"/>
                        <a:pt x="7655" y="4615"/>
                      </a:cubicBezTo>
                      <a:lnTo>
                        <a:pt x="7655" y="4615"/>
                      </a:lnTo>
                      <a:cubicBezTo>
                        <a:pt x="7613" y="4605"/>
                        <a:pt x="7572" y="4596"/>
                        <a:pt x="7572" y="4596"/>
                      </a:cubicBezTo>
                      <a:cubicBezTo>
                        <a:pt x="7272" y="4529"/>
                        <a:pt x="6839" y="4329"/>
                        <a:pt x="6638" y="4263"/>
                      </a:cubicBezTo>
                      <a:cubicBezTo>
                        <a:pt x="5938" y="3962"/>
                        <a:pt x="5271" y="3629"/>
                        <a:pt x="4637" y="3195"/>
                      </a:cubicBezTo>
                      <a:cubicBezTo>
                        <a:pt x="3369" y="2361"/>
                        <a:pt x="2402" y="1294"/>
                        <a:pt x="1301" y="193"/>
                      </a:cubicBezTo>
                      <a:cubicBezTo>
                        <a:pt x="1176" y="68"/>
                        <a:pt x="1003" y="0"/>
                        <a:pt x="82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2" name="Google Shape;1042;p11"/>
                <p:cNvSpPr/>
                <p:nvPr/>
              </p:nvSpPr>
              <p:spPr>
                <a:xfrm>
                  <a:off x="2900755" y="719362"/>
                  <a:ext cx="320536" cy="118180"/>
                </a:xfrm>
                <a:custGeom>
                  <a:rect b="b" l="l" r="r" t="t"/>
                  <a:pathLst>
                    <a:path extrusionOk="0" h="3910" w="10605">
                      <a:moveTo>
                        <a:pt x="626" y="0"/>
                      </a:moveTo>
                      <a:cubicBezTo>
                        <a:pt x="282" y="0"/>
                        <a:pt x="1" y="430"/>
                        <a:pt x="215" y="752"/>
                      </a:cubicBezTo>
                      <a:lnTo>
                        <a:pt x="215" y="718"/>
                      </a:lnTo>
                      <a:cubicBezTo>
                        <a:pt x="649" y="1452"/>
                        <a:pt x="1216" y="2053"/>
                        <a:pt x="1917" y="2553"/>
                      </a:cubicBezTo>
                      <a:cubicBezTo>
                        <a:pt x="2650" y="3020"/>
                        <a:pt x="3451" y="3387"/>
                        <a:pt x="4285" y="3620"/>
                      </a:cubicBezTo>
                      <a:cubicBezTo>
                        <a:pt x="4982" y="3808"/>
                        <a:pt x="5718" y="3910"/>
                        <a:pt x="6452" y="3910"/>
                      </a:cubicBezTo>
                      <a:cubicBezTo>
                        <a:pt x="7543" y="3910"/>
                        <a:pt x="8631" y="3685"/>
                        <a:pt x="9589" y="3187"/>
                      </a:cubicBezTo>
                      <a:cubicBezTo>
                        <a:pt x="10604" y="2649"/>
                        <a:pt x="10095" y="1014"/>
                        <a:pt x="9067" y="1014"/>
                      </a:cubicBezTo>
                      <a:cubicBezTo>
                        <a:pt x="8947" y="1014"/>
                        <a:pt x="8820" y="1037"/>
                        <a:pt x="8688" y="1085"/>
                      </a:cubicBezTo>
                      <a:cubicBezTo>
                        <a:pt x="8021" y="1319"/>
                        <a:pt x="7320" y="1519"/>
                        <a:pt x="6587" y="1652"/>
                      </a:cubicBezTo>
                      <a:cubicBezTo>
                        <a:pt x="6576" y="1654"/>
                        <a:pt x="6566" y="1656"/>
                        <a:pt x="6558" y="1657"/>
                      </a:cubicBezTo>
                      <a:lnTo>
                        <a:pt x="6558" y="1657"/>
                      </a:lnTo>
                      <a:cubicBezTo>
                        <a:pt x="6562" y="1655"/>
                        <a:pt x="6554" y="1652"/>
                        <a:pt x="6520" y="1652"/>
                      </a:cubicBezTo>
                      <a:lnTo>
                        <a:pt x="6253" y="1686"/>
                      </a:lnTo>
                      <a:lnTo>
                        <a:pt x="4885" y="1686"/>
                      </a:lnTo>
                      <a:cubicBezTo>
                        <a:pt x="4863" y="1686"/>
                        <a:pt x="4752" y="1671"/>
                        <a:pt x="4720" y="1671"/>
                      </a:cubicBezTo>
                      <a:cubicBezTo>
                        <a:pt x="4704" y="1671"/>
                        <a:pt x="4707" y="1675"/>
                        <a:pt x="4752" y="1686"/>
                      </a:cubicBezTo>
                      <a:cubicBezTo>
                        <a:pt x="3351" y="1452"/>
                        <a:pt x="2017" y="919"/>
                        <a:pt x="882" y="85"/>
                      </a:cubicBezTo>
                      <a:cubicBezTo>
                        <a:pt x="797" y="26"/>
                        <a:pt x="710" y="0"/>
                        <a:pt x="626"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3" name="Google Shape;1043;p11"/>
                <p:cNvSpPr/>
                <p:nvPr/>
              </p:nvSpPr>
              <p:spPr>
                <a:xfrm>
                  <a:off x="2936481" y="569416"/>
                  <a:ext cx="408612" cy="132113"/>
                </a:xfrm>
                <a:custGeom>
                  <a:rect b="b" l="l" r="r" t="t"/>
                  <a:pathLst>
                    <a:path extrusionOk="0" h="4371" w="13519">
                      <a:moveTo>
                        <a:pt x="735" y="0"/>
                      </a:moveTo>
                      <a:cubicBezTo>
                        <a:pt x="568" y="0"/>
                        <a:pt x="401" y="59"/>
                        <a:pt x="268" y="175"/>
                      </a:cubicBezTo>
                      <a:cubicBezTo>
                        <a:pt x="1" y="442"/>
                        <a:pt x="1" y="876"/>
                        <a:pt x="268" y="1143"/>
                      </a:cubicBezTo>
                      <a:cubicBezTo>
                        <a:pt x="1802" y="2644"/>
                        <a:pt x="3770" y="3711"/>
                        <a:pt x="5905" y="4145"/>
                      </a:cubicBezTo>
                      <a:cubicBezTo>
                        <a:pt x="6730" y="4295"/>
                        <a:pt x="7556" y="4370"/>
                        <a:pt x="8382" y="4370"/>
                      </a:cubicBezTo>
                      <a:cubicBezTo>
                        <a:pt x="8657" y="4370"/>
                        <a:pt x="8932" y="4362"/>
                        <a:pt x="9207" y="4345"/>
                      </a:cubicBezTo>
                      <a:cubicBezTo>
                        <a:pt x="10408" y="4245"/>
                        <a:pt x="11809" y="4078"/>
                        <a:pt x="12776" y="3278"/>
                      </a:cubicBezTo>
                      <a:cubicBezTo>
                        <a:pt x="13519" y="2665"/>
                        <a:pt x="12981" y="1271"/>
                        <a:pt x="12039" y="1271"/>
                      </a:cubicBezTo>
                      <a:cubicBezTo>
                        <a:pt x="12008" y="1271"/>
                        <a:pt x="11975" y="1273"/>
                        <a:pt x="11943" y="1276"/>
                      </a:cubicBezTo>
                      <a:cubicBezTo>
                        <a:pt x="11375" y="1343"/>
                        <a:pt x="10808" y="1510"/>
                        <a:pt x="10275" y="1710"/>
                      </a:cubicBezTo>
                      <a:cubicBezTo>
                        <a:pt x="9841" y="1843"/>
                        <a:pt x="9407" y="1943"/>
                        <a:pt x="8940" y="2043"/>
                      </a:cubicBezTo>
                      <a:cubicBezTo>
                        <a:pt x="8840" y="2043"/>
                        <a:pt x="8707" y="2077"/>
                        <a:pt x="8607" y="2077"/>
                      </a:cubicBezTo>
                      <a:cubicBezTo>
                        <a:pt x="8674" y="2066"/>
                        <a:pt x="8685" y="2062"/>
                        <a:pt x="8667" y="2062"/>
                      </a:cubicBezTo>
                      <a:cubicBezTo>
                        <a:pt x="8633" y="2062"/>
                        <a:pt x="8485" y="2077"/>
                        <a:pt x="8440" y="2077"/>
                      </a:cubicBezTo>
                      <a:cubicBezTo>
                        <a:pt x="8207" y="2110"/>
                        <a:pt x="7940" y="2110"/>
                        <a:pt x="7706" y="2144"/>
                      </a:cubicBezTo>
                      <a:cubicBezTo>
                        <a:pt x="7206" y="2144"/>
                        <a:pt x="6739" y="2144"/>
                        <a:pt x="6272" y="2077"/>
                      </a:cubicBezTo>
                      <a:cubicBezTo>
                        <a:pt x="5838" y="2043"/>
                        <a:pt x="5438" y="1977"/>
                        <a:pt x="5038" y="1877"/>
                      </a:cubicBezTo>
                      <a:cubicBezTo>
                        <a:pt x="4571" y="1777"/>
                        <a:pt x="4070" y="1610"/>
                        <a:pt x="3603" y="1443"/>
                      </a:cubicBezTo>
                      <a:cubicBezTo>
                        <a:pt x="2769" y="1143"/>
                        <a:pt x="1935" y="709"/>
                        <a:pt x="1202" y="175"/>
                      </a:cubicBezTo>
                      <a:cubicBezTo>
                        <a:pt x="1068" y="59"/>
                        <a:pt x="901" y="0"/>
                        <a:pt x="735"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4" name="Google Shape;1044;p11"/>
                <p:cNvSpPr/>
                <p:nvPr/>
              </p:nvSpPr>
              <p:spPr>
                <a:xfrm>
                  <a:off x="2977375" y="407621"/>
                  <a:ext cx="356383" cy="107269"/>
                </a:xfrm>
                <a:custGeom>
                  <a:rect b="b" l="l" r="r" t="t"/>
                  <a:pathLst>
                    <a:path extrusionOk="0" h="3549" w="11791">
                      <a:moveTo>
                        <a:pt x="883" y="1"/>
                      </a:moveTo>
                      <a:cubicBezTo>
                        <a:pt x="366" y="1"/>
                        <a:pt x="1" y="655"/>
                        <a:pt x="416" y="1125"/>
                      </a:cubicBezTo>
                      <a:lnTo>
                        <a:pt x="416" y="1159"/>
                      </a:lnTo>
                      <a:cubicBezTo>
                        <a:pt x="1016" y="1792"/>
                        <a:pt x="1750" y="2326"/>
                        <a:pt x="2584" y="2693"/>
                      </a:cubicBezTo>
                      <a:cubicBezTo>
                        <a:pt x="3890" y="3264"/>
                        <a:pt x="5292" y="3548"/>
                        <a:pt x="6696" y="3548"/>
                      </a:cubicBezTo>
                      <a:cubicBezTo>
                        <a:pt x="8161" y="3548"/>
                        <a:pt x="9627" y="3239"/>
                        <a:pt x="10990" y="2626"/>
                      </a:cubicBezTo>
                      <a:cubicBezTo>
                        <a:pt x="11590" y="2259"/>
                        <a:pt x="11790" y="1492"/>
                        <a:pt x="11423" y="858"/>
                      </a:cubicBezTo>
                      <a:cubicBezTo>
                        <a:pt x="11176" y="454"/>
                        <a:pt x="10747" y="231"/>
                        <a:pt x="10299" y="231"/>
                      </a:cubicBezTo>
                      <a:cubicBezTo>
                        <a:pt x="10083" y="231"/>
                        <a:pt x="9862" y="283"/>
                        <a:pt x="9656" y="391"/>
                      </a:cubicBezTo>
                      <a:lnTo>
                        <a:pt x="9122" y="658"/>
                      </a:lnTo>
                      <a:cubicBezTo>
                        <a:pt x="9096" y="671"/>
                        <a:pt x="9075" y="682"/>
                        <a:pt x="9058" y="691"/>
                      </a:cubicBezTo>
                      <a:lnTo>
                        <a:pt x="9058" y="691"/>
                      </a:lnTo>
                      <a:cubicBezTo>
                        <a:pt x="9057" y="691"/>
                        <a:pt x="9056" y="691"/>
                        <a:pt x="9055" y="692"/>
                      </a:cubicBezTo>
                      <a:lnTo>
                        <a:pt x="8788" y="792"/>
                      </a:lnTo>
                      <a:cubicBezTo>
                        <a:pt x="8421" y="925"/>
                        <a:pt x="8021" y="1025"/>
                        <a:pt x="7654" y="1125"/>
                      </a:cubicBezTo>
                      <a:cubicBezTo>
                        <a:pt x="7454" y="1159"/>
                        <a:pt x="7254" y="1192"/>
                        <a:pt x="7054" y="1225"/>
                      </a:cubicBezTo>
                      <a:cubicBezTo>
                        <a:pt x="7109" y="1214"/>
                        <a:pt x="7128" y="1211"/>
                        <a:pt x="7124" y="1211"/>
                      </a:cubicBezTo>
                      <a:lnTo>
                        <a:pt x="7124" y="1211"/>
                      </a:lnTo>
                      <a:cubicBezTo>
                        <a:pt x="7117" y="1211"/>
                        <a:pt x="7020" y="1225"/>
                        <a:pt x="6954" y="1225"/>
                      </a:cubicBezTo>
                      <a:lnTo>
                        <a:pt x="6687" y="1259"/>
                      </a:lnTo>
                      <a:lnTo>
                        <a:pt x="5486" y="1259"/>
                      </a:lnTo>
                      <a:cubicBezTo>
                        <a:pt x="5286" y="1259"/>
                        <a:pt x="5086" y="1225"/>
                        <a:pt x="4919" y="1192"/>
                      </a:cubicBezTo>
                      <a:cubicBezTo>
                        <a:pt x="4752" y="1192"/>
                        <a:pt x="4619" y="1159"/>
                        <a:pt x="4485" y="1125"/>
                      </a:cubicBezTo>
                      <a:cubicBezTo>
                        <a:pt x="4118" y="1059"/>
                        <a:pt x="3751" y="992"/>
                        <a:pt x="3384" y="858"/>
                      </a:cubicBezTo>
                      <a:cubicBezTo>
                        <a:pt x="2651" y="658"/>
                        <a:pt x="1917" y="391"/>
                        <a:pt x="1216" y="91"/>
                      </a:cubicBezTo>
                      <a:cubicBezTo>
                        <a:pt x="1102" y="29"/>
                        <a:pt x="990" y="1"/>
                        <a:pt x="883"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5" name="Google Shape;1045;p11"/>
                <p:cNvSpPr/>
                <p:nvPr/>
              </p:nvSpPr>
              <p:spPr>
                <a:xfrm>
                  <a:off x="2681382" y="340915"/>
                  <a:ext cx="217832" cy="141211"/>
                </a:xfrm>
                <a:custGeom>
                  <a:rect b="b" l="l" r="r" t="t"/>
                  <a:pathLst>
                    <a:path extrusionOk="0" h="4672" w="7207">
                      <a:moveTo>
                        <a:pt x="704" y="0"/>
                      </a:moveTo>
                      <a:cubicBezTo>
                        <a:pt x="349" y="0"/>
                        <a:pt x="0" y="453"/>
                        <a:pt x="201" y="830"/>
                      </a:cubicBezTo>
                      <a:cubicBezTo>
                        <a:pt x="468" y="1331"/>
                        <a:pt x="802" y="1831"/>
                        <a:pt x="1169" y="2298"/>
                      </a:cubicBezTo>
                      <a:cubicBezTo>
                        <a:pt x="1569" y="2732"/>
                        <a:pt x="2036" y="3132"/>
                        <a:pt x="2570" y="3432"/>
                      </a:cubicBezTo>
                      <a:cubicBezTo>
                        <a:pt x="3537" y="4066"/>
                        <a:pt x="4671" y="4466"/>
                        <a:pt x="5805" y="4633"/>
                      </a:cubicBezTo>
                      <a:cubicBezTo>
                        <a:pt x="5898" y="4659"/>
                        <a:pt x="5991" y="4671"/>
                        <a:pt x="6083" y="4671"/>
                      </a:cubicBezTo>
                      <a:cubicBezTo>
                        <a:pt x="6588" y="4671"/>
                        <a:pt x="7050" y="4302"/>
                        <a:pt x="7106" y="3766"/>
                      </a:cubicBezTo>
                      <a:cubicBezTo>
                        <a:pt x="7206" y="3132"/>
                        <a:pt x="6706" y="2598"/>
                        <a:pt x="6106" y="2598"/>
                      </a:cubicBezTo>
                      <a:lnTo>
                        <a:pt x="5305" y="2598"/>
                      </a:lnTo>
                      <a:cubicBezTo>
                        <a:pt x="5283" y="2598"/>
                        <a:pt x="5187" y="2569"/>
                        <a:pt x="5184" y="2569"/>
                      </a:cubicBezTo>
                      <a:lnTo>
                        <a:pt x="5184" y="2569"/>
                      </a:lnTo>
                      <a:cubicBezTo>
                        <a:pt x="5183" y="2569"/>
                        <a:pt x="5205" y="2576"/>
                        <a:pt x="5272" y="2598"/>
                      </a:cubicBezTo>
                      <a:lnTo>
                        <a:pt x="5105" y="2565"/>
                      </a:lnTo>
                      <a:cubicBezTo>
                        <a:pt x="5005" y="2565"/>
                        <a:pt x="4871" y="2532"/>
                        <a:pt x="4738" y="2498"/>
                      </a:cubicBezTo>
                      <a:cubicBezTo>
                        <a:pt x="4505" y="2432"/>
                        <a:pt x="4238" y="2365"/>
                        <a:pt x="4004" y="2265"/>
                      </a:cubicBezTo>
                      <a:lnTo>
                        <a:pt x="3637" y="2131"/>
                      </a:lnTo>
                      <a:cubicBezTo>
                        <a:pt x="3622" y="2124"/>
                        <a:pt x="3619" y="2121"/>
                        <a:pt x="3622" y="2121"/>
                      </a:cubicBezTo>
                      <a:lnTo>
                        <a:pt x="3622" y="2121"/>
                      </a:lnTo>
                      <a:cubicBezTo>
                        <a:pt x="3626" y="2121"/>
                        <a:pt x="3649" y="2129"/>
                        <a:pt x="3656" y="2129"/>
                      </a:cubicBezTo>
                      <a:cubicBezTo>
                        <a:pt x="3662" y="2129"/>
                        <a:pt x="3653" y="2123"/>
                        <a:pt x="3604" y="2098"/>
                      </a:cubicBezTo>
                      <a:lnTo>
                        <a:pt x="3404" y="2031"/>
                      </a:lnTo>
                      <a:cubicBezTo>
                        <a:pt x="2937" y="1764"/>
                        <a:pt x="2503" y="1498"/>
                        <a:pt x="2103" y="1197"/>
                      </a:cubicBezTo>
                      <a:cubicBezTo>
                        <a:pt x="1736" y="897"/>
                        <a:pt x="1369" y="564"/>
                        <a:pt x="1035" y="163"/>
                      </a:cubicBezTo>
                      <a:cubicBezTo>
                        <a:pt x="937" y="48"/>
                        <a:pt x="820" y="0"/>
                        <a:pt x="70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1046" name="Google Shape;1046;p11"/>
            <p:cNvGrpSpPr/>
            <p:nvPr/>
          </p:nvGrpSpPr>
          <p:grpSpPr>
            <a:xfrm>
              <a:off x="11" y="3458036"/>
              <a:ext cx="1305538" cy="1534490"/>
              <a:chOff x="1401200" y="2500423"/>
              <a:chExt cx="1574645" cy="1850790"/>
            </a:xfrm>
          </p:grpSpPr>
          <p:sp>
            <p:nvSpPr>
              <p:cNvPr id="1047" name="Google Shape;1047;p11"/>
              <p:cNvSpPr/>
              <p:nvPr/>
            </p:nvSpPr>
            <p:spPr>
              <a:xfrm>
                <a:off x="1402601" y="2607345"/>
                <a:ext cx="1040437" cy="557342"/>
              </a:xfrm>
              <a:custGeom>
                <a:rect b="b" l="l" r="r" t="t"/>
                <a:pathLst>
                  <a:path extrusionOk="0" h="22670" w="42320">
                    <a:moveTo>
                      <a:pt x="36246" y="0"/>
                    </a:moveTo>
                    <a:cubicBezTo>
                      <a:pt x="34626" y="0"/>
                      <a:pt x="32932" y="533"/>
                      <a:pt x="31626" y="1453"/>
                    </a:cubicBezTo>
                    <a:cubicBezTo>
                      <a:pt x="29066" y="3217"/>
                      <a:pt x="27417" y="6004"/>
                      <a:pt x="25597" y="8507"/>
                    </a:cubicBezTo>
                    <a:cubicBezTo>
                      <a:pt x="23776" y="11009"/>
                      <a:pt x="21444" y="13512"/>
                      <a:pt x="18429" y="14138"/>
                    </a:cubicBezTo>
                    <a:cubicBezTo>
                      <a:pt x="17918" y="14245"/>
                      <a:pt x="17406" y="14295"/>
                      <a:pt x="16896" y="14295"/>
                    </a:cubicBezTo>
                    <a:cubicBezTo>
                      <a:pt x="13607" y="14295"/>
                      <a:pt x="10430" y="12190"/>
                      <a:pt x="8362" y="9530"/>
                    </a:cubicBezTo>
                    <a:cubicBezTo>
                      <a:pt x="6655" y="7198"/>
                      <a:pt x="5290" y="4696"/>
                      <a:pt x="4095" y="2079"/>
                    </a:cubicBezTo>
                    <a:lnTo>
                      <a:pt x="0" y="1226"/>
                    </a:lnTo>
                    <a:lnTo>
                      <a:pt x="0" y="9360"/>
                    </a:lnTo>
                    <a:cubicBezTo>
                      <a:pt x="9556" y="12488"/>
                      <a:pt x="19055" y="15674"/>
                      <a:pt x="28554" y="18859"/>
                    </a:cubicBezTo>
                    <a:cubicBezTo>
                      <a:pt x="32308" y="20110"/>
                      <a:pt x="36063" y="21419"/>
                      <a:pt x="39817" y="22670"/>
                    </a:cubicBezTo>
                    <a:cubicBezTo>
                      <a:pt x="40386" y="18631"/>
                      <a:pt x="40954" y="14593"/>
                      <a:pt x="41523" y="10497"/>
                    </a:cubicBezTo>
                    <a:lnTo>
                      <a:pt x="33731" y="8734"/>
                    </a:lnTo>
                    <a:lnTo>
                      <a:pt x="26620" y="7141"/>
                    </a:lnTo>
                    <a:lnTo>
                      <a:pt x="26905" y="6743"/>
                    </a:lnTo>
                    <a:lnTo>
                      <a:pt x="36461" y="8848"/>
                    </a:lnTo>
                    <a:lnTo>
                      <a:pt x="41580" y="10042"/>
                    </a:lnTo>
                    <a:lnTo>
                      <a:pt x="41580" y="9929"/>
                    </a:lnTo>
                    <a:cubicBezTo>
                      <a:pt x="42035" y="6971"/>
                      <a:pt x="42320" y="3558"/>
                      <a:pt x="40158" y="1453"/>
                    </a:cubicBezTo>
                    <a:cubicBezTo>
                      <a:pt x="39152" y="447"/>
                      <a:pt x="37730" y="0"/>
                      <a:pt x="36246"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8" name="Google Shape;1048;p11"/>
              <p:cNvSpPr/>
              <p:nvPr/>
            </p:nvSpPr>
            <p:spPr>
              <a:xfrm>
                <a:off x="1402601" y="3935235"/>
                <a:ext cx="783131" cy="415978"/>
              </a:xfrm>
              <a:custGeom>
                <a:rect b="b" l="l" r="r" t="t"/>
                <a:pathLst>
                  <a:path extrusionOk="0" h="16920" w="31854">
                    <a:moveTo>
                      <a:pt x="0" y="0"/>
                    </a:moveTo>
                    <a:lnTo>
                      <a:pt x="0" y="7850"/>
                    </a:lnTo>
                    <a:cubicBezTo>
                      <a:pt x="5176" y="12401"/>
                      <a:pt x="11490" y="15415"/>
                      <a:pt x="18259" y="16553"/>
                    </a:cubicBezTo>
                    <a:cubicBezTo>
                      <a:pt x="19900" y="16799"/>
                      <a:pt x="21548" y="16919"/>
                      <a:pt x="23193" y="16919"/>
                    </a:cubicBezTo>
                    <a:cubicBezTo>
                      <a:pt x="26110" y="16919"/>
                      <a:pt x="29017" y="16541"/>
                      <a:pt x="31853" y="15813"/>
                    </a:cubicBezTo>
                    <a:lnTo>
                      <a:pt x="29009" y="14278"/>
                    </a:lnTo>
                    <a:cubicBezTo>
                      <a:pt x="23549" y="11434"/>
                      <a:pt x="18031" y="8646"/>
                      <a:pt x="12514" y="5973"/>
                    </a:cubicBezTo>
                    <a:cubicBezTo>
                      <a:pt x="8362" y="3925"/>
                      <a:pt x="4209" y="1934"/>
                      <a:pt x="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9" name="Google Shape;1049;p11"/>
              <p:cNvSpPr/>
              <p:nvPr/>
            </p:nvSpPr>
            <p:spPr>
              <a:xfrm>
                <a:off x="1401200" y="3469560"/>
                <a:ext cx="1376072" cy="706204"/>
              </a:xfrm>
              <a:custGeom>
                <a:rect b="b" l="l" r="r" t="t"/>
                <a:pathLst>
                  <a:path extrusionOk="0" h="28725" w="55972">
                    <a:moveTo>
                      <a:pt x="55971" y="17349"/>
                    </a:moveTo>
                    <a:cubicBezTo>
                      <a:pt x="55920" y="17424"/>
                      <a:pt x="55868" y="17500"/>
                      <a:pt x="55816" y="17575"/>
                    </a:cubicBezTo>
                    <a:lnTo>
                      <a:pt x="55816" y="17575"/>
                    </a:lnTo>
                    <a:cubicBezTo>
                      <a:pt x="55871" y="17500"/>
                      <a:pt x="55933" y="17424"/>
                      <a:pt x="55971" y="17349"/>
                    </a:cubicBezTo>
                    <a:close/>
                    <a:moveTo>
                      <a:pt x="55816" y="17575"/>
                    </a:moveTo>
                    <a:cubicBezTo>
                      <a:pt x="55803" y="17593"/>
                      <a:pt x="55791" y="17610"/>
                      <a:pt x="55780" y="17628"/>
                    </a:cubicBezTo>
                    <a:lnTo>
                      <a:pt x="55780" y="17628"/>
                    </a:lnTo>
                    <a:cubicBezTo>
                      <a:pt x="55792" y="17610"/>
                      <a:pt x="55804" y="17593"/>
                      <a:pt x="55816" y="17575"/>
                    </a:cubicBezTo>
                    <a:close/>
                    <a:moveTo>
                      <a:pt x="55780" y="17628"/>
                    </a:moveTo>
                    <a:cubicBezTo>
                      <a:pt x="55766" y="17648"/>
                      <a:pt x="55752" y="17668"/>
                      <a:pt x="55738" y="17688"/>
                    </a:cubicBezTo>
                    <a:lnTo>
                      <a:pt x="55738" y="17688"/>
                    </a:lnTo>
                    <a:cubicBezTo>
                      <a:pt x="55740" y="17689"/>
                      <a:pt x="55742" y="17690"/>
                      <a:pt x="55744" y="17690"/>
                    </a:cubicBezTo>
                    <a:cubicBezTo>
                      <a:pt x="55754" y="17669"/>
                      <a:pt x="55766" y="17649"/>
                      <a:pt x="55780" y="17628"/>
                    </a:cubicBezTo>
                    <a:close/>
                    <a:moveTo>
                      <a:pt x="0" y="0"/>
                    </a:moveTo>
                    <a:lnTo>
                      <a:pt x="0" y="10694"/>
                    </a:lnTo>
                    <a:cubicBezTo>
                      <a:pt x="6655" y="13481"/>
                      <a:pt x="13310" y="16211"/>
                      <a:pt x="20022" y="18885"/>
                    </a:cubicBezTo>
                    <a:cubicBezTo>
                      <a:pt x="26734" y="21501"/>
                      <a:pt x="33503" y="24061"/>
                      <a:pt x="40329" y="26507"/>
                    </a:cubicBezTo>
                    <a:cubicBezTo>
                      <a:pt x="42035" y="27132"/>
                      <a:pt x="43685" y="27758"/>
                      <a:pt x="45391" y="28327"/>
                    </a:cubicBezTo>
                    <a:cubicBezTo>
                      <a:pt x="45367" y="28351"/>
                      <a:pt x="45341" y="28374"/>
                      <a:pt x="45315" y="28397"/>
                    </a:cubicBezTo>
                    <a:lnTo>
                      <a:pt x="45315" y="28397"/>
                    </a:lnTo>
                    <a:cubicBezTo>
                      <a:pt x="45492" y="28279"/>
                      <a:pt x="45669" y="28160"/>
                      <a:pt x="45846" y="28042"/>
                    </a:cubicBezTo>
                    <a:cubicBezTo>
                      <a:pt x="49662" y="25111"/>
                      <a:pt x="52994" y="21643"/>
                      <a:pt x="55738" y="17688"/>
                    </a:cubicBezTo>
                    <a:lnTo>
                      <a:pt x="55738" y="17688"/>
                    </a:lnTo>
                    <a:cubicBezTo>
                      <a:pt x="53635" y="17120"/>
                      <a:pt x="51476" y="16552"/>
                      <a:pt x="49373" y="15927"/>
                    </a:cubicBezTo>
                    <a:cubicBezTo>
                      <a:pt x="42490" y="13936"/>
                      <a:pt x="35608" y="11888"/>
                      <a:pt x="28725" y="9727"/>
                    </a:cubicBezTo>
                    <a:cubicBezTo>
                      <a:pt x="21899" y="7565"/>
                      <a:pt x="15074" y="5290"/>
                      <a:pt x="8305" y="2958"/>
                    </a:cubicBezTo>
                    <a:cubicBezTo>
                      <a:pt x="5518" y="1991"/>
                      <a:pt x="2787" y="1024"/>
                      <a:pt x="0" y="0"/>
                    </a:cubicBezTo>
                    <a:close/>
                    <a:moveTo>
                      <a:pt x="45315" y="28397"/>
                    </a:moveTo>
                    <a:cubicBezTo>
                      <a:pt x="45151" y="28506"/>
                      <a:pt x="44987" y="28616"/>
                      <a:pt x="44822" y="28725"/>
                    </a:cubicBezTo>
                    <a:cubicBezTo>
                      <a:pt x="44969" y="28627"/>
                      <a:pt x="45157" y="28530"/>
                      <a:pt x="45315" y="28397"/>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0" name="Google Shape;1050;p11"/>
              <p:cNvSpPr/>
              <p:nvPr/>
            </p:nvSpPr>
            <p:spPr>
              <a:xfrm>
                <a:off x="1402601" y="2500423"/>
                <a:ext cx="102102" cy="159434"/>
              </a:xfrm>
              <a:custGeom>
                <a:rect b="b" l="l" r="r" t="t"/>
                <a:pathLst>
                  <a:path extrusionOk="0" h="6485" w="4153">
                    <a:moveTo>
                      <a:pt x="0" y="0"/>
                    </a:moveTo>
                    <a:lnTo>
                      <a:pt x="0" y="5120"/>
                    </a:lnTo>
                    <a:lnTo>
                      <a:pt x="3893" y="5966"/>
                    </a:lnTo>
                    <a:lnTo>
                      <a:pt x="3893" y="5966"/>
                    </a:lnTo>
                    <a:cubicBezTo>
                      <a:pt x="3524" y="5229"/>
                      <a:pt x="3156" y="4492"/>
                      <a:pt x="2787" y="3755"/>
                    </a:cubicBezTo>
                    <a:cubicBezTo>
                      <a:pt x="1991" y="2389"/>
                      <a:pt x="1081" y="1081"/>
                      <a:pt x="0" y="0"/>
                    </a:cubicBezTo>
                    <a:close/>
                    <a:moveTo>
                      <a:pt x="3893" y="5966"/>
                    </a:moveTo>
                    <a:lnTo>
                      <a:pt x="3893" y="5966"/>
                    </a:lnTo>
                    <a:cubicBezTo>
                      <a:pt x="3979" y="6139"/>
                      <a:pt x="4066" y="6312"/>
                      <a:pt x="4152" y="6485"/>
                    </a:cubicBezTo>
                    <a:lnTo>
                      <a:pt x="3925" y="5973"/>
                    </a:lnTo>
                    <a:lnTo>
                      <a:pt x="3893" y="5966"/>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1" name="Google Shape;1051;p11"/>
              <p:cNvSpPr/>
              <p:nvPr/>
            </p:nvSpPr>
            <p:spPr>
              <a:xfrm>
                <a:off x="1402601" y="3745041"/>
                <a:ext cx="1101973" cy="578977"/>
              </a:xfrm>
              <a:custGeom>
                <a:rect b="b" l="l" r="r" t="t"/>
                <a:pathLst>
                  <a:path extrusionOk="0" h="23550" w="44823">
                    <a:moveTo>
                      <a:pt x="0" y="1"/>
                    </a:moveTo>
                    <a:lnTo>
                      <a:pt x="0" y="7281"/>
                    </a:lnTo>
                    <a:cubicBezTo>
                      <a:pt x="4892" y="9557"/>
                      <a:pt x="9784" y="11889"/>
                      <a:pt x="14675" y="14278"/>
                    </a:cubicBezTo>
                    <a:cubicBezTo>
                      <a:pt x="20193" y="16951"/>
                      <a:pt x="25710" y="19738"/>
                      <a:pt x="31171" y="22639"/>
                    </a:cubicBezTo>
                    <a:lnTo>
                      <a:pt x="32536" y="23322"/>
                    </a:lnTo>
                    <a:lnTo>
                      <a:pt x="31853" y="23549"/>
                    </a:lnTo>
                    <a:cubicBezTo>
                      <a:pt x="36461" y="22355"/>
                      <a:pt x="40898" y="20307"/>
                      <a:pt x="44822" y="17520"/>
                    </a:cubicBezTo>
                    <a:cubicBezTo>
                      <a:pt x="42376" y="16667"/>
                      <a:pt x="39931" y="15757"/>
                      <a:pt x="37485" y="14903"/>
                    </a:cubicBezTo>
                    <a:cubicBezTo>
                      <a:pt x="30716" y="12401"/>
                      <a:pt x="23947" y="9784"/>
                      <a:pt x="17235" y="7111"/>
                    </a:cubicBezTo>
                    <a:cubicBezTo>
                      <a:pt x="11433" y="4836"/>
                      <a:pt x="5688" y="2447"/>
                      <a:pt x="0"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2" name="Google Shape;1052;p11"/>
              <p:cNvSpPr/>
              <p:nvPr/>
            </p:nvSpPr>
            <p:spPr>
              <a:xfrm>
                <a:off x="1402601" y="2847226"/>
                <a:ext cx="1573243" cy="848871"/>
              </a:xfrm>
              <a:custGeom>
                <a:rect b="b" l="l" r="r" t="t"/>
                <a:pathLst>
                  <a:path extrusionOk="0" h="34528" w="63992">
                    <a:moveTo>
                      <a:pt x="0" y="1"/>
                    </a:moveTo>
                    <a:lnTo>
                      <a:pt x="0" y="10979"/>
                    </a:lnTo>
                    <a:cubicBezTo>
                      <a:pt x="6314" y="13368"/>
                      <a:pt x="12684" y="15757"/>
                      <a:pt x="18998" y="18203"/>
                    </a:cubicBezTo>
                    <a:cubicBezTo>
                      <a:pt x="29180" y="22071"/>
                      <a:pt x="39362" y="25996"/>
                      <a:pt x="49487" y="29977"/>
                    </a:cubicBezTo>
                    <a:cubicBezTo>
                      <a:pt x="53240" y="31456"/>
                      <a:pt x="56937" y="32935"/>
                      <a:pt x="60690" y="34413"/>
                    </a:cubicBezTo>
                    <a:lnTo>
                      <a:pt x="60690" y="34413"/>
                    </a:lnTo>
                    <a:cubicBezTo>
                      <a:pt x="61409" y="32916"/>
                      <a:pt x="62071" y="31417"/>
                      <a:pt x="62626" y="29864"/>
                    </a:cubicBezTo>
                    <a:cubicBezTo>
                      <a:pt x="63650" y="27133"/>
                      <a:pt x="63991" y="23152"/>
                      <a:pt x="61261" y="22071"/>
                    </a:cubicBezTo>
                    <a:cubicBezTo>
                      <a:pt x="60871" y="21916"/>
                      <a:pt x="60492" y="21847"/>
                      <a:pt x="60122" y="21847"/>
                    </a:cubicBezTo>
                    <a:cubicBezTo>
                      <a:pt x="57627" y="21847"/>
                      <a:pt x="55534" y="25016"/>
                      <a:pt x="53354" y="26849"/>
                    </a:cubicBezTo>
                    <a:cubicBezTo>
                      <a:pt x="51889" y="28059"/>
                      <a:pt x="50019" y="28628"/>
                      <a:pt x="48133" y="28628"/>
                    </a:cubicBezTo>
                    <a:cubicBezTo>
                      <a:pt x="44967" y="28628"/>
                      <a:pt x="41754" y="27027"/>
                      <a:pt x="40329" y="24175"/>
                    </a:cubicBezTo>
                    <a:cubicBezTo>
                      <a:pt x="38736" y="21104"/>
                      <a:pt x="39191" y="17350"/>
                      <a:pt x="39646" y="13937"/>
                    </a:cubicBezTo>
                    <a:lnTo>
                      <a:pt x="39727" y="13414"/>
                    </a:lnTo>
                    <a:lnTo>
                      <a:pt x="39727" y="13414"/>
                    </a:lnTo>
                    <a:cubicBezTo>
                      <a:pt x="39738" y="13417"/>
                      <a:pt x="39749" y="13421"/>
                      <a:pt x="39760" y="13425"/>
                    </a:cubicBezTo>
                    <a:lnTo>
                      <a:pt x="39760" y="13197"/>
                    </a:lnTo>
                    <a:lnTo>
                      <a:pt x="39727" y="13414"/>
                    </a:lnTo>
                    <a:lnTo>
                      <a:pt x="39727" y="13414"/>
                    </a:lnTo>
                    <a:cubicBezTo>
                      <a:pt x="34562" y="11654"/>
                      <a:pt x="29396" y="9894"/>
                      <a:pt x="24231" y="8135"/>
                    </a:cubicBezTo>
                    <a:cubicBezTo>
                      <a:pt x="16154" y="5405"/>
                      <a:pt x="8077" y="2674"/>
                      <a:pt x="0" y="1"/>
                    </a:cubicBezTo>
                    <a:close/>
                    <a:moveTo>
                      <a:pt x="60690" y="34413"/>
                    </a:moveTo>
                    <a:cubicBezTo>
                      <a:pt x="60672" y="34451"/>
                      <a:pt x="60654" y="34490"/>
                      <a:pt x="60635" y="34528"/>
                    </a:cubicBezTo>
                    <a:cubicBezTo>
                      <a:pt x="60692" y="34528"/>
                      <a:pt x="60692" y="34414"/>
                      <a:pt x="60692" y="34414"/>
                    </a:cubicBezTo>
                    <a:cubicBezTo>
                      <a:pt x="60692" y="34414"/>
                      <a:pt x="60691" y="34414"/>
                      <a:pt x="60690" y="34413"/>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3" name="Google Shape;1053;p11"/>
              <p:cNvSpPr/>
              <p:nvPr/>
            </p:nvSpPr>
            <p:spPr>
              <a:xfrm>
                <a:off x="1402601" y="3125535"/>
                <a:ext cx="1487933" cy="770543"/>
              </a:xfrm>
              <a:custGeom>
                <a:rect b="b" l="l" r="r" t="t"/>
                <a:pathLst>
                  <a:path extrusionOk="0" h="31342" w="60522">
                    <a:moveTo>
                      <a:pt x="0" y="0"/>
                    </a:moveTo>
                    <a:lnTo>
                      <a:pt x="0" y="13538"/>
                    </a:lnTo>
                    <a:cubicBezTo>
                      <a:pt x="3640" y="14846"/>
                      <a:pt x="7224" y="16098"/>
                      <a:pt x="10864" y="17349"/>
                    </a:cubicBezTo>
                    <a:cubicBezTo>
                      <a:pt x="17690" y="19681"/>
                      <a:pt x="24459" y="21900"/>
                      <a:pt x="31341" y="24061"/>
                    </a:cubicBezTo>
                    <a:cubicBezTo>
                      <a:pt x="38167" y="26222"/>
                      <a:pt x="45050" y="28270"/>
                      <a:pt x="52046" y="30261"/>
                    </a:cubicBezTo>
                    <a:lnTo>
                      <a:pt x="55971" y="31342"/>
                    </a:lnTo>
                    <a:cubicBezTo>
                      <a:pt x="57677" y="28839"/>
                      <a:pt x="59213" y="26222"/>
                      <a:pt x="60522" y="23549"/>
                    </a:cubicBezTo>
                    <a:cubicBezTo>
                      <a:pt x="55573" y="21558"/>
                      <a:pt x="50624" y="19567"/>
                      <a:pt x="45619" y="17633"/>
                    </a:cubicBezTo>
                    <a:cubicBezTo>
                      <a:pt x="35494" y="13652"/>
                      <a:pt x="25312" y="9727"/>
                      <a:pt x="15130" y="5859"/>
                    </a:cubicBezTo>
                    <a:cubicBezTo>
                      <a:pt x="10125" y="3868"/>
                      <a:pt x="5062" y="1934"/>
                      <a:pt x="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054" name="Google Shape;1054;p11"/>
            <p:cNvGrpSpPr/>
            <p:nvPr/>
          </p:nvGrpSpPr>
          <p:grpSpPr>
            <a:xfrm>
              <a:off x="11" y="1709714"/>
              <a:ext cx="904110" cy="1446276"/>
              <a:chOff x="11" y="1633519"/>
              <a:chExt cx="904110" cy="1446276"/>
            </a:xfrm>
          </p:grpSpPr>
          <p:sp>
            <p:nvSpPr>
              <p:cNvPr id="1055" name="Google Shape;1055;p11"/>
              <p:cNvSpPr/>
              <p:nvPr/>
            </p:nvSpPr>
            <p:spPr>
              <a:xfrm>
                <a:off x="11" y="1633519"/>
                <a:ext cx="904110" cy="1293865"/>
              </a:xfrm>
              <a:custGeom>
                <a:rect b="b" l="l" r="r" t="t"/>
                <a:pathLst>
                  <a:path extrusionOk="0" h="67144" w="46918">
                    <a:moveTo>
                      <a:pt x="9023" y="0"/>
                    </a:moveTo>
                    <a:cubicBezTo>
                      <a:pt x="6015" y="0"/>
                      <a:pt x="3050" y="210"/>
                      <a:pt x="218" y="588"/>
                    </a:cubicBezTo>
                    <a:lnTo>
                      <a:pt x="0" y="616"/>
                    </a:lnTo>
                    <a:lnTo>
                      <a:pt x="0" y="8780"/>
                    </a:lnTo>
                    <a:cubicBezTo>
                      <a:pt x="572" y="8698"/>
                      <a:pt x="1116" y="8589"/>
                      <a:pt x="1687" y="8508"/>
                    </a:cubicBezTo>
                    <a:cubicBezTo>
                      <a:pt x="3833" y="8225"/>
                      <a:pt x="6078" y="8068"/>
                      <a:pt x="8355" y="8068"/>
                    </a:cubicBezTo>
                    <a:cubicBezTo>
                      <a:pt x="17255" y="8068"/>
                      <a:pt x="26643" y="10472"/>
                      <a:pt x="32494" y="17189"/>
                    </a:cubicBezTo>
                    <a:cubicBezTo>
                      <a:pt x="33637" y="18468"/>
                      <a:pt x="34589" y="19911"/>
                      <a:pt x="35351" y="21462"/>
                    </a:cubicBezTo>
                    <a:cubicBezTo>
                      <a:pt x="36957" y="24945"/>
                      <a:pt x="37147" y="28919"/>
                      <a:pt x="36902" y="32783"/>
                    </a:cubicBezTo>
                    <a:cubicBezTo>
                      <a:pt x="36685" y="36348"/>
                      <a:pt x="36086" y="39968"/>
                      <a:pt x="34725" y="43288"/>
                    </a:cubicBezTo>
                    <a:cubicBezTo>
                      <a:pt x="31405" y="51234"/>
                      <a:pt x="23595" y="56840"/>
                      <a:pt x="15131" y="58473"/>
                    </a:cubicBezTo>
                    <a:cubicBezTo>
                      <a:pt x="13062" y="58865"/>
                      <a:pt x="10971" y="59058"/>
                      <a:pt x="8882" y="59058"/>
                    </a:cubicBezTo>
                    <a:cubicBezTo>
                      <a:pt x="5889" y="59058"/>
                      <a:pt x="2902" y="58660"/>
                      <a:pt x="0" y="57875"/>
                    </a:cubicBezTo>
                    <a:lnTo>
                      <a:pt x="0" y="66039"/>
                    </a:lnTo>
                    <a:cubicBezTo>
                      <a:pt x="3233" y="66772"/>
                      <a:pt x="6531" y="67143"/>
                      <a:pt x="9832" y="67143"/>
                    </a:cubicBezTo>
                    <a:cubicBezTo>
                      <a:pt x="12534" y="67143"/>
                      <a:pt x="15237" y="66895"/>
                      <a:pt x="17907" y="66393"/>
                    </a:cubicBezTo>
                    <a:cubicBezTo>
                      <a:pt x="29038" y="64243"/>
                      <a:pt x="39352" y="56840"/>
                      <a:pt x="43706" y="46390"/>
                    </a:cubicBezTo>
                    <a:cubicBezTo>
                      <a:pt x="45529" y="42009"/>
                      <a:pt x="46291" y="37273"/>
                      <a:pt x="46591" y="32538"/>
                    </a:cubicBezTo>
                    <a:cubicBezTo>
                      <a:pt x="46917" y="27476"/>
                      <a:pt x="46672" y="22224"/>
                      <a:pt x="44522" y="17652"/>
                    </a:cubicBezTo>
                    <a:cubicBezTo>
                      <a:pt x="43543" y="15584"/>
                      <a:pt x="42291" y="13706"/>
                      <a:pt x="40767" y="11991"/>
                    </a:cubicBezTo>
                    <a:cubicBezTo>
                      <a:pt x="33081" y="3180"/>
                      <a:pt x="20728" y="0"/>
                      <a:pt x="9023"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056" name="Google Shape;1056;p11"/>
              <p:cNvGrpSpPr/>
              <p:nvPr/>
            </p:nvGrpSpPr>
            <p:grpSpPr>
              <a:xfrm>
                <a:off x="277582" y="1785890"/>
                <a:ext cx="403700" cy="1293905"/>
                <a:chOff x="2072700" y="1651200"/>
                <a:chExt cx="431350" cy="1382525"/>
              </a:xfrm>
            </p:grpSpPr>
            <p:sp>
              <p:nvSpPr>
                <p:cNvPr id="1057" name="Google Shape;1057;p11"/>
                <p:cNvSpPr/>
                <p:nvPr/>
              </p:nvSpPr>
              <p:spPr>
                <a:xfrm>
                  <a:off x="2223725" y="2114550"/>
                  <a:ext cx="94600" cy="72800"/>
                </a:xfrm>
                <a:custGeom>
                  <a:rect b="b" l="l" r="r" t="t"/>
                  <a:pathLst>
                    <a:path extrusionOk="0" h="2912" w="3784">
                      <a:moveTo>
                        <a:pt x="1878" y="0"/>
                      </a:moveTo>
                      <a:cubicBezTo>
                        <a:pt x="1" y="0"/>
                        <a:pt x="1" y="2912"/>
                        <a:pt x="1878" y="2912"/>
                      </a:cubicBezTo>
                      <a:cubicBezTo>
                        <a:pt x="3783" y="2912"/>
                        <a:pt x="3783" y="0"/>
                        <a:pt x="1878"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8" name="Google Shape;1058;p11"/>
                <p:cNvSpPr/>
                <p:nvPr/>
              </p:nvSpPr>
              <p:spPr>
                <a:xfrm>
                  <a:off x="2205350" y="2247025"/>
                  <a:ext cx="73525" cy="79300"/>
                </a:xfrm>
                <a:custGeom>
                  <a:rect b="b" l="l" r="r" t="t"/>
                  <a:pathLst>
                    <a:path extrusionOk="0" h="3172" w="2941">
                      <a:moveTo>
                        <a:pt x="1569" y="1"/>
                      </a:moveTo>
                      <a:cubicBezTo>
                        <a:pt x="1536" y="1"/>
                        <a:pt x="1503" y="3"/>
                        <a:pt x="1470" y="8"/>
                      </a:cubicBezTo>
                      <a:lnTo>
                        <a:pt x="1062" y="62"/>
                      </a:lnTo>
                      <a:cubicBezTo>
                        <a:pt x="817" y="117"/>
                        <a:pt x="600" y="253"/>
                        <a:pt x="436" y="443"/>
                      </a:cubicBezTo>
                      <a:lnTo>
                        <a:pt x="191" y="743"/>
                      </a:lnTo>
                      <a:cubicBezTo>
                        <a:pt x="55" y="960"/>
                        <a:pt x="1" y="1205"/>
                        <a:pt x="1" y="1477"/>
                      </a:cubicBezTo>
                      <a:lnTo>
                        <a:pt x="1" y="1722"/>
                      </a:lnTo>
                      <a:cubicBezTo>
                        <a:pt x="28" y="2103"/>
                        <a:pt x="164" y="2457"/>
                        <a:pt x="436" y="2729"/>
                      </a:cubicBezTo>
                      <a:cubicBezTo>
                        <a:pt x="545" y="2865"/>
                        <a:pt x="708" y="2974"/>
                        <a:pt x="899" y="3056"/>
                      </a:cubicBezTo>
                      <a:cubicBezTo>
                        <a:pt x="1033" y="3123"/>
                        <a:pt x="1205" y="3172"/>
                        <a:pt x="1367" y="3172"/>
                      </a:cubicBezTo>
                      <a:cubicBezTo>
                        <a:pt x="1402" y="3172"/>
                        <a:pt x="1437" y="3169"/>
                        <a:pt x="1470" y="3165"/>
                      </a:cubicBezTo>
                      <a:lnTo>
                        <a:pt x="1851" y="3110"/>
                      </a:lnTo>
                      <a:cubicBezTo>
                        <a:pt x="2096" y="3056"/>
                        <a:pt x="2314" y="2920"/>
                        <a:pt x="2505" y="2729"/>
                      </a:cubicBezTo>
                      <a:lnTo>
                        <a:pt x="2722" y="2457"/>
                      </a:lnTo>
                      <a:cubicBezTo>
                        <a:pt x="2858" y="2212"/>
                        <a:pt x="2940" y="1967"/>
                        <a:pt x="2940" y="1695"/>
                      </a:cubicBezTo>
                      <a:lnTo>
                        <a:pt x="2940" y="1477"/>
                      </a:lnTo>
                      <a:cubicBezTo>
                        <a:pt x="2940" y="1287"/>
                        <a:pt x="2886" y="1069"/>
                        <a:pt x="2804" y="906"/>
                      </a:cubicBezTo>
                      <a:cubicBezTo>
                        <a:pt x="2750" y="715"/>
                        <a:pt x="2641" y="552"/>
                        <a:pt x="2505" y="443"/>
                      </a:cubicBezTo>
                      <a:cubicBezTo>
                        <a:pt x="2369" y="280"/>
                        <a:pt x="2205" y="198"/>
                        <a:pt x="2042" y="144"/>
                      </a:cubicBezTo>
                      <a:cubicBezTo>
                        <a:pt x="1884" y="54"/>
                        <a:pt x="1726" y="1"/>
                        <a:pt x="1569"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9" name="Google Shape;1059;p11"/>
                <p:cNvSpPr/>
                <p:nvPr/>
              </p:nvSpPr>
              <p:spPr>
                <a:xfrm>
                  <a:off x="2348925" y="2254000"/>
                  <a:ext cx="74850" cy="76925"/>
                </a:xfrm>
                <a:custGeom>
                  <a:rect b="b" l="l" r="r" t="t"/>
                  <a:pathLst>
                    <a:path extrusionOk="0" h="3077" w="2994">
                      <a:moveTo>
                        <a:pt x="2487" y="541"/>
                      </a:moveTo>
                      <a:lnTo>
                        <a:pt x="2531" y="572"/>
                      </a:lnTo>
                      <a:lnTo>
                        <a:pt x="2547" y="594"/>
                      </a:lnTo>
                      <a:lnTo>
                        <a:pt x="2547" y="594"/>
                      </a:lnTo>
                      <a:cubicBezTo>
                        <a:pt x="2528" y="576"/>
                        <a:pt x="2508" y="558"/>
                        <a:pt x="2487" y="541"/>
                      </a:cubicBezTo>
                      <a:close/>
                      <a:moveTo>
                        <a:pt x="2866" y="1105"/>
                      </a:moveTo>
                      <a:lnTo>
                        <a:pt x="2866" y="1105"/>
                      </a:lnTo>
                      <a:cubicBezTo>
                        <a:pt x="2881" y="1136"/>
                        <a:pt x="2897" y="1167"/>
                        <a:pt x="2912" y="1198"/>
                      </a:cubicBezTo>
                      <a:cubicBezTo>
                        <a:pt x="2912" y="1198"/>
                        <a:pt x="2912" y="1171"/>
                        <a:pt x="2912" y="1171"/>
                      </a:cubicBezTo>
                      <a:lnTo>
                        <a:pt x="2930" y="1298"/>
                      </a:lnTo>
                      <a:lnTo>
                        <a:pt x="2930" y="1298"/>
                      </a:lnTo>
                      <a:cubicBezTo>
                        <a:pt x="2925" y="1274"/>
                        <a:pt x="2919" y="1250"/>
                        <a:pt x="2912" y="1226"/>
                      </a:cubicBezTo>
                      <a:lnTo>
                        <a:pt x="2866" y="1105"/>
                      </a:lnTo>
                      <a:close/>
                      <a:moveTo>
                        <a:pt x="2954" y="1462"/>
                      </a:moveTo>
                      <a:lnTo>
                        <a:pt x="2964" y="1539"/>
                      </a:lnTo>
                      <a:lnTo>
                        <a:pt x="2957" y="1593"/>
                      </a:lnTo>
                      <a:lnTo>
                        <a:pt x="2957" y="1593"/>
                      </a:lnTo>
                      <a:cubicBezTo>
                        <a:pt x="2958" y="1549"/>
                        <a:pt x="2957" y="1505"/>
                        <a:pt x="2954" y="1462"/>
                      </a:cubicBezTo>
                      <a:close/>
                      <a:moveTo>
                        <a:pt x="1894" y="2878"/>
                      </a:moveTo>
                      <a:lnTo>
                        <a:pt x="1878" y="2886"/>
                      </a:lnTo>
                      <a:lnTo>
                        <a:pt x="1834" y="2892"/>
                      </a:lnTo>
                      <a:lnTo>
                        <a:pt x="1834" y="2892"/>
                      </a:lnTo>
                      <a:cubicBezTo>
                        <a:pt x="1854" y="2888"/>
                        <a:pt x="1874" y="2883"/>
                        <a:pt x="1894" y="2878"/>
                      </a:cubicBezTo>
                      <a:close/>
                      <a:moveTo>
                        <a:pt x="1597" y="2926"/>
                      </a:moveTo>
                      <a:lnTo>
                        <a:pt x="1510" y="2938"/>
                      </a:lnTo>
                      <a:lnTo>
                        <a:pt x="1510" y="2938"/>
                      </a:lnTo>
                      <a:lnTo>
                        <a:pt x="1454" y="2931"/>
                      </a:lnTo>
                      <a:lnTo>
                        <a:pt x="1454" y="2931"/>
                      </a:lnTo>
                      <a:cubicBezTo>
                        <a:pt x="1458" y="2931"/>
                        <a:pt x="1463" y="2931"/>
                        <a:pt x="1468" y="2931"/>
                      </a:cubicBezTo>
                      <a:cubicBezTo>
                        <a:pt x="1511" y="2931"/>
                        <a:pt x="1555" y="2929"/>
                        <a:pt x="1597" y="2926"/>
                      </a:cubicBezTo>
                      <a:close/>
                      <a:moveTo>
                        <a:pt x="1497" y="1"/>
                      </a:moveTo>
                      <a:cubicBezTo>
                        <a:pt x="1470" y="1"/>
                        <a:pt x="1116" y="55"/>
                        <a:pt x="1089" y="55"/>
                      </a:cubicBezTo>
                      <a:lnTo>
                        <a:pt x="762" y="219"/>
                      </a:lnTo>
                      <a:cubicBezTo>
                        <a:pt x="708" y="246"/>
                        <a:pt x="653" y="300"/>
                        <a:pt x="599" y="328"/>
                      </a:cubicBezTo>
                      <a:cubicBezTo>
                        <a:pt x="517" y="409"/>
                        <a:pt x="490" y="409"/>
                        <a:pt x="436" y="464"/>
                      </a:cubicBezTo>
                      <a:cubicBezTo>
                        <a:pt x="381" y="518"/>
                        <a:pt x="218" y="763"/>
                        <a:pt x="218" y="763"/>
                      </a:cubicBezTo>
                      <a:cubicBezTo>
                        <a:pt x="218" y="790"/>
                        <a:pt x="82" y="1090"/>
                        <a:pt x="55" y="1117"/>
                      </a:cubicBezTo>
                      <a:cubicBezTo>
                        <a:pt x="55" y="1171"/>
                        <a:pt x="0" y="1471"/>
                        <a:pt x="0" y="1525"/>
                      </a:cubicBezTo>
                      <a:lnTo>
                        <a:pt x="0" y="1552"/>
                      </a:lnTo>
                      <a:cubicBezTo>
                        <a:pt x="0" y="1579"/>
                        <a:pt x="55" y="1933"/>
                        <a:pt x="55" y="1960"/>
                      </a:cubicBezTo>
                      <a:cubicBezTo>
                        <a:pt x="55" y="1983"/>
                        <a:pt x="149" y="2176"/>
                        <a:pt x="149" y="2176"/>
                      </a:cubicBezTo>
                      <a:cubicBezTo>
                        <a:pt x="149" y="2176"/>
                        <a:pt x="145" y="2169"/>
                        <a:pt x="136" y="2151"/>
                      </a:cubicBezTo>
                      <a:cubicBezTo>
                        <a:pt x="126" y="2131"/>
                        <a:pt x="122" y="2123"/>
                        <a:pt x="121" y="2123"/>
                      </a:cubicBezTo>
                      <a:lnTo>
                        <a:pt x="121" y="2123"/>
                      </a:lnTo>
                      <a:cubicBezTo>
                        <a:pt x="118" y="2123"/>
                        <a:pt x="195" y="2297"/>
                        <a:pt x="218" y="2341"/>
                      </a:cubicBezTo>
                      <a:cubicBezTo>
                        <a:pt x="218" y="2369"/>
                        <a:pt x="436" y="2614"/>
                        <a:pt x="436" y="2641"/>
                      </a:cubicBezTo>
                      <a:cubicBezTo>
                        <a:pt x="436" y="2641"/>
                        <a:pt x="735" y="2858"/>
                        <a:pt x="762" y="2858"/>
                      </a:cubicBezTo>
                      <a:cubicBezTo>
                        <a:pt x="762" y="2858"/>
                        <a:pt x="1089" y="3022"/>
                        <a:pt x="1089" y="3022"/>
                      </a:cubicBezTo>
                      <a:lnTo>
                        <a:pt x="1497" y="3076"/>
                      </a:lnTo>
                      <a:cubicBezTo>
                        <a:pt x="1524" y="3076"/>
                        <a:pt x="1823" y="3022"/>
                        <a:pt x="1878" y="3022"/>
                      </a:cubicBezTo>
                      <a:cubicBezTo>
                        <a:pt x="2068" y="2995"/>
                        <a:pt x="2232" y="2886"/>
                        <a:pt x="2395" y="2750"/>
                      </a:cubicBezTo>
                      <a:cubicBezTo>
                        <a:pt x="2673" y="2548"/>
                        <a:pt x="2880" y="2229"/>
                        <a:pt x="2930" y="1879"/>
                      </a:cubicBezTo>
                      <a:lnTo>
                        <a:pt x="2930" y="1879"/>
                      </a:lnTo>
                      <a:cubicBezTo>
                        <a:pt x="2933" y="1870"/>
                        <a:pt x="2936" y="1861"/>
                        <a:pt x="2939" y="1852"/>
                      </a:cubicBezTo>
                      <a:cubicBezTo>
                        <a:pt x="2966" y="1715"/>
                        <a:pt x="2966" y="1579"/>
                        <a:pt x="2994" y="1471"/>
                      </a:cubicBezTo>
                      <a:cubicBezTo>
                        <a:pt x="2994" y="1198"/>
                        <a:pt x="2939" y="953"/>
                        <a:pt x="2803" y="709"/>
                      </a:cubicBezTo>
                      <a:lnTo>
                        <a:pt x="2558" y="409"/>
                      </a:lnTo>
                      <a:cubicBezTo>
                        <a:pt x="2395" y="246"/>
                        <a:pt x="2150" y="110"/>
                        <a:pt x="1905" y="55"/>
                      </a:cubicBezTo>
                      <a:cubicBezTo>
                        <a:pt x="1851" y="55"/>
                        <a:pt x="1551" y="1"/>
                        <a:pt x="149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0" name="Google Shape;1060;p11"/>
                <p:cNvSpPr/>
                <p:nvPr/>
              </p:nvSpPr>
              <p:spPr>
                <a:xfrm>
                  <a:off x="2229850" y="2380550"/>
                  <a:ext cx="94600" cy="73500"/>
                </a:xfrm>
                <a:custGeom>
                  <a:rect b="b" l="l" r="r" t="t"/>
                  <a:pathLst>
                    <a:path extrusionOk="0" h="2940" w="3784">
                      <a:moveTo>
                        <a:pt x="1906" y="1"/>
                      </a:moveTo>
                      <a:cubicBezTo>
                        <a:pt x="1" y="1"/>
                        <a:pt x="1" y="2940"/>
                        <a:pt x="1906" y="2940"/>
                      </a:cubicBezTo>
                      <a:cubicBezTo>
                        <a:pt x="3783" y="2940"/>
                        <a:pt x="3783" y="1"/>
                        <a:pt x="1906"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1" name="Google Shape;1061;p11"/>
                <p:cNvSpPr/>
                <p:nvPr/>
              </p:nvSpPr>
              <p:spPr>
                <a:xfrm>
                  <a:off x="2358450" y="2438400"/>
                  <a:ext cx="83700" cy="79625"/>
                </a:xfrm>
                <a:custGeom>
                  <a:rect b="b" l="l" r="r" t="t"/>
                  <a:pathLst>
                    <a:path extrusionOk="0" h="3185" w="3348">
                      <a:moveTo>
                        <a:pt x="1823" y="0"/>
                      </a:moveTo>
                      <a:lnTo>
                        <a:pt x="1442" y="54"/>
                      </a:lnTo>
                      <a:cubicBezTo>
                        <a:pt x="1197" y="136"/>
                        <a:pt x="980" y="245"/>
                        <a:pt x="789" y="435"/>
                      </a:cubicBezTo>
                      <a:lnTo>
                        <a:pt x="572" y="680"/>
                      </a:lnTo>
                      <a:cubicBezTo>
                        <a:pt x="0" y="1252"/>
                        <a:pt x="0" y="2150"/>
                        <a:pt x="572" y="2749"/>
                      </a:cubicBezTo>
                      <a:lnTo>
                        <a:pt x="871" y="2966"/>
                      </a:lnTo>
                      <a:cubicBezTo>
                        <a:pt x="1089" y="3102"/>
                        <a:pt x="1334" y="3184"/>
                        <a:pt x="1606" y="3184"/>
                      </a:cubicBezTo>
                      <a:lnTo>
                        <a:pt x="1987" y="3130"/>
                      </a:lnTo>
                      <a:cubicBezTo>
                        <a:pt x="2232" y="3048"/>
                        <a:pt x="2449" y="2912"/>
                        <a:pt x="2640" y="2749"/>
                      </a:cubicBezTo>
                      <a:cubicBezTo>
                        <a:pt x="2721" y="2667"/>
                        <a:pt x="2803" y="2585"/>
                        <a:pt x="2858" y="2504"/>
                      </a:cubicBezTo>
                      <a:cubicBezTo>
                        <a:pt x="3021" y="2395"/>
                        <a:pt x="3130" y="2232"/>
                        <a:pt x="3184" y="2041"/>
                      </a:cubicBezTo>
                      <a:cubicBezTo>
                        <a:pt x="3347" y="1687"/>
                        <a:pt x="3347" y="1279"/>
                        <a:pt x="3184" y="898"/>
                      </a:cubicBezTo>
                      <a:cubicBezTo>
                        <a:pt x="3130" y="735"/>
                        <a:pt x="3021" y="572"/>
                        <a:pt x="2885" y="435"/>
                      </a:cubicBezTo>
                      <a:lnTo>
                        <a:pt x="2585" y="218"/>
                      </a:lnTo>
                      <a:cubicBezTo>
                        <a:pt x="2340" y="82"/>
                        <a:pt x="2096" y="0"/>
                        <a:pt x="1823"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2" name="Google Shape;1062;p11"/>
                <p:cNvSpPr/>
                <p:nvPr/>
              </p:nvSpPr>
              <p:spPr>
                <a:xfrm>
                  <a:off x="2267275" y="2565625"/>
                  <a:ext cx="88475" cy="78925"/>
                </a:xfrm>
                <a:custGeom>
                  <a:rect b="b" l="l" r="r" t="t"/>
                  <a:pathLst>
                    <a:path extrusionOk="0" h="3157" w="3539">
                      <a:moveTo>
                        <a:pt x="1987" y="0"/>
                      </a:moveTo>
                      <a:cubicBezTo>
                        <a:pt x="1742" y="0"/>
                        <a:pt x="1470" y="55"/>
                        <a:pt x="1252" y="191"/>
                      </a:cubicBezTo>
                      <a:lnTo>
                        <a:pt x="790" y="436"/>
                      </a:lnTo>
                      <a:cubicBezTo>
                        <a:pt x="273" y="735"/>
                        <a:pt x="0" y="1306"/>
                        <a:pt x="82" y="1905"/>
                      </a:cubicBezTo>
                      <a:cubicBezTo>
                        <a:pt x="82" y="2096"/>
                        <a:pt x="164" y="2259"/>
                        <a:pt x="245" y="2449"/>
                      </a:cubicBezTo>
                      <a:cubicBezTo>
                        <a:pt x="463" y="2776"/>
                        <a:pt x="762" y="3021"/>
                        <a:pt x="1143" y="3130"/>
                      </a:cubicBezTo>
                      <a:lnTo>
                        <a:pt x="1524" y="3157"/>
                      </a:lnTo>
                      <a:cubicBezTo>
                        <a:pt x="1797" y="3157"/>
                        <a:pt x="2041" y="3103"/>
                        <a:pt x="2259" y="2966"/>
                      </a:cubicBezTo>
                      <a:lnTo>
                        <a:pt x="2722" y="2749"/>
                      </a:lnTo>
                      <a:cubicBezTo>
                        <a:pt x="3239" y="2449"/>
                        <a:pt x="3538" y="1851"/>
                        <a:pt x="3429" y="1279"/>
                      </a:cubicBezTo>
                      <a:cubicBezTo>
                        <a:pt x="3429" y="1089"/>
                        <a:pt x="3375" y="898"/>
                        <a:pt x="3266" y="735"/>
                      </a:cubicBezTo>
                      <a:cubicBezTo>
                        <a:pt x="3076" y="408"/>
                        <a:pt x="2749" y="163"/>
                        <a:pt x="2395" y="55"/>
                      </a:cubicBezTo>
                      <a:lnTo>
                        <a:pt x="1987"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3" name="Google Shape;1063;p11"/>
                <p:cNvSpPr/>
                <p:nvPr/>
              </p:nvSpPr>
              <p:spPr>
                <a:xfrm>
                  <a:off x="2362525" y="2618675"/>
                  <a:ext cx="94600" cy="73500"/>
                </a:xfrm>
                <a:custGeom>
                  <a:rect b="b" l="l" r="r" t="t"/>
                  <a:pathLst>
                    <a:path extrusionOk="0" h="2940" w="3784">
                      <a:moveTo>
                        <a:pt x="1905" y="1"/>
                      </a:moveTo>
                      <a:cubicBezTo>
                        <a:pt x="0" y="1"/>
                        <a:pt x="0" y="2940"/>
                        <a:pt x="1905" y="2940"/>
                      </a:cubicBezTo>
                      <a:cubicBezTo>
                        <a:pt x="3783" y="2940"/>
                        <a:pt x="3783" y="1"/>
                        <a:pt x="1905"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4" name="Google Shape;1064;p11"/>
                <p:cNvSpPr/>
                <p:nvPr/>
              </p:nvSpPr>
              <p:spPr>
                <a:xfrm>
                  <a:off x="2281550" y="2757475"/>
                  <a:ext cx="94600" cy="73500"/>
                </a:xfrm>
                <a:custGeom>
                  <a:rect b="b" l="l" r="r" t="t"/>
                  <a:pathLst>
                    <a:path extrusionOk="0" h="2940" w="3784">
                      <a:moveTo>
                        <a:pt x="1906" y="1"/>
                      </a:moveTo>
                      <a:cubicBezTo>
                        <a:pt x="1" y="1"/>
                        <a:pt x="1" y="2940"/>
                        <a:pt x="1906" y="2940"/>
                      </a:cubicBezTo>
                      <a:cubicBezTo>
                        <a:pt x="3784" y="2940"/>
                        <a:pt x="3784" y="1"/>
                        <a:pt x="1906"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5" name="Google Shape;1065;p11"/>
                <p:cNvSpPr/>
                <p:nvPr/>
              </p:nvSpPr>
              <p:spPr>
                <a:xfrm>
                  <a:off x="2246850" y="2960225"/>
                  <a:ext cx="94600" cy="73500"/>
                </a:xfrm>
                <a:custGeom>
                  <a:rect b="b" l="l" r="r" t="t"/>
                  <a:pathLst>
                    <a:path extrusionOk="0" h="2940" w="3784">
                      <a:moveTo>
                        <a:pt x="1906" y="0"/>
                      </a:moveTo>
                      <a:cubicBezTo>
                        <a:pt x="1" y="0"/>
                        <a:pt x="1" y="2940"/>
                        <a:pt x="1906" y="2940"/>
                      </a:cubicBezTo>
                      <a:cubicBezTo>
                        <a:pt x="3784" y="2940"/>
                        <a:pt x="3784" y="0"/>
                        <a:pt x="1906"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6" name="Google Shape;1066;p11"/>
                <p:cNvSpPr/>
                <p:nvPr/>
              </p:nvSpPr>
              <p:spPr>
                <a:xfrm>
                  <a:off x="2136650" y="2745900"/>
                  <a:ext cx="94600" cy="73500"/>
                </a:xfrm>
                <a:custGeom>
                  <a:rect b="b" l="l" r="r" t="t"/>
                  <a:pathLst>
                    <a:path extrusionOk="0" h="2940" w="3784">
                      <a:moveTo>
                        <a:pt x="1905" y="1"/>
                      </a:moveTo>
                      <a:cubicBezTo>
                        <a:pt x="0" y="1"/>
                        <a:pt x="0" y="2940"/>
                        <a:pt x="1905" y="2940"/>
                      </a:cubicBezTo>
                      <a:cubicBezTo>
                        <a:pt x="3783" y="2940"/>
                        <a:pt x="3783" y="1"/>
                        <a:pt x="1905"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7" name="Google Shape;1067;p11"/>
                <p:cNvSpPr/>
                <p:nvPr/>
              </p:nvSpPr>
              <p:spPr>
                <a:xfrm>
                  <a:off x="2096500" y="2583975"/>
                  <a:ext cx="94600" cy="72825"/>
                </a:xfrm>
                <a:custGeom>
                  <a:rect b="b" l="l" r="r" t="t"/>
                  <a:pathLst>
                    <a:path extrusionOk="0" h="2913" w="3784">
                      <a:moveTo>
                        <a:pt x="1878" y="1"/>
                      </a:moveTo>
                      <a:cubicBezTo>
                        <a:pt x="1" y="1"/>
                        <a:pt x="1" y="2913"/>
                        <a:pt x="1878" y="2913"/>
                      </a:cubicBezTo>
                      <a:cubicBezTo>
                        <a:pt x="3783" y="2913"/>
                        <a:pt x="3783" y="1"/>
                        <a:pt x="1878"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8" name="Google Shape;1068;p11"/>
                <p:cNvSpPr/>
                <p:nvPr/>
              </p:nvSpPr>
              <p:spPr>
                <a:xfrm>
                  <a:off x="2095150" y="2448075"/>
                  <a:ext cx="73500" cy="74350"/>
                </a:xfrm>
                <a:custGeom>
                  <a:rect b="b" l="l" r="r" t="t"/>
                  <a:pathLst>
                    <a:path extrusionOk="0" h="2974" w="2940">
                      <a:moveTo>
                        <a:pt x="1470" y="1"/>
                      </a:moveTo>
                      <a:cubicBezTo>
                        <a:pt x="735" y="1"/>
                        <a:pt x="0" y="470"/>
                        <a:pt x="0" y="1409"/>
                      </a:cubicBezTo>
                      <a:lnTo>
                        <a:pt x="0" y="1545"/>
                      </a:lnTo>
                      <a:cubicBezTo>
                        <a:pt x="0" y="2498"/>
                        <a:pt x="735" y="2974"/>
                        <a:pt x="1470" y="2974"/>
                      </a:cubicBezTo>
                      <a:cubicBezTo>
                        <a:pt x="2205" y="2974"/>
                        <a:pt x="2939" y="2498"/>
                        <a:pt x="2939" y="1545"/>
                      </a:cubicBezTo>
                      <a:lnTo>
                        <a:pt x="2939" y="1409"/>
                      </a:lnTo>
                      <a:cubicBezTo>
                        <a:pt x="2939" y="470"/>
                        <a:pt x="2205" y="1"/>
                        <a:pt x="1470"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9" name="Google Shape;1069;p11"/>
                <p:cNvSpPr/>
                <p:nvPr/>
              </p:nvSpPr>
              <p:spPr>
                <a:xfrm>
                  <a:off x="2078825" y="2340425"/>
                  <a:ext cx="94575" cy="73500"/>
                </a:xfrm>
                <a:custGeom>
                  <a:rect b="b" l="l" r="r" t="t"/>
                  <a:pathLst>
                    <a:path extrusionOk="0" h="2940" w="3783">
                      <a:moveTo>
                        <a:pt x="1905" y="0"/>
                      </a:moveTo>
                      <a:cubicBezTo>
                        <a:pt x="0" y="0"/>
                        <a:pt x="0" y="2939"/>
                        <a:pt x="1905" y="2939"/>
                      </a:cubicBezTo>
                      <a:cubicBezTo>
                        <a:pt x="3783" y="2939"/>
                        <a:pt x="3783" y="0"/>
                        <a:pt x="1905"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0" name="Google Shape;1070;p11"/>
                <p:cNvSpPr/>
                <p:nvPr/>
              </p:nvSpPr>
              <p:spPr>
                <a:xfrm>
                  <a:off x="2072700" y="2114550"/>
                  <a:ext cx="95275" cy="72800"/>
                </a:xfrm>
                <a:custGeom>
                  <a:rect b="b" l="l" r="r" t="t"/>
                  <a:pathLst>
                    <a:path extrusionOk="0" h="2912" w="3811">
                      <a:moveTo>
                        <a:pt x="1905" y="0"/>
                      </a:moveTo>
                      <a:cubicBezTo>
                        <a:pt x="27" y="0"/>
                        <a:pt x="0" y="2912"/>
                        <a:pt x="1905" y="2912"/>
                      </a:cubicBezTo>
                      <a:cubicBezTo>
                        <a:pt x="3783" y="2912"/>
                        <a:pt x="3810" y="0"/>
                        <a:pt x="1905"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1" name="Google Shape;1071;p11"/>
                <p:cNvSpPr/>
                <p:nvPr/>
              </p:nvSpPr>
              <p:spPr>
                <a:xfrm>
                  <a:off x="2281550" y="1975075"/>
                  <a:ext cx="94600" cy="73500"/>
                </a:xfrm>
                <a:custGeom>
                  <a:rect b="b" l="l" r="r" t="t"/>
                  <a:pathLst>
                    <a:path extrusionOk="0" h="2940" w="3784">
                      <a:moveTo>
                        <a:pt x="1906" y="0"/>
                      </a:moveTo>
                      <a:cubicBezTo>
                        <a:pt x="1" y="0"/>
                        <a:pt x="1" y="2939"/>
                        <a:pt x="1906" y="2939"/>
                      </a:cubicBezTo>
                      <a:cubicBezTo>
                        <a:pt x="3784" y="2939"/>
                        <a:pt x="3784" y="0"/>
                        <a:pt x="1906"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2" name="Google Shape;1072;p11"/>
                <p:cNvSpPr/>
                <p:nvPr/>
              </p:nvSpPr>
              <p:spPr>
                <a:xfrm>
                  <a:off x="2287675" y="1969625"/>
                  <a:ext cx="94600" cy="73500"/>
                </a:xfrm>
                <a:custGeom>
                  <a:rect b="b" l="l" r="r" t="t"/>
                  <a:pathLst>
                    <a:path extrusionOk="0" h="2940" w="3784">
                      <a:moveTo>
                        <a:pt x="1879" y="0"/>
                      </a:moveTo>
                      <a:cubicBezTo>
                        <a:pt x="1" y="0"/>
                        <a:pt x="1" y="2940"/>
                        <a:pt x="1879" y="2940"/>
                      </a:cubicBezTo>
                      <a:cubicBezTo>
                        <a:pt x="3784" y="2940"/>
                        <a:pt x="3784" y="0"/>
                        <a:pt x="1879"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3" name="Google Shape;1073;p11"/>
                <p:cNvSpPr/>
                <p:nvPr/>
              </p:nvSpPr>
              <p:spPr>
                <a:xfrm>
                  <a:off x="2136650" y="1876425"/>
                  <a:ext cx="94600" cy="73500"/>
                </a:xfrm>
                <a:custGeom>
                  <a:rect b="b" l="l" r="r" t="t"/>
                  <a:pathLst>
                    <a:path extrusionOk="0" h="2940" w="3784">
                      <a:moveTo>
                        <a:pt x="1905" y="0"/>
                      </a:moveTo>
                      <a:cubicBezTo>
                        <a:pt x="0" y="0"/>
                        <a:pt x="0" y="2939"/>
                        <a:pt x="1905" y="2939"/>
                      </a:cubicBezTo>
                      <a:cubicBezTo>
                        <a:pt x="3783" y="2939"/>
                        <a:pt x="3783" y="0"/>
                        <a:pt x="1905"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4" name="Google Shape;1074;p11"/>
                <p:cNvSpPr/>
                <p:nvPr/>
              </p:nvSpPr>
              <p:spPr>
                <a:xfrm>
                  <a:off x="2267950" y="1818575"/>
                  <a:ext cx="80300" cy="79625"/>
                </a:xfrm>
                <a:custGeom>
                  <a:rect b="b" l="l" r="r" t="t"/>
                  <a:pathLst>
                    <a:path extrusionOk="0" h="3185" w="3212">
                      <a:moveTo>
                        <a:pt x="1742" y="1"/>
                      </a:moveTo>
                      <a:lnTo>
                        <a:pt x="1361" y="55"/>
                      </a:lnTo>
                      <a:cubicBezTo>
                        <a:pt x="1116" y="137"/>
                        <a:pt x="899" y="246"/>
                        <a:pt x="708" y="436"/>
                      </a:cubicBezTo>
                      <a:lnTo>
                        <a:pt x="463" y="654"/>
                      </a:lnTo>
                      <a:cubicBezTo>
                        <a:pt x="327" y="790"/>
                        <a:pt x="218" y="953"/>
                        <a:pt x="164" y="1144"/>
                      </a:cubicBezTo>
                      <a:cubicBezTo>
                        <a:pt x="1" y="1498"/>
                        <a:pt x="1" y="1906"/>
                        <a:pt x="164" y="2260"/>
                      </a:cubicBezTo>
                      <a:cubicBezTo>
                        <a:pt x="218" y="2450"/>
                        <a:pt x="327" y="2613"/>
                        <a:pt x="463" y="2749"/>
                      </a:cubicBezTo>
                      <a:lnTo>
                        <a:pt x="763" y="2967"/>
                      </a:lnTo>
                      <a:cubicBezTo>
                        <a:pt x="1008" y="3103"/>
                        <a:pt x="1252" y="3185"/>
                        <a:pt x="1525" y="3185"/>
                      </a:cubicBezTo>
                      <a:lnTo>
                        <a:pt x="1906" y="3130"/>
                      </a:lnTo>
                      <a:cubicBezTo>
                        <a:pt x="2151" y="3049"/>
                        <a:pt x="2368" y="2913"/>
                        <a:pt x="2559" y="2749"/>
                      </a:cubicBezTo>
                      <a:lnTo>
                        <a:pt x="2776" y="2505"/>
                      </a:lnTo>
                      <a:cubicBezTo>
                        <a:pt x="2913" y="2368"/>
                        <a:pt x="3021" y="2205"/>
                        <a:pt x="3076" y="2042"/>
                      </a:cubicBezTo>
                      <a:cubicBezTo>
                        <a:pt x="3185" y="1851"/>
                        <a:pt x="3212" y="1661"/>
                        <a:pt x="3212" y="1470"/>
                      </a:cubicBezTo>
                      <a:cubicBezTo>
                        <a:pt x="3212" y="1280"/>
                        <a:pt x="3185" y="1089"/>
                        <a:pt x="3076" y="899"/>
                      </a:cubicBezTo>
                      <a:cubicBezTo>
                        <a:pt x="3021" y="736"/>
                        <a:pt x="2913" y="572"/>
                        <a:pt x="2776" y="436"/>
                      </a:cubicBezTo>
                      <a:lnTo>
                        <a:pt x="2477" y="219"/>
                      </a:lnTo>
                      <a:cubicBezTo>
                        <a:pt x="2259" y="82"/>
                        <a:pt x="2014" y="1"/>
                        <a:pt x="174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5" name="Google Shape;1075;p11"/>
                <p:cNvSpPr/>
                <p:nvPr/>
              </p:nvSpPr>
              <p:spPr>
                <a:xfrm>
                  <a:off x="2265225" y="1651200"/>
                  <a:ext cx="99350" cy="84425"/>
                </a:xfrm>
                <a:custGeom>
                  <a:rect b="b" l="l" r="r" t="t"/>
                  <a:pathLst>
                    <a:path extrusionOk="0" h="3377" w="3974">
                      <a:moveTo>
                        <a:pt x="2325" y="0"/>
                      </a:moveTo>
                      <a:cubicBezTo>
                        <a:pt x="2071" y="0"/>
                        <a:pt x="1821" y="66"/>
                        <a:pt x="1606" y="192"/>
                      </a:cubicBezTo>
                      <a:lnTo>
                        <a:pt x="899" y="654"/>
                      </a:lnTo>
                      <a:cubicBezTo>
                        <a:pt x="572" y="845"/>
                        <a:pt x="327" y="1171"/>
                        <a:pt x="218" y="1525"/>
                      </a:cubicBezTo>
                      <a:cubicBezTo>
                        <a:pt x="1" y="2314"/>
                        <a:pt x="463" y="3104"/>
                        <a:pt x="1225" y="3321"/>
                      </a:cubicBezTo>
                      <a:cubicBezTo>
                        <a:pt x="1356" y="3359"/>
                        <a:pt x="1490" y="3377"/>
                        <a:pt x="1624" y="3377"/>
                      </a:cubicBezTo>
                      <a:cubicBezTo>
                        <a:pt x="1880" y="3377"/>
                        <a:pt x="2136" y="3310"/>
                        <a:pt x="2368" y="3185"/>
                      </a:cubicBezTo>
                      <a:lnTo>
                        <a:pt x="3076" y="2723"/>
                      </a:lnTo>
                      <a:cubicBezTo>
                        <a:pt x="3403" y="2532"/>
                        <a:pt x="3647" y="2205"/>
                        <a:pt x="3756" y="1852"/>
                      </a:cubicBezTo>
                      <a:cubicBezTo>
                        <a:pt x="3974" y="1062"/>
                        <a:pt x="3511" y="246"/>
                        <a:pt x="2722" y="56"/>
                      </a:cubicBezTo>
                      <a:cubicBezTo>
                        <a:pt x="2591" y="18"/>
                        <a:pt x="2457" y="0"/>
                        <a:pt x="2325"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6" name="Google Shape;1076;p11"/>
                <p:cNvSpPr/>
                <p:nvPr/>
              </p:nvSpPr>
              <p:spPr>
                <a:xfrm>
                  <a:off x="2418300" y="1899550"/>
                  <a:ext cx="81675" cy="79625"/>
                </a:xfrm>
                <a:custGeom>
                  <a:rect b="b" l="l" r="r" t="t"/>
                  <a:pathLst>
                    <a:path extrusionOk="0" h="3185" w="3267">
                      <a:moveTo>
                        <a:pt x="1770" y="0"/>
                      </a:moveTo>
                      <a:lnTo>
                        <a:pt x="1362" y="55"/>
                      </a:lnTo>
                      <a:cubicBezTo>
                        <a:pt x="1117" y="136"/>
                        <a:pt x="899" y="272"/>
                        <a:pt x="708" y="436"/>
                      </a:cubicBezTo>
                      <a:lnTo>
                        <a:pt x="491" y="681"/>
                      </a:lnTo>
                      <a:cubicBezTo>
                        <a:pt x="355" y="790"/>
                        <a:pt x="246" y="953"/>
                        <a:pt x="191" y="1143"/>
                      </a:cubicBezTo>
                      <a:cubicBezTo>
                        <a:pt x="1" y="1497"/>
                        <a:pt x="1" y="1905"/>
                        <a:pt x="191" y="2286"/>
                      </a:cubicBezTo>
                      <a:cubicBezTo>
                        <a:pt x="246" y="2450"/>
                        <a:pt x="355" y="2613"/>
                        <a:pt x="491" y="2749"/>
                      </a:cubicBezTo>
                      <a:lnTo>
                        <a:pt x="790" y="2967"/>
                      </a:lnTo>
                      <a:cubicBezTo>
                        <a:pt x="1008" y="3103"/>
                        <a:pt x="1253" y="3184"/>
                        <a:pt x="1525" y="3184"/>
                      </a:cubicBezTo>
                      <a:lnTo>
                        <a:pt x="1906" y="3130"/>
                      </a:lnTo>
                      <a:cubicBezTo>
                        <a:pt x="2151" y="3048"/>
                        <a:pt x="2396" y="2939"/>
                        <a:pt x="2559" y="2749"/>
                      </a:cubicBezTo>
                      <a:lnTo>
                        <a:pt x="2804" y="2504"/>
                      </a:lnTo>
                      <a:cubicBezTo>
                        <a:pt x="2940" y="2395"/>
                        <a:pt x="3049" y="2232"/>
                        <a:pt x="3103" y="2041"/>
                      </a:cubicBezTo>
                      <a:cubicBezTo>
                        <a:pt x="3267" y="1688"/>
                        <a:pt x="3267" y="1279"/>
                        <a:pt x="3103" y="898"/>
                      </a:cubicBezTo>
                      <a:cubicBezTo>
                        <a:pt x="3049" y="735"/>
                        <a:pt x="2940" y="572"/>
                        <a:pt x="2804" y="436"/>
                      </a:cubicBezTo>
                      <a:lnTo>
                        <a:pt x="2505" y="218"/>
                      </a:lnTo>
                      <a:cubicBezTo>
                        <a:pt x="2260" y="82"/>
                        <a:pt x="2015" y="0"/>
                        <a:pt x="1770"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7" name="Google Shape;1077;p11"/>
                <p:cNvSpPr/>
                <p:nvPr/>
              </p:nvSpPr>
              <p:spPr>
                <a:xfrm>
                  <a:off x="2409475" y="2062150"/>
                  <a:ext cx="94575" cy="73500"/>
                </a:xfrm>
                <a:custGeom>
                  <a:rect b="b" l="l" r="r" t="t"/>
                  <a:pathLst>
                    <a:path extrusionOk="0" h="2940" w="3783">
                      <a:moveTo>
                        <a:pt x="1878" y="1"/>
                      </a:moveTo>
                      <a:cubicBezTo>
                        <a:pt x="0" y="1"/>
                        <a:pt x="0" y="2940"/>
                        <a:pt x="1878" y="2940"/>
                      </a:cubicBezTo>
                      <a:cubicBezTo>
                        <a:pt x="3756" y="2940"/>
                        <a:pt x="3783" y="1"/>
                        <a:pt x="1878"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8" name="Google Shape;1078;p11"/>
                <p:cNvSpPr/>
                <p:nvPr/>
              </p:nvSpPr>
              <p:spPr>
                <a:xfrm>
                  <a:off x="2357075" y="2143125"/>
                  <a:ext cx="95275" cy="73500"/>
                </a:xfrm>
                <a:custGeom>
                  <a:rect b="b" l="l" r="r" t="t"/>
                  <a:pathLst>
                    <a:path extrusionOk="0" h="2940" w="3811">
                      <a:moveTo>
                        <a:pt x="1906" y="0"/>
                      </a:moveTo>
                      <a:cubicBezTo>
                        <a:pt x="28" y="0"/>
                        <a:pt x="1" y="2939"/>
                        <a:pt x="1906" y="2939"/>
                      </a:cubicBezTo>
                      <a:cubicBezTo>
                        <a:pt x="3783" y="2939"/>
                        <a:pt x="3811" y="0"/>
                        <a:pt x="1906"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sp>
        <p:nvSpPr>
          <p:cNvPr id="1079" name="Google Shape;1079;p11"/>
          <p:cNvSpPr txBox="1"/>
          <p:nvPr>
            <p:ph hasCustomPrompt="1" type="title"/>
          </p:nvPr>
        </p:nvSpPr>
        <p:spPr>
          <a:xfrm>
            <a:off x="774750" y="1526450"/>
            <a:ext cx="7594500" cy="1255500"/>
          </a:xfrm>
          <a:prstGeom prst="rect">
            <a:avLst/>
          </a:prstGeom>
        </p:spPr>
        <p:txBody>
          <a:bodyPr anchorCtr="0" anchor="ctr" bIns="91425" lIns="91425" spcFirstLastPara="1" rIns="91425" wrap="square" tIns="91425">
            <a:noAutofit/>
          </a:bodyPr>
          <a:lstStyle>
            <a:lvl1pPr lvl="0" algn="ctr">
              <a:spcBef>
                <a:spcPts val="0"/>
              </a:spcBef>
              <a:spcAft>
                <a:spcPts val="0"/>
              </a:spcAft>
              <a:buSzPts val="8500"/>
              <a:buNone/>
              <a:defRPr sz="8500"/>
            </a:lvl1pPr>
            <a:lvl2pPr lvl="1">
              <a:spcBef>
                <a:spcPts val="0"/>
              </a:spcBef>
              <a:spcAft>
                <a:spcPts val="0"/>
              </a:spcAft>
              <a:buSzPts val="8000"/>
              <a:buNone/>
              <a:defRPr sz="8000"/>
            </a:lvl2pPr>
            <a:lvl3pPr lvl="2">
              <a:spcBef>
                <a:spcPts val="0"/>
              </a:spcBef>
              <a:spcAft>
                <a:spcPts val="0"/>
              </a:spcAft>
              <a:buSzPts val="8000"/>
              <a:buNone/>
              <a:defRPr sz="8000"/>
            </a:lvl3pPr>
            <a:lvl4pPr lvl="3">
              <a:spcBef>
                <a:spcPts val="0"/>
              </a:spcBef>
              <a:spcAft>
                <a:spcPts val="0"/>
              </a:spcAft>
              <a:buSzPts val="8000"/>
              <a:buNone/>
              <a:defRPr sz="8000"/>
            </a:lvl4pPr>
            <a:lvl5pPr lvl="4">
              <a:spcBef>
                <a:spcPts val="0"/>
              </a:spcBef>
              <a:spcAft>
                <a:spcPts val="0"/>
              </a:spcAft>
              <a:buSzPts val="8000"/>
              <a:buNone/>
              <a:defRPr sz="8000"/>
            </a:lvl5pPr>
            <a:lvl6pPr lvl="5">
              <a:spcBef>
                <a:spcPts val="0"/>
              </a:spcBef>
              <a:spcAft>
                <a:spcPts val="0"/>
              </a:spcAft>
              <a:buSzPts val="8000"/>
              <a:buNone/>
              <a:defRPr sz="8000"/>
            </a:lvl6pPr>
            <a:lvl7pPr lvl="6">
              <a:spcBef>
                <a:spcPts val="0"/>
              </a:spcBef>
              <a:spcAft>
                <a:spcPts val="0"/>
              </a:spcAft>
              <a:buSzPts val="8000"/>
              <a:buNone/>
              <a:defRPr sz="8000"/>
            </a:lvl7pPr>
            <a:lvl8pPr lvl="7">
              <a:spcBef>
                <a:spcPts val="0"/>
              </a:spcBef>
              <a:spcAft>
                <a:spcPts val="0"/>
              </a:spcAft>
              <a:buSzPts val="8000"/>
              <a:buNone/>
              <a:defRPr sz="8000"/>
            </a:lvl8pPr>
            <a:lvl9pPr lvl="8">
              <a:spcBef>
                <a:spcPts val="0"/>
              </a:spcBef>
              <a:spcAft>
                <a:spcPts val="0"/>
              </a:spcAft>
              <a:buSzPts val="8000"/>
              <a:buNone/>
              <a:defRPr sz="8000"/>
            </a:lvl9pPr>
          </a:lstStyle>
          <a:p>
            <a:r>
              <a:t>xx%</a:t>
            </a:r>
          </a:p>
        </p:txBody>
      </p:sp>
      <p:sp>
        <p:nvSpPr>
          <p:cNvPr id="1080" name="Google Shape;1080;p11"/>
          <p:cNvSpPr txBox="1"/>
          <p:nvPr>
            <p:ph idx="1" type="subTitle"/>
          </p:nvPr>
        </p:nvSpPr>
        <p:spPr>
          <a:xfrm flipH="1">
            <a:off x="1815200" y="2942670"/>
            <a:ext cx="5408700" cy="463500"/>
          </a:xfrm>
          <a:prstGeom prst="rect">
            <a:avLst/>
          </a:prstGeom>
          <a:solidFill>
            <a:schemeClr val="dk1"/>
          </a:solidFill>
        </p:spPr>
        <p:txBody>
          <a:bodyPr anchorCtr="0" anchor="ctr" bIns="91425" lIns="91425" spcFirstLastPara="1" rIns="91425" wrap="square" tIns="91425">
            <a:noAutofit/>
          </a:bodyPr>
          <a:lstStyle>
            <a:lvl1pPr lvl="0" rtl="0" algn="ctr">
              <a:lnSpc>
                <a:spcPct val="100000"/>
              </a:lnSpc>
              <a:spcBef>
                <a:spcPts val="0"/>
              </a:spcBef>
              <a:spcAft>
                <a:spcPts val="0"/>
              </a:spcAft>
              <a:buNone/>
              <a:defRPr sz="1800">
                <a:solidFill>
                  <a:schemeClr val="lt1"/>
                </a:solidFill>
              </a:defRPr>
            </a:lvl1pPr>
            <a:lvl2pPr lvl="1" rtl="0" algn="ctr">
              <a:lnSpc>
                <a:spcPct val="100000"/>
              </a:lnSpc>
              <a:spcBef>
                <a:spcPts val="0"/>
              </a:spcBef>
              <a:spcAft>
                <a:spcPts val="0"/>
              </a:spcAft>
              <a:buNone/>
              <a:defRPr sz="1800">
                <a:solidFill>
                  <a:schemeClr val="lt1"/>
                </a:solidFill>
              </a:defRPr>
            </a:lvl2pPr>
            <a:lvl3pPr lvl="2" rtl="0" algn="ctr">
              <a:lnSpc>
                <a:spcPct val="100000"/>
              </a:lnSpc>
              <a:spcBef>
                <a:spcPts val="0"/>
              </a:spcBef>
              <a:spcAft>
                <a:spcPts val="0"/>
              </a:spcAft>
              <a:buNone/>
              <a:defRPr sz="1800">
                <a:solidFill>
                  <a:schemeClr val="lt1"/>
                </a:solidFill>
              </a:defRPr>
            </a:lvl3pPr>
            <a:lvl4pPr lvl="3" rtl="0" algn="ctr">
              <a:lnSpc>
                <a:spcPct val="100000"/>
              </a:lnSpc>
              <a:spcBef>
                <a:spcPts val="0"/>
              </a:spcBef>
              <a:spcAft>
                <a:spcPts val="0"/>
              </a:spcAft>
              <a:buNone/>
              <a:defRPr sz="1800">
                <a:solidFill>
                  <a:schemeClr val="lt1"/>
                </a:solidFill>
              </a:defRPr>
            </a:lvl4pPr>
            <a:lvl5pPr lvl="4" rtl="0" algn="ctr">
              <a:lnSpc>
                <a:spcPct val="100000"/>
              </a:lnSpc>
              <a:spcBef>
                <a:spcPts val="0"/>
              </a:spcBef>
              <a:spcAft>
                <a:spcPts val="0"/>
              </a:spcAft>
              <a:buNone/>
              <a:defRPr sz="1800">
                <a:solidFill>
                  <a:schemeClr val="lt1"/>
                </a:solidFill>
              </a:defRPr>
            </a:lvl5pPr>
            <a:lvl6pPr lvl="5" rtl="0" algn="ctr">
              <a:lnSpc>
                <a:spcPct val="100000"/>
              </a:lnSpc>
              <a:spcBef>
                <a:spcPts val="0"/>
              </a:spcBef>
              <a:spcAft>
                <a:spcPts val="0"/>
              </a:spcAft>
              <a:buNone/>
              <a:defRPr sz="1800">
                <a:solidFill>
                  <a:schemeClr val="lt1"/>
                </a:solidFill>
              </a:defRPr>
            </a:lvl6pPr>
            <a:lvl7pPr lvl="6" rtl="0" algn="ctr">
              <a:lnSpc>
                <a:spcPct val="100000"/>
              </a:lnSpc>
              <a:spcBef>
                <a:spcPts val="0"/>
              </a:spcBef>
              <a:spcAft>
                <a:spcPts val="0"/>
              </a:spcAft>
              <a:buNone/>
              <a:defRPr sz="1800">
                <a:solidFill>
                  <a:schemeClr val="lt1"/>
                </a:solidFill>
              </a:defRPr>
            </a:lvl7pPr>
            <a:lvl8pPr lvl="7" rtl="0" algn="ctr">
              <a:lnSpc>
                <a:spcPct val="100000"/>
              </a:lnSpc>
              <a:spcBef>
                <a:spcPts val="0"/>
              </a:spcBef>
              <a:spcAft>
                <a:spcPts val="0"/>
              </a:spcAft>
              <a:buNone/>
              <a:defRPr sz="1800">
                <a:solidFill>
                  <a:schemeClr val="lt1"/>
                </a:solidFill>
              </a:defRPr>
            </a:lvl8pPr>
            <a:lvl9pPr lvl="8" rtl="0" algn="ctr">
              <a:lnSpc>
                <a:spcPct val="100000"/>
              </a:lnSpc>
              <a:spcBef>
                <a:spcPts val="0"/>
              </a:spcBef>
              <a:spcAft>
                <a:spcPts val="0"/>
              </a:spcAft>
              <a:buNone/>
              <a:defRPr sz="1800">
                <a:solidFill>
                  <a:schemeClr val="lt1"/>
                </a:solidFill>
              </a:defRPr>
            </a:lvl9pPr>
          </a:lstStyle>
          <a:p/>
        </p:txBody>
      </p:sp>
      <p:grpSp>
        <p:nvGrpSpPr>
          <p:cNvPr id="1081" name="Google Shape;1081;p11"/>
          <p:cNvGrpSpPr/>
          <p:nvPr/>
        </p:nvGrpSpPr>
        <p:grpSpPr>
          <a:xfrm>
            <a:off x="1229801" y="-749100"/>
            <a:ext cx="6806399" cy="1835350"/>
            <a:chOff x="1229801" y="-749100"/>
            <a:chExt cx="6806399" cy="1835350"/>
          </a:xfrm>
        </p:grpSpPr>
        <p:grpSp>
          <p:nvGrpSpPr>
            <p:cNvPr id="1082" name="Google Shape;1082;p11"/>
            <p:cNvGrpSpPr/>
            <p:nvPr/>
          </p:nvGrpSpPr>
          <p:grpSpPr>
            <a:xfrm>
              <a:off x="1229801" y="-749100"/>
              <a:ext cx="6806399" cy="1764504"/>
              <a:chOff x="1229801" y="-749100"/>
              <a:chExt cx="6806399" cy="1764504"/>
            </a:xfrm>
          </p:grpSpPr>
          <p:grpSp>
            <p:nvGrpSpPr>
              <p:cNvPr id="1083" name="Google Shape;1083;p11"/>
              <p:cNvGrpSpPr/>
              <p:nvPr/>
            </p:nvGrpSpPr>
            <p:grpSpPr>
              <a:xfrm>
                <a:off x="1229801" y="0"/>
                <a:ext cx="2471560" cy="1015404"/>
                <a:chOff x="3150720" y="0"/>
                <a:chExt cx="2825931" cy="1160992"/>
              </a:xfrm>
            </p:grpSpPr>
            <p:grpSp>
              <p:nvGrpSpPr>
                <p:cNvPr id="1084" name="Google Shape;1084;p11"/>
                <p:cNvGrpSpPr/>
                <p:nvPr/>
              </p:nvGrpSpPr>
              <p:grpSpPr>
                <a:xfrm>
                  <a:off x="4473212" y="0"/>
                  <a:ext cx="1503440" cy="747773"/>
                  <a:chOff x="4673568" y="0"/>
                  <a:chExt cx="1731276" cy="861093"/>
                </a:xfrm>
              </p:grpSpPr>
              <p:sp>
                <p:nvSpPr>
                  <p:cNvPr id="1085" name="Google Shape;1085;p11"/>
                  <p:cNvSpPr/>
                  <p:nvPr/>
                </p:nvSpPr>
                <p:spPr>
                  <a:xfrm>
                    <a:off x="4673568" y="0"/>
                    <a:ext cx="1731276" cy="273779"/>
                  </a:xfrm>
                  <a:custGeom>
                    <a:rect b="b" l="l" r="r" t="t"/>
                    <a:pathLst>
                      <a:path extrusionOk="0" h="11136" w="70420">
                        <a:moveTo>
                          <a:pt x="1" y="0"/>
                        </a:moveTo>
                        <a:lnTo>
                          <a:pt x="1" y="114"/>
                        </a:lnTo>
                        <a:cubicBezTo>
                          <a:pt x="823" y="5457"/>
                          <a:pt x="4942" y="8751"/>
                          <a:pt x="10082" y="8751"/>
                        </a:cubicBezTo>
                        <a:cubicBezTo>
                          <a:pt x="12056" y="8751"/>
                          <a:pt x="14180" y="8265"/>
                          <a:pt x="16326" y="7224"/>
                        </a:cubicBezTo>
                        <a:cubicBezTo>
                          <a:pt x="19739" y="5574"/>
                          <a:pt x="22867" y="3299"/>
                          <a:pt x="26451" y="1934"/>
                        </a:cubicBezTo>
                        <a:cubicBezTo>
                          <a:pt x="28766" y="1076"/>
                          <a:pt x="31208" y="680"/>
                          <a:pt x="33663" y="680"/>
                        </a:cubicBezTo>
                        <a:cubicBezTo>
                          <a:pt x="38203" y="680"/>
                          <a:pt x="42787" y="2034"/>
                          <a:pt x="46700" y="4323"/>
                        </a:cubicBezTo>
                        <a:cubicBezTo>
                          <a:pt x="49886" y="6200"/>
                          <a:pt x="52730" y="8589"/>
                          <a:pt x="56086" y="10011"/>
                        </a:cubicBezTo>
                        <a:cubicBezTo>
                          <a:pt x="57713" y="10700"/>
                          <a:pt x="59540" y="11136"/>
                          <a:pt x="61315" y="11136"/>
                        </a:cubicBezTo>
                        <a:cubicBezTo>
                          <a:pt x="63202" y="11136"/>
                          <a:pt x="65030" y="10644"/>
                          <a:pt x="66495" y="9442"/>
                        </a:cubicBezTo>
                        <a:cubicBezTo>
                          <a:pt x="67917" y="8077"/>
                          <a:pt x="68998" y="6371"/>
                          <a:pt x="69510" y="4437"/>
                        </a:cubicBezTo>
                        <a:cubicBezTo>
                          <a:pt x="69965" y="3015"/>
                          <a:pt x="70249" y="1593"/>
                          <a:pt x="70420" y="114"/>
                        </a:cubicBezTo>
                        <a:cubicBezTo>
                          <a:pt x="70420" y="57"/>
                          <a:pt x="70420" y="0"/>
                          <a:pt x="70420"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6" name="Google Shape;1086;p11"/>
                  <p:cNvSpPr/>
                  <p:nvPr/>
                </p:nvSpPr>
                <p:spPr>
                  <a:xfrm>
                    <a:off x="6115391" y="168313"/>
                    <a:ext cx="90915" cy="663205"/>
                  </a:xfrm>
                  <a:custGeom>
                    <a:rect b="b" l="l" r="r" t="t"/>
                    <a:pathLst>
                      <a:path extrusionOk="0" h="26976" w="3698">
                        <a:moveTo>
                          <a:pt x="1720" y="0"/>
                        </a:moveTo>
                        <a:cubicBezTo>
                          <a:pt x="1225" y="0"/>
                          <a:pt x="778" y="278"/>
                          <a:pt x="683" y="947"/>
                        </a:cubicBezTo>
                        <a:lnTo>
                          <a:pt x="683" y="1004"/>
                        </a:lnTo>
                        <a:cubicBezTo>
                          <a:pt x="114" y="5042"/>
                          <a:pt x="228" y="9251"/>
                          <a:pt x="171" y="13347"/>
                        </a:cubicBezTo>
                        <a:cubicBezTo>
                          <a:pt x="57" y="17613"/>
                          <a:pt x="0" y="21879"/>
                          <a:pt x="0" y="26145"/>
                        </a:cubicBezTo>
                        <a:cubicBezTo>
                          <a:pt x="0" y="26661"/>
                          <a:pt x="494" y="26976"/>
                          <a:pt x="942" y="26976"/>
                        </a:cubicBezTo>
                        <a:cubicBezTo>
                          <a:pt x="1284" y="26976"/>
                          <a:pt x="1601" y="26792"/>
                          <a:pt x="1650" y="26373"/>
                        </a:cubicBezTo>
                        <a:cubicBezTo>
                          <a:pt x="2219" y="22277"/>
                          <a:pt x="2674" y="18239"/>
                          <a:pt x="2958" y="14143"/>
                        </a:cubicBezTo>
                        <a:cubicBezTo>
                          <a:pt x="3243" y="9877"/>
                          <a:pt x="3698" y="5497"/>
                          <a:pt x="3243" y="1288"/>
                        </a:cubicBezTo>
                        <a:cubicBezTo>
                          <a:pt x="3177" y="529"/>
                          <a:pt x="2403" y="0"/>
                          <a:pt x="1720"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7" name="Google Shape;1087;p11"/>
                  <p:cNvSpPr/>
                  <p:nvPr/>
                </p:nvSpPr>
                <p:spPr>
                  <a:xfrm>
                    <a:off x="6238442" y="145891"/>
                    <a:ext cx="93890" cy="715202"/>
                  </a:xfrm>
                  <a:custGeom>
                    <a:rect b="b" l="l" r="r" t="t"/>
                    <a:pathLst>
                      <a:path extrusionOk="0" h="29091" w="3819">
                        <a:moveTo>
                          <a:pt x="2827" y="1"/>
                        </a:moveTo>
                        <a:cubicBezTo>
                          <a:pt x="2430" y="1"/>
                          <a:pt x="2036" y="208"/>
                          <a:pt x="1935" y="664"/>
                        </a:cubicBezTo>
                        <a:cubicBezTo>
                          <a:pt x="968" y="4930"/>
                          <a:pt x="854" y="9253"/>
                          <a:pt x="683" y="13576"/>
                        </a:cubicBezTo>
                        <a:cubicBezTo>
                          <a:pt x="513" y="18297"/>
                          <a:pt x="1" y="23132"/>
                          <a:pt x="285" y="27853"/>
                        </a:cubicBezTo>
                        <a:cubicBezTo>
                          <a:pt x="285" y="28678"/>
                          <a:pt x="911" y="29091"/>
                          <a:pt x="1537" y="29091"/>
                        </a:cubicBezTo>
                        <a:cubicBezTo>
                          <a:pt x="2162" y="29091"/>
                          <a:pt x="2788" y="28678"/>
                          <a:pt x="2788" y="27853"/>
                        </a:cubicBezTo>
                        <a:cubicBezTo>
                          <a:pt x="3357" y="23303"/>
                          <a:pt x="3016" y="18582"/>
                          <a:pt x="3129" y="13974"/>
                        </a:cubicBezTo>
                        <a:cubicBezTo>
                          <a:pt x="3186" y="9595"/>
                          <a:pt x="3243" y="5215"/>
                          <a:pt x="3755" y="892"/>
                        </a:cubicBezTo>
                        <a:cubicBezTo>
                          <a:pt x="3818" y="324"/>
                          <a:pt x="3321" y="1"/>
                          <a:pt x="2827"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088" name="Google Shape;1088;p11"/>
                <p:cNvGrpSpPr/>
                <p:nvPr/>
              </p:nvGrpSpPr>
              <p:grpSpPr>
                <a:xfrm>
                  <a:off x="3150720" y="0"/>
                  <a:ext cx="2472520" cy="1160992"/>
                  <a:chOff x="3150662" y="0"/>
                  <a:chExt cx="2847213" cy="1336932"/>
                </a:xfrm>
              </p:grpSpPr>
              <p:sp>
                <p:nvSpPr>
                  <p:cNvPr id="1089" name="Google Shape;1089;p11"/>
                  <p:cNvSpPr/>
                  <p:nvPr/>
                </p:nvSpPr>
                <p:spPr>
                  <a:xfrm>
                    <a:off x="3150662" y="0"/>
                    <a:ext cx="2847213" cy="1336932"/>
                  </a:xfrm>
                  <a:custGeom>
                    <a:rect b="b" l="l" r="r" t="t"/>
                    <a:pathLst>
                      <a:path extrusionOk="0" h="54380" w="115811">
                        <a:moveTo>
                          <a:pt x="0" y="0"/>
                        </a:moveTo>
                        <a:lnTo>
                          <a:pt x="114" y="114"/>
                        </a:lnTo>
                        <a:cubicBezTo>
                          <a:pt x="3584" y="2673"/>
                          <a:pt x="8134" y="3584"/>
                          <a:pt x="12514" y="3754"/>
                        </a:cubicBezTo>
                        <a:cubicBezTo>
                          <a:pt x="17690" y="3982"/>
                          <a:pt x="23037" y="3527"/>
                          <a:pt x="28043" y="5006"/>
                        </a:cubicBezTo>
                        <a:cubicBezTo>
                          <a:pt x="33048" y="6541"/>
                          <a:pt x="37713" y="10807"/>
                          <a:pt x="37542" y="16040"/>
                        </a:cubicBezTo>
                        <a:cubicBezTo>
                          <a:pt x="37201" y="24800"/>
                          <a:pt x="24630" y="28441"/>
                          <a:pt x="22696" y="36973"/>
                        </a:cubicBezTo>
                        <a:cubicBezTo>
                          <a:pt x="21558" y="42206"/>
                          <a:pt x="24914" y="47496"/>
                          <a:pt x="29294" y="50510"/>
                        </a:cubicBezTo>
                        <a:cubicBezTo>
                          <a:pt x="33170" y="53085"/>
                          <a:pt x="37635" y="54379"/>
                          <a:pt x="42104" y="54379"/>
                        </a:cubicBezTo>
                        <a:cubicBezTo>
                          <a:pt x="46423" y="54379"/>
                          <a:pt x="50747" y="53170"/>
                          <a:pt x="54549" y="50738"/>
                        </a:cubicBezTo>
                        <a:cubicBezTo>
                          <a:pt x="58759" y="47951"/>
                          <a:pt x="61887" y="43855"/>
                          <a:pt x="65527" y="40442"/>
                        </a:cubicBezTo>
                        <a:cubicBezTo>
                          <a:pt x="68943" y="37237"/>
                          <a:pt x="73232" y="34469"/>
                          <a:pt x="77812" y="34469"/>
                        </a:cubicBezTo>
                        <a:cubicBezTo>
                          <a:pt x="78190" y="34469"/>
                          <a:pt x="78570" y="34488"/>
                          <a:pt x="78951" y="34527"/>
                        </a:cubicBezTo>
                        <a:cubicBezTo>
                          <a:pt x="86289" y="35209"/>
                          <a:pt x="91465" y="42775"/>
                          <a:pt x="98746" y="43912"/>
                        </a:cubicBezTo>
                        <a:cubicBezTo>
                          <a:pt x="99339" y="44006"/>
                          <a:pt x="99931" y="44051"/>
                          <a:pt x="100520" y="44051"/>
                        </a:cubicBezTo>
                        <a:cubicBezTo>
                          <a:pt x="106379" y="44051"/>
                          <a:pt x="111902" y="39591"/>
                          <a:pt x="113763" y="33958"/>
                        </a:cubicBezTo>
                        <a:cubicBezTo>
                          <a:pt x="115810" y="27701"/>
                          <a:pt x="113819" y="20705"/>
                          <a:pt x="109781" y="15529"/>
                        </a:cubicBezTo>
                        <a:cubicBezTo>
                          <a:pt x="108359" y="13651"/>
                          <a:pt x="106596" y="12059"/>
                          <a:pt x="104605" y="10864"/>
                        </a:cubicBezTo>
                        <a:cubicBezTo>
                          <a:pt x="102003" y="9291"/>
                          <a:pt x="98999" y="8603"/>
                          <a:pt x="95952" y="8603"/>
                        </a:cubicBezTo>
                        <a:cubicBezTo>
                          <a:pt x="93270" y="8603"/>
                          <a:pt x="90555" y="9136"/>
                          <a:pt x="88052" y="10068"/>
                        </a:cubicBezTo>
                        <a:cubicBezTo>
                          <a:pt x="82706" y="12002"/>
                          <a:pt x="78098" y="15642"/>
                          <a:pt x="73832" y="19396"/>
                        </a:cubicBezTo>
                        <a:cubicBezTo>
                          <a:pt x="70012" y="22834"/>
                          <a:pt x="65351" y="26673"/>
                          <a:pt x="60520" y="26673"/>
                        </a:cubicBezTo>
                        <a:cubicBezTo>
                          <a:pt x="59596" y="26673"/>
                          <a:pt x="58666" y="26533"/>
                          <a:pt x="57735" y="26222"/>
                        </a:cubicBezTo>
                        <a:cubicBezTo>
                          <a:pt x="51933" y="24231"/>
                          <a:pt x="50170" y="16609"/>
                          <a:pt x="50966" y="10409"/>
                        </a:cubicBezTo>
                        <a:cubicBezTo>
                          <a:pt x="51250" y="7679"/>
                          <a:pt x="51933" y="4949"/>
                          <a:pt x="51648" y="2218"/>
                        </a:cubicBezTo>
                        <a:cubicBezTo>
                          <a:pt x="51592" y="1479"/>
                          <a:pt x="51421" y="739"/>
                          <a:pt x="51193"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0" name="Google Shape;1090;p11"/>
                  <p:cNvSpPr/>
                  <p:nvPr/>
                </p:nvSpPr>
                <p:spPr>
                  <a:xfrm>
                    <a:off x="5302886" y="400253"/>
                    <a:ext cx="423747" cy="424829"/>
                  </a:xfrm>
                  <a:custGeom>
                    <a:rect b="b" l="l" r="r" t="t"/>
                    <a:pathLst>
                      <a:path extrusionOk="0" h="17280" w="17236">
                        <a:moveTo>
                          <a:pt x="4808" y="0"/>
                        </a:moveTo>
                        <a:cubicBezTo>
                          <a:pt x="4220" y="0"/>
                          <a:pt x="3634" y="56"/>
                          <a:pt x="3072" y="159"/>
                        </a:cubicBezTo>
                        <a:cubicBezTo>
                          <a:pt x="1707" y="386"/>
                          <a:pt x="683" y="1353"/>
                          <a:pt x="285" y="2661"/>
                        </a:cubicBezTo>
                        <a:cubicBezTo>
                          <a:pt x="0" y="4083"/>
                          <a:pt x="854" y="5449"/>
                          <a:pt x="1707" y="6643"/>
                        </a:cubicBezTo>
                        <a:cubicBezTo>
                          <a:pt x="4778" y="10682"/>
                          <a:pt x="8646" y="14095"/>
                          <a:pt x="13026" y="16711"/>
                        </a:cubicBezTo>
                        <a:cubicBezTo>
                          <a:pt x="13481" y="16995"/>
                          <a:pt x="13936" y="17166"/>
                          <a:pt x="14448" y="17280"/>
                        </a:cubicBezTo>
                        <a:cubicBezTo>
                          <a:pt x="15358" y="17280"/>
                          <a:pt x="16155" y="16768"/>
                          <a:pt x="16553" y="16028"/>
                        </a:cubicBezTo>
                        <a:cubicBezTo>
                          <a:pt x="16951" y="15232"/>
                          <a:pt x="17122" y="14379"/>
                          <a:pt x="17122" y="13526"/>
                        </a:cubicBezTo>
                        <a:cubicBezTo>
                          <a:pt x="17235" y="7439"/>
                          <a:pt x="13026" y="1353"/>
                          <a:pt x="6940" y="272"/>
                        </a:cubicBezTo>
                        <a:cubicBezTo>
                          <a:pt x="6251" y="85"/>
                          <a:pt x="5528" y="0"/>
                          <a:pt x="4808"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1091" name="Google Shape;1091;p11"/>
              <p:cNvSpPr/>
              <p:nvPr/>
            </p:nvSpPr>
            <p:spPr>
              <a:xfrm>
                <a:off x="6816975" y="-7225"/>
                <a:ext cx="1219225" cy="671500"/>
              </a:xfrm>
              <a:custGeom>
                <a:rect b="b" l="l" r="r" t="t"/>
                <a:pathLst>
                  <a:path extrusionOk="0" h="26860" w="48769">
                    <a:moveTo>
                      <a:pt x="18370" y="0"/>
                    </a:moveTo>
                    <a:cubicBezTo>
                      <a:pt x="19350" y="572"/>
                      <a:pt x="20275" y="1279"/>
                      <a:pt x="21119" y="2096"/>
                    </a:cubicBezTo>
                    <a:cubicBezTo>
                      <a:pt x="22098" y="3102"/>
                      <a:pt x="22887" y="4572"/>
                      <a:pt x="22343" y="5851"/>
                    </a:cubicBezTo>
                    <a:cubicBezTo>
                      <a:pt x="22017" y="6640"/>
                      <a:pt x="21227" y="7157"/>
                      <a:pt x="20438" y="7457"/>
                    </a:cubicBezTo>
                    <a:cubicBezTo>
                      <a:pt x="19482" y="7833"/>
                      <a:pt x="18475" y="7980"/>
                      <a:pt x="17449" y="7980"/>
                    </a:cubicBezTo>
                    <a:cubicBezTo>
                      <a:pt x="15876" y="7980"/>
                      <a:pt x="14258" y="7634"/>
                      <a:pt x="12709" y="7239"/>
                    </a:cubicBezTo>
                    <a:cubicBezTo>
                      <a:pt x="10772" y="6739"/>
                      <a:pt x="8770" y="6159"/>
                      <a:pt x="6790" y="6159"/>
                    </a:cubicBezTo>
                    <a:cubicBezTo>
                      <a:pt x="6184" y="6159"/>
                      <a:pt x="5580" y="6213"/>
                      <a:pt x="4981" y="6341"/>
                    </a:cubicBezTo>
                    <a:cubicBezTo>
                      <a:pt x="2395" y="6885"/>
                      <a:pt x="0" y="9280"/>
                      <a:pt x="463" y="11865"/>
                    </a:cubicBezTo>
                    <a:cubicBezTo>
                      <a:pt x="708" y="13145"/>
                      <a:pt x="1606" y="14233"/>
                      <a:pt x="2504" y="15186"/>
                    </a:cubicBezTo>
                    <a:cubicBezTo>
                      <a:pt x="8628" y="21650"/>
                      <a:pt x="17410" y="26859"/>
                      <a:pt x="25873" y="26859"/>
                    </a:cubicBezTo>
                    <a:cubicBezTo>
                      <a:pt x="30949" y="26859"/>
                      <a:pt x="35910" y="24985"/>
                      <a:pt x="40114" y="20384"/>
                    </a:cubicBezTo>
                    <a:cubicBezTo>
                      <a:pt x="45149" y="14859"/>
                      <a:pt x="47462" y="7402"/>
                      <a:pt x="48768"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092" name="Google Shape;1092;p11"/>
              <p:cNvGrpSpPr/>
              <p:nvPr/>
            </p:nvGrpSpPr>
            <p:grpSpPr>
              <a:xfrm>
                <a:off x="4190202" y="-749100"/>
                <a:ext cx="2137931" cy="1764500"/>
                <a:chOff x="4466963" y="-749100"/>
                <a:chExt cx="2137931" cy="1764500"/>
              </a:xfrm>
            </p:grpSpPr>
            <p:sp>
              <p:nvSpPr>
                <p:cNvPr id="1093" name="Google Shape;1093;p11"/>
                <p:cNvSpPr/>
                <p:nvPr/>
              </p:nvSpPr>
              <p:spPr>
                <a:xfrm>
                  <a:off x="4926600" y="-749100"/>
                  <a:ext cx="1678293" cy="1496276"/>
                </a:xfrm>
                <a:custGeom>
                  <a:rect b="b" l="l" r="r" t="t"/>
                  <a:pathLst>
                    <a:path extrusionOk="0" h="64613" w="72473">
                      <a:moveTo>
                        <a:pt x="36339" y="1"/>
                      </a:moveTo>
                      <a:cubicBezTo>
                        <a:pt x="34036" y="1"/>
                        <a:pt x="31734" y="126"/>
                        <a:pt x="29501" y="496"/>
                      </a:cubicBezTo>
                      <a:cubicBezTo>
                        <a:pt x="29202" y="3676"/>
                        <a:pt x="27681" y="37916"/>
                        <a:pt x="28220" y="37916"/>
                      </a:cubicBezTo>
                      <a:cubicBezTo>
                        <a:pt x="28221" y="37916"/>
                        <a:pt x="28221" y="37916"/>
                        <a:pt x="28222" y="37916"/>
                      </a:cubicBezTo>
                      <a:lnTo>
                        <a:pt x="28222" y="37916"/>
                      </a:lnTo>
                      <a:lnTo>
                        <a:pt x="20439" y="39113"/>
                      </a:lnTo>
                      <a:cubicBezTo>
                        <a:pt x="19432" y="35657"/>
                        <a:pt x="6941" y="10103"/>
                        <a:pt x="5716" y="9722"/>
                      </a:cubicBezTo>
                      <a:cubicBezTo>
                        <a:pt x="5716" y="9722"/>
                        <a:pt x="1" y="10892"/>
                        <a:pt x="219" y="12117"/>
                      </a:cubicBezTo>
                      <a:cubicBezTo>
                        <a:pt x="355" y="12987"/>
                        <a:pt x="16574" y="63552"/>
                        <a:pt x="18561" y="63960"/>
                      </a:cubicBezTo>
                      <a:cubicBezTo>
                        <a:pt x="19595" y="64177"/>
                        <a:pt x="44034" y="63933"/>
                        <a:pt x="51599" y="64613"/>
                      </a:cubicBezTo>
                      <a:cubicBezTo>
                        <a:pt x="53885" y="56775"/>
                        <a:pt x="57641" y="49972"/>
                        <a:pt x="60961" y="42597"/>
                      </a:cubicBezTo>
                      <a:lnTo>
                        <a:pt x="72472" y="16879"/>
                      </a:lnTo>
                      <a:cubicBezTo>
                        <a:pt x="67764" y="15246"/>
                        <a:pt x="62947" y="13940"/>
                        <a:pt x="58049" y="13015"/>
                      </a:cubicBezTo>
                      <a:cubicBezTo>
                        <a:pt x="58048" y="13014"/>
                        <a:pt x="58047" y="13014"/>
                        <a:pt x="58046" y="13014"/>
                      </a:cubicBezTo>
                      <a:cubicBezTo>
                        <a:pt x="57541" y="13014"/>
                        <a:pt x="46319" y="39875"/>
                        <a:pt x="45884" y="39875"/>
                      </a:cubicBezTo>
                      <a:lnTo>
                        <a:pt x="40115" y="38841"/>
                      </a:lnTo>
                      <a:cubicBezTo>
                        <a:pt x="39951" y="38814"/>
                        <a:pt x="39788" y="38759"/>
                        <a:pt x="39652" y="38650"/>
                      </a:cubicBezTo>
                      <a:cubicBezTo>
                        <a:pt x="39489" y="38460"/>
                        <a:pt x="40713" y="2945"/>
                        <a:pt x="41611" y="169"/>
                      </a:cubicBezTo>
                      <a:cubicBezTo>
                        <a:pt x="39874" y="75"/>
                        <a:pt x="38106" y="1"/>
                        <a:pt x="36339"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094" name="Google Shape;1094;p11"/>
                <p:cNvGrpSpPr/>
                <p:nvPr/>
              </p:nvGrpSpPr>
              <p:grpSpPr>
                <a:xfrm>
                  <a:off x="4466963" y="-253075"/>
                  <a:ext cx="1108325" cy="1268475"/>
                  <a:chOff x="4275675" y="598425"/>
                  <a:chExt cx="1108325" cy="1268475"/>
                </a:xfrm>
              </p:grpSpPr>
              <p:sp>
                <p:nvSpPr>
                  <p:cNvPr id="1095" name="Google Shape;1095;p11"/>
                  <p:cNvSpPr/>
                  <p:nvPr/>
                </p:nvSpPr>
                <p:spPr>
                  <a:xfrm>
                    <a:off x="4441000" y="855200"/>
                    <a:ext cx="70100" cy="70775"/>
                  </a:xfrm>
                  <a:custGeom>
                    <a:rect b="b" l="l" r="r" t="t"/>
                    <a:pathLst>
                      <a:path extrusionOk="0" h="2831" w="2804">
                        <a:moveTo>
                          <a:pt x="1525" y="0"/>
                        </a:moveTo>
                        <a:lnTo>
                          <a:pt x="1171" y="55"/>
                        </a:lnTo>
                        <a:cubicBezTo>
                          <a:pt x="953" y="109"/>
                          <a:pt x="763" y="245"/>
                          <a:pt x="599" y="381"/>
                        </a:cubicBezTo>
                        <a:lnTo>
                          <a:pt x="382" y="626"/>
                        </a:lnTo>
                        <a:cubicBezTo>
                          <a:pt x="246" y="735"/>
                          <a:pt x="164" y="871"/>
                          <a:pt x="110" y="1035"/>
                        </a:cubicBezTo>
                        <a:cubicBezTo>
                          <a:pt x="28" y="1198"/>
                          <a:pt x="1" y="1361"/>
                          <a:pt x="1" y="1524"/>
                        </a:cubicBezTo>
                        <a:cubicBezTo>
                          <a:pt x="1" y="1715"/>
                          <a:pt x="28" y="1878"/>
                          <a:pt x="110" y="2041"/>
                        </a:cubicBezTo>
                        <a:cubicBezTo>
                          <a:pt x="164" y="2178"/>
                          <a:pt x="246" y="2341"/>
                          <a:pt x="382" y="2450"/>
                        </a:cubicBezTo>
                        <a:lnTo>
                          <a:pt x="627" y="2640"/>
                        </a:lnTo>
                        <a:cubicBezTo>
                          <a:pt x="844" y="2749"/>
                          <a:pt x="1062" y="2831"/>
                          <a:pt x="1280" y="2831"/>
                        </a:cubicBezTo>
                        <a:lnTo>
                          <a:pt x="1634" y="2776"/>
                        </a:lnTo>
                        <a:cubicBezTo>
                          <a:pt x="1851" y="2722"/>
                          <a:pt x="2042" y="2586"/>
                          <a:pt x="2178" y="2422"/>
                        </a:cubicBezTo>
                        <a:lnTo>
                          <a:pt x="2205" y="2422"/>
                        </a:lnTo>
                        <a:cubicBezTo>
                          <a:pt x="2287" y="2368"/>
                          <a:pt x="2341" y="2286"/>
                          <a:pt x="2423" y="2205"/>
                        </a:cubicBezTo>
                        <a:cubicBezTo>
                          <a:pt x="2559" y="2096"/>
                          <a:pt x="2640" y="1960"/>
                          <a:pt x="2695" y="1797"/>
                        </a:cubicBezTo>
                        <a:cubicBezTo>
                          <a:pt x="2776" y="1633"/>
                          <a:pt x="2804" y="1470"/>
                          <a:pt x="2804" y="1307"/>
                        </a:cubicBezTo>
                        <a:cubicBezTo>
                          <a:pt x="2776" y="953"/>
                          <a:pt x="2640" y="626"/>
                          <a:pt x="2423" y="381"/>
                        </a:cubicBezTo>
                        <a:lnTo>
                          <a:pt x="2178" y="191"/>
                        </a:lnTo>
                        <a:cubicBezTo>
                          <a:pt x="1960" y="82"/>
                          <a:pt x="1742" y="0"/>
                          <a:pt x="1525"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6" name="Google Shape;1096;p11"/>
                  <p:cNvSpPr/>
                  <p:nvPr/>
                </p:nvSpPr>
                <p:spPr>
                  <a:xfrm>
                    <a:off x="4356650" y="774225"/>
                    <a:ext cx="82325" cy="63975"/>
                  </a:xfrm>
                  <a:custGeom>
                    <a:rect b="b" l="l" r="r" t="t"/>
                    <a:pathLst>
                      <a:path extrusionOk="0" h="2559" w="3293">
                        <a:moveTo>
                          <a:pt x="1660" y="1"/>
                        </a:moveTo>
                        <a:cubicBezTo>
                          <a:pt x="0" y="1"/>
                          <a:pt x="0" y="2559"/>
                          <a:pt x="1660" y="2559"/>
                        </a:cubicBezTo>
                        <a:cubicBezTo>
                          <a:pt x="3293" y="2559"/>
                          <a:pt x="3293" y="1"/>
                          <a:pt x="1660"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7" name="Google Shape;1097;p11"/>
                  <p:cNvSpPr/>
                  <p:nvPr/>
                </p:nvSpPr>
                <p:spPr>
                  <a:xfrm>
                    <a:off x="4609050" y="901450"/>
                    <a:ext cx="70775" cy="64175"/>
                  </a:xfrm>
                  <a:custGeom>
                    <a:rect b="b" l="l" r="r" t="t"/>
                    <a:pathLst>
                      <a:path extrusionOk="0" h="2567" w="2831">
                        <a:moveTo>
                          <a:pt x="1307" y="1"/>
                        </a:moveTo>
                        <a:cubicBezTo>
                          <a:pt x="1116" y="1"/>
                          <a:pt x="953" y="28"/>
                          <a:pt x="790" y="110"/>
                        </a:cubicBezTo>
                        <a:cubicBezTo>
                          <a:pt x="490" y="219"/>
                          <a:pt x="245" y="464"/>
                          <a:pt x="109" y="790"/>
                        </a:cubicBezTo>
                        <a:cubicBezTo>
                          <a:pt x="28" y="953"/>
                          <a:pt x="1" y="1117"/>
                          <a:pt x="1" y="1280"/>
                        </a:cubicBezTo>
                        <a:lnTo>
                          <a:pt x="55" y="1634"/>
                        </a:lnTo>
                        <a:cubicBezTo>
                          <a:pt x="109" y="1852"/>
                          <a:pt x="245" y="2042"/>
                          <a:pt x="409" y="2178"/>
                        </a:cubicBezTo>
                        <a:lnTo>
                          <a:pt x="654" y="2396"/>
                        </a:lnTo>
                        <a:cubicBezTo>
                          <a:pt x="844" y="2505"/>
                          <a:pt x="1089" y="2559"/>
                          <a:pt x="1307" y="2559"/>
                        </a:cubicBezTo>
                        <a:lnTo>
                          <a:pt x="1552" y="2559"/>
                        </a:lnTo>
                        <a:cubicBezTo>
                          <a:pt x="1581" y="2564"/>
                          <a:pt x="1610" y="2566"/>
                          <a:pt x="1639" y="2566"/>
                        </a:cubicBezTo>
                        <a:cubicBezTo>
                          <a:pt x="1773" y="2566"/>
                          <a:pt x="1907" y="2517"/>
                          <a:pt x="2042" y="2450"/>
                        </a:cubicBezTo>
                        <a:cubicBezTo>
                          <a:pt x="2178" y="2396"/>
                          <a:pt x="2341" y="2314"/>
                          <a:pt x="2450" y="2178"/>
                        </a:cubicBezTo>
                        <a:cubicBezTo>
                          <a:pt x="2668" y="1933"/>
                          <a:pt x="2804" y="1607"/>
                          <a:pt x="2831" y="1280"/>
                        </a:cubicBezTo>
                        <a:lnTo>
                          <a:pt x="2776" y="926"/>
                        </a:lnTo>
                        <a:cubicBezTo>
                          <a:pt x="2722" y="736"/>
                          <a:pt x="2586" y="518"/>
                          <a:pt x="2450" y="382"/>
                        </a:cubicBezTo>
                        <a:lnTo>
                          <a:pt x="2178" y="164"/>
                        </a:lnTo>
                        <a:cubicBezTo>
                          <a:pt x="1987" y="55"/>
                          <a:pt x="1742" y="1"/>
                          <a:pt x="1525"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8" name="Google Shape;1098;p11"/>
                  <p:cNvSpPr/>
                  <p:nvPr/>
                </p:nvSpPr>
                <p:spPr>
                  <a:xfrm>
                    <a:off x="4528100" y="982425"/>
                    <a:ext cx="63975" cy="70100"/>
                  </a:xfrm>
                  <a:custGeom>
                    <a:rect b="b" l="l" r="r" t="t"/>
                    <a:pathLst>
                      <a:path extrusionOk="0" h="2804" w="2559">
                        <a:moveTo>
                          <a:pt x="1279" y="0"/>
                        </a:moveTo>
                        <a:lnTo>
                          <a:pt x="925" y="55"/>
                        </a:lnTo>
                        <a:cubicBezTo>
                          <a:pt x="708" y="109"/>
                          <a:pt x="517" y="218"/>
                          <a:pt x="381" y="381"/>
                        </a:cubicBezTo>
                        <a:cubicBezTo>
                          <a:pt x="299" y="463"/>
                          <a:pt x="245" y="545"/>
                          <a:pt x="163" y="654"/>
                        </a:cubicBezTo>
                        <a:cubicBezTo>
                          <a:pt x="54" y="844"/>
                          <a:pt x="0" y="1062"/>
                          <a:pt x="0" y="1280"/>
                        </a:cubicBezTo>
                        <a:lnTo>
                          <a:pt x="0" y="1307"/>
                        </a:lnTo>
                        <a:lnTo>
                          <a:pt x="0" y="1524"/>
                        </a:lnTo>
                        <a:cubicBezTo>
                          <a:pt x="0" y="1688"/>
                          <a:pt x="27" y="1878"/>
                          <a:pt x="109" y="2014"/>
                        </a:cubicBezTo>
                        <a:cubicBezTo>
                          <a:pt x="163" y="2178"/>
                          <a:pt x="245" y="2314"/>
                          <a:pt x="381" y="2423"/>
                        </a:cubicBezTo>
                        <a:cubicBezTo>
                          <a:pt x="490" y="2559"/>
                          <a:pt x="626" y="2640"/>
                          <a:pt x="789" y="2695"/>
                        </a:cubicBezTo>
                        <a:cubicBezTo>
                          <a:pt x="925" y="2776"/>
                          <a:pt x="1116" y="2804"/>
                          <a:pt x="1279" y="2804"/>
                        </a:cubicBezTo>
                        <a:lnTo>
                          <a:pt x="1633" y="2776"/>
                        </a:lnTo>
                        <a:cubicBezTo>
                          <a:pt x="1823" y="2695"/>
                          <a:pt x="2041" y="2586"/>
                          <a:pt x="2177" y="2423"/>
                        </a:cubicBezTo>
                        <a:cubicBezTo>
                          <a:pt x="2259" y="2341"/>
                          <a:pt x="2313" y="2259"/>
                          <a:pt x="2395" y="2150"/>
                        </a:cubicBezTo>
                        <a:cubicBezTo>
                          <a:pt x="2504" y="1960"/>
                          <a:pt x="2558" y="1742"/>
                          <a:pt x="2558" y="1524"/>
                        </a:cubicBezTo>
                        <a:lnTo>
                          <a:pt x="2558" y="1280"/>
                        </a:lnTo>
                        <a:cubicBezTo>
                          <a:pt x="2558" y="1116"/>
                          <a:pt x="2531" y="926"/>
                          <a:pt x="2449" y="790"/>
                        </a:cubicBezTo>
                        <a:cubicBezTo>
                          <a:pt x="2395" y="626"/>
                          <a:pt x="2313" y="490"/>
                          <a:pt x="2177" y="381"/>
                        </a:cubicBezTo>
                        <a:cubicBezTo>
                          <a:pt x="1932" y="137"/>
                          <a:pt x="1606" y="0"/>
                          <a:pt x="1279"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9" name="Google Shape;1099;p11"/>
                  <p:cNvSpPr/>
                  <p:nvPr/>
                </p:nvSpPr>
                <p:spPr>
                  <a:xfrm>
                    <a:off x="4617225" y="1075625"/>
                    <a:ext cx="82350" cy="63975"/>
                  </a:xfrm>
                  <a:custGeom>
                    <a:rect b="b" l="l" r="r" t="t"/>
                    <a:pathLst>
                      <a:path extrusionOk="0" h="2559" w="3294">
                        <a:moveTo>
                          <a:pt x="1660" y="1"/>
                        </a:moveTo>
                        <a:cubicBezTo>
                          <a:pt x="0" y="1"/>
                          <a:pt x="0" y="2559"/>
                          <a:pt x="1660" y="2559"/>
                        </a:cubicBezTo>
                        <a:cubicBezTo>
                          <a:pt x="3293" y="2559"/>
                          <a:pt x="3293" y="1"/>
                          <a:pt x="1660"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0" name="Google Shape;1100;p11"/>
                  <p:cNvSpPr/>
                  <p:nvPr/>
                </p:nvSpPr>
                <p:spPr>
                  <a:xfrm>
                    <a:off x="4533525" y="1180075"/>
                    <a:ext cx="64675" cy="75875"/>
                  </a:xfrm>
                  <a:custGeom>
                    <a:rect b="b" l="l" r="r" t="t"/>
                    <a:pathLst>
                      <a:path extrusionOk="0" h="3035" w="2587">
                        <a:moveTo>
                          <a:pt x="1293" y="0"/>
                        </a:moveTo>
                        <a:cubicBezTo>
                          <a:pt x="967" y="0"/>
                          <a:pt x="640" y="123"/>
                          <a:pt x="382" y="368"/>
                        </a:cubicBezTo>
                        <a:cubicBezTo>
                          <a:pt x="164" y="613"/>
                          <a:pt x="28" y="939"/>
                          <a:pt x="1" y="1293"/>
                        </a:cubicBezTo>
                        <a:lnTo>
                          <a:pt x="1" y="1756"/>
                        </a:lnTo>
                        <a:cubicBezTo>
                          <a:pt x="28" y="2082"/>
                          <a:pt x="137" y="2409"/>
                          <a:pt x="382" y="2654"/>
                        </a:cubicBezTo>
                        <a:cubicBezTo>
                          <a:pt x="627" y="2899"/>
                          <a:pt x="953" y="3035"/>
                          <a:pt x="1307" y="3035"/>
                        </a:cubicBezTo>
                        <a:cubicBezTo>
                          <a:pt x="1634" y="3035"/>
                          <a:pt x="1960" y="2899"/>
                          <a:pt x="2205" y="2654"/>
                        </a:cubicBezTo>
                        <a:cubicBezTo>
                          <a:pt x="2450" y="2409"/>
                          <a:pt x="2559" y="2082"/>
                          <a:pt x="2586" y="1756"/>
                        </a:cubicBezTo>
                        <a:lnTo>
                          <a:pt x="2586" y="1293"/>
                        </a:lnTo>
                        <a:cubicBezTo>
                          <a:pt x="2586" y="939"/>
                          <a:pt x="2450" y="613"/>
                          <a:pt x="2205" y="368"/>
                        </a:cubicBezTo>
                        <a:cubicBezTo>
                          <a:pt x="1947" y="123"/>
                          <a:pt x="1620" y="0"/>
                          <a:pt x="1293"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1" name="Google Shape;1101;p11"/>
                  <p:cNvSpPr/>
                  <p:nvPr/>
                </p:nvSpPr>
                <p:spPr>
                  <a:xfrm>
                    <a:off x="4626750" y="1307450"/>
                    <a:ext cx="70100" cy="69675"/>
                  </a:xfrm>
                  <a:custGeom>
                    <a:rect b="b" l="l" r="r" t="t"/>
                    <a:pathLst>
                      <a:path extrusionOk="0" h="2787" w="2804">
                        <a:moveTo>
                          <a:pt x="1366" y="1"/>
                        </a:moveTo>
                        <a:cubicBezTo>
                          <a:pt x="1337" y="1"/>
                          <a:pt x="1308" y="3"/>
                          <a:pt x="1279" y="8"/>
                        </a:cubicBezTo>
                        <a:cubicBezTo>
                          <a:pt x="925" y="8"/>
                          <a:pt x="626" y="144"/>
                          <a:pt x="354" y="389"/>
                        </a:cubicBezTo>
                        <a:cubicBezTo>
                          <a:pt x="299" y="471"/>
                          <a:pt x="245" y="552"/>
                          <a:pt x="163" y="634"/>
                        </a:cubicBezTo>
                        <a:cubicBezTo>
                          <a:pt x="55" y="824"/>
                          <a:pt x="0" y="1069"/>
                          <a:pt x="0" y="1287"/>
                        </a:cubicBezTo>
                        <a:lnTo>
                          <a:pt x="27" y="1614"/>
                        </a:lnTo>
                        <a:cubicBezTo>
                          <a:pt x="109" y="1831"/>
                          <a:pt x="218" y="2022"/>
                          <a:pt x="381" y="2185"/>
                        </a:cubicBezTo>
                        <a:lnTo>
                          <a:pt x="599" y="2430"/>
                        </a:lnTo>
                        <a:cubicBezTo>
                          <a:pt x="847" y="2660"/>
                          <a:pt x="1165" y="2787"/>
                          <a:pt x="1491" y="2787"/>
                        </a:cubicBezTo>
                        <a:cubicBezTo>
                          <a:pt x="1666" y="2787"/>
                          <a:pt x="1843" y="2751"/>
                          <a:pt x="2014" y="2675"/>
                        </a:cubicBezTo>
                        <a:cubicBezTo>
                          <a:pt x="2177" y="2648"/>
                          <a:pt x="2313" y="2539"/>
                          <a:pt x="2422" y="2430"/>
                        </a:cubicBezTo>
                        <a:lnTo>
                          <a:pt x="2640" y="2158"/>
                        </a:lnTo>
                        <a:cubicBezTo>
                          <a:pt x="2749" y="1967"/>
                          <a:pt x="2803" y="1750"/>
                          <a:pt x="2803" y="1505"/>
                        </a:cubicBezTo>
                        <a:cubicBezTo>
                          <a:pt x="2776" y="1396"/>
                          <a:pt x="2776" y="1287"/>
                          <a:pt x="2749" y="1178"/>
                        </a:cubicBezTo>
                        <a:cubicBezTo>
                          <a:pt x="2694" y="960"/>
                          <a:pt x="2585" y="770"/>
                          <a:pt x="2422" y="607"/>
                        </a:cubicBezTo>
                        <a:lnTo>
                          <a:pt x="2177" y="389"/>
                        </a:lnTo>
                        <a:cubicBezTo>
                          <a:pt x="2068" y="253"/>
                          <a:pt x="1932" y="171"/>
                          <a:pt x="1769" y="117"/>
                        </a:cubicBezTo>
                        <a:cubicBezTo>
                          <a:pt x="1635" y="50"/>
                          <a:pt x="1500" y="1"/>
                          <a:pt x="1366"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2" name="Google Shape;1102;p11"/>
                  <p:cNvSpPr/>
                  <p:nvPr/>
                </p:nvSpPr>
                <p:spPr>
                  <a:xfrm>
                    <a:off x="4419925" y="1093325"/>
                    <a:ext cx="83025" cy="63975"/>
                  </a:xfrm>
                  <a:custGeom>
                    <a:rect b="b" l="l" r="r" t="t"/>
                    <a:pathLst>
                      <a:path extrusionOk="0" h="2559" w="3321">
                        <a:moveTo>
                          <a:pt x="1660" y="0"/>
                        </a:moveTo>
                        <a:cubicBezTo>
                          <a:pt x="0" y="0"/>
                          <a:pt x="0" y="2559"/>
                          <a:pt x="1660" y="2559"/>
                        </a:cubicBezTo>
                        <a:cubicBezTo>
                          <a:pt x="3320" y="2559"/>
                          <a:pt x="3320" y="0"/>
                          <a:pt x="1660"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3" name="Google Shape;1103;p11"/>
                  <p:cNvSpPr/>
                  <p:nvPr/>
                </p:nvSpPr>
                <p:spPr>
                  <a:xfrm>
                    <a:off x="4452575" y="1289950"/>
                    <a:ext cx="72825" cy="70100"/>
                  </a:xfrm>
                  <a:custGeom>
                    <a:rect b="b" l="l" r="r" t="t"/>
                    <a:pathLst>
                      <a:path extrusionOk="0" h="2804" w="2913">
                        <a:moveTo>
                          <a:pt x="1524" y="0"/>
                        </a:moveTo>
                        <a:lnTo>
                          <a:pt x="1171" y="55"/>
                        </a:lnTo>
                        <a:cubicBezTo>
                          <a:pt x="953" y="109"/>
                          <a:pt x="762" y="218"/>
                          <a:pt x="626" y="381"/>
                        </a:cubicBezTo>
                        <a:lnTo>
                          <a:pt x="381" y="626"/>
                        </a:lnTo>
                        <a:cubicBezTo>
                          <a:pt x="245" y="735"/>
                          <a:pt x="164" y="871"/>
                          <a:pt x="109" y="1034"/>
                        </a:cubicBezTo>
                        <a:cubicBezTo>
                          <a:pt x="28" y="1171"/>
                          <a:pt x="0" y="1361"/>
                          <a:pt x="0" y="1524"/>
                        </a:cubicBezTo>
                        <a:cubicBezTo>
                          <a:pt x="28" y="1851"/>
                          <a:pt x="136" y="2177"/>
                          <a:pt x="381" y="2422"/>
                        </a:cubicBezTo>
                        <a:lnTo>
                          <a:pt x="653" y="2640"/>
                        </a:lnTo>
                        <a:cubicBezTo>
                          <a:pt x="844" y="2749"/>
                          <a:pt x="1062" y="2803"/>
                          <a:pt x="1279" y="2803"/>
                        </a:cubicBezTo>
                        <a:lnTo>
                          <a:pt x="1633" y="2749"/>
                        </a:lnTo>
                        <a:cubicBezTo>
                          <a:pt x="1851" y="2695"/>
                          <a:pt x="2041" y="2586"/>
                          <a:pt x="2205" y="2422"/>
                        </a:cubicBezTo>
                        <a:lnTo>
                          <a:pt x="2422" y="2177"/>
                        </a:lnTo>
                        <a:cubicBezTo>
                          <a:pt x="2803" y="1824"/>
                          <a:pt x="2912" y="1252"/>
                          <a:pt x="2694" y="790"/>
                        </a:cubicBezTo>
                        <a:cubicBezTo>
                          <a:pt x="2640" y="626"/>
                          <a:pt x="2558" y="490"/>
                          <a:pt x="2422" y="381"/>
                        </a:cubicBezTo>
                        <a:lnTo>
                          <a:pt x="2177" y="164"/>
                        </a:lnTo>
                        <a:cubicBezTo>
                          <a:pt x="1960" y="55"/>
                          <a:pt x="1742" y="0"/>
                          <a:pt x="152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4" name="Google Shape;1104;p11"/>
                  <p:cNvSpPr/>
                  <p:nvPr/>
                </p:nvSpPr>
                <p:spPr>
                  <a:xfrm>
                    <a:off x="4655325" y="1214925"/>
                    <a:ext cx="64650" cy="70275"/>
                  </a:xfrm>
                  <a:custGeom>
                    <a:rect b="b" l="l" r="r" t="t"/>
                    <a:pathLst>
                      <a:path extrusionOk="0" h="2811" w="2586">
                        <a:moveTo>
                          <a:pt x="1393" y="1"/>
                        </a:moveTo>
                        <a:cubicBezTo>
                          <a:pt x="1364" y="1"/>
                          <a:pt x="1335" y="3"/>
                          <a:pt x="1306" y="8"/>
                        </a:cubicBezTo>
                        <a:lnTo>
                          <a:pt x="953" y="35"/>
                        </a:lnTo>
                        <a:cubicBezTo>
                          <a:pt x="735" y="89"/>
                          <a:pt x="544" y="225"/>
                          <a:pt x="381" y="389"/>
                        </a:cubicBezTo>
                        <a:cubicBezTo>
                          <a:pt x="327" y="470"/>
                          <a:pt x="245" y="552"/>
                          <a:pt x="191" y="634"/>
                        </a:cubicBezTo>
                        <a:cubicBezTo>
                          <a:pt x="82" y="824"/>
                          <a:pt x="0" y="1069"/>
                          <a:pt x="0" y="1287"/>
                        </a:cubicBezTo>
                        <a:lnTo>
                          <a:pt x="0" y="1532"/>
                        </a:lnTo>
                        <a:cubicBezTo>
                          <a:pt x="27" y="1858"/>
                          <a:pt x="163" y="2185"/>
                          <a:pt x="381" y="2430"/>
                        </a:cubicBezTo>
                        <a:cubicBezTo>
                          <a:pt x="626" y="2648"/>
                          <a:pt x="953" y="2784"/>
                          <a:pt x="1306" y="2811"/>
                        </a:cubicBezTo>
                        <a:lnTo>
                          <a:pt x="1633" y="2756"/>
                        </a:lnTo>
                        <a:cubicBezTo>
                          <a:pt x="1851" y="2702"/>
                          <a:pt x="2041" y="2566"/>
                          <a:pt x="2204" y="2430"/>
                        </a:cubicBezTo>
                        <a:lnTo>
                          <a:pt x="2395" y="2158"/>
                        </a:lnTo>
                        <a:cubicBezTo>
                          <a:pt x="2531" y="1967"/>
                          <a:pt x="2585" y="1749"/>
                          <a:pt x="2585" y="1505"/>
                        </a:cubicBezTo>
                        <a:lnTo>
                          <a:pt x="2585" y="1287"/>
                        </a:lnTo>
                        <a:cubicBezTo>
                          <a:pt x="2585" y="1096"/>
                          <a:pt x="2558" y="933"/>
                          <a:pt x="2477" y="797"/>
                        </a:cubicBezTo>
                        <a:cubicBezTo>
                          <a:pt x="2422" y="634"/>
                          <a:pt x="2313" y="470"/>
                          <a:pt x="2204" y="362"/>
                        </a:cubicBezTo>
                        <a:cubicBezTo>
                          <a:pt x="2096" y="253"/>
                          <a:pt x="1932" y="144"/>
                          <a:pt x="1796" y="117"/>
                        </a:cubicBezTo>
                        <a:cubicBezTo>
                          <a:pt x="1662" y="49"/>
                          <a:pt x="1528" y="1"/>
                          <a:pt x="1393"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5" name="Google Shape;1105;p11"/>
                  <p:cNvSpPr/>
                  <p:nvPr/>
                </p:nvSpPr>
                <p:spPr>
                  <a:xfrm>
                    <a:off x="4739000" y="1139575"/>
                    <a:ext cx="83025" cy="64000"/>
                  </a:xfrm>
                  <a:custGeom>
                    <a:rect b="b" l="l" r="r" t="t"/>
                    <a:pathLst>
                      <a:path extrusionOk="0" h="2560" w="3321">
                        <a:moveTo>
                          <a:pt x="1661" y="1"/>
                        </a:moveTo>
                        <a:cubicBezTo>
                          <a:pt x="0" y="1"/>
                          <a:pt x="0" y="2559"/>
                          <a:pt x="1661" y="2559"/>
                        </a:cubicBezTo>
                        <a:cubicBezTo>
                          <a:pt x="3321" y="2559"/>
                          <a:pt x="3321" y="1"/>
                          <a:pt x="166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6" name="Google Shape;1106;p11"/>
                  <p:cNvSpPr/>
                  <p:nvPr/>
                </p:nvSpPr>
                <p:spPr>
                  <a:xfrm>
                    <a:off x="4753975" y="1012175"/>
                    <a:ext cx="70100" cy="64150"/>
                  </a:xfrm>
                  <a:custGeom>
                    <a:rect b="b" l="l" r="r" t="t"/>
                    <a:pathLst>
                      <a:path extrusionOk="0" h="2566" w="2804">
                        <a:moveTo>
                          <a:pt x="1190" y="1"/>
                        </a:moveTo>
                        <a:cubicBezTo>
                          <a:pt x="1050" y="1"/>
                          <a:pt x="901" y="50"/>
                          <a:pt x="789" y="117"/>
                        </a:cubicBezTo>
                        <a:cubicBezTo>
                          <a:pt x="327" y="307"/>
                          <a:pt x="0" y="770"/>
                          <a:pt x="0" y="1287"/>
                        </a:cubicBezTo>
                        <a:lnTo>
                          <a:pt x="55" y="1614"/>
                        </a:lnTo>
                        <a:cubicBezTo>
                          <a:pt x="109" y="1831"/>
                          <a:pt x="218" y="2022"/>
                          <a:pt x="381" y="2185"/>
                        </a:cubicBezTo>
                        <a:lnTo>
                          <a:pt x="653" y="2376"/>
                        </a:lnTo>
                        <a:cubicBezTo>
                          <a:pt x="844" y="2512"/>
                          <a:pt x="1062" y="2566"/>
                          <a:pt x="1279" y="2566"/>
                        </a:cubicBezTo>
                        <a:lnTo>
                          <a:pt x="1524" y="2566"/>
                        </a:lnTo>
                        <a:cubicBezTo>
                          <a:pt x="2205" y="2539"/>
                          <a:pt x="2776" y="1967"/>
                          <a:pt x="2803" y="1287"/>
                        </a:cubicBezTo>
                        <a:lnTo>
                          <a:pt x="2749" y="933"/>
                        </a:lnTo>
                        <a:cubicBezTo>
                          <a:pt x="2694" y="715"/>
                          <a:pt x="2558" y="525"/>
                          <a:pt x="2422" y="362"/>
                        </a:cubicBezTo>
                        <a:lnTo>
                          <a:pt x="2150" y="171"/>
                        </a:lnTo>
                        <a:cubicBezTo>
                          <a:pt x="1960" y="62"/>
                          <a:pt x="1742" y="8"/>
                          <a:pt x="1524" y="8"/>
                        </a:cubicBezTo>
                        <a:lnTo>
                          <a:pt x="1279" y="8"/>
                        </a:lnTo>
                        <a:cubicBezTo>
                          <a:pt x="1250" y="3"/>
                          <a:pt x="1221" y="1"/>
                          <a:pt x="1190"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7" name="Google Shape;1107;p11"/>
                  <p:cNvSpPr/>
                  <p:nvPr/>
                </p:nvSpPr>
                <p:spPr>
                  <a:xfrm>
                    <a:off x="4768250" y="1266825"/>
                    <a:ext cx="82350" cy="64650"/>
                  </a:xfrm>
                  <a:custGeom>
                    <a:rect b="b" l="l" r="r" t="t"/>
                    <a:pathLst>
                      <a:path extrusionOk="0" h="2586" w="3294">
                        <a:moveTo>
                          <a:pt x="1634" y="0"/>
                        </a:moveTo>
                        <a:cubicBezTo>
                          <a:pt x="1" y="0"/>
                          <a:pt x="1" y="2585"/>
                          <a:pt x="1634" y="2585"/>
                        </a:cubicBezTo>
                        <a:cubicBezTo>
                          <a:pt x="3294" y="2585"/>
                          <a:pt x="3294" y="0"/>
                          <a:pt x="163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8" name="Google Shape;1108;p11"/>
                  <p:cNvSpPr/>
                  <p:nvPr/>
                </p:nvSpPr>
                <p:spPr>
                  <a:xfrm>
                    <a:off x="4855350" y="1133475"/>
                    <a:ext cx="82325" cy="64650"/>
                  </a:xfrm>
                  <a:custGeom>
                    <a:rect b="b" l="l" r="r" t="t"/>
                    <a:pathLst>
                      <a:path extrusionOk="0" h="2586" w="3293">
                        <a:moveTo>
                          <a:pt x="1660" y="0"/>
                        </a:moveTo>
                        <a:cubicBezTo>
                          <a:pt x="0" y="0"/>
                          <a:pt x="0" y="2585"/>
                          <a:pt x="1660" y="2585"/>
                        </a:cubicBezTo>
                        <a:cubicBezTo>
                          <a:pt x="3293" y="2585"/>
                          <a:pt x="3293" y="0"/>
                          <a:pt x="1660"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9" name="Google Shape;1109;p11"/>
                  <p:cNvSpPr/>
                  <p:nvPr/>
                </p:nvSpPr>
                <p:spPr>
                  <a:xfrm>
                    <a:off x="4942425" y="1247075"/>
                    <a:ext cx="46300" cy="51050"/>
                  </a:xfrm>
                  <a:custGeom>
                    <a:rect b="b" l="l" r="r" t="t"/>
                    <a:pathLst>
                      <a:path extrusionOk="0" h="2042" w="1852">
                        <a:moveTo>
                          <a:pt x="926" y="1"/>
                        </a:moveTo>
                        <a:lnTo>
                          <a:pt x="708" y="28"/>
                        </a:lnTo>
                        <a:cubicBezTo>
                          <a:pt x="545" y="55"/>
                          <a:pt x="409" y="137"/>
                          <a:pt x="300" y="273"/>
                        </a:cubicBezTo>
                        <a:lnTo>
                          <a:pt x="137" y="436"/>
                        </a:lnTo>
                        <a:cubicBezTo>
                          <a:pt x="55" y="600"/>
                          <a:pt x="28" y="763"/>
                          <a:pt x="28" y="899"/>
                        </a:cubicBezTo>
                        <a:lnTo>
                          <a:pt x="28" y="926"/>
                        </a:lnTo>
                        <a:lnTo>
                          <a:pt x="28" y="1144"/>
                        </a:lnTo>
                        <a:cubicBezTo>
                          <a:pt x="0" y="1253"/>
                          <a:pt x="28" y="1389"/>
                          <a:pt x="109" y="1498"/>
                        </a:cubicBezTo>
                        <a:cubicBezTo>
                          <a:pt x="137" y="1606"/>
                          <a:pt x="191" y="1688"/>
                          <a:pt x="300" y="1770"/>
                        </a:cubicBezTo>
                        <a:cubicBezTo>
                          <a:pt x="354" y="1879"/>
                          <a:pt x="463" y="1933"/>
                          <a:pt x="572" y="1960"/>
                        </a:cubicBezTo>
                        <a:cubicBezTo>
                          <a:pt x="681" y="2015"/>
                          <a:pt x="817" y="2042"/>
                          <a:pt x="926" y="2042"/>
                        </a:cubicBezTo>
                        <a:lnTo>
                          <a:pt x="1171" y="2015"/>
                        </a:lnTo>
                        <a:cubicBezTo>
                          <a:pt x="1307" y="1960"/>
                          <a:pt x="1470" y="1879"/>
                          <a:pt x="1579" y="1770"/>
                        </a:cubicBezTo>
                        <a:lnTo>
                          <a:pt x="1715" y="1606"/>
                        </a:lnTo>
                        <a:cubicBezTo>
                          <a:pt x="1797" y="1443"/>
                          <a:pt x="1851" y="1280"/>
                          <a:pt x="1851" y="1144"/>
                        </a:cubicBezTo>
                        <a:lnTo>
                          <a:pt x="1851" y="899"/>
                        </a:lnTo>
                        <a:cubicBezTo>
                          <a:pt x="1851" y="790"/>
                          <a:pt x="1824" y="654"/>
                          <a:pt x="1769" y="572"/>
                        </a:cubicBezTo>
                        <a:cubicBezTo>
                          <a:pt x="1688" y="327"/>
                          <a:pt x="1497" y="164"/>
                          <a:pt x="1280" y="82"/>
                        </a:cubicBezTo>
                        <a:cubicBezTo>
                          <a:pt x="1171" y="28"/>
                          <a:pt x="1062" y="1"/>
                          <a:pt x="926"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0" name="Google Shape;1110;p11"/>
                  <p:cNvSpPr/>
                  <p:nvPr/>
                </p:nvSpPr>
                <p:spPr>
                  <a:xfrm>
                    <a:off x="4849225" y="1374300"/>
                    <a:ext cx="59200" cy="46300"/>
                  </a:xfrm>
                  <a:custGeom>
                    <a:rect b="b" l="l" r="r" t="t"/>
                    <a:pathLst>
                      <a:path extrusionOk="0" h="1852" w="2368">
                        <a:moveTo>
                          <a:pt x="1198" y="1"/>
                        </a:moveTo>
                        <a:cubicBezTo>
                          <a:pt x="0" y="1"/>
                          <a:pt x="0" y="1851"/>
                          <a:pt x="1198" y="1851"/>
                        </a:cubicBezTo>
                        <a:cubicBezTo>
                          <a:pt x="2368" y="1851"/>
                          <a:pt x="2368" y="1"/>
                          <a:pt x="1198"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1" name="Google Shape;1111;p11"/>
                  <p:cNvSpPr/>
                  <p:nvPr/>
                </p:nvSpPr>
                <p:spPr>
                  <a:xfrm>
                    <a:off x="4948550" y="1362750"/>
                    <a:ext cx="52400" cy="45600"/>
                  </a:xfrm>
                  <a:custGeom>
                    <a:rect b="b" l="l" r="r" t="t"/>
                    <a:pathLst>
                      <a:path extrusionOk="0" h="1824" w="2096">
                        <a:moveTo>
                          <a:pt x="926" y="0"/>
                        </a:moveTo>
                        <a:cubicBezTo>
                          <a:pt x="817" y="0"/>
                          <a:pt x="681" y="27"/>
                          <a:pt x="572" y="82"/>
                        </a:cubicBezTo>
                        <a:cubicBezTo>
                          <a:pt x="354" y="164"/>
                          <a:pt x="191" y="354"/>
                          <a:pt x="109" y="572"/>
                        </a:cubicBezTo>
                        <a:cubicBezTo>
                          <a:pt x="28" y="681"/>
                          <a:pt x="0" y="789"/>
                          <a:pt x="28" y="926"/>
                        </a:cubicBezTo>
                        <a:lnTo>
                          <a:pt x="55" y="1170"/>
                        </a:lnTo>
                        <a:cubicBezTo>
                          <a:pt x="82" y="1307"/>
                          <a:pt x="164" y="1443"/>
                          <a:pt x="273" y="1551"/>
                        </a:cubicBezTo>
                        <a:lnTo>
                          <a:pt x="463" y="1715"/>
                        </a:lnTo>
                        <a:cubicBezTo>
                          <a:pt x="599" y="1796"/>
                          <a:pt x="762" y="1824"/>
                          <a:pt x="926" y="1824"/>
                        </a:cubicBezTo>
                        <a:lnTo>
                          <a:pt x="1171" y="1824"/>
                        </a:lnTo>
                        <a:cubicBezTo>
                          <a:pt x="1524" y="1824"/>
                          <a:pt x="1851" y="1606"/>
                          <a:pt x="2014" y="1279"/>
                        </a:cubicBezTo>
                        <a:cubicBezTo>
                          <a:pt x="2069" y="1170"/>
                          <a:pt x="2096" y="1062"/>
                          <a:pt x="2069" y="953"/>
                        </a:cubicBezTo>
                        <a:lnTo>
                          <a:pt x="2041" y="708"/>
                        </a:lnTo>
                        <a:cubicBezTo>
                          <a:pt x="2014" y="545"/>
                          <a:pt x="1933" y="408"/>
                          <a:pt x="1824" y="300"/>
                        </a:cubicBezTo>
                        <a:lnTo>
                          <a:pt x="1633" y="136"/>
                        </a:lnTo>
                        <a:cubicBezTo>
                          <a:pt x="1497" y="55"/>
                          <a:pt x="1334" y="27"/>
                          <a:pt x="1171" y="27"/>
                        </a:cubicBezTo>
                        <a:lnTo>
                          <a:pt x="1143"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2" name="Google Shape;1112;p11"/>
                  <p:cNvSpPr/>
                  <p:nvPr/>
                </p:nvSpPr>
                <p:spPr>
                  <a:xfrm>
                    <a:off x="5040400" y="1200825"/>
                    <a:ext cx="59200" cy="45600"/>
                  </a:xfrm>
                  <a:custGeom>
                    <a:rect b="b" l="l" r="r" t="t"/>
                    <a:pathLst>
                      <a:path extrusionOk="0" h="1824" w="2368">
                        <a:moveTo>
                          <a:pt x="1198" y="0"/>
                        </a:moveTo>
                        <a:cubicBezTo>
                          <a:pt x="0" y="0"/>
                          <a:pt x="0" y="1824"/>
                          <a:pt x="1198" y="1824"/>
                        </a:cubicBezTo>
                        <a:cubicBezTo>
                          <a:pt x="2368" y="1824"/>
                          <a:pt x="2368" y="0"/>
                          <a:pt x="1198"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3" name="Google Shape;1113;p11"/>
                  <p:cNvSpPr/>
                  <p:nvPr/>
                </p:nvSpPr>
                <p:spPr>
                  <a:xfrm>
                    <a:off x="4895475" y="998075"/>
                    <a:ext cx="59225" cy="45600"/>
                  </a:xfrm>
                  <a:custGeom>
                    <a:rect b="b" l="l" r="r" t="t"/>
                    <a:pathLst>
                      <a:path extrusionOk="0" h="1824" w="2369">
                        <a:moveTo>
                          <a:pt x="1198" y="0"/>
                        </a:moveTo>
                        <a:cubicBezTo>
                          <a:pt x="1" y="0"/>
                          <a:pt x="1" y="1824"/>
                          <a:pt x="1198" y="1824"/>
                        </a:cubicBezTo>
                        <a:cubicBezTo>
                          <a:pt x="2368" y="1824"/>
                          <a:pt x="2368" y="0"/>
                          <a:pt x="1198"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4" name="Google Shape;1114;p11"/>
                  <p:cNvSpPr/>
                  <p:nvPr/>
                </p:nvSpPr>
                <p:spPr>
                  <a:xfrm>
                    <a:off x="4988000" y="1102175"/>
                    <a:ext cx="59225" cy="46275"/>
                  </a:xfrm>
                  <a:custGeom>
                    <a:rect b="b" l="l" r="r" t="t"/>
                    <a:pathLst>
                      <a:path extrusionOk="0" h="1851" w="2369">
                        <a:moveTo>
                          <a:pt x="1198" y="0"/>
                        </a:moveTo>
                        <a:cubicBezTo>
                          <a:pt x="28" y="0"/>
                          <a:pt x="1" y="1851"/>
                          <a:pt x="1198" y="1851"/>
                        </a:cubicBezTo>
                        <a:cubicBezTo>
                          <a:pt x="2368" y="1851"/>
                          <a:pt x="2368" y="0"/>
                          <a:pt x="1198"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5" name="Google Shape;1115;p11"/>
                  <p:cNvSpPr/>
                  <p:nvPr/>
                </p:nvSpPr>
                <p:spPr>
                  <a:xfrm>
                    <a:off x="4747175" y="1390650"/>
                    <a:ext cx="49675" cy="47400"/>
                  </a:xfrm>
                  <a:custGeom>
                    <a:rect b="b" l="l" r="r" t="t"/>
                    <a:pathLst>
                      <a:path extrusionOk="0" h="1896" w="1987">
                        <a:moveTo>
                          <a:pt x="205" y="772"/>
                        </a:moveTo>
                        <a:lnTo>
                          <a:pt x="205" y="772"/>
                        </a:lnTo>
                        <a:cubicBezTo>
                          <a:pt x="188" y="855"/>
                          <a:pt x="180" y="943"/>
                          <a:pt x="181" y="1033"/>
                        </a:cubicBezTo>
                        <a:lnTo>
                          <a:pt x="181" y="1033"/>
                        </a:lnTo>
                        <a:cubicBezTo>
                          <a:pt x="175" y="1015"/>
                          <a:pt x="169" y="997"/>
                          <a:pt x="163" y="980"/>
                        </a:cubicBezTo>
                        <a:cubicBezTo>
                          <a:pt x="163" y="910"/>
                          <a:pt x="183" y="841"/>
                          <a:pt x="205" y="772"/>
                        </a:cubicBezTo>
                        <a:close/>
                        <a:moveTo>
                          <a:pt x="1823" y="1225"/>
                        </a:moveTo>
                        <a:lnTo>
                          <a:pt x="1742" y="1442"/>
                        </a:lnTo>
                        <a:lnTo>
                          <a:pt x="1659" y="1525"/>
                        </a:lnTo>
                        <a:lnTo>
                          <a:pt x="1659" y="1525"/>
                        </a:lnTo>
                        <a:cubicBezTo>
                          <a:pt x="1728" y="1425"/>
                          <a:pt x="1783" y="1325"/>
                          <a:pt x="1823" y="1225"/>
                        </a:cubicBezTo>
                        <a:close/>
                        <a:moveTo>
                          <a:pt x="1415" y="1769"/>
                        </a:moveTo>
                        <a:lnTo>
                          <a:pt x="1342" y="1796"/>
                        </a:lnTo>
                        <a:lnTo>
                          <a:pt x="1342" y="1796"/>
                        </a:lnTo>
                        <a:cubicBezTo>
                          <a:pt x="1359" y="1787"/>
                          <a:pt x="1374" y="1778"/>
                          <a:pt x="1388" y="1769"/>
                        </a:cubicBezTo>
                        <a:close/>
                        <a:moveTo>
                          <a:pt x="1225" y="1851"/>
                        </a:moveTo>
                        <a:lnTo>
                          <a:pt x="1209" y="1852"/>
                        </a:lnTo>
                        <a:lnTo>
                          <a:pt x="1209" y="1852"/>
                        </a:lnTo>
                        <a:cubicBezTo>
                          <a:pt x="1211" y="1852"/>
                          <a:pt x="1213" y="1851"/>
                          <a:pt x="1215" y="1851"/>
                        </a:cubicBezTo>
                        <a:close/>
                        <a:moveTo>
                          <a:pt x="292" y="1423"/>
                        </a:moveTo>
                        <a:lnTo>
                          <a:pt x="292" y="1423"/>
                        </a:lnTo>
                        <a:cubicBezTo>
                          <a:pt x="311" y="1449"/>
                          <a:pt x="331" y="1474"/>
                          <a:pt x="354" y="1497"/>
                        </a:cubicBezTo>
                        <a:cubicBezTo>
                          <a:pt x="408" y="1606"/>
                          <a:pt x="517" y="1687"/>
                          <a:pt x="626" y="1742"/>
                        </a:cubicBezTo>
                        <a:lnTo>
                          <a:pt x="844" y="1823"/>
                        </a:lnTo>
                        <a:cubicBezTo>
                          <a:pt x="912" y="1851"/>
                          <a:pt x="993" y="1864"/>
                          <a:pt x="1078" y="1864"/>
                        </a:cubicBezTo>
                        <a:cubicBezTo>
                          <a:pt x="1088" y="1864"/>
                          <a:pt x="1097" y="1864"/>
                          <a:pt x="1107" y="1864"/>
                        </a:cubicBezTo>
                        <a:lnTo>
                          <a:pt x="1107" y="1864"/>
                        </a:lnTo>
                        <a:lnTo>
                          <a:pt x="1007" y="1875"/>
                        </a:lnTo>
                        <a:lnTo>
                          <a:pt x="1007" y="1875"/>
                        </a:lnTo>
                        <a:lnTo>
                          <a:pt x="789" y="1851"/>
                        </a:lnTo>
                        <a:lnTo>
                          <a:pt x="816" y="1851"/>
                        </a:lnTo>
                        <a:lnTo>
                          <a:pt x="599" y="1769"/>
                        </a:lnTo>
                        <a:lnTo>
                          <a:pt x="626" y="1769"/>
                        </a:lnTo>
                        <a:lnTo>
                          <a:pt x="435" y="1633"/>
                        </a:lnTo>
                        <a:lnTo>
                          <a:pt x="299" y="1442"/>
                        </a:lnTo>
                        <a:lnTo>
                          <a:pt x="292" y="1423"/>
                        </a:lnTo>
                        <a:close/>
                        <a:moveTo>
                          <a:pt x="980" y="0"/>
                        </a:moveTo>
                        <a:lnTo>
                          <a:pt x="735" y="27"/>
                        </a:lnTo>
                        <a:lnTo>
                          <a:pt x="708" y="27"/>
                        </a:lnTo>
                        <a:lnTo>
                          <a:pt x="463" y="136"/>
                        </a:lnTo>
                        <a:cubicBezTo>
                          <a:pt x="439" y="159"/>
                          <a:pt x="355" y="223"/>
                          <a:pt x="367" y="223"/>
                        </a:cubicBezTo>
                        <a:cubicBezTo>
                          <a:pt x="369" y="223"/>
                          <a:pt x="373" y="222"/>
                          <a:pt x="381" y="218"/>
                        </a:cubicBezTo>
                        <a:lnTo>
                          <a:pt x="381" y="218"/>
                        </a:lnTo>
                        <a:lnTo>
                          <a:pt x="299" y="272"/>
                        </a:lnTo>
                        <a:lnTo>
                          <a:pt x="136" y="463"/>
                        </a:lnTo>
                        <a:cubicBezTo>
                          <a:pt x="109" y="544"/>
                          <a:pt x="82" y="599"/>
                          <a:pt x="54" y="680"/>
                        </a:cubicBezTo>
                        <a:cubicBezTo>
                          <a:pt x="27" y="762"/>
                          <a:pt x="0" y="871"/>
                          <a:pt x="0" y="953"/>
                        </a:cubicBezTo>
                        <a:cubicBezTo>
                          <a:pt x="0" y="1034"/>
                          <a:pt x="27" y="1116"/>
                          <a:pt x="54" y="1197"/>
                        </a:cubicBezTo>
                        <a:cubicBezTo>
                          <a:pt x="82" y="1279"/>
                          <a:pt x="109" y="1361"/>
                          <a:pt x="136" y="1442"/>
                        </a:cubicBezTo>
                        <a:cubicBezTo>
                          <a:pt x="272" y="1633"/>
                          <a:pt x="463" y="1769"/>
                          <a:pt x="680" y="1851"/>
                        </a:cubicBezTo>
                        <a:cubicBezTo>
                          <a:pt x="760" y="1882"/>
                          <a:pt x="840" y="1896"/>
                          <a:pt x="914" y="1896"/>
                        </a:cubicBezTo>
                        <a:cubicBezTo>
                          <a:pt x="967" y="1896"/>
                          <a:pt x="1016" y="1889"/>
                          <a:pt x="1061" y="1878"/>
                        </a:cubicBezTo>
                        <a:cubicBezTo>
                          <a:pt x="1105" y="1878"/>
                          <a:pt x="1153" y="1869"/>
                          <a:pt x="1200" y="1855"/>
                        </a:cubicBezTo>
                        <a:lnTo>
                          <a:pt x="1200" y="1855"/>
                        </a:lnTo>
                        <a:cubicBezTo>
                          <a:pt x="1245" y="1848"/>
                          <a:pt x="1290" y="1838"/>
                          <a:pt x="1334" y="1823"/>
                        </a:cubicBezTo>
                        <a:lnTo>
                          <a:pt x="1551" y="1742"/>
                        </a:lnTo>
                        <a:cubicBezTo>
                          <a:pt x="1687" y="1660"/>
                          <a:pt x="1796" y="1524"/>
                          <a:pt x="1878" y="1388"/>
                        </a:cubicBezTo>
                        <a:lnTo>
                          <a:pt x="1878" y="1388"/>
                        </a:lnTo>
                        <a:lnTo>
                          <a:pt x="1851" y="1415"/>
                        </a:lnTo>
                        <a:cubicBezTo>
                          <a:pt x="1851" y="1415"/>
                          <a:pt x="1959" y="1197"/>
                          <a:pt x="1959" y="1197"/>
                        </a:cubicBezTo>
                        <a:cubicBezTo>
                          <a:pt x="1959" y="1116"/>
                          <a:pt x="1987" y="1034"/>
                          <a:pt x="1987" y="953"/>
                        </a:cubicBezTo>
                        <a:cubicBezTo>
                          <a:pt x="1987" y="953"/>
                          <a:pt x="1959" y="708"/>
                          <a:pt x="1959" y="708"/>
                        </a:cubicBezTo>
                        <a:cubicBezTo>
                          <a:pt x="1932" y="626"/>
                          <a:pt x="1905" y="544"/>
                          <a:pt x="1851" y="463"/>
                        </a:cubicBezTo>
                        <a:lnTo>
                          <a:pt x="1715" y="272"/>
                        </a:lnTo>
                        <a:lnTo>
                          <a:pt x="1524" y="136"/>
                        </a:lnTo>
                        <a:cubicBezTo>
                          <a:pt x="1442" y="109"/>
                          <a:pt x="1361" y="54"/>
                          <a:pt x="1279" y="27"/>
                        </a:cubicBezTo>
                        <a:cubicBezTo>
                          <a:pt x="1197" y="27"/>
                          <a:pt x="1089" y="27"/>
                          <a:pt x="100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6" name="Google Shape;1116;p11"/>
                  <p:cNvSpPr/>
                  <p:nvPr/>
                </p:nvSpPr>
                <p:spPr>
                  <a:xfrm>
                    <a:off x="4740350" y="1479075"/>
                    <a:ext cx="51750" cy="45625"/>
                  </a:xfrm>
                  <a:custGeom>
                    <a:rect b="b" l="l" r="r" t="t"/>
                    <a:pathLst>
                      <a:path extrusionOk="0" h="1825" w="2070">
                        <a:moveTo>
                          <a:pt x="899" y="1"/>
                        </a:moveTo>
                        <a:cubicBezTo>
                          <a:pt x="790" y="1"/>
                          <a:pt x="681" y="28"/>
                          <a:pt x="572" y="83"/>
                        </a:cubicBezTo>
                        <a:cubicBezTo>
                          <a:pt x="464" y="110"/>
                          <a:pt x="355" y="164"/>
                          <a:pt x="273" y="273"/>
                        </a:cubicBezTo>
                        <a:cubicBezTo>
                          <a:pt x="110" y="436"/>
                          <a:pt x="28" y="681"/>
                          <a:pt x="1" y="926"/>
                        </a:cubicBezTo>
                        <a:lnTo>
                          <a:pt x="28" y="1144"/>
                        </a:lnTo>
                        <a:cubicBezTo>
                          <a:pt x="83" y="1307"/>
                          <a:pt x="164" y="1443"/>
                          <a:pt x="273" y="1552"/>
                        </a:cubicBezTo>
                        <a:lnTo>
                          <a:pt x="464" y="1688"/>
                        </a:lnTo>
                        <a:cubicBezTo>
                          <a:pt x="600" y="1797"/>
                          <a:pt x="763" y="1824"/>
                          <a:pt x="926" y="1824"/>
                        </a:cubicBezTo>
                        <a:lnTo>
                          <a:pt x="1144" y="1824"/>
                        </a:lnTo>
                        <a:cubicBezTo>
                          <a:pt x="1634" y="1824"/>
                          <a:pt x="2042" y="1416"/>
                          <a:pt x="2069" y="926"/>
                        </a:cubicBezTo>
                        <a:lnTo>
                          <a:pt x="2042" y="681"/>
                        </a:lnTo>
                        <a:cubicBezTo>
                          <a:pt x="1988" y="518"/>
                          <a:pt x="1906" y="382"/>
                          <a:pt x="1797" y="273"/>
                        </a:cubicBezTo>
                        <a:lnTo>
                          <a:pt x="1607" y="110"/>
                        </a:lnTo>
                        <a:cubicBezTo>
                          <a:pt x="1470" y="28"/>
                          <a:pt x="1307" y="1"/>
                          <a:pt x="1144"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7" name="Google Shape;1117;p11"/>
                  <p:cNvSpPr/>
                  <p:nvPr/>
                </p:nvSpPr>
                <p:spPr>
                  <a:xfrm>
                    <a:off x="4594075" y="1426700"/>
                    <a:ext cx="59225" cy="46275"/>
                  </a:xfrm>
                  <a:custGeom>
                    <a:rect b="b" l="l" r="r" t="t"/>
                    <a:pathLst>
                      <a:path extrusionOk="0" h="1851" w="2369">
                        <a:moveTo>
                          <a:pt x="1198" y="0"/>
                        </a:moveTo>
                        <a:cubicBezTo>
                          <a:pt x="1" y="0"/>
                          <a:pt x="1" y="1851"/>
                          <a:pt x="1198" y="1851"/>
                        </a:cubicBezTo>
                        <a:cubicBezTo>
                          <a:pt x="2368" y="1851"/>
                          <a:pt x="2368" y="0"/>
                          <a:pt x="1198"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8" name="Google Shape;1118;p11"/>
                  <p:cNvSpPr/>
                  <p:nvPr/>
                </p:nvSpPr>
                <p:spPr>
                  <a:xfrm>
                    <a:off x="4856025" y="1530800"/>
                    <a:ext cx="45600" cy="51725"/>
                  </a:xfrm>
                  <a:custGeom>
                    <a:rect b="b" l="l" r="r" t="t"/>
                    <a:pathLst>
                      <a:path extrusionOk="0" h="2069" w="1824">
                        <a:moveTo>
                          <a:pt x="926" y="0"/>
                        </a:moveTo>
                        <a:lnTo>
                          <a:pt x="681" y="55"/>
                        </a:lnTo>
                        <a:cubicBezTo>
                          <a:pt x="545" y="82"/>
                          <a:pt x="381" y="163"/>
                          <a:pt x="272" y="272"/>
                        </a:cubicBezTo>
                        <a:cubicBezTo>
                          <a:pt x="245" y="354"/>
                          <a:pt x="191" y="408"/>
                          <a:pt x="136" y="463"/>
                        </a:cubicBezTo>
                        <a:cubicBezTo>
                          <a:pt x="55" y="599"/>
                          <a:pt x="0" y="762"/>
                          <a:pt x="0" y="925"/>
                        </a:cubicBezTo>
                        <a:lnTo>
                          <a:pt x="0" y="1170"/>
                        </a:lnTo>
                        <a:cubicBezTo>
                          <a:pt x="0" y="1279"/>
                          <a:pt x="28" y="1388"/>
                          <a:pt x="82" y="1497"/>
                        </a:cubicBezTo>
                        <a:cubicBezTo>
                          <a:pt x="136" y="1606"/>
                          <a:pt x="191" y="1715"/>
                          <a:pt x="272" y="1796"/>
                        </a:cubicBezTo>
                        <a:cubicBezTo>
                          <a:pt x="354" y="1878"/>
                          <a:pt x="463" y="1960"/>
                          <a:pt x="572" y="1987"/>
                        </a:cubicBezTo>
                        <a:cubicBezTo>
                          <a:pt x="681" y="2041"/>
                          <a:pt x="790" y="2068"/>
                          <a:pt x="926" y="2068"/>
                        </a:cubicBezTo>
                        <a:lnTo>
                          <a:pt x="1171" y="2041"/>
                        </a:lnTo>
                        <a:cubicBezTo>
                          <a:pt x="1307" y="1987"/>
                          <a:pt x="1443" y="1905"/>
                          <a:pt x="1552" y="1796"/>
                        </a:cubicBezTo>
                        <a:lnTo>
                          <a:pt x="1715" y="1606"/>
                        </a:lnTo>
                        <a:cubicBezTo>
                          <a:pt x="1796" y="1470"/>
                          <a:pt x="1824" y="1306"/>
                          <a:pt x="1824" y="1143"/>
                        </a:cubicBezTo>
                        <a:lnTo>
                          <a:pt x="1824" y="925"/>
                        </a:lnTo>
                        <a:cubicBezTo>
                          <a:pt x="1824" y="681"/>
                          <a:pt x="1715" y="463"/>
                          <a:pt x="1552" y="272"/>
                        </a:cubicBezTo>
                        <a:cubicBezTo>
                          <a:pt x="1470" y="191"/>
                          <a:pt x="1388" y="136"/>
                          <a:pt x="1279" y="82"/>
                        </a:cubicBezTo>
                        <a:cubicBezTo>
                          <a:pt x="1171" y="27"/>
                          <a:pt x="1034" y="0"/>
                          <a:pt x="926"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9" name="Google Shape;1119;p11"/>
                  <p:cNvSpPr/>
                  <p:nvPr/>
                </p:nvSpPr>
                <p:spPr>
                  <a:xfrm>
                    <a:off x="4924725" y="1496100"/>
                    <a:ext cx="59225" cy="46275"/>
                  </a:xfrm>
                  <a:custGeom>
                    <a:rect b="b" l="l" r="r" t="t"/>
                    <a:pathLst>
                      <a:path extrusionOk="0" h="1851" w="2369">
                        <a:moveTo>
                          <a:pt x="1171" y="0"/>
                        </a:moveTo>
                        <a:cubicBezTo>
                          <a:pt x="1" y="0"/>
                          <a:pt x="1" y="1851"/>
                          <a:pt x="1171" y="1851"/>
                        </a:cubicBezTo>
                        <a:cubicBezTo>
                          <a:pt x="2369" y="1851"/>
                          <a:pt x="2369" y="0"/>
                          <a:pt x="117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0" name="Google Shape;1120;p11"/>
                  <p:cNvSpPr/>
                  <p:nvPr/>
                </p:nvSpPr>
                <p:spPr>
                  <a:xfrm>
                    <a:off x="4943100" y="1618550"/>
                    <a:ext cx="46300" cy="51750"/>
                  </a:xfrm>
                  <a:custGeom>
                    <a:rect b="b" l="l" r="r" t="t"/>
                    <a:pathLst>
                      <a:path extrusionOk="0" h="2070" w="1852">
                        <a:moveTo>
                          <a:pt x="926" y="1"/>
                        </a:moveTo>
                        <a:lnTo>
                          <a:pt x="681" y="55"/>
                        </a:lnTo>
                        <a:cubicBezTo>
                          <a:pt x="518" y="82"/>
                          <a:pt x="382" y="164"/>
                          <a:pt x="273" y="273"/>
                        </a:cubicBezTo>
                        <a:lnTo>
                          <a:pt x="137" y="463"/>
                        </a:lnTo>
                        <a:cubicBezTo>
                          <a:pt x="55" y="600"/>
                          <a:pt x="1" y="763"/>
                          <a:pt x="1" y="926"/>
                        </a:cubicBezTo>
                        <a:lnTo>
                          <a:pt x="1" y="1171"/>
                        </a:lnTo>
                        <a:cubicBezTo>
                          <a:pt x="1" y="1389"/>
                          <a:pt x="110" y="1634"/>
                          <a:pt x="273" y="1797"/>
                        </a:cubicBezTo>
                        <a:cubicBezTo>
                          <a:pt x="463" y="1960"/>
                          <a:pt x="681" y="2069"/>
                          <a:pt x="926" y="2069"/>
                        </a:cubicBezTo>
                        <a:lnTo>
                          <a:pt x="1171" y="2042"/>
                        </a:lnTo>
                        <a:cubicBezTo>
                          <a:pt x="1307" y="1987"/>
                          <a:pt x="1443" y="1906"/>
                          <a:pt x="1579" y="1797"/>
                        </a:cubicBezTo>
                        <a:lnTo>
                          <a:pt x="1715" y="1634"/>
                        </a:lnTo>
                        <a:cubicBezTo>
                          <a:pt x="1797" y="1470"/>
                          <a:pt x="1851" y="1307"/>
                          <a:pt x="1851" y="1171"/>
                        </a:cubicBezTo>
                        <a:lnTo>
                          <a:pt x="1824" y="1117"/>
                        </a:lnTo>
                        <a:lnTo>
                          <a:pt x="1824" y="926"/>
                        </a:lnTo>
                        <a:cubicBezTo>
                          <a:pt x="1824" y="790"/>
                          <a:pt x="1797" y="681"/>
                          <a:pt x="1742" y="572"/>
                        </a:cubicBezTo>
                        <a:cubicBezTo>
                          <a:pt x="1715" y="463"/>
                          <a:pt x="1634" y="355"/>
                          <a:pt x="1552" y="273"/>
                        </a:cubicBezTo>
                        <a:cubicBezTo>
                          <a:pt x="1470" y="191"/>
                          <a:pt x="1361" y="110"/>
                          <a:pt x="1253" y="82"/>
                        </a:cubicBezTo>
                        <a:cubicBezTo>
                          <a:pt x="1144" y="28"/>
                          <a:pt x="1035" y="1"/>
                          <a:pt x="926"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1" name="Google Shape;1121;p11"/>
                  <p:cNvSpPr/>
                  <p:nvPr/>
                </p:nvSpPr>
                <p:spPr>
                  <a:xfrm>
                    <a:off x="5022025" y="1630125"/>
                    <a:ext cx="53775" cy="51050"/>
                  </a:xfrm>
                  <a:custGeom>
                    <a:rect b="b" l="l" r="r" t="t"/>
                    <a:pathLst>
                      <a:path extrusionOk="0" h="2042" w="2151">
                        <a:moveTo>
                          <a:pt x="1225" y="0"/>
                        </a:moveTo>
                        <a:lnTo>
                          <a:pt x="980" y="28"/>
                        </a:lnTo>
                        <a:cubicBezTo>
                          <a:pt x="817" y="82"/>
                          <a:pt x="681" y="164"/>
                          <a:pt x="572" y="273"/>
                        </a:cubicBezTo>
                        <a:lnTo>
                          <a:pt x="572" y="245"/>
                        </a:lnTo>
                        <a:lnTo>
                          <a:pt x="354" y="490"/>
                        </a:lnTo>
                        <a:cubicBezTo>
                          <a:pt x="1" y="844"/>
                          <a:pt x="1" y="1416"/>
                          <a:pt x="354" y="1769"/>
                        </a:cubicBezTo>
                        <a:lnTo>
                          <a:pt x="545" y="1933"/>
                        </a:lnTo>
                        <a:cubicBezTo>
                          <a:pt x="681" y="2014"/>
                          <a:pt x="844" y="2042"/>
                          <a:pt x="1007" y="2042"/>
                        </a:cubicBezTo>
                        <a:lnTo>
                          <a:pt x="1252" y="2014"/>
                        </a:lnTo>
                        <a:cubicBezTo>
                          <a:pt x="1388" y="1960"/>
                          <a:pt x="1525" y="1878"/>
                          <a:pt x="1633" y="1769"/>
                        </a:cubicBezTo>
                        <a:cubicBezTo>
                          <a:pt x="1715" y="1688"/>
                          <a:pt x="1797" y="1633"/>
                          <a:pt x="1878" y="1552"/>
                        </a:cubicBezTo>
                        <a:cubicBezTo>
                          <a:pt x="1960" y="1470"/>
                          <a:pt x="2042" y="1361"/>
                          <a:pt x="2069" y="1252"/>
                        </a:cubicBezTo>
                        <a:cubicBezTo>
                          <a:pt x="2123" y="1143"/>
                          <a:pt x="2150" y="1035"/>
                          <a:pt x="2150" y="899"/>
                        </a:cubicBezTo>
                        <a:cubicBezTo>
                          <a:pt x="2150" y="790"/>
                          <a:pt x="2123" y="681"/>
                          <a:pt x="2069" y="572"/>
                        </a:cubicBezTo>
                        <a:cubicBezTo>
                          <a:pt x="2042" y="463"/>
                          <a:pt x="1960" y="354"/>
                          <a:pt x="1878" y="273"/>
                        </a:cubicBezTo>
                        <a:lnTo>
                          <a:pt x="1688" y="137"/>
                        </a:lnTo>
                        <a:cubicBezTo>
                          <a:pt x="1552" y="55"/>
                          <a:pt x="1388" y="0"/>
                          <a:pt x="1225"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2" name="Google Shape;1122;p11"/>
                  <p:cNvSpPr/>
                  <p:nvPr/>
                </p:nvSpPr>
                <p:spPr>
                  <a:xfrm>
                    <a:off x="5051950" y="1455950"/>
                    <a:ext cx="59225" cy="45600"/>
                  </a:xfrm>
                  <a:custGeom>
                    <a:rect b="b" l="l" r="r" t="t"/>
                    <a:pathLst>
                      <a:path extrusionOk="0" h="1824" w="2369">
                        <a:moveTo>
                          <a:pt x="1198" y="1"/>
                        </a:moveTo>
                        <a:cubicBezTo>
                          <a:pt x="1" y="1"/>
                          <a:pt x="1" y="1824"/>
                          <a:pt x="1198" y="1824"/>
                        </a:cubicBezTo>
                        <a:cubicBezTo>
                          <a:pt x="2369" y="1824"/>
                          <a:pt x="2369" y="1"/>
                          <a:pt x="1198"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3" name="Google Shape;1123;p11"/>
                  <p:cNvSpPr/>
                  <p:nvPr/>
                </p:nvSpPr>
                <p:spPr>
                  <a:xfrm>
                    <a:off x="5092775" y="1311025"/>
                    <a:ext cx="59225" cy="45625"/>
                  </a:xfrm>
                  <a:custGeom>
                    <a:rect b="b" l="l" r="r" t="t"/>
                    <a:pathLst>
                      <a:path extrusionOk="0" h="1825" w="2369">
                        <a:moveTo>
                          <a:pt x="1171" y="1"/>
                        </a:moveTo>
                        <a:cubicBezTo>
                          <a:pt x="1" y="1"/>
                          <a:pt x="1" y="1824"/>
                          <a:pt x="1171" y="1824"/>
                        </a:cubicBezTo>
                        <a:cubicBezTo>
                          <a:pt x="2368" y="1824"/>
                          <a:pt x="2368" y="1"/>
                          <a:pt x="117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4" name="Google Shape;1124;p11"/>
                  <p:cNvSpPr/>
                  <p:nvPr/>
                </p:nvSpPr>
                <p:spPr>
                  <a:xfrm>
                    <a:off x="5104350" y="1571625"/>
                    <a:ext cx="59225" cy="45600"/>
                  </a:xfrm>
                  <a:custGeom>
                    <a:rect b="b" l="l" r="r" t="t"/>
                    <a:pathLst>
                      <a:path extrusionOk="0" h="1824" w="2369">
                        <a:moveTo>
                          <a:pt x="1171" y="0"/>
                        </a:moveTo>
                        <a:cubicBezTo>
                          <a:pt x="0" y="0"/>
                          <a:pt x="0" y="1823"/>
                          <a:pt x="1171" y="1823"/>
                        </a:cubicBezTo>
                        <a:cubicBezTo>
                          <a:pt x="2368" y="1823"/>
                          <a:pt x="2368" y="0"/>
                          <a:pt x="117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5" name="Google Shape;1125;p11"/>
                  <p:cNvSpPr/>
                  <p:nvPr/>
                </p:nvSpPr>
                <p:spPr>
                  <a:xfrm>
                    <a:off x="5208450" y="1519225"/>
                    <a:ext cx="59200" cy="46300"/>
                  </a:xfrm>
                  <a:custGeom>
                    <a:rect b="b" l="l" r="r" t="t"/>
                    <a:pathLst>
                      <a:path extrusionOk="0" h="1852" w="2368">
                        <a:moveTo>
                          <a:pt x="1198" y="1"/>
                        </a:moveTo>
                        <a:cubicBezTo>
                          <a:pt x="0" y="1"/>
                          <a:pt x="0" y="1851"/>
                          <a:pt x="1198" y="1851"/>
                        </a:cubicBezTo>
                        <a:cubicBezTo>
                          <a:pt x="2368" y="1851"/>
                          <a:pt x="2368" y="1"/>
                          <a:pt x="1198"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6" name="Google Shape;1126;p11"/>
                  <p:cNvSpPr/>
                  <p:nvPr/>
                </p:nvSpPr>
                <p:spPr>
                  <a:xfrm>
                    <a:off x="5179875" y="1658700"/>
                    <a:ext cx="59200" cy="45600"/>
                  </a:xfrm>
                  <a:custGeom>
                    <a:rect b="b" l="l" r="r" t="t"/>
                    <a:pathLst>
                      <a:path extrusionOk="0" h="1824" w="2368">
                        <a:moveTo>
                          <a:pt x="1170" y="0"/>
                        </a:moveTo>
                        <a:cubicBezTo>
                          <a:pt x="0" y="0"/>
                          <a:pt x="0" y="1824"/>
                          <a:pt x="1170" y="1824"/>
                        </a:cubicBezTo>
                        <a:cubicBezTo>
                          <a:pt x="2368" y="1824"/>
                          <a:pt x="2368" y="0"/>
                          <a:pt x="1170"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7" name="Google Shape;1127;p11"/>
                  <p:cNvSpPr/>
                  <p:nvPr/>
                </p:nvSpPr>
                <p:spPr>
                  <a:xfrm>
                    <a:off x="5145175" y="1432825"/>
                    <a:ext cx="58525" cy="45600"/>
                  </a:xfrm>
                  <a:custGeom>
                    <a:rect b="b" l="l" r="r" t="t"/>
                    <a:pathLst>
                      <a:path extrusionOk="0" h="1824" w="2341">
                        <a:moveTo>
                          <a:pt x="1171" y="0"/>
                        </a:moveTo>
                        <a:cubicBezTo>
                          <a:pt x="0" y="0"/>
                          <a:pt x="0" y="1824"/>
                          <a:pt x="1171" y="1824"/>
                        </a:cubicBezTo>
                        <a:cubicBezTo>
                          <a:pt x="2341" y="1824"/>
                          <a:pt x="2341" y="0"/>
                          <a:pt x="117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8" name="Google Shape;1128;p11"/>
                  <p:cNvSpPr/>
                  <p:nvPr/>
                </p:nvSpPr>
                <p:spPr>
                  <a:xfrm>
                    <a:off x="5104350" y="1704975"/>
                    <a:ext cx="59225" cy="45600"/>
                  </a:xfrm>
                  <a:custGeom>
                    <a:rect b="b" l="l" r="r" t="t"/>
                    <a:pathLst>
                      <a:path extrusionOk="0" h="1824" w="2369">
                        <a:moveTo>
                          <a:pt x="1171" y="0"/>
                        </a:moveTo>
                        <a:cubicBezTo>
                          <a:pt x="0" y="0"/>
                          <a:pt x="0" y="1823"/>
                          <a:pt x="1171" y="1823"/>
                        </a:cubicBezTo>
                        <a:cubicBezTo>
                          <a:pt x="2368" y="1823"/>
                          <a:pt x="2368" y="0"/>
                          <a:pt x="117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9" name="Google Shape;1129;p11"/>
                  <p:cNvSpPr/>
                  <p:nvPr/>
                </p:nvSpPr>
                <p:spPr>
                  <a:xfrm>
                    <a:off x="4837650" y="1670275"/>
                    <a:ext cx="59225" cy="45600"/>
                  </a:xfrm>
                  <a:custGeom>
                    <a:rect b="b" l="l" r="r" t="t"/>
                    <a:pathLst>
                      <a:path extrusionOk="0" h="1824" w="2369">
                        <a:moveTo>
                          <a:pt x="1198" y="0"/>
                        </a:moveTo>
                        <a:cubicBezTo>
                          <a:pt x="1" y="0"/>
                          <a:pt x="1" y="1823"/>
                          <a:pt x="1198" y="1823"/>
                        </a:cubicBezTo>
                        <a:cubicBezTo>
                          <a:pt x="2368" y="1823"/>
                          <a:pt x="2368" y="0"/>
                          <a:pt x="1198"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0" name="Google Shape;1130;p11"/>
                  <p:cNvSpPr/>
                  <p:nvPr/>
                </p:nvSpPr>
                <p:spPr>
                  <a:xfrm>
                    <a:off x="4739675" y="1589300"/>
                    <a:ext cx="58550" cy="45600"/>
                  </a:xfrm>
                  <a:custGeom>
                    <a:rect b="b" l="l" r="r" t="t"/>
                    <a:pathLst>
                      <a:path extrusionOk="0" h="1824" w="2342">
                        <a:moveTo>
                          <a:pt x="1171" y="1"/>
                        </a:moveTo>
                        <a:cubicBezTo>
                          <a:pt x="1" y="1"/>
                          <a:pt x="1" y="1824"/>
                          <a:pt x="1171" y="1824"/>
                        </a:cubicBezTo>
                        <a:cubicBezTo>
                          <a:pt x="2341" y="1824"/>
                          <a:pt x="2341" y="1"/>
                          <a:pt x="117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1" name="Google Shape;1131;p11"/>
                  <p:cNvSpPr/>
                  <p:nvPr/>
                </p:nvSpPr>
                <p:spPr>
                  <a:xfrm>
                    <a:off x="4723350" y="1664150"/>
                    <a:ext cx="51725" cy="57000"/>
                  </a:xfrm>
                  <a:custGeom>
                    <a:rect b="b" l="l" r="r" t="t"/>
                    <a:pathLst>
                      <a:path extrusionOk="0" h="2280" w="2069">
                        <a:moveTo>
                          <a:pt x="919" y="0"/>
                        </a:moveTo>
                        <a:cubicBezTo>
                          <a:pt x="766" y="0"/>
                          <a:pt x="608" y="36"/>
                          <a:pt x="463" y="109"/>
                        </a:cubicBezTo>
                        <a:lnTo>
                          <a:pt x="273" y="245"/>
                        </a:lnTo>
                        <a:cubicBezTo>
                          <a:pt x="164" y="354"/>
                          <a:pt x="82" y="490"/>
                          <a:pt x="55" y="653"/>
                        </a:cubicBezTo>
                        <a:lnTo>
                          <a:pt x="1" y="898"/>
                        </a:lnTo>
                        <a:cubicBezTo>
                          <a:pt x="1" y="1062"/>
                          <a:pt x="55" y="1225"/>
                          <a:pt x="137" y="1361"/>
                        </a:cubicBezTo>
                        <a:lnTo>
                          <a:pt x="382" y="1824"/>
                        </a:lnTo>
                        <a:cubicBezTo>
                          <a:pt x="436" y="1932"/>
                          <a:pt x="518" y="2014"/>
                          <a:pt x="599" y="2096"/>
                        </a:cubicBezTo>
                        <a:cubicBezTo>
                          <a:pt x="708" y="2150"/>
                          <a:pt x="790" y="2232"/>
                          <a:pt x="926" y="2259"/>
                        </a:cubicBezTo>
                        <a:cubicBezTo>
                          <a:pt x="980" y="2273"/>
                          <a:pt x="1041" y="2279"/>
                          <a:pt x="1103" y="2279"/>
                        </a:cubicBezTo>
                        <a:cubicBezTo>
                          <a:pt x="1164" y="2279"/>
                          <a:pt x="1225" y="2273"/>
                          <a:pt x="1280" y="2259"/>
                        </a:cubicBezTo>
                        <a:cubicBezTo>
                          <a:pt x="1416" y="2232"/>
                          <a:pt x="1525" y="2205"/>
                          <a:pt x="1633" y="2150"/>
                        </a:cubicBezTo>
                        <a:lnTo>
                          <a:pt x="1797" y="1987"/>
                        </a:lnTo>
                        <a:cubicBezTo>
                          <a:pt x="1933" y="1878"/>
                          <a:pt x="2014" y="1742"/>
                          <a:pt x="2042" y="1579"/>
                        </a:cubicBezTo>
                        <a:lnTo>
                          <a:pt x="2069" y="1361"/>
                        </a:lnTo>
                        <a:cubicBezTo>
                          <a:pt x="2069" y="1170"/>
                          <a:pt x="2042" y="1034"/>
                          <a:pt x="1960" y="871"/>
                        </a:cubicBezTo>
                        <a:lnTo>
                          <a:pt x="1933" y="925"/>
                        </a:lnTo>
                        <a:cubicBezTo>
                          <a:pt x="1851" y="762"/>
                          <a:pt x="1769" y="599"/>
                          <a:pt x="1715" y="463"/>
                        </a:cubicBezTo>
                        <a:cubicBezTo>
                          <a:pt x="1661" y="354"/>
                          <a:pt x="1579" y="245"/>
                          <a:pt x="1470" y="191"/>
                        </a:cubicBezTo>
                        <a:cubicBezTo>
                          <a:pt x="1388" y="109"/>
                          <a:pt x="1280" y="55"/>
                          <a:pt x="1144" y="27"/>
                        </a:cubicBezTo>
                        <a:cubicBezTo>
                          <a:pt x="1071" y="9"/>
                          <a:pt x="995" y="0"/>
                          <a:pt x="919"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2" name="Google Shape;1132;p11"/>
                  <p:cNvSpPr/>
                  <p:nvPr/>
                </p:nvSpPr>
                <p:spPr>
                  <a:xfrm>
                    <a:off x="4623350" y="1536925"/>
                    <a:ext cx="59200" cy="45600"/>
                  </a:xfrm>
                  <a:custGeom>
                    <a:rect b="b" l="l" r="r" t="t"/>
                    <a:pathLst>
                      <a:path extrusionOk="0" h="1824" w="2368">
                        <a:moveTo>
                          <a:pt x="1170" y="0"/>
                        </a:moveTo>
                        <a:cubicBezTo>
                          <a:pt x="0" y="0"/>
                          <a:pt x="0" y="1823"/>
                          <a:pt x="1170" y="1823"/>
                        </a:cubicBezTo>
                        <a:cubicBezTo>
                          <a:pt x="2368" y="1823"/>
                          <a:pt x="2368" y="0"/>
                          <a:pt x="1170"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3" name="Google Shape;1133;p11"/>
                  <p:cNvSpPr/>
                  <p:nvPr/>
                </p:nvSpPr>
                <p:spPr>
                  <a:xfrm>
                    <a:off x="4530800" y="1577050"/>
                    <a:ext cx="59225" cy="46300"/>
                  </a:xfrm>
                  <a:custGeom>
                    <a:rect b="b" l="l" r="r" t="t"/>
                    <a:pathLst>
                      <a:path extrusionOk="0" h="1852" w="2369">
                        <a:moveTo>
                          <a:pt x="1171" y="1"/>
                        </a:moveTo>
                        <a:cubicBezTo>
                          <a:pt x="1" y="1"/>
                          <a:pt x="1" y="1851"/>
                          <a:pt x="1171" y="1851"/>
                        </a:cubicBezTo>
                        <a:cubicBezTo>
                          <a:pt x="2341" y="1851"/>
                          <a:pt x="2369" y="1"/>
                          <a:pt x="117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4" name="Google Shape;1134;p11"/>
                  <p:cNvSpPr/>
                  <p:nvPr/>
                </p:nvSpPr>
                <p:spPr>
                  <a:xfrm>
                    <a:off x="4460725" y="1455950"/>
                    <a:ext cx="59225" cy="45600"/>
                  </a:xfrm>
                  <a:custGeom>
                    <a:rect b="b" l="l" r="r" t="t"/>
                    <a:pathLst>
                      <a:path extrusionOk="0" h="1824" w="2369">
                        <a:moveTo>
                          <a:pt x="1198" y="1"/>
                        </a:moveTo>
                        <a:cubicBezTo>
                          <a:pt x="1" y="1"/>
                          <a:pt x="1" y="1824"/>
                          <a:pt x="1198" y="1824"/>
                        </a:cubicBezTo>
                        <a:cubicBezTo>
                          <a:pt x="2368" y="1824"/>
                          <a:pt x="2368" y="1"/>
                          <a:pt x="1198"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5" name="Google Shape;1135;p11"/>
                  <p:cNvSpPr/>
                  <p:nvPr/>
                </p:nvSpPr>
                <p:spPr>
                  <a:xfrm>
                    <a:off x="4357325" y="1368875"/>
                    <a:ext cx="46275" cy="51725"/>
                  </a:xfrm>
                  <a:custGeom>
                    <a:rect b="b" l="l" r="r" t="t"/>
                    <a:pathLst>
                      <a:path extrusionOk="0" h="2069" w="1851">
                        <a:moveTo>
                          <a:pt x="926" y="0"/>
                        </a:moveTo>
                        <a:lnTo>
                          <a:pt x="681" y="55"/>
                        </a:lnTo>
                        <a:cubicBezTo>
                          <a:pt x="545" y="82"/>
                          <a:pt x="381" y="163"/>
                          <a:pt x="272" y="272"/>
                        </a:cubicBezTo>
                        <a:lnTo>
                          <a:pt x="136" y="463"/>
                        </a:lnTo>
                        <a:cubicBezTo>
                          <a:pt x="55" y="599"/>
                          <a:pt x="28" y="762"/>
                          <a:pt x="0" y="925"/>
                        </a:cubicBezTo>
                        <a:lnTo>
                          <a:pt x="0" y="1170"/>
                        </a:lnTo>
                        <a:cubicBezTo>
                          <a:pt x="0" y="1279"/>
                          <a:pt x="28" y="1388"/>
                          <a:pt x="82" y="1497"/>
                        </a:cubicBezTo>
                        <a:cubicBezTo>
                          <a:pt x="136" y="1606"/>
                          <a:pt x="191" y="1715"/>
                          <a:pt x="272" y="1796"/>
                        </a:cubicBezTo>
                        <a:cubicBezTo>
                          <a:pt x="354" y="1878"/>
                          <a:pt x="463" y="1960"/>
                          <a:pt x="572" y="1987"/>
                        </a:cubicBezTo>
                        <a:cubicBezTo>
                          <a:pt x="681" y="2041"/>
                          <a:pt x="790" y="2068"/>
                          <a:pt x="926" y="2068"/>
                        </a:cubicBezTo>
                        <a:lnTo>
                          <a:pt x="1171" y="2041"/>
                        </a:lnTo>
                        <a:cubicBezTo>
                          <a:pt x="1307" y="1987"/>
                          <a:pt x="1443" y="1905"/>
                          <a:pt x="1579" y="1796"/>
                        </a:cubicBezTo>
                        <a:lnTo>
                          <a:pt x="1715" y="1606"/>
                        </a:lnTo>
                        <a:cubicBezTo>
                          <a:pt x="1796" y="1470"/>
                          <a:pt x="1824" y="1306"/>
                          <a:pt x="1851" y="1143"/>
                        </a:cubicBezTo>
                        <a:lnTo>
                          <a:pt x="1851" y="925"/>
                        </a:lnTo>
                        <a:cubicBezTo>
                          <a:pt x="1851" y="789"/>
                          <a:pt x="1824" y="681"/>
                          <a:pt x="1769" y="572"/>
                        </a:cubicBezTo>
                        <a:cubicBezTo>
                          <a:pt x="1715" y="463"/>
                          <a:pt x="1660" y="354"/>
                          <a:pt x="1579" y="272"/>
                        </a:cubicBezTo>
                        <a:cubicBezTo>
                          <a:pt x="1497" y="191"/>
                          <a:pt x="1388" y="136"/>
                          <a:pt x="1279" y="82"/>
                        </a:cubicBezTo>
                        <a:cubicBezTo>
                          <a:pt x="1171" y="27"/>
                          <a:pt x="1062" y="0"/>
                          <a:pt x="926"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6" name="Google Shape;1136;p11"/>
                  <p:cNvSpPr/>
                  <p:nvPr/>
                </p:nvSpPr>
                <p:spPr>
                  <a:xfrm>
                    <a:off x="4397450" y="1223950"/>
                    <a:ext cx="59225" cy="45600"/>
                  </a:xfrm>
                  <a:custGeom>
                    <a:rect b="b" l="l" r="r" t="t"/>
                    <a:pathLst>
                      <a:path extrusionOk="0" h="1824" w="2369">
                        <a:moveTo>
                          <a:pt x="1171" y="1"/>
                        </a:moveTo>
                        <a:cubicBezTo>
                          <a:pt x="1" y="1"/>
                          <a:pt x="1" y="1824"/>
                          <a:pt x="1171" y="1824"/>
                        </a:cubicBezTo>
                        <a:cubicBezTo>
                          <a:pt x="2369" y="1824"/>
                          <a:pt x="2369" y="1"/>
                          <a:pt x="117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7" name="Google Shape;1137;p11"/>
                  <p:cNvSpPr/>
                  <p:nvPr/>
                </p:nvSpPr>
                <p:spPr>
                  <a:xfrm>
                    <a:off x="4339625" y="1200825"/>
                    <a:ext cx="59225" cy="45600"/>
                  </a:xfrm>
                  <a:custGeom>
                    <a:rect b="b" l="l" r="r" t="t"/>
                    <a:pathLst>
                      <a:path extrusionOk="0" h="1824" w="2369">
                        <a:moveTo>
                          <a:pt x="1198" y="0"/>
                        </a:moveTo>
                        <a:cubicBezTo>
                          <a:pt x="1" y="0"/>
                          <a:pt x="1" y="1824"/>
                          <a:pt x="1198" y="1824"/>
                        </a:cubicBezTo>
                        <a:cubicBezTo>
                          <a:pt x="2368" y="1824"/>
                          <a:pt x="2368" y="0"/>
                          <a:pt x="1198"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8" name="Google Shape;1138;p11"/>
                  <p:cNvSpPr/>
                  <p:nvPr/>
                </p:nvSpPr>
                <p:spPr>
                  <a:xfrm>
                    <a:off x="4351200" y="1044325"/>
                    <a:ext cx="59200" cy="45625"/>
                  </a:xfrm>
                  <a:custGeom>
                    <a:rect b="b" l="l" r="r" t="t"/>
                    <a:pathLst>
                      <a:path extrusionOk="0" h="1825" w="2368">
                        <a:moveTo>
                          <a:pt x="1171" y="1"/>
                        </a:moveTo>
                        <a:cubicBezTo>
                          <a:pt x="0" y="1"/>
                          <a:pt x="0" y="1824"/>
                          <a:pt x="1171" y="1824"/>
                        </a:cubicBezTo>
                        <a:cubicBezTo>
                          <a:pt x="2341" y="1824"/>
                          <a:pt x="2368" y="1"/>
                          <a:pt x="117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9" name="Google Shape;1139;p11"/>
                  <p:cNvSpPr/>
                  <p:nvPr/>
                </p:nvSpPr>
                <p:spPr>
                  <a:xfrm>
                    <a:off x="4275675" y="986500"/>
                    <a:ext cx="59225" cy="45625"/>
                  </a:xfrm>
                  <a:custGeom>
                    <a:rect b="b" l="l" r="r" t="t"/>
                    <a:pathLst>
                      <a:path extrusionOk="0" h="1825" w="2369">
                        <a:moveTo>
                          <a:pt x="1171" y="1"/>
                        </a:moveTo>
                        <a:cubicBezTo>
                          <a:pt x="1" y="1"/>
                          <a:pt x="1" y="1824"/>
                          <a:pt x="1171" y="1824"/>
                        </a:cubicBezTo>
                        <a:cubicBezTo>
                          <a:pt x="2368" y="1824"/>
                          <a:pt x="2368" y="1"/>
                          <a:pt x="117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0" name="Google Shape;1140;p11"/>
                  <p:cNvSpPr/>
                  <p:nvPr/>
                </p:nvSpPr>
                <p:spPr>
                  <a:xfrm>
                    <a:off x="4547825" y="789200"/>
                    <a:ext cx="59200" cy="46300"/>
                  </a:xfrm>
                  <a:custGeom>
                    <a:rect b="b" l="l" r="r" t="t"/>
                    <a:pathLst>
                      <a:path extrusionOk="0" h="1852" w="2368">
                        <a:moveTo>
                          <a:pt x="1198" y="1"/>
                        </a:moveTo>
                        <a:cubicBezTo>
                          <a:pt x="0" y="1"/>
                          <a:pt x="0" y="1851"/>
                          <a:pt x="1198" y="1851"/>
                        </a:cubicBezTo>
                        <a:cubicBezTo>
                          <a:pt x="2368" y="1851"/>
                          <a:pt x="2368" y="1"/>
                          <a:pt x="1198"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1" name="Google Shape;1141;p11"/>
                  <p:cNvSpPr/>
                  <p:nvPr/>
                </p:nvSpPr>
                <p:spPr>
                  <a:xfrm>
                    <a:off x="4577750" y="638850"/>
                    <a:ext cx="51725" cy="46275"/>
                  </a:xfrm>
                  <a:custGeom>
                    <a:rect b="b" l="l" r="r" t="t"/>
                    <a:pathLst>
                      <a:path extrusionOk="0" h="1851" w="2069">
                        <a:moveTo>
                          <a:pt x="926" y="0"/>
                        </a:moveTo>
                        <a:cubicBezTo>
                          <a:pt x="790" y="0"/>
                          <a:pt x="681" y="27"/>
                          <a:pt x="572" y="82"/>
                        </a:cubicBezTo>
                        <a:cubicBezTo>
                          <a:pt x="463" y="109"/>
                          <a:pt x="354" y="191"/>
                          <a:pt x="273" y="272"/>
                        </a:cubicBezTo>
                        <a:cubicBezTo>
                          <a:pt x="110" y="463"/>
                          <a:pt x="28" y="681"/>
                          <a:pt x="1" y="926"/>
                        </a:cubicBezTo>
                        <a:lnTo>
                          <a:pt x="55" y="1170"/>
                        </a:lnTo>
                        <a:cubicBezTo>
                          <a:pt x="82" y="1307"/>
                          <a:pt x="164" y="1470"/>
                          <a:pt x="273" y="1579"/>
                        </a:cubicBezTo>
                        <a:lnTo>
                          <a:pt x="463" y="1715"/>
                        </a:lnTo>
                        <a:cubicBezTo>
                          <a:pt x="599" y="1796"/>
                          <a:pt x="763" y="1851"/>
                          <a:pt x="926" y="1851"/>
                        </a:cubicBezTo>
                        <a:lnTo>
                          <a:pt x="926" y="1824"/>
                        </a:lnTo>
                        <a:lnTo>
                          <a:pt x="1144" y="1824"/>
                        </a:lnTo>
                        <a:cubicBezTo>
                          <a:pt x="1389" y="1824"/>
                          <a:pt x="1606" y="1715"/>
                          <a:pt x="1797" y="1551"/>
                        </a:cubicBezTo>
                        <a:cubicBezTo>
                          <a:pt x="1878" y="1470"/>
                          <a:pt x="1960" y="1388"/>
                          <a:pt x="1987" y="1252"/>
                        </a:cubicBezTo>
                        <a:cubicBezTo>
                          <a:pt x="2042" y="1170"/>
                          <a:pt x="2069" y="1034"/>
                          <a:pt x="2069" y="926"/>
                        </a:cubicBezTo>
                        <a:lnTo>
                          <a:pt x="2042" y="681"/>
                        </a:lnTo>
                        <a:cubicBezTo>
                          <a:pt x="1987" y="517"/>
                          <a:pt x="1906" y="381"/>
                          <a:pt x="1797" y="272"/>
                        </a:cubicBezTo>
                        <a:lnTo>
                          <a:pt x="1606" y="136"/>
                        </a:lnTo>
                        <a:cubicBezTo>
                          <a:pt x="1470" y="55"/>
                          <a:pt x="1307" y="0"/>
                          <a:pt x="114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2" name="Google Shape;1142;p11"/>
                  <p:cNvSpPr/>
                  <p:nvPr/>
                </p:nvSpPr>
                <p:spPr>
                  <a:xfrm>
                    <a:off x="4444400" y="598425"/>
                    <a:ext cx="51725" cy="45200"/>
                  </a:xfrm>
                  <a:custGeom>
                    <a:rect b="b" l="l" r="r" t="t"/>
                    <a:pathLst>
                      <a:path extrusionOk="0" h="1808" w="2069">
                        <a:moveTo>
                          <a:pt x="822" y="1"/>
                        </a:moveTo>
                        <a:cubicBezTo>
                          <a:pt x="732" y="1"/>
                          <a:pt x="652" y="26"/>
                          <a:pt x="572" y="66"/>
                        </a:cubicBezTo>
                        <a:cubicBezTo>
                          <a:pt x="463" y="120"/>
                          <a:pt x="355" y="175"/>
                          <a:pt x="273" y="257"/>
                        </a:cubicBezTo>
                        <a:cubicBezTo>
                          <a:pt x="191" y="338"/>
                          <a:pt x="137" y="447"/>
                          <a:pt x="110" y="556"/>
                        </a:cubicBezTo>
                        <a:cubicBezTo>
                          <a:pt x="28" y="665"/>
                          <a:pt x="1" y="774"/>
                          <a:pt x="28" y="910"/>
                        </a:cubicBezTo>
                        <a:cubicBezTo>
                          <a:pt x="28" y="991"/>
                          <a:pt x="28" y="1073"/>
                          <a:pt x="55" y="1155"/>
                        </a:cubicBezTo>
                        <a:cubicBezTo>
                          <a:pt x="82" y="1291"/>
                          <a:pt x="164" y="1427"/>
                          <a:pt x="273" y="1563"/>
                        </a:cubicBezTo>
                        <a:lnTo>
                          <a:pt x="463" y="1699"/>
                        </a:lnTo>
                        <a:cubicBezTo>
                          <a:pt x="599" y="1781"/>
                          <a:pt x="763" y="1808"/>
                          <a:pt x="926" y="1808"/>
                        </a:cubicBezTo>
                        <a:lnTo>
                          <a:pt x="1144" y="1808"/>
                        </a:lnTo>
                        <a:cubicBezTo>
                          <a:pt x="1389" y="1808"/>
                          <a:pt x="1634" y="1726"/>
                          <a:pt x="1797" y="1563"/>
                        </a:cubicBezTo>
                        <a:cubicBezTo>
                          <a:pt x="1878" y="1481"/>
                          <a:pt x="1960" y="1372"/>
                          <a:pt x="1987" y="1263"/>
                        </a:cubicBezTo>
                        <a:cubicBezTo>
                          <a:pt x="2042" y="1155"/>
                          <a:pt x="2069" y="1046"/>
                          <a:pt x="2069" y="910"/>
                        </a:cubicBezTo>
                        <a:cubicBezTo>
                          <a:pt x="2069" y="828"/>
                          <a:pt x="2042" y="746"/>
                          <a:pt x="2042" y="665"/>
                        </a:cubicBezTo>
                        <a:cubicBezTo>
                          <a:pt x="1987" y="529"/>
                          <a:pt x="1906" y="393"/>
                          <a:pt x="1797" y="257"/>
                        </a:cubicBezTo>
                        <a:lnTo>
                          <a:pt x="1606" y="120"/>
                        </a:lnTo>
                        <a:cubicBezTo>
                          <a:pt x="1494" y="53"/>
                          <a:pt x="1364" y="4"/>
                          <a:pt x="1230" y="4"/>
                        </a:cubicBezTo>
                        <a:cubicBezTo>
                          <a:pt x="1202" y="4"/>
                          <a:pt x="1173" y="7"/>
                          <a:pt x="1144" y="12"/>
                        </a:cubicBezTo>
                        <a:lnTo>
                          <a:pt x="926" y="12"/>
                        </a:lnTo>
                        <a:cubicBezTo>
                          <a:pt x="890" y="4"/>
                          <a:pt x="855" y="1"/>
                          <a:pt x="82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3" name="Google Shape;1143;p11"/>
                  <p:cNvSpPr/>
                  <p:nvPr/>
                </p:nvSpPr>
                <p:spPr>
                  <a:xfrm>
                    <a:off x="4455300" y="696675"/>
                    <a:ext cx="59200" cy="45600"/>
                  </a:xfrm>
                  <a:custGeom>
                    <a:rect b="b" l="l" r="r" t="t"/>
                    <a:pathLst>
                      <a:path extrusionOk="0" h="1824" w="2368">
                        <a:moveTo>
                          <a:pt x="1170" y="0"/>
                        </a:moveTo>
                        <a:cubicBezTo>
                          <a:pt x="0" y="0"/>
                          <a:pt x="0" y="1824"/>
                          <a:pt x="1170" y="1824"/>
                        </a:cubicBezTo>
                        <a:cubicBezTo>
                          <a:pt x="2368" y="1824"/>
                          <a:pt x="2368" y="0"/>
                          <a:pt x="1170"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4" name="Google Shape;1144;p11"/>
                  <p:cNvSpPr/>
                  <p:nvPr/>
                </p:nvSpPr>
                <p:spPr>
                  <a:xfrm>
                    <a:off x="4647150" y="714375"/>
                    <a:ext cx="51725" cy="45600"/>
                  </a:xfrm>
                  <a:custGeom>
                    <a:rect b="b" l="l" r="r" t="t"/>
                    <a:pathLst>
                      <a:path extrusionOk="0" h="1824" w="2069">
                        <a:moveTo>
                          <a:pt x="899" y="0"/>
                        </a:moveTo>
                        <a:cubicBezTo>
                          <a:pt x="790" y="0"/>
                          <a:pt x="681" y="27"/>
                          <a:pt x="572" y="82"/>
                        </a:cubicBezTo>
                        <a:cubicBezTo>
                          <a:pt x="463" y="109"/>
                          <a:pt x="354" y="191"/>
                          <a:pt x="273" y="272"/>
                        </a:cubicBezTo>
                        <a:cubicBezTo>
                          <a:pt x="191" y="354"/>
                          <a:pt x="109" y="435"/>
                          <a:pt x="82" y="572"/>
                        </a:cubicBezTo>
                        <a:cubicBezTo>
                          <a:pt x="28" y="653"/>
                          <a:pt x="1" y="789"/>
                          <a:pt x="1" y="898"/>
                        </a:cubicBezTo>
                        <a:cubicBezTo>
                          <a:pt x="1" y="980"/>
                          <a:pt x="28" y="1061"/>
                          <a:pt x="28" y="1143"/>
                        </a:cubicBezTo>
                        <a:cubicBezTo>
                          <a:pt x="82" y="1306"/>
                          <a:pt x="164" y="1442"/>
                          <a:pt x="273" y="1551"/>
                        </a:cubicBezTo>
                        <a:lnTo>
                          <a:pt x="463" y="1715"/>
                        </a:lnTo>
                        <a:cubicBezTo>
                          <a:pt x="599" y="1796"/>
                          <a:pt x="763" y="1823"/>
                          <a:pt x="926" y="1823"/>
                        </a:cubicBezTo>
                        <a:lnTo>
                          <a:pt x="1144" y="1823"/>
                        </a:lnTo>
                        <a:cubicBezTo>
                          <a:pt x="1280" y="1823"/>
                          <a:pt x="1388" y="1796"/>
                          <a:pt x="1497" y="1742"/>
                        </a:cubicBezTo>
                        <a:cubicBezTo>
                          <a:pt x="1606" y="1715"/>
                          <a:pt x="1715" y="1633"/>
                          <a:pt x="1797" y="1551"/>
                        </a:cubicBezTo>
                        <a:cubicBezTo>
                          <a:pt x="1878" y="1470"/>
                          <a:pt x="1933" y="1361"/>
                          <a:pt x="1987" y="1252"/>
                        </a:cubicBezTo>
                        <a:cubicBezTo>
                          <a:pt x="2042" y="1143"/>
                          <a:pt x="2069" y="1034"/>
                          <a:pt x="2069" y="925"/>
                        </a:cubicBezTo>
                        <a:cubicBezTo>
                          <a:pt x="2069" y="844"/>
                          <a:pt x="2042" y="762"/>
                          <a:pt x="2014" y="680"/>
                        </a:cubicBezTo>
                        <a:cubicBezTo>
                          <a:pt x="1987" y="517"/>
                          <a:pt x="1906" y="381"/>
                          <a:pt x="1797" y="272"/>
                        </a:cubicBezTo>
                        <a:lnTo>
                          <a:pt x="1606" y="136"/>
                        </a:lnTo>
                        <a:cubicBezTo>
                          <a:pt x="1470" y="27"/>
                          <a:pt x="1307" y="0"/>
                          <a:pt x="114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5" name="Google Shape;1145;p11"/>
                  <p:cNvSpPr/>
                  <p:nvPr/>
                </p:nvSpPr>
                <p:spPr>
                  <a:xfrm>
                    <a:off x="4704300" y="818450"/>
                    <a:ext cx="59225" cy="45625"/>
                  </a:xfrm>
                  <a:custGeom>
                    <a:rect b="b" l="l" r="r" t="t"/>
                    <a:pathLst>
                      <a:path extrusionOk="0" h="1825" w="2369">
                        <a:moveTo>
                          <a:pt x="1198" y="1"/>
                        </a:moveTo>
                        <a:cubicBezTo>
                          <a:pt x="1" y="1"/>
                          <a:pt x="1" y="1824"/>
                          <a:pt x="1198" y="1824"/>
                        </a:cubicBezTo>
                        <a:cubicBezTo>
                          <a:pt x="2368" y="1824"/>
                          <a:pt x="2368" y="1"/>
                          <a:pt x="1198"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6" name="Google Shape;1146;p11"/>
                  <p:cNvSpPr/>
                  <p:nvPr/>
                </p:nvSpPr>
                <p:spPr>
                  <a:xfrm>
                    <a:off x="4802275" y="835475"/>
                    <a:ext cx="58525" cy="51725"/>
                  </a:xfrm>
                  <a:custGeom>
                    <a:rect b="b" l="l" r="r" t="t"/>
                    <a:pathLst>
                      <a:path extrusionOk="0" h="2069" w="2341">
                        <a:moveTo>
                          <a:pt x="1416" y="0"/>
                        </a:moveTo>
                        <a:cubicBezTo>
                          <a:pt x="1252" y="0"/>
                          <a:pt x="1089" y="27"/>
                          <a:pt x="953" y="109"/>
                        </a:cubicBezTo>
                        <a:lnTo>
                          <a:pt x="490" y="354"/>
                        </a:lnTo>
                        <a:cubicBezTo>
                          <a:pt x="164" y="517"/>
                          <a:pt x="0" y="898"/>
                          <a:pt x="55" y="1252"/>
                        </a:cubicBezTo>
                        <a:cubicBezTo>
                          <a:pt x="55" y="1388"/>
                          <a:pt x="109" y="1497"/>
                          <a:pt x="164" y="1606"/>
                        </a:cubicBezTo>
                        <a:lnTo>
                          <a:pt x="300" y="1796"/>
                        </a:lnTo>
                        <a:cubicBezTo>
                          <a:pt x="409" y="1905"/>
                          <a:pt x="572" y="1987"/>
                          <a:pt x="708" y="2014"/>
                        </a:cubicBezTo>
                        <a:lnTo>
                          <a:pt x="953" y="2068"/>
                        </a:lnTo>
                        <a:cubicBezTo>
                          <a:pt x="1116" y="2068"/>
                          <a:pt x="1279" y="2014"/>
                          <a:pt x="1416" y="1932"/>
                        </a:cubicBezTo>
                        <a:lnTo>
                          <a:pt x="1443" y="1932"/>
                        </a:lnTo>
                        <a:lnTo>
                          <a:pt x="1905" y="1687"/>
                        </a:lnTo>
                        <a:cubicBezTo>
                          <a:pt x="1987" y="1633"/>
                          <a:pt x="2096" y="1551"/>
                          <a:pt x="2150" y="1470"/>
                        </a:cubicBezTo>
                        <a:cubicBezTo>
                          <a:pt x="2232" y="1361"/>
                          <a:pt x="2286" y="1252"/>
                          <a:pt x="2314" y="1143"/>
                        </a:cubicBezTo>
                        <a:cubicBezTo>
                          <a:pt x="2341" y="1034"/>
                          <a:pt x="2341" y="898"/>
                          <a:pt x="2314" y="789"/>
                        </a:cubicBezTo>
                        <a:cubicBezTo>
                          <a:pt x="2314" y="653"/>
                          <a:pt x="2259" y="544"/>
                          <a:pt x="2205" y="436"/>
                        </a:cubicBezTo>
                        <a:lnTo>
                          <a:pt x="2069" y="272"/>
                        </a:lnTo>
                        <a:cubicBezTo>
                          <a:pt x="1960" y="136"/>
                          <a:pt x="1824" y="55"/>
                          <a:pt x="1660" y="27"/>
                        </a:cubicBezTo>
                        <a:lnTo>
                          <a:pt x="1416"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7" name="Google Shape;1147;p11"/>
                  <p:cNvSpPr/>
                  <p:nvPr/>
                </p:nvSpPr>
                <p:spPr>
                  <a:xfrm>
                    <a:off x="4798200" y="731375"/>
                    <a:ext cx="51725" cy="45600"/>
                  </a:xfrm>
                  <a:custGeom>
                    <a:rect b="b" l="l" r="r" t="t"/>
                    <a:pathLst>
                      <a:path extrusionOk="0" h="1824" w="2069">
                        <a:moveTo>
                          <a:pt x="898" y="0"/>
                        </a:moveTo>
                        <a:cubicBezTo>
                          <a:pt x="789" y="0"/>
                          <a:pt x="680" y="28"/>
                          <a:pt x="572" y="82"/>
                        </a:cubicBezTo>
                        <a:cubicBezTo>
                          <a:pt x="463" y="109"/>
                          <a:pt x="354" y="191"/>
                          <a:pt x="272" y="273"/>
                        </a:cubicBezTo>
                        <a:cubicBezTo>
                          <a:pt x="191" y="354"/>
                          <a:pt x="109" y="463"/>
                          <a:pt x="82" y="572"/>
                        </a:cubicBezTo>
                        <a:cubicBezTo>
                          <a:pt x="27" y="681"/>
                          <a:pt x="0" y="790"/>
                          <a:pt x="0" y="898"/>
                        </a:cubicBezTo>
                        <a:cubicBezTo>
                          <a:pt x="0" y="980"/>
                          <a:pt x="27" y="1062"/>
                          <a:pt x="27" y="1143"/>
                        </a:cubicBezTo>
                        <a:cubicBezTo>
                          <a:pt x="82" y="1307"/>
                          <a:pt x="163" y="1443"/>
                          <a:pt x="272" y="1552"/>
                        </a:cubicBezTo>
                        <a:lnTo>
                          <a:pt x="463" y="1688"/>
                        </a:lnTo>
                        <a:cubicBezTo>
                          <a:pt x="599" y="1769"/>
                          <a:pt x="762" y="1824"/>
                          <a:pt x="925" y="1824"/>
                        </a:cubicBezTo>
                        <a:lnTo>
                          <a:pt x="1143" y="1824"/>
                        </a:lnTo>
                        <a:cubicBezTo>
                          <a:pt x="1279" y="1824"/>
                          <a:pt x="1388" y="1797"/>
                          <a:pt x="1497" y="1742"/>
                        </a:cubicBezTo>
                        <a:cubicBezTo>
                          <a:pt x="1606" y="1715"/>
                          <a:pt x="1715" y="1633"/>
                          <a:pt x="1796" y="1552"/>
                        </a:cubicBezTo>
                        <a:cubicBezTo>
                          <a:pt x="1878" y="1470"/>
                          <a:pt x="1932" y="1361"/>
                          <a:pt x="1987" y="1252"/>
                        </a:cubicBezTo>
                        <a:cubicBezTo>
                          <a:pt x="2041" y="1143"/>
                          <a:pt x="2068" y="1035"/>
                          <a:pt x="2068" y="926"/>
                        </a:cubicBezTo>
                        <a:cubicBezTo>
                          <a:pt x="2068" y="844"/>
                          <a:pt x="2041" y="762"/>
                          <a:pt x="2014" y="681"/>
                        </a:cubicBezTo>
                        <a:cubicBezTo>
                          <a:pt x="1987" y="517"/>
                          <a:pt x="1905" y="381"/>
                          <a:pt x="1796" y="273"/>
                        </a:cubicBezTo>
                        <a:lnTo>
                          <a:pt x="1606" y="136"/>
                        </a:lnTo>
                        <a:cubicBezTo>
                          <a:pt x="1470" y="55"/>
                          <a:pt x="1306" y="0"/>
                          <a:pt x="1143"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8" name="Google Shape;1148;p11"/>
                  <p:cNvSpPr/>
                  <p:nvPr/>
                </p:nvSpPr>
                <p:spPr>
                  <a:xfrm>
                    <a:off x="4698850" y="684425"/>
                    <a:ext cx="58550" cy="51725"/>
                  </a:xfrm>
                  <a:custGeom>
                    <a:rect b="b" l="l" r="r" t="t"/>
                    <a:pathLst>
                      <a:path extrusionOk="0" h="2069" w="2342">
                        <a:moveTo>
                          <a:pt x="1389" y="1"/>
                        </a:moveTo>
                        <a:cubicBezTo>
                          <a:pt x="1225" y="1"/>
                          <a:pt x="1062" y="28"/>
                          <a:pt x="926" y="137"/>
                        </a:cubicBezTo>
                        <a:lnTo>
                          <a:pt x="463" y="354"/>
                        </a:lnTo>
                        <a:cubicBezTo>
                          <a:pt x="355" y="409"/>
                          <a:pt x="273" y="490"/>
                          <a:pt x="219" y="599"/>
                        </a:cubicBezTo>
                        <a:cubicBezTo>
                          <a:pt x="137" y="681"/>
                          <a:pt x="82" y="790"/>
                          <a:pt x="55" y="899"/>
                        </a:cubicBezTo>
                        <a:cubicBezTo>
                          <a:pt x="1" y="1035"/>
                          <a:pt x="1" y="1144"/>
                          <a:pt x="28" y="1280"/>
                        </a:cubicBezTo>
                        <a:cubicBezTo>
                          <a:pt x="28" y="1389"/>
                          <a:pt x="82" y="1497"/>
                          <a:pt x="137" y="1606"/>
                        </a:cubicBezTo>
                        <a:lnTo>
                          <a:pt x="273" y="1797"/>
                        </a:lnTo>
                        <a:cubicBezTo>
                          <a:pt x="382" y="1906"/>
                          <a:pt x="518" y="1987"/>
                          <a:pt x="681" y="2042"/>
                        </a:cubicBezTo>
                        <a:lnTo>
                          <a:pt x="926" y="2069"/>
                        </a:lnTo>
                        <a:cubicBezTo>
                          <a:pt x="1089" y="2069"/>
                          <a:pt x="1253" y="2014"/>
                          <a:pt x="1389" y="1933"/>
                        </a:cubicBezTo>
                        <a:lnTo>
                          <a:pt x="1851" y="1715"/>
                        </a:lnTo>
                        <a:cubicBezTo>
                          <a:pt x="2178" y="1525"/>
                          <a:pt x="2341" y="1171"/>
                          <a:pt x="2287" y="790"/>
                        </a:cubicBezTo>
                        <a:cubicBezTo>
                          <a:pt x="2287" y="681"/>
                          <a:pt x="2260" y="545"/>
                          <a:pt x="2178" y="463"/>
                        </a:cubicBezTo>
                        <a:lnTo>
                          <a:pt x="2042" y="273"/>
                        </a:lnTo>
                        <a:cubicBezTo>
                          <a:pt x="1933" y="164"/>
                          <a:pt x="1797" y="82"/>
                          <a:pt x="1634" y="28"/>
                        </a:cubicBezTo>
                        <a:lnTo>
                          <a:pt x="1389"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9" name="Google Shape;1149;p11"/>
                  <p:cNvSpPr/>
                  <p:nvPr/>
                </p:nvSpPr>
                <p:spPr>
                  <a:xfrm>
                    <a:off x="4913175" y="847025"/>
                    <a:ext cx="59200" cy="46300"/>
                  </a:xfrm>
                  <a:custGeom>
                    <a:rect b="b" l="l" r="r" t="t"/>
                    <a:pathLst>
                      <a:path extrusionOk="0" h="1852" w="2368">
                        <a:moveTo>
                          <a:pt x="1170" y="1"/>
                        </a:moveTo>
                        <a:cubicBezTo>
                          <a:pt x="0" y="1"/>
                          <a:pt x="0" y="1851"/>
                          <a:pt x="1170" y="1851"/>
                        </a:cubicBezTo>
                        <a:cubicBezTo>
                          <a:pt x="2368" y="1851"/>
                          <a:pt x="2368" y="1"/>
                          <a:pt x="1170"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0" name="Google Shape;1150;p11"/>
                  <p:cNvSpPr/>
                  <p:nvPr/>
                </p:nvSpPr>
                <p:spPr>
                  <a:xfrm>
                    <a:off x="5000250" y="963375"/>
                    <a:ext cx="59225" cy="45600"/>
                  </a:xfrm>
                  <a:custGeom>
                    <a:rect b="b" l="l" r="r" t="t"/>
                    <a:pathLst>
                      <a:path extrusionOk="0" h="1824" w="2369">
                        <a:moveTo>
                          <a:pt x="1171" y="0"/>
                        </a:moveTo>
                        <a:cubicBezTo>
                          <a:pt x="1" y="0"/>
                          <a:pt x="1" y="1824"/>
                          <a:pt x="1171" y="1824"/>
                        </a:cubicBezTo>
                        <a:cubicBezTo>
                          <a:pt x="2341" y="1824"/>
                          <a:pt x="2368" y="0"/>
                          <a:pt x="117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1" name="Google Shape;1151;p11"/>
                  <p:cNvSpPr/>
                  <p:nvPr/>
                </p:nvSpPr>
                <p:spPr>
                  <a:xfrm>
                    <a:off x="5069650" y="1015075"/>
                    <a:ext cx="59225" cy="46300"/>
                  </a:xfrm>
                  <a:custGeom>
                    <a:rect b="b" l="l" r="r" t="t"/>
                    <a:pathLst>
                      <a:path extrusionOk="0" h="1852" w="2369">
                        <a:moveTo>
                          <a:pt x="1171" y="1"/>
                        </a:moveTo>
                        <a:cubicBezTo>
                          <a:pt x="1" y="1"/>
                          <a:pt x="1" y="1851"/>
                          <a:pt x="1171" y="1851"/>
                        </a:cubicBezTo>
                        <a:cubicBezTo>
                          <a:pt x="2368" y="1851"/>
                          <a:pt x="2368" y="1"/>
                          <a:pt x="117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2" name="Google Shape;1152;p11"/>
                  <p:cNvSpPr/>
                  <p:nvPr/>
                </p:nvSpPr>
                <p:spPr>
                  <a:xfrm>
                    <a:off x="4751250" y="920500"/>
                    <a:ext cx="57175" cy="48000"/>
                  </a:xfrm>
                  <a:custGeom>
                    <a:rect b="b" l="l" r="r" t="t"/>
                    <a:pathLst>
                      <a:path extrusionOk="0" h="1920" w="2287">
                        <a:moveTo>
                          <a:pt x="1742" y="1443"/>
                        </a:moveTo>
                        <a:lnTo>
                          <a:pt x="1742" y="1471"/>
                        </a:lnTo>
                        <a:lnTo>
                          <a:pt x="1698" y="1521"/>
                        </a:lnTo>
                        <a:lnTo>
                          <a:pt x="1698" y="1521"/>
                        </a:lnTo>
                        <a:cubicBezTo>
                          <a:pt x="1714" y="1497"/>
                          <a:pt x="1728" y="1471"/>
                          <a:pt x="1742" y="1443"/>
                        </a:cubicBezTo>
                        <a:close/>
                        <a:moveTo>
                          <a:pt x="1497" y="1743"/>
                        </a:moveTo>
                        <a:lnTo>
                          <a:pt x="1496" y="1743"/>
                        </a:lnTo>
                        <a:lnTo>
                          <a:pt x="1496" y="1743"/>
                        </a:lnTo>
                        <a:cubicBezTo>
                          <a:pt x="1496" y="1743"/>
                          <a:pt x="1496" y="1743"/>
                          <a:pt x="1496" y="1743"/>
                        </a:cubicBezTo>
                        <a:lnTo>
                          <a:pt x="1496" y="1743"/>
                        </a:lnTo>
                        <a:cubicBezTo>
                          <a:pt x="1497" y="1743"/>
                          <a:pt x="1497" y="1743"/>
                          <a:pt x="1497" y="1743"/>
                        </a:cubicBezTo>
                        <a:close/>
                        <a:moveTo>
                          <a:pt x="1474" y="1743"/>
                        </a:moveTo>
                        <a:lnTo>
                          <a:pt x="1457" y="1758"/>
                        </a:lnTo>
                        <a:lnTo>
                          <a:pt x="1457" y="1758"/>
                        </a:lnTo>
                        <a:lnTo>
                          <a:pt x="1443" y="1763"/>
                        </a:lnTo>
                        <a:lnTo>
                          <a:pt x="1443" y="1763"/>
                        </a:lnTo>
                        <a:cubicBezTo>
                          <a:pt x="1446" y="1749"/>
                          <a:pt x="1458" y="1745"/>
                          <a:pt x="1474" y="1743"/>
                        </a:cubicBezTo>
                        <a:close/>
                        <a:moveTo>
                          <a:pt x="684" y="1628"/>
                        </a:moveTo>
                        <a:cubicBezTo>
                          <a:pt x="718" y="1662"/>
                          <a:pt x="754" y="1692"/>
                          <a:pt x="790" y="1715"/>
                        </a:cubicBezTo>
                        <a:cubicBezTo>
                          <a:pt x="790" y="1715"/>
                          <a:pt x="790" y="1715"/>
                          <a:pt x="790" y="1715"/>
                        </a:cubicBezTo>
                        <a:lnTo>
                          <a:pt x="790" y="1715"/>
                        </a:lnTo>
                        <a:cubicBezTo>
                          <a:pt x="817" y="1743"/>
                          <a:pt x="844" y="1743"/>
                          <a:pt x="844" y="1770"/>
                        </a:cubicBezTo>
                        <a:lnTo>
                          <a:pt x="694" y="1641"/>
                        </a:lnTo>
                        <a:lnTo>
                          <a:pt x="684" y="1628"/>
                        </a:lnTo>
                        <a:close/>
                        <a:moveTo>
                          <a:pt x="953" y="1797"/>
                        </a:moveTo>
                        <a:cubicBezTo>
                          <a:pt x="953" y="1797"/>
                          <a:pt x="955" y="1797"/>
                          <a:pt x="959" y="1798"/>
                        </a:cubicBezTo>
                        <a:lnTo>
                          <a:pt x="959" y="1798"/>
                        </a:lnTo>
                        <a:lnTo>
                          <a:pt x="953" y="1797"/>
                        </a:lnTo>
                        <a:close/>
                        <a:moveTo>
                          <a:pt x="1143" y="1"/>
                        </a:moveTo>
                        <a:cubicBezTo>
                          <a:pt x="1034" y="1"/>
                          <a:pt x="953" y="28"/>
                          <a:pt x="844" y="55"/>
                        </a:cubicBezTo>
                        <a:lnTo>
                          <a:pt x="817" y="55"/>
                        </a:lnTo>
                        <a:cubicBezTo>
                          <a:pt x="735" y="83"/>
                          <a:pt x="626" y="110"/>
                          <a:pt x="545" y="137"/>
                        </a:cubicBezTo>
                        <a:lnTo>
                          <a:pt x="517" y="137"/>
                        </a:lnTo>
                        <a:cubicBezTo>
                          <a:pt x="463" y="191"/>
                          <a:pt x="409" y="246"/>
                          <a:pt x="327" y="300"/>
                        </a:cubicBezTo>
                        <a:lnTo>
                          <a:pt x="327" y="328"/>
                        </a:lnTo>
                        <a:cubicBezTo>
                          <a:pt x="245" y="382"/>
                          <a:pt x="191" y="464"/>
                          <a:pt x="136" y="545"/>
                        </a:cubicBezTo>
                        <a:cubicBezTo>
                          <a:pt x="28" y="763"/>
                          <a:pt x="0" y="1008"/>
                          <a:pt x="55" y="1253"/>
                        </a:cubicBezTo>
                        <a:cubicBezTo>
                          <a:pt x="82" y="1362"/>
                          <a:pt x="136" y="1471"/>
                          <a:pt x="218" y="1552"/>
                        </a:cubicBezTo>
                        <a:cubicBezTo>
                          <a:pt x="300" y="1661"/>
                          <a:pt x="381" y="1743"/>
                          <a:pt x="490" y="1797"/>
                        </a:cubicBezTo>
                        <a:lnTo>
                          <a:pt x="708" y="1879"/>
                        </a:lnTo>
                        <a:cubicBezTo>
                          <a:pt x="790" y="1906"/>
                          <a:pt x="871" y="1920"/>
                          <a:pt x="953" y="1920"/>
                        </a:cubicBezTo>
                        <a:cubicBezTo>
                          <a:pt x="1018" y="1920"/>
                          <a:pt x="1084" y="1911"/>
                          <a:pt x="1149" y="1893"/>
                        </a:cubicBezTo>
                        <a:lnTo>
                          <a:pt x="1149" y="1893"/>
                        </a:lnTo>
                        <a:cubicBezTo>
                          <a:pt x="1195" y="1911"/>
                          <a:pt x="1244" y="1920"/>
                          <a:pt x="1293" y="1920"/>
                        </a:cubicBezTo>
                        <a:cubicBezTo>
                          <a:pt x="1354" y="1920"/>
                          <a:pt x="1415" y="1906"/>
                          <a:pt x="1470" y="1879"/>
                        </a:cubicBezTo>
                        <a:cubicBezTo>
                          <a:pt x="1606" y="1879"/>
                          <a:pt x="1715" y="1852"/>
                          <a:pt x="1824" y="1770"/>
                        </a:cubicBezTo>
                        <a:lnTo>
                          <a:pt x="2014" y="1634"/>
                        </a:lnTo>
                        <a:cubicBezTo>
                          <a:pt x="2123" y="1525"/>
                          <a:pt x="2205" y="1389"/>
                          <a:pt x="2232" y="1226"/>
                        </a:cubicBezTo>
                        <a:cubicBezTo>
                          <a:pt x="2232" y="1144"/>
                          <a:pt x="2259" y="1062"/>
                          <a:pt x="2286" y="981"/>
                        </a:cubicBezTo>
                        <a:cubicBezTo>
                          <a:pt x="2259" y="817"/>
                          <a:pt x="2232" y="681"/>
                          <a:pt x="2150" y="518"/>
                        </a:cubicBezTo>
                        <a:cubicBezTo>
                          <a:pt x="2096" y="464"/>
                          <a:pt x="2041" y="382"/>
                          <a:pt x="1987" y="328"/>
                        </a:cubicBezTo>
                        <a:cubicBezTo>
                          <a:pt x="1987" y="328"/>
                          <a:pt x="1987" y="328"/>
                          <a:pt x="1987" y="300"/>
                        </a:cubicBezTo>
                        <a:cubicBezTo>
                          <a:pt x="1905" y="246"/>
                          <a:pt x="1824" y="191"/>
                          <a:pt x="1769" y="137"/>
                        </a:cubicBezTo>
                        <a:lnTo>
                          <a:pt x="1742" y="137"/>
                        </a:lnTo>
                        <a:cubicBezTo>
                          <a:pt x="1660" y="110"/>
                          <a:pt x="1579" y="83"/>
                          <a:pt x="1497" y="55"/>
                        </a:cubicBezTo>
                        <a:lnTo>
                          <a:pt x="1470" y="55"/>
                        </a:lnTo>
                        <a:cubicBezTo>
                          <a:pt x="1361" y="28"/>
                          <a:pt x="1252" y="1"/>
                          <a:pt x="1143"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3" name="Google Shape;1153;p11"/>
                  <p:cNvSpPr/>
                  <p:nvPr/>
                </p:nvSpPr>
                <p:spPr>
                  <a:xfrm>
                    <a:off x="5132250" y="1137550"/>
                    <a:ext cx="54450" cy="51725"/>
                  </a:xfrm>
                  <a:custGeom>
                    <a:rect b="b" l="l" r="r" t="t"/>
                    <a:pathLst>
                      <a:path extrusionOk="0" h="2069" w="2178">
                        <a:moveTo>
                          <a:pt x="1225" y="0"/>
                        </a:moveTo>
                        <a:lnTo>
                          <a:pt x="980" y="28"/>
                        </a:lnTo>
                        <a:cubicBezTo>
                          <a:pt x="817" y="82"/>
                          <a:pt x="681" y="164"/>
                          <a:pt x="572" y="272"/>
                        </a:cubicBezTo>
                        <a:lnTo>
                          <a:pt x="572" y="245"/>
                        </a:lnTo>
                        <a:lnTo>
                          <a:pt x="354" y="490"/>
                        </a:lnTo>
                        <a:cubicBezTo>
                          <a:pt x="245" y="572"/>
                          <a:pt x="191" y="653"/>
                          <a:pt x="164" y="762"/>
                        </a:cubicBezTo>
                        <a:cubicBezTo>
                          <a:pt x="0" y="1116"/>
                          <a:pt x="82" y="1524"/>
                          <a:pt x="354" y="1796"/>
                        </a:cubicBezTo>
                        <a:lnTo>
                          <a:pt x="517" y="1933"/>
                        </a:lnTo>
                        <a:cubicBezTo>
                          <a:pt x="681" y="2014"/>
                          <a:pt x="817" y="2069"/>
                          <a:pt x="980" y="2069"/>
                        </a:cubicBezTo>
                        <a:lnTo>
                          <a:pt x="1225" y="2041"/>
                        </a:lnTo>
                        <a:cubicBezTo>
                          <a:pt x="1388" y="1987"/>
                          <a:pt x="1524" y="1905"/>
                          <a:pt x="1633" y="1796"/>
                        </a:cubicBezTo>
                        <a:lnTo>
                          <a:pt x="1878" y="1552"/>
                        </a:lnTo>
                        <a:cubicBezTo>
                          <a:pt x="1960" y="1470"/>
                          <a:pt x="2014" y="1388"/>
                          <a:pt x="2069" y="1279"/>
                        </a:cubicBezTo>
                        <a:cubicBezTo>
                          <a:pt x="2177" y="1034"/>
                          <a:pt x="2177" y="790"/>
                          <a:pt x="2069" y="572"/>
                        </a:cubicBezTo>
                        <a:cubicBezTo>
                          <a:pt x="2014" y="436"/>
                          <a:pt x="1960" y="354"/>
                          <a:pt x="1878" y="272"/>
                        </a:cubicBezTo>
                        <a:lnTo>
                          <a:pt x="1688" y="109"/>
                        </a:lnTo>
                        <a:cubicBezTo>
                          <a:pt x="1551" y="28"/>
                          <a:pt x="1388" y="0"/>
                          <a:pt x="1225"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4" name="Google Shape;1154;p11"/>
                  <p:cNvSpPr/>
                  <p:nvPr/>
                </p:nvSpPr>
                <p:spPr>
                  <a:xfrm>
                    <a:off x="5174425" y="1287900"/>
                    <a:ext cx="57175" cy="51725"/>
                  </a:xfrm>
                  <a:custGeom>
                    <a:rect b="b" l="l" r="r" t="t"/>
                    <a:pathLst>
                      <a:path extrusionOk="0" h="2069" w="2287">
                        <a:moveTo>
                          <a:pt x="1431" y="1800"/>
                        </a:moveTo>
                        <a:lnTo>
                          <a:pt x="1428" y="1801"/>
                        </a:lnTo>
                        <a:lnTo>
                          <a:pt x="1428" y="1801"/>
                        </a:lnTo>
                        <a:lnTo>
                          <a:pt x="1423" y="1802"/>
                        </a:lnTo>
                        <a:lnTo>
                          <a:pt x="1423" y="1802"/>
                        </a:lnTo>
                        <a:cubicBezTo>
                          <a:pt x="1426" y="1801"/>
                          <a:pt x="1428" y="1800"/>
                          <a:pt x="1431" y="1800"/>
                        </a:cubicBezTo>
                        <a:close/>
                        <a:moveTo>
                          <a:pt x="1116" y="1797"/>
                        </a:moveTo>
                        <a:cubicBezTo>
                          <a:pt x="1175" y="1809"/>
                          <a:pt x="1234" y="1815"/>
                          <a:pt x="1290" y="1817"/>
                        </a:cubicBezTo>
                        <a:lnTo>
                          <a:pt x="1290" y="1817"/>
                        </a:lnTo>
                        <a:lnTo>
                          <a:pt x="1266" y="1819"/>
                        </a:lnTo>
                        <a:lnTo>
                          <a:pt x="1266" y="1819"/>
                        </a:lnTo>
                        <a:lnTo>
                          <a:pt x="1062" y="1797"/>
                        </a:lnTo>
                        <a:close/>
                        <a:moveTo>
                          <a:pt x="1409" y="1812"/>
                        </a:moveTo>
                        <a:lnTo>
                          <a:pt x="1388" y="1824"/>
                        </a:lnTo>
                        <a:cubicBezTo>
                          <a:pt x="1393" y="1820"/>
                          <a:pt x="1397" y="1816"/>
                          <a:pt x="1401" y="1813"/>
                        </a:cubicBezTo>
                        <a:lnTo>
                          <a:pt x="1401" y="1813"/>
                        </a:lnTo>
                        <a:cubicBezTo>
                          <a:pt x="1404" y="1813"/>
                          <a:pt x="1406" y="1813"/>
                          <a:pt x="1409" y="1812"/>
                        </a:cubicBezTo>
                        <a:close/>
                        <a:moveTo>
                          <a:pt x="1252" y="1"/>
                        </a:moveTo>
                        <a:cubicBezTo>
                          <a:pt x="1144" y="1"/>
                          <a:pt x="1035" y="1"/>
                          <a:pt x="953" y="28"/>
                        </a:cubicBezTo>
                        <a:cubicBezTo>
                          <a:pt x="844" y="55"/>
                          <a:pt x="735" y="110"/>
                          <a:pt x="654" y="164"/>
                        </a:cubicBezTo>
                        <a:cubicBezTo>
                          <a:pt x="599" y="191"/>
                          <a:pt x="545" y="218"/>
                          <a:pt x="490" y="273"/>
                        </a:cubicBezTo>
                        <a:cubicBezTo>
                          <a:pt x="436" y="300"/>
                          <a:pt x="409" y="327"/>
                          <a:pt x="354" y="382"/>
                        </a:cubicBezTo>
                        <a:cubicBezTo>
                          <a:pt x="300" y="463"/>
                          <a:pt x="245" y="518"/>
                          <a:pt x="191" y="599"/>
                        </a:cubicBezTo>
                        <a:lnTo>
                          <a:pt x="164" y="627"/>
                        </a:lnTo>
                        <a:cubicBezTo>
                          <a:pt x="137" y="708"/>
                          <a:pt x="82" y="817"/>
                          <a:pt x="55" y="899"/>
                        </a:cubicBezTo>
                        <a:cubicBezTo>
                          <a:pt x="1" y="1144"/>
                          <a:pt x="28" y="1389"/>
                          <a:pt x="137" y="1606"/>
                        </a:cubicBezTo>
                        <a:cubicBezTo>
                          <a:pt x="191" y="1715"/>
                          <a:pt x="273" y="1824"/>
                          <a:pt x="382" y="1878"/>
                        </a:cubicBezTo>
                        <a:cubicBezTo>
                          <a:pt x="463" y="1960"/>
                          <a:pt x="572" y="2015"/>
                          <a:pt x="708" y="2042"/>
                        </a:cubicBezTo>
                        <a:lnTo>
                          <a:pt x="926" y="2069"/>
                        </a:lnTo>
                        <a:cubicBezTo>
                          <a:pt x="1116" y="2069"/>
                          <a:pt x="1252" y="2042"/>
                          <a:pt x="1416" y="1933"/>
                        </a:cubicBezTo>
                        <a:lnTo>
                          <a:pt x="1579" y="1797"/>
                        </a:lnTo>
                        <a:cubicBezTo>
                          <a:pt x="1581" y="1795"/>
                          <a:pt x="1584" y="1793"/>
                          <a:pt x="1586" y="1791"/>
                        </a:cubicBezTo>
                        <a:lnTo>
                          <a:pt x="1586" y="1791"/>
                        </a:lnTo>
                        <a:cubicBezTo>
                          <a:pt x="1673" y="1779"/>
                          <a:pt x="1763" y="1748"/>
                          <a:pt x="1824" y="1688"/>
                        </a:cubicBezTo>
                        <a:cubicBezTo>
                          <a:pt x="2042" y="1579"/>
                          <a:pt x="2178" y="1389"/>
                          <a:pt x="2259" y="1144"/>
                        </a:cubicBezTo>
                        <a:cubicBezTo>
                          <a:pt x="2259" y="1062"/>
                          <a:pt x="2287" y="980"/>
                          <a:pt x="2287" y="899"/>
                        </a:cubicBezTo>
                        <a:cubicBezTo>
                          <a:pt x="2287" y="735"/>
                          <a:pt x="2259" y="599"/>
                          <a:pt x="2178" y="436"/>
                        </a:cubicBezTo>
                        <a:lnTo>
                          <a:pt x="2014" y="246"/>
                        </a:lnTo>
                        <a:cubicBezTo>
                          <a:pt x="1906" y="137"/>
                          <a:pt x="1769" y="55"/>
                          <a:pt x="1606" y="28"/>
                        </a:cubicBezTo>
                        <a:cubicBezTo>
                          <a:pt x="1497" y="1"/>
                          <a:pt x="1416" y="1"/>
                          <a:pt x="1334"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5" name="Google Shape;1155;p11"/>
                  <p:cNvSpPr/>
                  <p:nvPr/>
                </p:nvSpPr>
                <p:spPr>
                  <a:xfrm>
                    <a:off x="5226125" y="1322600"/>
                    <a:ext cx="58550" cy="51725"/>
                  </a:xfrm>
                  <a:custGeom>
                    <a:rect b="b" l="l" r="r" t="t"/>
                    <a:pathLst>
                      <a:path extrusionOk="0" h="2069" w="2342">
                        <a:moveTo>
                          <a:pt x="1416" y="1"/>
                        </a:moveTo>
                        <a:cubicBezTo>
                          <a:pt x="1253" y="1"/>
                          <a:pt x="1089" y="28"/>
                          <a:pt x="953" y="137"/>
                        </a:cubicBezTo>
                        <a:lnTo>
                          <a:pt x="491" y="354"/>
                        </a:lnTo>
                        <a:cubicBezTo>
                          <a:pt x="382" y="409"/>
                          <a:pt x="300" y="490"/>
                          <a:pt x="219" y="599"/>
                        </a:cubicBezTo>
                        <a:cubicBezTo>
                          <a:pt x="55" y="790"/>
                          <a:pt x="1" y="1035"/>
                          <a:pt x="55" y="1280"/>
                        </a:cubicBezTo>
                        <a:cubicBezTo>
                          <a:pt x="55" y="1389"/>
                          <a:pt x="82" y="1497"/>
                          <a:pt x="164" y="1606"/>
                        </a:cubicBezTo>
                        <a:lnTo>
                          <a:pt x="300" y="1797"/>
                        </a:lnTo>
                        <a:cubicBezTo>
                          <a:pt x="409" y="1906"/>
                          <a:pt x="545" y="1987"/>
                          <a:pt x="708" y="2042"/>
                        </a:cubicBezTo>
                        <a:lnTo>
                          <a:pt x="953" y="2069"/>
                        </a:lnTo>
                        <a:cubicBezTo>
                          <a:pt x="1117" y="2069"/>
                          <a:pt x="1280" y="2014"/>
                          <a:pt x="1416" y="1933"/>
                        </a:cubicBezTo>
                        <a:lnTo>
                          <a:pt x="1879" y="1715"/>
                        </a:lnTo>
                        <a:cubicBezTo>
                          <a:pt x="1987" y="1661"/>
                          <a:pt x="2069" y="1579"/>
                          <a:pt x="2124" y="1470"/>
                        </a:cubicBezTo>
                        <a:cubicBezTo>
                          <a:pt x="2205" y="1389"/>
                          <a:pt x="2260" y="1280"/>
                          <a:pt x="2287" y="1144"/>
                        </a:cubicBezTo>
                        <a:cubicBezTo>
                          <a:pt x="2341" y="1035"/>
                          <a:pt x="2341" y="899"/>
                          <a:pt x="2314" y="790"/>
                        </a:cubicBezTo>
                        <a:cubicBezTo>
                          <a:pt x="2314" y="681"/>
                          <a:pt x="2260" y="545"/>
                          <a:pt x="2205" y="463"/>
                        </a:cubicBezTo>
                        <a:lnTo>
                          <a:pt x="2069" y="273"/>
                        </a:lnTo>
                        <a:cubicBezTo>
                          <a:pt x="1960" y="164"/>
                          <a:pt x="1797" y="82"/>
                          <a:pt x="1661" y="28"/>
                        </a:cubicBezTo>
                        <a:lnTo>
                          <a:pt x="1416"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6" name="Google Shape;1156;p11"/>
                  <p:cNvSpPr/>
                  <p:nvPr/>
                </p:nvSpPr>
                <p:spPr>
                  <a:xfrm>
                    <a:off x="5289400" y="1444375"/>
                    <a:ext cx="59225" cy="45625"/>
                  </a:xfrm>
                  <a:custGeom>
                    <a:rect b="b" l="l" r="r" t="t"/>
                    <a:pathLst>
                      <a:path extrusionOk="0" h="1825" w="2369">
                        <a:moveTo>
                          <a:pt x="1198" y="1"/>
                        </a:moveTo>
                        <a:cubicBezTo>
                          <a:pt x="1" y="1"/>
                          <a:pt x="1" y="1824"/>
                          <a:pt x="1198" y="1824"/>
                        </a:cubicBezTo>
                        <a:cubicBezTo>
                          <a:pt x="2368" y="1824"/>
                          <a:pt x="2368" y="1"/>
                          <a:pt x="1198"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7" name="Google Shape;1157;p11"/>
                  <p:cNvSpPr/>
                  <p:nvPr/>
                </p:nvSpPr>
                <p:spPr>
                  <a:xfrm>
                    <a:off x="4942425" y="1745525"/>
                    <a:ext cx="51725" cy="45875"/>
                  </a:xfrm>
                  <a:custGeom>
                    <a:rect b="b" l="l" r="r" t="t"/>
                    <a:pathLst>
                      <a:path extrusionOk="0" h="1835" w="2069">
                        <a:moveTo>
                          <a:pt x="828" y="1"/>
                        </a:moveTo>
                        <a:cubicBezTo>
                          <a:pt x="735" y="1"/>
                          <a:pt x="654" y="31"/>
                          <a:pt x="572" y="93"/>
                        </a:cubicBezTo>
                        <a:cubicBezTo>
                          <a:pt x="463" y="120"/>
                          <a:pt x="354" y="174"/>
                          <a:pt x="273" y="256"/>
                        </a:cubicBezTo>
                        <a:cubicBezTo>
                          <a:pt x="191" y="337"/>
                          <a:pt x="137" y="446"/>
                          <a:pt x="82" y="555"/>
                        </a:cubicBezTo>
                        <a:cubicBezTo>
                          <a:pt x="28" y="664"/>
                          <a:pt x="0" y="773"/>
                          <a:pt x="28" y="909"/>
                        </a:cubicBezTo>
                        <a:lnTo>
                          <a:pt x="55" y="1154"/>
                        </a:lnTo>
                        <a:cubicBezTo>
                          <a:pt x="82" y="1290"/>
                          <a:pt x="164" y="1453"/>
                          <a:pt x="273" y="1562"/>
                        </a:cubicBezTo>
                        <a:lnTo>
                          <a:pt x="463" y="1698"/>
                        </a:lnTo>
                        <a:cubicBezTo>
                          <a:pt x="599" y="1780"/>
                          <a:pt x="762" y="1807"/>
                          <a:pt x="926" y="1834"/>
                        </a:cubicBezTo>
                        <a:lnTo>
                          <a:pt x="1171" y="1834"/>
                        </a:lnTo>
                        <a:cubicBezTo>
                          <a:pt x="1280" y="1834"/>
                          <a:pt x="1416" y="1807"/>
                          <a:pt x="1497" y="1753"/>
                        </a:cubicBezTo>
                        <a:cubicBezTo>
                          <a:pt x="1633" y="1725"/>
                          <a:pt x="1715" y="1644"/>
                          <a:pt x="1797" y="1562"/>
                        </a:cubicBezTo>
                        <a:cubicBezTo>
                          <a:pt x="1960" y="1399"/>
                          <a:pt x="2069" y="1154"/>
                          <a:pt x="2069" y="909"/>
                        </a:cubicBezTo>
                        <a:lnTo>
                          <a:pt x="2042" y="664"/>
                        </a:lnTo>
                        <a:cubicBezTo>
                          <a:pt x="1987" y="528"/>
                          <a:pt x="1905" y="392"/>
                          <a:pt x="1797" y="256"/>
                        </a:cubicBezTo>
                        <a:lnTo>
                          <a:pt x="1606" y="120"/>
                        </a:lnTo>
                        <a:cubicBezTo>
                          <a:pt x="1470" y="38"/>
                          <a:pt x="1307" y="11"/>
                          <a:pt x="1143" y="11"/>
                        </a:cubicBezTo>
                        <a:lnTo>
                          <a:pt x="926" y="11"/>
                        </a:lnTo>
                        <a:cubicBezTo>
                          <a:pt x="892" y="4"/>
                          <a:pt x="859" y="1"/>
                          <a:pt x="828"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8" name="Google Shape;1158;p11"/>
                  <p:cNvSpPr/>
                  <p:nvPr/>
                </p:nvSpPr>
                <p:spPr>
                  <a:xfrm>
                    <a:off x="5058775" y="1821300"/>
                    <a:ext cx="57175" cy="45600"/>
                  </a:xfrm>
                  <a:custGeom>
                    <a:rect b="b" l="l" r="r" t="t"/>
                    <a:pathLst>
                      <a:path extrusionOk="0" h="1824" w="2287">
                        <a:moveTo>
                          <a:pt x="898" y="1"/>
                        </a:moveTo>
                        <a:cubicBezTo>
                          <a:pt x="789" y="1"/>
                          <a:pt x="653" y="28"/>
                          <a:pt x="572" y="82"/>
                        </a:cubicBezTo>
                        <a:cubicBezTo>
                          <a:pt x="436" y="110"/>
                          <a:pt x="354" y="164"/>
                          <a:pt x="272" y="273"/>
                        </a:cubicBezTo>
                        <a:cubicBezTo>
                          <a:pt x="191" y="354"/>
                          <a:pt x="109" y="436"/>
                          <a:pt x="82" y="572"/>
                        </a:cubicBezTo>
                        <a:cubicBezTo>
                          <a:pt x="27" y="654"/>
                          <a:pt x="0" y="790"/>
                          <a:pt x="0" y="899"/>
                        </a:cubicBezTo>
                        <a:lnTo>
                          <a:pt x="27" y="1144"/>
                        </a:lnTo>
                        <a:cubicBezTo>
                          <a:pt x="82" y="1307"/>
                          <a:pt x="163" y="1443"/>
                          <a:pt x="272" y="1552"/>
                        </a:cubicBezTo>
                        <a:lnTo>
                          <a:pt x="463" y="1688"/>
                        </a:lnTo>
                        <a:cubicBezTo>
                          <a:pt x="599" y="1770"/>
                          <a:pt x="762" y="1824"/>
                          <a:pt x="925" y="1824"/>
                        </a:cubicBezTo>
                        <a:lnTo>
                          <a:pt x="1388" y="1824"/>
                        </a:lnTo>
                        <a:cubicBezTo>
                          <a:pt x="1497" y="1824"/>
                          <a:pt x="1606" y="1797"/>
                          <a:pt x="1715" y="1742"/>
                        </a:cubicBezTo>
                        <a:cubicBezTo>
                          <a:pt x="1932" y="1661"/>
                          <a:pt x="2123" y="1470"/>
                          <a:pt x="2204" y="1253"/>
                        </a:cubicBezTo>
                        <a:cubicBezTo>
                          <a:pt x="2259" y="1144"/>
                          <a:pt x="2286" y="1035"/>
                          <a:pt x="2286" y="926"/>
                        </a:cubicBezTo>
                        <a:lnTo>
                          <a:pt x="2259" y="681"/>
                        </a:lnTo>
                        <a:cubicBezTo>
                          <a:pt x="2204" y="518"/>
                          <a:pt x="2123" y="382"/>
                          <a:pt x="2014" y="273"/>
                        </a:cubicBezTo>
                        <a:lnTo>
                          <a:pt x="1823" y="110"/>
                        </a:lnTo>
                        <a:cubicBezTo>
                          <a:pt x="1687" y="28"/>
                          <a:pt x="1524" y="1"/>
                          <a:pt x="136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9" name="Google Shape;1159;p11"/>
                  <p:cNvSpPr/>
                  <p:nvPr/>
                </p:nvSpPr>
                <p:spPr>
                  <a:xfrm>
                    <a:off x="5249950" y="1763225"/>
                    <a:ext cx="51725" cy="45850"/>
                  </a:xfrm>
                  <a:custGeom>
                    <a:rect b="b" l="l" r="r" t="t"/>
                    <a:pathLst>
                      <a:path extrusionOk="0" h="1834" w="2069">
                        <a:moveTo>
                          <a:pt x="817" y="0"/>
                        </a:moveTo>
                        <a:cubicBezTo>
                          <a:pt x="735" y="0"/>
                          <a:pt x="653" y="31"/>
                          <a:pt x="572" y="92"/>
                        </a:cubicBezTo>
                        <a:cubicBezTo>
                          <a:pt x="463" y="119"/>
                          <a:pt x="354" y="174"/>
                          <a:pt x="272" y="283"/>
                        </a:cubicBezTo>
                        <a:cubicBezTo>
                          <a:pt x="191" y="337"/>
                          <a:pt x="109" y="446"/>
                          <a:pt x="82" y="555"/>
                        </a:cubicBezTo>
                        <a:cubicBezTo>
                          <a:pt x="28" y="664"/>
                          <a:pt x="0" y="800"/>
                          <a:pt x="0" y="909"/>
                        </a:cubicBezTo>
                        <a:cubicBezTo>
                          <a:pt x="0" y="990"/>
                          <a:pt x="28" y="1072"/>
                          <a:pt x="28" y="1153"/>
                        </a:cubicBezTo>
                        <a:cubicBezTo>
                          <a:pt x="82" y="1290"/>
                          <a:pt x="164" y="1426"/>
                          <a:pt x="272" y="1562"/>
                        </a:cubicBezTo>
                        <a:lnTo>
                          <a:pt x="463" y="1698"/>
                        </a:lnTo>
                        <a:cubicBezTo>
                          <a:pt x="599" y="1779"/>
                          <a:pt x="762" y="1834"/>
                          <a:pt x="926" y="1834"/>
                        </a:cubicBezTo>
                        <a:lnTo>
                          <a:pt x="1143" y="1834"/>
                        </a:lnTo>
                        <a:cubicBezTo>
                          <a:pt x="1279" y="1834"/>
                          <a:pt x="1388" y="1807"/>
                          <a:pt x="1497" y="1752"/>
                        </a:cubicBezTo>
                        <a:cubicBezTo>
                          <a:pt x="1606" y="1698"/>
                          <a:pt x="1715" y="1643"/>
                          <a:pt x="1796" y="1562"/>
                        </a:cubicBezTo>
                        <a:cubicBezTo>
                          <a:pt x="1878" y="1480"/>
                          <a:pt x="1933" y="1371"/>
                          <a:pt x="1987" y="1262"/>
                        </a:cubicBezTo>
                        <a:cubicBezTo>
                          <a:pt x="2041" y="1153"/>
                          <a:pt x="2069" y="1045"/>
                          <a:pt x="2069" y="909"/>
                        </a:cubicBezTo>
                        <a:cubicBezTo>
                          <a:pt x="2069" y="827"/>
                          <a:pt x="2041" y="745"/>
                          <a:pt x="2014" y="664"/>
                        </a:cubicBezTo>
                        <a:cubicBezTo>
                          <a:pt x="1987" y="528"/>
                          <a:pt x="1905" y="391"/>
                          <a:pt x="1796" y="283"/>
                        </a:cubicBezTo>
                        <a:lnTo>
                          <a:pt x="1606" y="119"/>
                        </a:lnTo>
                        <a:cubicBezTo>
                          <a:pt x="1470" y="38"/>
                          <a:pt x="1307" y="10"/>
                          <a:pt x="1143" y="10"/>
                        </a:cubicBezTo>
                        <a:lnTo>
                          <a:pt x="898" y="10"/>
                        </a:lnTo>
                        <a:cubicBezTo>
                          <a:pt x="871" y="4"/>
                          <a:pt x="844" y="0"/>
                          <a:pt x="81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0" name="Google Shape;1160;p11"/>
                  <p:cNvSpPr/>
                  <p:nvPr/>
                </p:nvSpPr>
                <p:spPr>
                  <a:xfrm>
                    <a:off x="5324775" y="1594750"/>
                    <a:ext cx="59225" cy="46275"/>
                  </a:xfrm>
                  <a:custGeom>
                    <a:rect b="b" l="l" r="r" t="t"/>
                    <a:pathLst>
                      <a:path extrusionOk="0" h="1851" w="2369">
                        <a:moveTo>
                          <a:pt x="1171" y="0"/>
                        </a:moveTo>
                        <a:cubicBezTo>
                          <a:pt x="1" y="0"/>
                          <a:pt x="1" y="1851"/>
                          <a:pt x="1171" y="1851"/>
                        </a:cubicBezTo>
                        <a:cubicBezTo>
                          <a:pt x="2341" y="1851"/>
                          <a:pt x="2368" y="0"/>
                          <a:pt x="117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sp>
          <p:nvSpPr>
            <p:cNvPr id="1161" name="Google Shape;1161;p11"/>
            <p:cNvSpPr/>
            <p:nvPr/>
          </p:nvSpPr>
          <p:spPr>
            <a:xfrm>
              <a:off x="6556400" y="328500"/>
              <a:ext cx="704175" cy="757750"/>
            </a:xfrm>
            <a:custGeom>
              <a:rect b="b" l="l" r="r" t="t"/>
              <a:pathLst>
                <a:path extrusionOk="0" h="30310" w="28167">
                  <a:moveTo>
                    <a:pt x="24181" y="0"/>
                  </a:moveTo>
                  <a:cubicBezTo>
                    <a:pt x="21996" y="0"/>
                    <a:pt x="19839" y="1521"/>
                    <a:pt x="19540" y="4097"/>
                  </a:cubicBezTo>
                  <a:cubicBezTo>
                    <a:pt x="19458" y="5022"/>
                    <a:pt x="19486" y="5948"/>
                    <a:pt x="19595" y="6873"/>
                  </a:cubicBezTo>
                  <a:cubicBezTo>
                    <a:pt x="19676" y="7717"/>
                    <a:pt x="19758" y="8642"/>
                    <a:pt x="19404" y="9431"/>
                  </a:cubicBezTo>
                  <a:cubicBezTo>
                    <a:pt x="19105" y="10084"/>
                    <a:pt x="18506" y="10547"/>
                    <a:pt x="17798" y="10737"/>
                  </a:cubicBezTo>
                  <a:cubicBezTo>
                    <a:pt x="17639" y="10776"/>
                    <a:pt x="17482" y="10792"/>
                    <a:pt x="17327" y="10792"/>
                  </a:cubicBezTo>
                  <a:cubicBezTo>
                    <a:pt x="16609" y="10792"/>
                    <a:pt x="15929" y="10441"/>
                    <a:pt x="15213" y="10329"/>
                  </a:cubicBezTo>
                  <a:cubicBezTo>
                    <a:pt x="14999" y="10300"/>
                    <a:pt x="14786" y="10285"/>
                    <a:pt x="14575" y="10285"/>
                  </a:cubicBezTo>
                  <a:cubicBezTo>
                    <a:pt x="13035" y="10285"/>
                    <a:pt x="11584" y="11054"/>
                    <a:pt x="10723" y="12370"/>
                  </a:cubicBezTo>
                  <a:cubicBezTo>
                    <a:pt x="10206" y="13187"/>
                    <a:pt x="9961" y="14166"/>
                    <a:pt x="10015" y="15173"/>
                  </a:cubicBezTo>
                  <a:cubicBezTo>
                    <a:pt x="10070" y="16207"/>
                    <a:pt x="10396" y="17214"/>
                    <a:pt x="10451" y="18248"/>
                  </a:cubicBezTo>
                  <a:cubicBezTo>
                    <a:pt x="10478" y="18929"/>
                    <a:pt x="10451" y="19718"/>
                    <a:pt x="9988" y="20235"/>
                  </a:cubicBezTo>
                  <a:cubicBezTo>
                    <a:pt x="9693" y="20565"/>
                    <a:pt x="9309" y="20673"/>
                    <a:pt x="8915" y="20673"/>
                  </a:cubicBezTo>
                  <a:cubicBezTo>
                    <a:pt x="8691" y="20673"/>
                    <a:pt x="8463" y="20638"/>
                    <a:pt x="8246" y="20589"/>
                  </a:cubicBezTo>
                  <a:cubicBezTo>
                    <a:pt x="7023" y="20356"/>
                    <a:pt x="5813" y="19873"/>
                    <a:pt x="4587" y="19873"/>
                  </a:cubicBezTo>
                  <a:cubicBezTo>
                    <a:pt x="4096" y="19873"/>
                    <a:pt x="3601" y="19951"/>
                    <a:pt x="3103" y="20153"/>
                  </a:cubicBezTo>
                  <a:cubicBezTo>
                    <a:pt x="1225" y="20970"/>
                    <a:pt x="0" y="22848"/>
                    <a:pt x="28" y="24889"/>
                  </a:cubicBezTo>
                  <a:cubicBezTo>
                    <a:pt x="82" y="27066"/>
                    <a:pt x="1388" y="28971"/>
                    <a:pt x="3130" y="30196"/>
                  </a:cubicBezTo>
                  <a:cubicBezTo>
                    <a:pt x="3268" y="30273"/>
                    <a:pt x="3419" y="30310"/>
                    <a:pt x="3570" y="30310"/>
                  </a:cubicBezTo>
                  <a:cubicBezTo>
                    <a:pt x="3895" y="30310"/>
                    <a:pt x="4214" y="30139"/>
                    <a:pt x="4382" y="29842"/>
                  </a:cubicBezTo>
                  <a:cubicBezTo>
                    <a:pt x="4627" y="29406"/>
                    <a:pt x="4491" y="28862"/>
                    <a:pt x="4055" y="28590"/>
                  </a:cubicBezTo>
                  <a:lnTo>
                    <a:pt x="4055" y="28590"/>
                  </a:lnTo>
                  <a:lnTo>
                    <a:pt x="4082" y="28617"/>
                  </a:lnTo>
                  <a:cubicBezTo>
                    <a:pt x="2885" y="27773"/>
                    <a:pt x="1905" y="26386"/>
                    <a:pt x="1878" y="24889"/>
                  </a:cubicBezTo>
                  <a:cubicBezTo>
                    <a:pt x="1851" y="23610"/>
                    <a:pt x="2667" y="22167"/>
                    <a:pt x="3946" y="21786"/>
                  </a:cubicBezTo>
                  <a:cubicBezTo>
                    <a:pt x="4213" y="21733"/>
                    <a:pt x="4487" y="21705"/>
                    <a:pt x="4762" y="21705"/>
                  </a:cubicBezTo>
                  <a:cubicBezTo>
                    <a:pt x="5189" y="21705"/>
                    <a:pt x="5617" y="21773"/>
                    <a:pt x="6015" y="21922"/>
                  </a:cubicBezTo>
                  <a:cubicBezTo>
                    <a:pt x="6804" y="22167"/>
                    <a:pt x="7620" y="22358"/>
                    <a:pt x="8464" y="22494"/>
                  </a:cubicBezTo>
                  <a:cubicBezTo>
                    <a:pt x="8605" y="22512"/>
                    <a:pt x="8746" y="22521"/>
                    <a:pt x="8885" y="22521"/>
                  </a:cubicBezTo>
                  <a:cubicBezTo>
                    <a:pt x="10407" y="22521"/>
                    <a:pt x="11764" y="21457"/>
                    <a:pt x="12138" y="19936"/>
                  </a:cubicBezTo>
                  <a:cubicBezTo>
                    <a:pt x="12328" y="19147"/>
                    <a:pt x="12328" y="18303"/>
                    <a:pt x="12219" y="17514"/>
                  </a:cubicBezTo>
                  <a:cubicBezTo>
                    <a:pt x="12083" y="16507"/>
                    <a:pt x="11757" y="15500"/>
                    <a:pt x="11866" y="14493"/>
                  </a:cubicBezTo>
                  <a:cubicBezTo>
                    <a:pt x="12056" y="13187"/>
                    <a:pt x="13090" y="12207"/>
                    <a:pt x="14397" y="12098"/>
                  </a:cubicBezTo>
                  <a:cubicBezTo>
                    <a:pt x="14444" y="12095"/>
                    <a:pt x="14491" y="12094"/>
                    <a:pt x="14538" y="12094"/>
                  </a:cubicBezTo>
                  <a:cubicBezTo>
                    <a:pt x="15383" y="12094"/>
                    <a:pt x="16184" y="12536"/>
                    <a:pt x="17009" y="12588"/>
                  </a:cubicBezTo>
                  <a:cubicBezTo>
                    <a:pt x="17103" y="12594"/>
                    <a:pt x="17197" y="12597"/>
                    <a:pt x="17290" y="12597"/>
                  </a:cubicBezTo>
                  <a:cubicBezTo>
                    <a:pt x="18039" y="12597"/>
                    <a:pt x="18775" y="12403"/>
                    <a:pt x="19404" y="12016"/>
                  </a:cubicBezTo>
                  <a:cubicBezTo>
                    <a:pt x="20982" y="11091"/>
                    <a:pt x="21554" y="9377"/>
                    <a:pt x="21472" y="7608"/>
                  </a:cubicBezTo>
                  <a:cubicBezTo>
                    <a:pt x="21418" y="5866"/>
                    <a:pt x="20819" y="3879"/>
                    <a:pt x="22262" y="2573"/>
                  </a:cubicBezTo>
                  <a:cubicBezTo>
                    <a:pt x="22798" y="2085"/>
                    <a:pt x="23465" y="1849"/>
                    <a:pt x="24129" y="1849"/>
                  </a:cubicBezTo>
                  <a:cubicBezTo>
                    <a:pt x="24947" y="1849"/>
                    <a:pt x="25760" y="2208"/>
                    <a:pt x="26316" y="2900"/>
                  </a:cubicBezTo>
                  <a:cubicBezTo>
                    <a:pt x="26503" y="3198"/>
                    <a:pt x="26817" y="3355"/>
                    <a:pt x="27136" y="3355"/>
                  </a:cubicBezTo>
                  <a:cubicBezTo>
                    <a:pt x="27283" y="3355"/>
                    <a:pt x="27431" y="3322"/>
                    <a:pt x="27568" y="3253"/>
                  </a:cubicBezTo>
                  <a:cubicBezTo>
                    <a:pt x="28031" y="2981"/>
                    <a:pt x="28167" y="2437"/>
                    <a:pt x="27922" y="1974"/>
                  </a:cubicBezTo>
                  <a:cubicBezTo>
                    <a:pt x="26979" y="618"/>
                    <a:pt x="25574" y="0"/>
                    <a:pt x="2418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bg>
      <p:bgPr>
        <a:noFill/>
      </p:bgPr>
    </p:bg>
    <p:spTree>
      <p:nvGrpSpPr>
        <p:cNvPr id="1162" name="Shape 1162"/>
        <p:cNvGrpSpPr/>
        <p:nvPr/>
      </p:nvGrpSpPr>
      <p:grpSpPr>
        <a:xfrm>
          <a:off x="0" y="0"/>
          <a:ext cx="0" cy="0"/>
          <a:chOff x="0" y="0"/>
          <a:chExt cx="0" cy="0"/>
        </a:xfrm>
      </p:grpSpPr>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of contents">
  <p:cSld name="CUSTOM_26_1_1">
    <p:spTree>
      <p:nvGrpSpPr>
        <p:cNvPr id="1163" name="Shape 1163"/>
        <p:cNvGrpSpPr/>
        <p:nvPr/>
      </p:nvGrpSpPr>
      <p:grpSpPr>
        <a:xfrm>
          <a:off x="0" y="0"/>
          <a:ext cx="0" cy="0"/>
          <a:chOff x="0" y="0"/>
          <a:chExt cx="0" cy="0"/>
        </a:xfrm>
      </p:grpSpPr>
      <p:grpSp>
        <p:nvGrpSpPr>
          <p:cNvPr id="1164" name="Google Shape;1164;p13"/>
          <p:cNvGrpSpPr/>
          <p:nvPr/>
        </p:nvGrpSpPr>
        <p:grpSpPr>
          <a:xfrm>
            <a:off x="-344913" y="0"/>
            <a:ext cx="2180979" cy="5143509"/>
            <a:chOff x="-344913" y="0"/>
            <a:chExt cx="2180979" cy="5143509"/>
          </a:xfrm>
        </p:grpSpPr>
        <p:grpSp>
          <p:nvGrpSpPr>
            <p:cNvPr id="1165" name="Google Shape;1165;p13"/>
            <p:cNvGrpSpPr/>
            <p:nvPr/>
          </p:nvGrpSpPr>
          <p:grpSpPr>
            <a:xfrm>
              <a:off x="-243371" y="4252724"/>
              <a:ext cx="2079437" cy="890785"/>
              <a:chOff x="2995429" y="4252724"/>
              <a:chExt cx="2079437" cy="890785"/>
            </a:xfrm>
          </p:grpSpPr>
          <p:sp>
            <p:nvSpPr>
              <p:cNvPr id="1166" name="Google Shape;1166;p13"/>
              <p:cNvSpPr/>
              <p:nvPr/>
            </p:nvSpPr>
            <p:spPr>
              <a:xfrm>
                <a:off x="4623166" y="4850751"/>
                <a:ext cx="451700" cy="292758"/>
              </a:xfrm>
              <a:custGeom>
                <a:rect b="b" l="l" r="r" t="t"/>
                <a:pathLst>
                  <a:path extrusionOk="0" h="11908" w="18373">
                    <a:moveTo>
                      <a:pt x="5673" y="0"/>
                    </a:moveTo>
                    <a:cubicBezTo>
                      <a:pt x="4035" y="0"/>
                      <a:pt x="2462" y="720"/>
                      <a:pt x="1365" y="1954"/>
                    </a:cubicBezTo>
                    <a:cubicBezTo>
                      <a:pt x="0" y="3717"/>
                      <a:pt x="114" y="6220"/>
                      <a:pt x="455" y="8438"/>
                    </a:cubicBezTo>
                    <a:cubicBezTo>
                      <a:pt x="569" y="9632"/>
                      <a:pt x="797" y="10770"/>
                      <a:pt x="967" y="11908"/>
                    </a:cubicBezTo>
                    <a:lnTo>
                      <a:pt x="18373" y="11908"/>
                    </a:lnTo>
                    <a:cubicBezTo>
                      <a:pt x="17008" y="8552"/>
                      <a:pt x="14903" y="5537"/>
                      <a:pt x="12230" y="3091"/>
                    </a:cubicBezTo>
                    <a:cubicBezTo>
                      <a:pt x="10751" y="1669"/>
                      <a:pt x="8931" y="645"/>
                      <a:pt x="6883" y="133"/>
                    </a:cubicBezTo>
                    <a:cubicBezTo>
                      <a:pt x="6480" y="44"/>
                      <a:pt x="6074" y="0"/>
                      <a:pt x="5673"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7" name="Google Shape;1167;p13"/>
              <p:cNvSpPr/>
              <p:nvPr/>
            </p:nvSpPr>
            <p:spPr>
              <a:xfrm>
                <a:off x="2995429" y="4471355"/>
                <a:ext cx="1413834" cy="672154"/>
              </a:xfrm>
              <a:custGeom>
                <a:rect b="b" l="l" r="r" t="t"/>
                <a:pathLst>
                  <a:path extrusionOk="0" h="27340" w="57508">
                    <a:moveTo>
                      <a:pt x="21232" y="0"/>
                    </a:moveTo>
                    <a:cubicBezTo>
                      <a:pt x="15844" y="0"/>
                      <a:pt x="9133" y="3730"/>
                      <a:pt x="6258" y="6692"/>
                    </a:cubicBezTo>
                    <a:cubicBezTo>
                      <a:pt x="1366" y="11641"/>
                      <a:pt x="1" y="20457"/>
                      <a:pt x="4608" y="25747"/>
                    </a:cubicBezTo>
                    <a:cubicBezTo>
                      <a:pt x="5120" y="26316"/>
                      <a:pt x="5689" y="26885"/>
                      <a:pt x="6314" y="27340"/>
                    </a:cubicBezTo>
                    <a:lnTo>
                      <a:pt x="57507" y="27340"/>
                    </a:lnTo>
                    <a:cubicBezTo>
                      <a:pt x="56028" y="22675"/>
                      <a:pt x="52047" y="19149"/>
                      <a:pt x="47212" y="18353"/>
                    </a:cubicBezTo>
                    <a:cubicBezTo>
                      <a:pt x="46475" y="18253"/>
                      <a:pt x="45731" y="18216"/>
                      <a:pt x="44984" y="18216"/>
                    </a:cubicBezTo>
                    <a:cubicBezTo>
                      <a:pt x="42863" y="18216"/>
                      <a:pt x="40716" y="18513"/>
                      <a:pt x="38625" y="18513"/>
                    </a:cubicBezTo>
                    <a:cubicBezTo>
                      <a:pt x="37245" y="18513"/>
                      <a:pt x="35890" y="18383"/>
                      <a:pt x="34584" y="17954"/>
                    </a:cubicBezTo>
                    <a:cubicBezTo>
                      <a:pt x="25597" y="14997"/>
                      <a:pt x="31626" y="5156"/>
                      <a:pt x="25654" y="1174"/>
                    </a:cubicBezTo>
                    <a:cubicBezTo>
                      <a:pt x="24402" y="349"/>
                      <a:pt x="22879" y="0"/>
                      <a:pt x="21232"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8" name="Google Shape;1168;p13"/>
              <p:cNvSpPr/>
              <p:nvPr/>
            </p:nvSpPr>
            <p:spPr>
              <a:xfrm flipH="1">
                <a:off x="3332991" y="4252724"/>
                <a:ext cx="501362" cy="407201"/>
              </a:xfrm>
              <a:custGeom>
                <a:rect b="b" l="l" r="r" t="t"/>
                <a:pathLst>
                  <a:path extrusionOk="0" h="16563" w="20393">
                    <a:moveTo>
                      <a:pt x="1205" y="1"/>
                    </a:moveTo>
                    <a:cubicBezTo>
                      <a:pt x="626" y="1"/>
                      <a:pt x="1" y="521"/>
                      <a:pt x="267" y="1168"/>
                    </a:cubicBezTo>
                    <a:cubicBezTo>
                      <a:pt x="3396" y="8562"/>
                      <a:pt x="9539" y="14876"/>
                      <a:pt x="17673" y="16526"/>
                    </a:cubicBezTo>
                    <a:cubicBezTo>
                      <a:pt x="17801" y="16551"/>
                      <a:pt x="17925" y="16562"/>
                      <a:pt x="18043" y="16562"/>
                    </a:cubicBezTo>
                    <a:cubicBezTo>
                      <a:pt x="19809" y="16562"/>
                      <a:pt x="20392" y="13930"/>
                      <a:pt x="18526" y="13397"/>
                    </a:cubicBezTo>
                    <a:cubicBezTo>
                      <a:pt x="11473" y="11463"/>
                      <a:pt x="5159" y="7197"/>
                      <a:pt x="1917" y="428"/>
                    </a:cubicBezTo>
                    <a:cubicBezTo>
                      <a:pt x="1766" y="127"/>
                      <a:pt x="1491" y="1"/>
                      <a:pt x="1205"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169" name="Google Shape;1169;p13"/>
            <p:cNvGrpSpPr/>
            <p:nvPr/>
          </p:nvGrpSpPr>
          <p:grpSpPr>
            <a:xfrm>
              <a:off x="-344913" y="1690736"/>
              <a:ext cx="978782" cy="1373450"/>
              <a:chOff x="1402600" y="742527"/>
              <a:chExt cx="831590" cy="1166907"/>
            </a:xfrm>
          </p:grpSpPr>
          <p:sp>
            <p:nvSpPr>
              <p:cNvPr id="1170" name="Google Shape;1170;p13"/>
              <p:cNvSpPr/>
              <p:nvPr/>
            </p:nvSpPr>
            <p:spPr>
              <a:xfrm>
                <a:off x="1402600" y="742527"/>
                <a:ext cx="831590" cy="1166907"/>
              </a:xfrm>
              <a:custGeom>
                <a:rect b="b" l="l" r="r" t="t"/>
                <a:pathLst>
                  <a:path extrusionOk="0" h="67286" w="47951">
                    <a:moveTo>
                      <a:pt x="23818" y="1"/>
                    </a:moveTo>
                    <a:cubicBezTo>
                      <a:pt x="15173" y="1"/>
                      <a:pt x="6784" y="2885"/>
                      <a:pt x="0" y="8250"/>
                    </a:cubicBezTo>
                    <a:lnTo>
                      <a:pt x="0" y="61377"/>
                    </a:lnTo>
                    <a:cubicBezTo>
                      <a:pt x="2901" y="63538"/>
                      <a:pt x="6143" y="65188"/>
                      <a:pt x="9613" y="66155"/>
                    </a:cubicBezTo>
                    <a:cubicBezTo>
                      <a:pt x="12298" y="66911"/>
                      <a:pt x="15099" y="67286"/>
                      <a:pt x="17903" y="67286"/>
                    </a:cubicBezTo>
                    <a:cubicBezTo>
                      <a:pt x="25434" y="67286"/>
                      <a:pt x="32975" y="64578"/>
                      <a:pt x="38281" y="59272"/>
                    </a:cubicBezTo>
                    <a:cubicBezTo>
                      <a:pt x="45619" y="52048"/>
                      <a:pt x="47951" y="39932"/>
                      <a:pt x="43059" y="30831"/>
                    </a:cubicBezTo>
                    <a:lnTo>
                      <a:pt x="43059" y="30831"/>
                    </a:lnTo>
                    <a:cubicBezTo>
                      <a:pt x="39905" y="34114"/>
                      <a:pt x="35600" y="35863"/>
                      <a:pt x="31199" y="35863"/>
                    </a:cubicBezTo>
                    <a:cubicBezTo>
                      <a:pt x="29727" y="35863"/>
                      <a:pt x="28245" y="35667"/>
                      <a:pt x="26791" y="35268"/>
                    </a:cubicBezTo>
                    <a:cubicBezTo>
                      <a:pt x="20989" y="33505"/>
                      <a:pt x="16666" y="28727"/>
                      <a:pt x="15415" y="22811"/>
                    </a:cubicBezTo>
                    <a:cubicBezTo>
                      <a:pt x="13595" y="13426"/>
                      <a:pt x="20022" y="6259"/>
                      <a:pt x="25938" y="59"/>
                    </a:cubicBezTo>
                    <a:cubicBezTo>
                      <a:pt x="25230" y="20"/>
                      <a:pt x="24523" y="1"/>
                      <a:pt x="23818"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1" name="Google Shape;1171;p13"/>
              <p:cNvSpPr/>
              <p:nvPr/>
            </p:nvSpPr>
            <p:spPr>
              <a:xfrm>
                <a:off x="1827880" y="878132"/>
                <a:ext cx="318961" cy="289252"/>
              </a:xfrm>
              <a:custGeom>
                <a:rect b="b" l="l" r="r" t="t"/>
                <a:pathLst>
                  <a:path extrusionOk="0" h="13720" w="15131">
                    <a:moveTo>
                      <a:pt x="2185" y="1"/>
                    </a:moveTo>
                    <a:cubicBezTo>
                      <a:pt x="1631" y="1"/>
                      <a:pt x="1086" y="111"/>
                      <a:pt x="569" y="379"/>
                    </a:cubicBezTo>
                    <a:cubicBezTo>
                      <a:pt x="0" y="720"/>
                      <a:pt x="910" y="11414"/>
                      <a:pt x="1877" y="12608"/>
                    </a:cubicBezTo>
                    <a:cubicBezTo>
                      <a:pt x="2491" y="13407"/>
                      <a:pt x="3347" y="13719"/>
                      <a:pt x="4329" y="13719"/>
                    </a:cubicBezTo>
                    <a:cubicBezTo>
                      <a:pt x="7264" y="13719"/>
                      <a:pt x="11322" y="10930"/>
                      <a:pt x="13367" y="9992"/>
                    </a:cubicBezTo>
                    <a:cubicBezTo>
                      <a:pt x="14050" y="9707"/>
                      <a:pt x="14789" y="9309"/>
                      <a:pt x="14960" y="8570"/>
                    </a:cubicBezTo>
                    <a:cubicBezTo>
                      <a:pt x="15131" y="7717"/>
                      <a:pt x="14448" y="6977"/>
                      <a:pt x="13766" y="6465"/>
                    </a:cubicBezTo>
                    <a:cubicBezTo>
                      <a:pt x="11320" y="4361"/>
                      <a:pt x="8589" y="2597"/>
                      <a:pt x="5745" y="1118"/>
                    </a:cubicBezTo>
                    <a:cubicBezTo>
                      <a:pt x="4652" y="533"/>
                      <a:pt x="3398" y="1"/>
                      <a:pt x="2185"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172" name="Google Shape;1172;p13"/>
            <p:cNvGrpSpPr/>
            <p:nvPr/>
          </p:nvGrpSpPr>
          <p:grpSpPr>
            <a:xfrm>
              <a:off x="-59905" y="0"/>
              <a:ext cx="684586" cy="1401535"/>
              <a:chOff x="-82956" y="-5"/>
              <a:chExt cx="707655" cy="1448764"/>
            </a:xfrm>
          </p:grpSpPr>
          <p:sp>
            <p:nvSpPr>
              <p:cNvPr id="1173" name="Google Shape;1173;p13"/>
              <p:cNvSpPr/>
              <p:nvPr/>
            </p:nvSpPr>
            <p:spPr>
              <a:xfrm flipH="1">
                <a:off x="320907" y="331338"/>
                <a:ext cx="90457" cy="91328"/>
              </a:xfrm>
              <a:custGeom>
                <a:rect b="b" l="l" r="r" t="t"/>
                <a:pathLst>
                  <a:path extrusionOk="0" h="2831" w="2804">
                    <a:moveTo>
                      <a:pt x="1525" y="0"/>
                    </a:moveTo>
                    <a:lnTo>
                      <a:pt x="1171" y="55"/>
                    </a:lnTo>
                    <a:cubicBezTo>
                      <a:pt x="953" y="109"/>
                      <a:pt x="763" y="245"/>
                      <a:pt x="599" y="381"/>
                    </a:cubicBezTo>
                    <a:lnTo>
                      <a:pt x="382" y="626"/>
                    </a:lnTo>
                    <a:cubicBezTo>
                      <a:pt x="246" y="735"/>
                      <a:pt x="164" y="871"/>
                      <a:pt x="110" y="1035"/>
                    </a:cubicBezTo>
                    <a:cubicBezTo>
                      <a:pt x="28" y="1198"/>
                      <a:pt x="1" y="1361"/>
                      <a:pt x="1" y="1524"/>
                    </a:cubicBezTo>
                    <a:cubicBezTo>
                      <a:pt x="1" y="1715"/>
                      <a:pt x="28" y="1878"/>
                      <a:pt x="110" y="2041"/>
                    </a:cubicBezTo>
                    <a:cubicBezTo>
                      <a:pt x="164" y="2178"/>
                      <a:pt x="246" y="2341"/>
                      <a:pt x="382" y="2450"/>
                    </a:cubicBezTo>
                    <a:lnTo>
                      <a:pt x="627" y="2640"/>
                    </a:lnTo>
                    <a:cubicBezTo>
                      <a:pt x="844" y="2749"/>
                      <a:pt x="1062" y="2831"/>
                      <a:pt x="1280" y="2831"/>
                    </a:cubicBezTo>
                    <a:lnTo>
                      <a:pt x="1634" y="2776"/>
                    </a:lnTo>
                    <a:cubicBezTo>
                      <a:pt x="1851" y="2722"/>
                      <a:pt x="2042" y="2586"/>
                      <a:pt x="2178" y="2422"/>
                    </a:cubicBezTo>
                    <a:lnTo>
                      <a:pt x="2205" y="2422"/>
                    </a:lnTo>
                    <a:cubicBezTo>
                      <a:pt x="2287" y="2368"/>
                      <a:pt x="2341" y="2286"/>
                      <a:pt x="2423" y="2205"/>
                    </a:cubicBezTo>
                    <a:cubicBezTo>
                      <a:pt x="2559" y="2096"/>
                      <a:pt x="2640" y="1960"/>
                      <a:pt x="2695" y="1797"/>
                    </a:cubicBezTo>
                    <a:cubicBezTo>
                      <a:pt x="2776" y="1633"/>
                      <a:pt x="2804" y="1470"/>
                      <a:pt x="2804" y="1307"/>
                    </a:cubicBezTo>
                    <a:cubicBezTo>
                      <a:pt x="2776" y="953"/>
                      <a:pt x="2640" y="626"/>
                      <a:pt x="2423" y="381"/>
                    </a:cubicBezTo>
                    <a:lnTo>
                      <a:pt x="2178" y="191"/>
                    </a:lnTo>
                    <a:cubicBezTo>
                      <a:pt x="1960" y="82"/>
                      <a:pt x="1742" y="0"/>
                      <a:pt x="1525"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4" name="Google Shape;1174;p13"/>
              <p:cNvSpPr/>
              <p:nvPr/>
            </p:nvSpPr>
            <p:spPr>
              <a:xfrm flipH="1">
                <a:off x="413977" y="226848"/>
                <a:ext cx="106232" cy="82553"/>
              </a:xfrm>
              <a:custGeom>
                <a:rect b="b" l="l" r="r" t="t"/>
                <a:pathLst>
                  <a:path extrusionOk="0" h="2559" w="3293">
                    <a:moveTo>
                      <a:pt x="1660" y="1"/>
                    </a:moveTo>
                    <a:cubicBezTo>
                      <a:pt x="0" y="1"/>
                      <a:pt x="0" y="2559"/>
                      <a:pt x="1660" y="2559"/>
                    </a:cubicBezTo>
                    <a:cubicBezTo>
                      <a:pt x="3293" y="2559"/>
                      <a:pt x="3293" y="1"/>
                      <a:pt x="1660"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5" name="Google Shape;1175;p13"/>
              <p:cNvSpPr/>
              <p:nvPr/>
            </p:nvSpPr>
            <p:spPr>
              <a:xfrm flipH="1">
                <a:off x="103184" y="391019"/>
                <a:ext cx="91328" cy="82811"/>
              </a:xfrm>
              <a:custGeom>
                <a:rect b="b" l="l" r="r" t="t"/>
                <a:pathLst>
                  <a:path extrusionOk="0" h="2567" w="2831">
                    <a:moveTo>
                      <a:pt x="1307" y="1"/>
                    </a:moveTo>
                    <a:cubicBezTo>
                      <a:pt x="1116" y="1"/>
                      <a:pt x="953" y="28"/>
                      <a:pt x="790" y="110"/>
                    </a:cubicBezTo>
                    <a:cubicBezTo>
                      <a:pt x="490" y="219"/>
                      <a:pt x="245" y="464"/>
                      <a:pt x="109" y="790"/>
                    </a:cubicBezTo>
                    <a:cubicBezTo>
                      <a:pt x="28" y="953"/>
                      <a:pt x="1" y="1117"/>
                      <a:pt x="1" y="1280"/>
                    </a:cubicBezTo>
                    <a:lnTo>
                      <a:pt x="55" y="1634"/>
                    </a:lnTo>
                    <a:cubicBezTo>
                      <a:pt x="109" y="1852"/>
                      <a:pt x="245" y="2042"/>
                      <a:pt x="409" y="2178"/>
                    </a:cubicBezTo>
                    <a:lnTo>
                      <a:pt x="654" y="2396"/>
                    </a:lnTo>
                    <a:cubicBezTo>
                      <a:pt x="844" y="2505"/>
                      <a:pt x="1089" y="2559"/>
                      <a:pt x="1307" y="2559"/>
                    </a:cubicBezTo>
                    <a:lnTo>
                      <a:pt x="1552" y="2559"/>
                    </a:lnTo>
                    <a:cubicBezTo>
                      <a:pt x="1581" y="2564"/>
                      <a:pt x="1610" y="2566"/>
                      <a:pt x="1639" y="2566"/>
                    </a:cubicBezTo>
                    <a:cubicBezTo>
                      <a:pt x="1773" y="2566"/>
                      <a:pt x="1907" y="2517"/>
                      <a:pt x="2042" y="2450"/>
                    </a:cubicBezTo>
                    <a:cubicBezTo>
                      <a:pt x="2178" y="2396"/>
                      <a:pt x="2341" y="2314"/>
                      <a:pt x="2450" y="2178"/>
                    </a:cubicBezTo>
                    <a:cubicBezTo>
                      <a:pt x="2668" y="1933"/>
                      <a:pt x="2804" y="1607"/>
                      <a:pt x="2831" y="1280"/>
                    </a:cubicBezTo>
                    <a:lnTo>
                      <a:pt x="2776" y="926"/>
                    </a:lnTo>
                    <a:cubicBezTo>
                      <a:pt x="2722" y="736"/>
                      <a:pt x="2586" y="518"/>
                      <a:pt x="2450" y="382"/>
                    </a:cubicBezTo>
                    <a:lnTo>
                      <a:pt x="2178" y="164"/>
                    </a:lnTo>
                    <a:cubicBezTo>
                      <a:pt x="1987" y="55"/>
                      <a:pt x="1742" y="1"/>
                      <a:pt x="1525"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6" name="Google Shape;1176;p13"/>
              <p:cNvSpPr/>
              <p:nvPr/>
            </p:nvSpPr>
            <p:spPr>
              <a:xfrm flipH="1">
                <a:off x="216417" y="495509"/>
                <a:ext cx="82553" cy="90457"/>
              </a:xfrm>
              <a:custGeom>
                <a:rect b="b" l="l" r="r" t="t"/>
                <a:pathLst>
                  <a:path extrusionOk="0" h="2804" w="2559">
                    <a:moveTo>
                      <a:pt x="1279" y="0"/>
                    </a:moveTo>
                    <a:lnTo>
                      <a:pt x="925" y="55"/>
                    </a:lnTo>
                    <a:cubicBezTo>
                      <a:pt x="708" y="109"/>
                      <a:pt x="517" y="218"/>
                      <a:pt x="381" y="381"/>
                    </a:cubicBezTo>
                    <a:cubicBezTo>
                      <a:pt x="299" y="463"/>
                      <a:pt x="245" y="545"/>
                      <a:pt x="163" y="654"/>
                    </a:cubicBezTo>
                    <a:cubicBezTo>
                      <a:pt x="54" y="844"/>
                      <a:pt x="0" y="1062"/>
                      <a:pt x="0" y="1280"/>
                    </a:cubicBezTo>
                    <a:lnTo>
                      <a:pt x="0" y="1307"/>
                    </a:lnTo>
                    <a:lnTo>
                      <a:pt x="0" y="1524"/>
                    </a:lnTo>
                    <a:cubicBezTo>
                      <a:pt x="0" y="1688"/>
                      <a:pt x="27" y="1878"/>
                      <a:pt x="109" y="2014"/>
                    </a:cubicBezTo>
                    <a:cubicBezTo>
                      <a:pt x="163" y="2178"/>
                      <a:pt x="245" y="2314"/>
                      <a:pt x="381" y="2423"/>
                    </a:cubicBezTo>
                    <a:cubicBezTo>
                      <a:pt x="490" y="2559"/>
                      <a:pt x="626" y="2640"/>
                      <a:pt x="789" y="2695"/>
                    </a:cubicBezTo>
                    <a:cubicBezTo>
                      <a:pt x="925" y="2776"/>
                      <a:pt x="1116" y="2804"/>
                      <a:pt x="1279" y="2804"/>
                    </a:cubicBezTo>
                    <a:lnTo>
                      <a:pt x="1633" y="2776"/>
                    </a:lnTo>
                    <a:cubicBezTo>
                      <a:pt x="1823" y="2695"/>
                      <a:pt x="2041" y="2586"/>
                      <a:pt x="2177" y="2423"/>
                    </a:cubicBezTo>
                    <a:cubicBezTo>
                      <a:pt x="2259" y="2341"/>
                      <a:pt x="2313" y="2259"/>
                      <a:pt x="2395" y="2150"/>
                    </a:cubicBezTo>
                    <a:cubicBezTo>
                      <a:pt x="2504" y="1960"/>
                      <a:pt x="2558" y="1742"/>
                      <a:pt x="2558" y="1524"/>
                    </a:cubicBezTo>
                    <a:lnTo>
                      <a:pt x="2558" y="1280"/>
                    </a:lnTo>
                    <a:cubicBezTo>
                      <a:pt x="2558" y="1116"/>
                      <a:pt x="2531" y="926"/>
                      <a:pt x="2449" y="790"/>
                    </a:cubicBezTo>
                    <a:cubicBezTo>
                      <a:pt x="2395" y="626"/>
                      <a:pt x="2313" y="490"/>
                      <a:pt x="2177" y="381"/>
                    </a:cubicBezTo>
                    <a:cubicBezTo>
                      <a:pt x="1932" y="137"/>
                      <a:pt x="1606" y="0"/>
                      <a:pt x="1279"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7" name="Google Shape;1177;p13"/>
              <p:cNvSpPr/>
              <p:nvPr/>
            </p:nvSpPr>
            <p:spPr>
              <a:xfrm flipH="1">
                <a:off x="77699" y="615774"/>
                <a:ext cx="106264" cy="82553"/>
              </a:xfrm>
              <a:custGeom>
                <a:rect b="b" l="l" r="r" t="t"/>
                <a:pathLst>
                  <a:path extrusionOk="0" h="2559" w="3294">
                    <a:moveTo>
                      <a:pt x="1660" y="1"/>
                    </a:moveTo>
                    <a:cubicBezTo>
                      <a:pt x="0" y="1"/>
                      <a:pt x="0" y="2559"/>
                      <a:pt x="1660" y="2559"/>
                    </a:cubicBezTo>
                    <a:cubicBezTo>
                      <a:pt x="3293" y="2559"/>
                      <a:pt x="3293" y="1"/>
                      <a:pt x="1660"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8" name="Google Shape;1178;p13"/>
              <p:cNvSpPr/>
              <p:nvPr/>
            </p:nvSpPr>
            <p:spPr>
              <a:xfrm flipH="1">
                <a:off x="208513" y="750557"/>
                <a:ext cx="83457" cy="97909"/>
              </a:xfrm>
              <a:custGeom>
                <a:rect b="b" l="l" r="r" t="t"/>
                <a:pathLst>
                  <a:path extrusionOk="0" h="3035" w="2587">
                    <a:moveTo>
                      <a:pt x="1293" y="0"/>
                    </a:moveTo>
                    <a:cubicBezTo>
                      <a:pt x="967" y="0"/>
                      <a:pt x="640" y="123"/>
                      <a:pt x="382" y="368"/>
                    </a:cubicBezTo>
                    <a:cubicBezTo>
                      <a:pt x="164" y="613"/>
                      <a:pt x="28" y="939"/>
                      <a:pt x="1" y="1293"/>
                    </a:cubicBezTo>
                    <a:lnTo>
                      <a:pt x="1" y="1756"/>
                    </a:lnTo>
                    <a:cubicBezTo>
                      <a:pt x="28" y="2082"/>
                      <a:pt x="137" y="2409"/>
                      <a:pt x="382" y="2654"/>
                    </a:cubicBezTo>
                    <a:cubicBezTo>
                      <a:pt x="627" y="2899"/>
                      <a:pt x="953" y="3035"/>
                      <a:pt x="1307" y="3035"/>
                    </a:cubicBezTo>
                    <a:cubicBezTo>
                      <a:pt x="1634" y="3035"/>
                      <a:pt x="1960" y="2899"/>
                      <a:pt x="2205" y="2654"/>
                    </a:cubicBezTo>
                    <a:cubicBezTo>
                      <a:pt x="2450" y="2409"/>
                      <a:pt x="2559" y="2082"/>
                      <a:pt x="2586" y="1756"/>
                    </a:cubicBezTo>
                    <a:lnTo>
                      <a:pt x="2586" y="1293"/>
                    </a:lnTo>
                    <a:cubicBezTo>
                      <a:pt x="2586" y="939"/>
                      <a:pt x="2450" y="613"/>
                      <a:pt x="2205" y="368"/>
                    </a:cubicBezTo>
                    <a:cubicBezTo>
                      <a:pt x="1947" y="123"/>
                      <a:pt x="1620" y="0"/>
                      <a:pt x="1293"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9" name="Google Shape;1179;p13"/>
              <p:cNvSpPr/>
              <p:nvPr/>
            </p:nvSpPr>
            <p:spPr>
              <a:xfrm flipH="1">
                <a:off x="81215" y="914921"/>
                <a:ext cx="90457" cy="89909"/>
              </a:xfrm>
              <a:custGeom>
                <a:rect b="b" l="l" r="r" t="t"/>
                <a:pathLst>
                  <a:path extrusionOk="0" h="2787" w="2804">
                    <a:moveTo>
                      <a:pt x="1366" y="1"/>
                    </a:moveTo>
                    <a:cubicBezTo>
                      <a:pt x="1337" y="1"/>
                      <a:pt x="1308" y="3"/>
                      <a:pt x="1279" y="8"/>
                    </a:cubicBezTo>
                    <a:cubicBezTo>
                      <a:pt x="925" y="8"/>
                      <a:pt x="626" y="144"/>
                      <a:pt x="354" y="389"/>
                    </a:cubicBezTo>
                    <a:cubicBezTo>
                      <a:pt x="299" y="471"/>
                      <a:pt x="245" y="552"/>
                      <a:pt x="163" y="634"/>
                    </a:cubicBezTo>
                    <a:cubicBezTo>
                      <a:pt x="55" y="824"/>
                      <a:pt x="0" y="1069"/>
                      <a:pt x="0" y="1287"/>
                    </a:cubicBezTo>
                    <a:lnTo>
                      <a:pt x="27" y="1614"/>
                    </a:lnTo>
                    <a:cubicBezTo>
                      <a:pt x="109" y="1831"/>
                      <a:pt x="218" y="2022"/>
                      <a:pt x="381" y="2185"/>
                    </a:cubicBezTo>
                    <a:lnTo>
                      <a:pt x="599" y="2430"/>
                    </a:lnTo>
                    <a:cubicBezTo>
                      <a:pt x="847" y="2660"/>
                      <a:pt x="1165" y="2787"/>
                      <a:pt x="1491" y="2787"/>
                    </a:cubicBezTo>
                    <a:cubicBezTo>
                      <a:pt x="1666" y="2787"/>
                      <a:pt x="1843" y="2751"/>
                      <a:pt x="2014" y="2675"/>
                    </a:cubicBezTo>
                    <a:cubicBezTo>
                      <a:pt x="2177" y="2648"/>
                      <a:pt x="2313" y="2539"/>
                      <a:pt x="2422" y="2430"/>
                    </a:cubicBezTo>
                    <a:lnTo>
                      <a:pt x="2640" y="2158"/>
                    </a:lnTo>
                    <a:cubicBezTo>
                      <a:pt x="2749" y="1967"/>
                      <a:pt x="2803" y="1750"/>
                      <a:pt x="2803" y="1505"/>
                    </a:cubicBezTo>
                    <a:cubicBezTo>
                      <a:pt x="2776" y="1396"/>
                      <a:pt x="2776" y="1287"/>
                      <a:pt x="2749" y="1178"/>
                    </a:cubicBezTo>
                    <a:cubicBezTo>
                      <a:pt x="2694" y="960"/>
                      <a:pt x="2585" y="770"/>
                      <a:pt x="2422" y="607"/>
                    </a:cubicBezTo>
                    <a:lnTo>
                      <a:pt x="2177" y="389"/>
                    </a:lnTo>
                    <a:cubicBezTo>
                      <a:pt x="2068" y="253"/>
                      <a:pt x="1932" y="171"/>
                      <a:pt x="1769" y="117"/>
                    </a:cubicBezTo>
                    <a:cubicBezTo>
                      <a:pt x="1635" y="50"/>
                      <a:pt x="1500" y="1"/>
                      <a:pt x="1366"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0" name="Google Shape;1180;p13"/>
              <p:cNvSpPr/>
              <p:nvPr/>
            </p:nvSpPr>
            <p:spPr>
              <a:xfrm flipH="1">
                <a:off x="331424" y="638614"/>
                <a:ext cx="107135" cy="82553"/>
              </a:xfrm>
              <a:custGeom>
                <a:rect b="b" l="l" r="r" t="t"/>
                <a:pathLst>
                  <a:path extrusionOk="0" h="2559" w="3321">
                    <a:moveTo>
                      <a:pt x="1660" y="0"/>
                    </a:moveTo>
                    <a:cubicBezTo>
                      <a:pt x="0" y="0"/>
                      <a:pt x="0" y="2559"/>
                      <a:pt x="1660" y="2559"/>
                    </a:cubicBezTo>
                    <a:cubicBezTo>
                      <a:pt x="3320" y="2559"/>
                      <a:pt x="3320" y="0"/>
                      <a:pt x="1660"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1" name="Google Shape;1181;p13"/>
              <p:cNvSpPr/>
              <p:nvPr/>
            </p:nvSpPr>
            <p:spPr>
              <a:xfrm flipH="1">
                <a:off x="302454" y="892339"/>
                <a:ext cx="93973" cy="90457"/>
              </a:xfrm>
              <a:custGeom>
                <a:rect b="b" l="l" r="r" t="t"/>
                <a:pathLst>
                  <a:path extrusionOk="0" h="2804" w="2913">
                    <a:moveTo>
                      <a:pt x="1524" y="0"/>
                    </a:moveTo>
                    <a:lnTo>
                      <a:pt x="1171" y="55"/>
                    </a:lnTo>
                    <a:cubicBezTo>
                      <a:pt x="953" y="109"/>
                      <a:pt x="762" y="218"/>
                      <a:pt x="626" y="381"/>
                    </a:cubicBezTo>
                    <a:lnTo>
                      <a:pt x="381" y="626"/>
                    </a:lnTo>
                    <a:cubicBezTo>
                      <a:pt x="245" y="735"/>
                      <a:pt x="164" y="871"/>
                      <a:pt x="109" y="1034"/>
                    </a:cubicBezTo>
                    <a:cubicBezTo>
                      <a:pt x="28" y="1171"/>
                      <a:pt x="0" y="1361"/>
                      <a:pt x="0" y="1524"/>
                    </a:cubicBezTo>
                    <a:cubicBezTo>
                      <a:pt x="28" y="1851"/>
                      <a:pt x="136" y="2177"/>
                      <a:pt x="381" y="2422"/>
                    </a:cubicBezTo>
                    <a:lnTo>
                      <a:pt x="653" y="2640"/>
                    </a:lnTo>
                    <a:cubicBezTo>
                      <a:pt x="844" y="2749"/>
                      <a:pt x="1062" y="2803"/>
                      <a:pt x="1279" y="2803"/>
                    </a:cubicBezTo>
                    <a:lnTo>
                      <a:pt x="1633" y="2749"/>
                    </a:lnTo>
                    <a:cubicBezTo>
                      <a:pt x="1851" y="2695"/>
                      <a:pt x="2041" y="2586"/>
                      <a:pt x="2205" y="2422"/>
                    </a:cubicBezTo>
                    <a:lnTo>
                      <a:pt x="2422" y="2177"/>
                    </a:lnTo>
                    <a:cubicBezTo>
                      <a:pt x="2803" y="1824"/>
                      <a:pt x="2912" y="1252"/>
                      <a:pt x="2694" y="790"/>
                    </a:cubicBezTo>
                    <a:cubicBezTo>
                      <a:pt x="2640" y="626"/>
                      <a:pt x="2558" y="490"/>
                      <a:pt x="2422" y="381"/>
                    </a:cubicBezTo>
                    <a:lnTo>
                      <a:pt x="2177" y="164"/>
                    </a:lnTo>
                    <a:cubicBezTo>
                      <a:pt x="1960" y="55"/>
                      <a:pt x="1742" y="0"/>
                      <a:pt x="1524"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2" name="Google Shape;1182;p13"/>
              <p:cNvSpPr/>
              <p:nvPr/>
            </p:nvSpPr>
            <p:spPr>
              <a:xfrm flipH="1">
                <a:off x="51375" y="795527"/>
                <a:ext cx="83424" cy="90683"/>
              </a:xfrm>
              <a:custGeom>
                <a:rect b="b" l="l" r="r" t="t"/>
                <a:pathLst>
                  <a:path extrusionOk="0" h="2811" w="2586">
                    <a:moveTo>
                      <a:pt x="1393" y="1"/>
                    </a:moveTo>
                    <a:cubicBezTo>
                      <a:pt x="1364" y="1"/>
                      <a:pt x="1335" y="3"/>
                      <a:pt x="1306" y="8"/>
                    </a:cubicBezTo>
                    <a:lnTo>
                      <a:pt x="953" y="35"/>
                    </a:lnTo>
                    <a:cubicBezTo>
                      <a:pt x="735" y="89"/>
                      <a:pt x="544" y="225"/>
                      <a:pt x="381" y="389"/>
                    </a:cubicBezTo>
                    <a:cubicBezTo>
                      <a:pt x="327" y="470"/>
                      <a:pt x="245" y="552"/>
                      <a:pt x="191" y="634"/>
                    </a:cubicBezTo>
                    <a:cubicBezTo>
                      <a:pt x="82" y="824"/>
                      <a:pt x="0" y="1069"/>
                      <a:pt x="0" y="1287"/>
                    </a:cubicBezTo>
                    <a:lnTo>
                      <a:pt x="0" y="1532"/>
                    </a:lnTo>
                    <a:cubicBezTo>
                      <a:pt x="27" y="1858"/>
                      <a:pt x="163" y="2185"/>
                      <a:pt x="381" y="2430"/>
                    </a:cubicBezTo>
                    <a:cubicBezTo>
                      <a:pt x="626" y="2648"/>
                      <a:pt x="953" y="2784"/>
                      <a:pt x="1306" y="2811"/>
                    </a:cubicBezTo>
                    <a:lnTo>
                      <a:pt x="1633" y="2756"/>
                    </a:lnTo>
                    <a:cubicBezTo>
                      <a:pt x="1851" y="2702"/>
                      <a:pt x="2041" y="2566"/>
                      <a:pt x="2204" y="2430"/>
                    </a:cubicBezTo>
                    <a:lnTo>
                      <a:pt x="2395" y="2158"/>
                    </a:lnTo>
                    <a:cubicBezTo>
                      <a:pt x="2531" y="1967"/>
                      <a:pt x="2585" y="1749"/>
                      <a:pt x="2585" y="1505"/>
                    </a:cubicBezTo>
                    <a:lnTo>
                      <a:pt x="2585" y="1287"/>
                    </a:lnTo>
                    <a:cubicBezTo>
                      <a:pt x="2585" y="1096"/>
                      <a:pt x="2558" y="933"/>
                      <a:pt x="2477" y="797"/>
                    </a:cubicBezTo>
                    <a:cubicBezTo>
                      <a:pt x="2422" y="634"/>
                      <a:pt x="2313" y="470"/>
                      <a:pt x="2204" y="362"/>
                    </a:cubicBezTo>
                    <a:cubicBezTo>
                      <a:pt x="2096" y="253"/>
                      <a:pt x="1932" y="144"/>
                      <a:pt x="1796" y="117"/>
                    </a:cubicBezTo>
                    <a:cubicBezTo>
                      <a:pt x="1662" y="49"/>
                      <a:pt x="1528" y="1"/>
                      <a:pt x="1393"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3" name="Google Shape;1183;p13"/>
              <p:cNvSpPr/>
              <p:nvPr/>
            </p:nvSpPr>
            <p:spPr>
              <a:xfrm flipH="1">
                <a:off x="-80311" y="698295"/>
                <a:ext cx="107135" cy="82586"/>
              </a:xfrm>
              <a:custGeom>
                <a:rect b="b" l="l" r="r" t="t"/>
                <a:pathLst>
                  <a:path extrusionOk="0" h="2560" w="3321">
                    <a:moveTo>
                      <a:pt x="1661" y="1"/>
                    </a:moveTo>
                    <a:cubicBezTo>
                      <a:pt x="0" y="1"/>
                      <a:pt x="0" y="2559"/>
                      <a:pt x="1661" y="2559"/>
                    </a:cubicBezTo>
                    <a:cubicBezTo>
                      <a:pt x="3321" y="2559"/>
                      <a:pt x="3321" y="1"/>
                      <a:pt x="1661"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4" name="Google Shape;1184;p13"/>
              <p:cNvSpPr/>
              <p:nvPr/>
            </p:nvSpPr>
            <p:spPr>
              <a:xfrm flipH="1">
                <a:off x="-82956" y="533898"/>
                <a:ext cx="90457" cy="82779"/>
              </a:xfrm>
              <a:custGeom>
                <a:rect b="b" l="l" r="r" t="t"/>
                <a:pathLst>
                  <a:path extrusionOk="0" h="2566" w="2804">
                    <a:moveTo>
                      <a:pt x="1190" y="1"/>
                    </a:moveTo>
                    <a:cubicBezTo>
                      <a:pt x="1050" y="1"/>
                      <a:pt x="901" y="50"/>
                      <a:pt x="789" y="117"/>
                    </a:cubicBezTo>
                    <a:cubicBezTo>
                      <a:pt x="327" y="307"/>
                      <a:pt x="0" y="770"/>
                      <a:pt x="0" y="1287"/>
                    </a:cubicBezTo>
                    <a:lnTo>
                      <a:pt x="55" y="1614"/>
                    </a:lnTo>
                    <a:cubicBezTo>
                      <a:pt x="109" y="1831"/>
                      <a:pt x="218" y="2022"/>
                      <a:pt x="381" y="2185"/>
                    </a:cubicBezTo>
                    <a:lnTo>
                      <a:pt x="653" y="2376"/>
                    </a:lnTo>
                    <a:cubicBezTo>
                      <a:pt x="844" y="2512"/>
                      <a:pt x="1062" y="2566"/>
                      <a:pt x="1279" y="2566"/>
                    </a:cubicBezTo>
                    <a:lnTo>
                      <a:pt x="1524" y="2566"/>
                    </a:lnTo>
                    <a:cubicBezTo>
                      <a:pt x="2205" y="2539"/>
                      <a:pt x="2776" y="1967"/>
                      <a:pt x="2803" y="1287"/>
                    </a:cubicBezTo>
                    <a:lnTo>
                      <a:pt x="2749" y="933"/>
                    </a:lnTo>
                    <a:cubicBezTo>
                      <a:pt x="2694" y="715"/>
                      <a:pt x="2558" y="525"/>
                      <a:pt x="2422" y="362"/>
                    </a:cubicBezTo>
                    <a:lnTo>
                      <a:pt x="2150" y="171"/>
                    </a:lnTo>
                    <a:cubicBezTo>
                      <a:pt x="1960" y="62"/>
                      <a:pt x="1742" y="8"/>
                      <a:pt x="1524" y="8"/>
                    </a:cubicBezTo>
                    <a:lnTo>
                      <a:pt x="1279" y="8"/>
                    </a:lnTo>
                    <a:cubicBezTo>
                      <a:pt x="1250" y="3"/>
                      <a:pt x="1221" y="1"/>
                      <a:pt x="1190"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5" name="Google Shape;1185;p13"/>
              <p:cNvSpPr/>
              <p:nvPr/>
            </p:nvSpPr>
            <p:spPr>
              <a:xfrm flipH="1">
                <a:off x="-47825" y="1022282"/>
                <a:ext cx="64101" cy="61165"/>
              </a:xfrm>
              <a:custGeom>
                <a:rect b="b" l="l" r="r" t="t"/>
                <a:pathLst>
                  <a:path extrusionOk="0" h="1896" w="1987">
                    <a:moveTo>
                      <a:pt x="205" y="772"/>
                    </a:moveTo>
                    <a:lnTo>
                      <a:pt x="205" y="772"/>
                    </a:lnTo>
                    <a:cubicBezTo>
                      <a:pt x="188" y="855"/>
                      <a:pt x="180" y="943"/>
                      <a:pt x="181" y="1033"/>
                    </a:cubicBezTo>
                    <a:lnTo>
                      <a:pt x="181" y="1033"/>
                    </a:lnTo>
                    <a:cubicBezTo>
                      <a:pt x="175" y="1015"/>
                      <a:pt x="169" y="997"/>
                      <a:pt x="163" y="980"/>
                    </a:cubicBezTo>
                    <a:cubicBezTo>
                      <a:pt x="163" y="910"/>
                      <a:pt x="183" y="841"/>
                      <a:pt x="205" y="772"/>
                    </a:cubicBezTo>
                    <a:close/>
                    <a:moveTo>
                      <a:pt x="1823" y="1225"/>
                    </a:moveTo>
                    <a:lnTo>
                      <a:pt x="1742" y="1442"/>
                    </a:lnTo>
                    <a:lnTo>
                      <a:pt x="1659" y="1525"/>
                    </a:lnTo>
                    <a:lnTo>
                      <a:pt x="1659" y="1525"/>
                    </a:lnTo>
                    <a:cubicBezTo>
                      <a:pt x="1728" y="1425"/>
                      <a:pt x="1783" y="1325"/>
                      <a:pt x="1823" y="1225"/>
                    </a:cubicBezTo>
                    <a:close/>
                    <a:moveTo>
                      <a:pt x="1415" y="1769"/>
                    </a:moveTo>
                    <a:lnTo>
                      <a:pt x="1342" y="1796"/>
                    </a:lnTo>
                    <a:lnTo>
                      <a:pt x="1342" y="1796"/>
                    </a:lnTo>
                    <a:cubicBezTo>
                      <a:pt x="1359" y="1787"/>
                      <a:pt x="1374" y="1778"/>
                      <a:pt x="1388" y="1769"/>
                    </a:cubicBezTo>
                    <a:close/>
                    <a:moveTo>
                      <a:pt x="1225" y="1851"/>
                    </a:moveTo>
                    <a:lnTo>
                      <a:pt x="1209" y="1852"/>
                    </a:lnTo>
                    <a:lnTo>
                      <a:pt x="1209" y="1852"/>
                    </a:lnTo>
                    <a:cubicBezTo>
                      <a:pt x="1211" y="1852"/>
                      <a:pt x="1213" y="1851"/>
                      <a:pt x="1215" y="1851"/>
                    </a:cubicBezTo>
                    <a:close/>
                    <a:moveTo>
                      <a:pt x="292" y="1423"/>
                    </a:moveTo>
                    <a:lnTo>
                      <a:pt x="292" y="1423"/>
                    </a:lnTo>
                    <a:cubicBezTo>
                      <a:pt x="311" y="1449"/>
                      <a:pt x="331" y="1474"/>
                      <a:pt x="354" y="1497"/>
                    </a:cubicBezTo>
                    <a:cubicBezTo>
                      <a:pt x="408" y="1606"/>
                      <a:pt x="517" y="1687"/>
                      <a:pt x="626" y="1742"/>
                    </a:cubicBezTo>
                    <a:lnTo>
                      <a:pt x="844" y="1823"/>
                    </a:lnTo>
                    <a:cubicBezTo>
                      <a:pt x="912" y="1851"/>
                      <a:pt x="993" y="1864"/>
                      <a:pt x="1078" y="1864"/>
                    </a:cubicBezTo>
                    <a:cubicBezTo>
                      <a:pt x="1088" y="1864"/>
                      <a:pt x="1097" y="1864"/>
                      <a:pt x="1107" y="1864"/>
                    </a:cubicBezTo>
                    <a:lnTo>
                      <a:pt x="1107" y="1864"/>
                    </a:lnTo>
                    <a:lnTo>
                      <a:pt x="1007" y="1875"/>
                    </a:lnTo>
                    <a:lnTo>
                      <a:pt x="1007" y="1875"/>
                    </a:lnTo>
                    <a:lnTo>
                      <a:pt x="789" y="1851"/>
                    </a:lnTo>
                    <a:lnTo>
                      <a:pt x="816" y="1851"/>
                    </a:lnTo>
                    <a:lnTo>
                      <a:pt x="599" y="1769"/>
                    </a:lnTo>
                    <a:lnTo>
                      <a:pt x="626" y="1769"/>
                    </a:lnTo>
                    <a:lnTo>
                      <a:pt x="435" y="1633"/>
                    </a:lnTo>
                    <a:lnTo>
                      <a:pt x="299" y="1442"/>
                    </a:lnTo>
                    <a:lnTo>
                      <a:pt x="292" y="1423"/>
                    </a:lnTo>
                    <a:close/>
                    <a:moveTo>
                      <a:pt x="980" y="0"/>
                    </a:moveTo>
                    <a:lnTo>
                      <a:pt x="735" y="27"/>
                    </a:lnTo>
                    <a:lnTo>
                      <a:pt x="708" y="27"/>
                    </a:lnTo>
                    <a:lnTo>
                      <a:pt x="463" y="136"/>
                    </a:lnTo>
                    <a:cubicBezTo>
                      <a:pt x="439" y="159"/>
                      <a:pt x="355" y="223"/>
                      <a:pt x="367" y="223"/>
                    </a:cubicBezTo>
                    <a:cubicBezTo>
                      <a:pt x="369" y="223"/>
                      <a:pt x="373" y="222"/>
                      <a:pt x="381" y="218"/>
                    </a:cubicBezTo>
                    <a:lnTo>
                      <a:pt x="381" y="218"/>
                    </a:lnTo>
                    <a:lnTo>
                      <a:pt x="299" y="272"/>
                    </a:lnTo>
                    <a:lnTo>
                      <a:pt x="136" y="463"/>
                    </a:lnTo>
                    <a:cubicBezTo>
                      <a:pt x="109" y="544"/>
                      <a:pt x="82" y="599"/>
                      <a:pt x="54" y="680"/>
                    </a:cubicBezTo>
                    <a:cubicBezTo>
                      <a:pt x="27" y="762"/>
                      <a:pt x="0" y="871"/>
                      <a:pt x="0" y="953"/>
                    </a:cubicBezTo>
                    <a:cubicBezTo>
                      <a:pt x="0" y="1034"/>
                      <a:pt x="27" y="1116"/>
                      <a:pt x="54" y="1197"/>
                    </a:cubicBezTo>
                    <a:cubicBezTo>
                      <a:pt x="82" y="1279"/>
                      <a:pt x="109" y="1361"/>
                      <a:pt x="136" y="1442"/>
                    </a:cubicBezTo>
                    <a:cubicBezTo>
                      <a:pt x="272" y="1633"/>
                      <a:pt x="463" y="1769"/>
                      <a:pt x="680" y="1851"/>
                    </a:cubicBezTo>
                    <a:cubicBezTo>
                      <a:pt x="760" y="1882"/>
                      <a:pt x="840" y="1896"/>
                      <a:pt x="914" y="1896"/>
                    </a:cubicBezTo>
                    <a:cubicBezTo>
                      <a:pt x="967" y="1896"/>
                      <a:pt x="1016" y="1889"/>
                      <a:pt x="1061" y="1878"/>
                    </a:cubicBezTo>
                    <a:cubicBezTo>
                      <a:pt x="1105" y="1878"/>
                      <a:pt x="1153" y="1869"/>
                      <a:pt x="1200" y="1855"/>
                    </a:cubicBezTo>
                    <a:lnTo>
                      <a:pt x="1200" y="1855"/>
                    </a:lnTo>
                    <a:cubicBezTo>
                      <a:pt x="1245" y="1848"/>
                      <a:pt x="1290" y="1838"/>
                      <a:pt x="1334" y="1823"/>
                    </a:cubicBezTo>
                    <a:lnTo>
                      <a:pt x="1551" y="1742"/>
                    </a:lnTo>
                    <a:cubicBezTo>
                      <a:pt x="1687" y="1660"/>
                      <a:pt x="1796" y="1524"/>
                      <a:pt x="1878" y="1388"/>
                    </a:cubicBezTo>
                    <a:lnTo>
                      <a:pt x="1878" y="1388"/>
                    </a:lnTo>
                    <a:lnTo>
                      <a:pt x="1851" y="1415"/>
                    </a:lnTo>
                    <a:cubicBezTo>
                      <a:pt x="1851" y="1415"/>
                      <a:pt x="1959" y="1197"/>
                      <a:pt x="1959" y="1197"/>
                    </a:cubicBezTo>
                    <a:cubicBezTo>
                      <a:pt x="1959" y="1116"/>
                      <a:pt x="1987" y="1034"/>
                      <a:pt x="1987" y="953"/>
                    </a:cubicBezTo>
                    <a:cubicBezTo>
                      <a:pt x="1987" y="953"/>
                      <a:pt x="1959" y="708"/>
                      <a:pt x="1959" y="708"/>
                    </a:cubicBezTo>
                    <a:cubicBezTo>
                      <a:pt x="1932" y="626"/>
                      <a:pt x="1905" y="544"/>
                      <a:pt x="1851" y="463"/>
                    </a:cubicBezTo>
                    <a:lnTo>
                      <a:pt x="1715" y="272"/>
                    </a:lnTo>
                    <a:lnTo>
                      <a:pt x="1524" y="136"/>
                    </a:lnTo>
                    <a:cubicBezTo>
                      <a:pt x="1442" y="109"/>
                      <a:pt x="1361" y="54"/>
                      <a:pt x="1279" y="27"/>
                    </a:cubicBezTo>
                    <a:cubicBezTo>
                      <a:pt x="1197" y="27"/>
                      <a:pt x="1089" y="27"/>
                      <a:pt x="1007"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6" name="Google Shape;1186;p13"/>
              <p:cNvSpPr/>
              <p:nvPr/>
            </p:nvSpPr>
            <p:spPr>
              <a:xfrm flipH="1">
                <a:off x="-41695" y="1136386"/>
                <a:ext cx="66778" cy="58875"/>
              </a:xfrm>
              <a:custGeom>
                <a:rect b="b" l="l" r="r" t="t"/>
                <a:pathLst>
                  <a:path extrusionOk="0" h="1825" w="2070">
                    <a:moveTo>
                      <a:pt x="899" y="1"/>
                    </a:moveTo>
                    <a:cubicBezTo>
                      <a:pt x="790" y="1"/>
                      <a:pt x="681" y="28"/>
                      <a:pt x="572" y="83"/>
                    </a:cubicBezTo>
                    <a:cubicBezTo>
                      <a:pt x="464" y="110"/>
                      <a:pt x="355" y="164"/>
                      <a:pt x="273" y="273"/>
                    </a:cubicBezTo>
                    <a:cubicBezTo>
                      <a:pt x="110" y="436"/>
                      <a:pt x="28" y="681"/>
                      <a:pt x="1" y="926"/>
                    </a:cubicBezTo>
                    <a:lnTo>
                      <a:pt x="28" y="1144"/>
                    </a:lnTo>
                    <a:cubicBezTo>
                      <a:pt x="83" y="1307"/>
                      <a:pt x="164" y="1443"/>
                      <a:pt x="273" y="1552"/>
                    </a:cubicBezTo>
                    <a:lnTo>
                      <a:pt x="464" y="1688"/>
                    </a:lnTo>
                    <a:cubicBezTo>
                      <a:pt x="600" y="1797"/>
                      <a:pt x="763" y="1824"/>
                      <a:pt x="926" y="1824"/>
                    </a:cubicBezTo>
                    <a:lnTo>
                      <a:pt x="1144" y="1824"/>
                    </a:lnTo>
                    <a:cubicBezTo>
                      <a:pt x="1634" y="1824"/>
                      <a:pt x="2042" y="1416"/>
                      <a:pt x="2069" y="926"/>
                    </a:cubicBezTo>
                    <a:lnTo>
                      <a:pt x="2042" y="681"/>
                    </a:lnTo>
                    <a:cubicBezTo>
                      <a:pt x="1988" y="518"/>
                      <a:pt x="1906" y="382"/>
                      <a:pt x="1797" y="273"/>
                    </a:cubicBezTo>
                    <a:lnTo>
                      <a:pt x="1607" y="110"/>
                    </a:lnTo>
                    <a:cubicBezTo>
                      <a:pt x="1470" y="28"/>
                      <a:pt x="1307" y="1"/>
                      <a:pt x="1144"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7" name="Google Shape;1187;p13"/>
              <p:cNvSpPr/>
              <p:nvPr/>
            </p:nvSpPr>
            <p:spPr>
              <a:xfrm flipH="1">
                <a:off x="137412" y="1068801"/>
                <a:ext cx="76424" cy="59713"/>
              </a:xfrm>
              <a:custGeom>
                <a:rect b="b" l="l" r="r" t="t"/>
                <a:pathLst>
                  <a:path extrusionOk="0" h="1851" w="2369">
                    <a:moveTo>
                      <a:pt x="1198" y="0"/>
                    </a:moveTo>
                    <a:cubicBezTo>
                      <a:pt x="1" y="0"/>
                      <a:pt x="1" y="1851"/>
                      <a:pt x="1198" y="1851"/>
                    </a:cubicBezTo>
                    <a:cubicBezTo>
                      <a:pt x="2368" y="1851"/>
                      <a:pt x="2368" y="0"/>
                      <a:pt x="1198"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8" name="Google Shape;1188;p13"/>
              <p:cNvSpPr/>
              <p:nvPr/>
            </p:nvSpPr>
            <p:spPr>
              <a:xfrm flipH="1">
                <a:off x="-49599" y="1278620"/>
                <a:ext cx="75553" cy="58842"/>
              </a:xfrm>
              <a:custGeom>
                <a:rect b="b" l="l" r="r" t="t"/>
                <a:pathLst>
                  <a:path extrusionOk="0" h="1824" w="2342">
                    <a:moveTo>
                      <a:pt x="1171" y="1"/>
                    </a:moveTo>
                    <a:cubicBezTo>
                      <a:pt x="1" y="1"/>
                      <a:pt x="1" y="1824"/>
                      <a:pt x="1171" y="1824"/>
                    </a:cubicBezTo>
                    <a:cubicBezTo>
                      <a:pt x="2341" y="1824"/>
                      <a:pt x="2341" y="1"/>
                      <a:pt x="1171"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9" name="Google Shape;1189;p13"/>
              <p:cNvSpPr/>
              <p:nvPr/>
            </p:nvSpPr>
            <p:spPr>
              <a:xfrm flipH="1">
                <a:off x="-19726" y="1375207"/>
                <a:ext cx="66746" cy="73553"/>
              </a:xfrm>
              <a:custGeom>
                <a:rect b="b" l="l" r="r" t="t"/>
                <a:pathLst>
                  <a:path extrusionOk="0" h="2280" w="2069">
                    <a:moveTo>
                      <a:pt x="919" y="0"/>
                    </a:moveTo>
                    <a:cubicBezTo>
                      <a:pt x="766" y="0"/>
                      <a:pt x="608" y="36"/>
                      <a:pt x="463" y="109"/>
                    </a:cubicBezTo>
                    <a:lnTo>
                      <a:pt x="273" y="245"/>
                    </a:lnTo>
                    <a:cubicBezTo>
                      <a:pt x="164" y="354"/>
                      <a:pt x="82" y="490"/>
                      <a:pt x="55" y="653"/>
                    </a:cubicBezTo>
                    <a:lnTo>
                      <a:pt x="1" y="898"/>
                    </a:lnTo>
                    <a:cubicBezTo>
                      <a:pt x="1" y="1062"/>
                      <a:pt x="55" y="1225"/>
                      <a:pt x="137" y="1361"/>
                    </a:cubicBezTo>
                    <a:lnTo>
                      <a:pt x="382" y="1824"/>
                    </a:lnTo>
                    <a:cubicBezTo>
                      <a:pt x="436" y="1932"/>
                      <a:pt x="518" y="2014"/>
                      <a:pt x="599" y="2096"/>
                    </a:cubicBezTo>
                    <a:cubicBezTo>
                      <a:pt x="708" y="2150"/>
                      <a:pt x="790" y="2232"/>
                      <a:pt x="926" y="2259"/>
                    </a:cubicBezTo>
                    <a:cubicBezTo>
                      <a:pt x="980" y="2273"/>
                      <a:pt x="1041" y="2279"/>
                      <a:pt x="1103" y="2279"/>
                    </a:cubicBezTo>
                    <a:cubicBezTo>
                      <a:pt x="1164" y="2279"/>
                      <a:pt x="1225" y="2273"/>
                      <a:pt x="1280" y="2259"/>
                    </a:cubicBezTo>
                    <a:cubicBezTo>
                      <a:pt x="1416" y="2232"/>
                      <a:pt x="1525" y="2205"/>
                      <a:pt x="1633" y="2150"/>
                    </a:cubicBezTo>
                    <a:lnTo>
                      <a:pt x="1797" y="1987"/>
                    </a:lnTo>
                    <a:cubicBezTo>
                      <a:pt x="1933" y="1878"/>
                      <a:pt x="2014" y="1742"/>
                      <a:pt x="2042" y="1579"/>
                    </a:cubicBezTo>
                    <a:lnTo>
                      <a:pt x="2069" y="1361"/>
                    </a:lnTo>
                    <a:cubicBezTo>
                      <a:pt x="2069" y="1170"/>
                      <a:pt x="2042" y="1034"/>
                      <a:pt x="1960" y="871"/>
                    </a:cubicBezTo>
                    <a:lnTo>
                      <a:pt x="1933" y="925"/>
                    </a:lnTo>
                    <a:cubicBezTo>
                      <a:pt x="1851" y="762"/>
                      <a:pt x="1769" y="599"/>
                      <a:pt x="1715" y="463"/>
                    </a:cubicBezTo>
                    <a:cubicBezTo>
                      <a:pt x="1661" y="354"/>
                      <a:pt x="1579" y="245"/>
                      <a:pt x="1470" y="191"/>
                    </a:cubicBezTo>
                    <a:cubicBezTo>
                      <a:pt x="1388" y="109"/>
                      <a:pt x="1280" y="55"/>
                      <a:pt x="1144" y="27"/>
                    </a:cubicBezTo>
                    <a:cubicBezTo>
                      <a:pt x="1071" y="9"/>
                      <a:pt x="995" y="0"/>
                      <a:pt x="919"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0" name="Google Shape;1190;p13"/>
              <p:cNvSpPr/>
              <p:nvPr/>
            </p:nvSpPr>
            <p:spPr>
              <a:xfrm flipH="1">
                <a:off x="99668" y="1211036"/>
                <a:ext cx="76392" cy="58842"/>
              </a:xfrm>
              <a:custGeom>
                <a:rect b="b" l="l" r="r" t="t"/>
                <a:pathLst>
                  <a:path extrusionOk="0" h="1824" w="2368">
                    <a:moveTo>
                      <a:pt x="1170" y="0"/>
                    </a:moveTo>
                    <a:cubicBezTo>
                      <a:pt x="0" y="0"/>
                      <a:pt x="0" y="1823"/>
                      <a:pt x="1170" y="1823"/>
                    </a:cubicBezTo>
                    <a:cubicBezTo>
                      <a:pt x="2368" y="1823"/>
                      <a:pt x="2368" y="0"/>
                      <a:pt x="1170"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1" name="Google Shape;1191;p13"/>
              <p:cNvSpPr/>
              <p:nvPr/>
            </p:nvSpPr>
            <p:spPr>
              <a:xfrm flipH="1">
                <a:off x="219062" y="1262813"/>
                <a:ext cx="76424" cy="59746"/>
              </a:xfrm>
              <a:custGeom>
                <a:rect b="b" l="l" r="r" t="t"/>
                <a:pathLst>
                  <a:path extrusionOk="0" h="1852" w="2369">
                    <a:moveTo>
                      <a:pt x="1171" y="1"/>
                    </a:moveTo>
                    <a:cubicBezTo>
                      <a:pt x="1" y="1"/>
                      <a:pt x="1" y="1851"/>
                      <a:pt x="1171" y="1851"/>
                    </a:cubicBezTo>
                    <a:cubicBezTo>
                      <a:pt x="2341" y="1851"/>
                      <a:pt x="2369" y="1"/>
                      <a:pt x="1171"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2" name="Google Shape;1192;p13"/>
              <p:cNvSpPr/>
              <p:nvPr/>
            </p:nvSpPr>
            <p:spPr>
              <a:xfrm flipH="1">
                <a:off x="309487" y="1106546"/>
                <a:ext cx="76424" cy="58842"/>
              </a:xfrm>
              <a:custGeom>
                <a:rect b="b" l="l" r="r" t="t"/>
                <a:pathLst>
                  <a:path extrusionOk="0" h="1824" w="2369">
                    <a:moveTo>
                      <a:pt x="1198" y="1"/>
                    </a:moveTo>
                    <a:cubicBezTo>
                      <a:pt x="1" y="1"/>
                      <a:pt x="1" y="1824"/>
                      <a:pt x="1198" y="1824"/>
                    </a:cubicBezTo>
                    <a:cubicBezTo>
                      <a:pt x="2368" y="1824"/>
                      <a:pt x="2368" y="1"/>
                      <a:pt x="1198"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3" name="Google Shape;1193;p13"/>
              <p:cNvSpPr/>
              <p:nvPr/>
            </p:nvSpPr>
            <p:spPr>
              <a:xfrm flipH="1">
                <a:off x="459625" y="994184"/>
                <a:ext cx="59713" cy="66746"/>
              </a:xfrm>
              <a:custGeom>
                <a:rect b="b" l="l" r="r" t="t"/>
                <a:pathLst>
                  <a:path extrusionOk="0" h="2069" w="1851">
                    <a:moveTo>
                      <a:pt x="926" y="0"/>
                    </a:moveTo>
                    <a:lnTo>
                      <a:pt x="681" y="55"/>
                    </a:lnTo>
                    <a:cubicBezTo>
                      <a:pt x="545" y="82"/>
                      <a:pt x="381" y="163"/>
                      <a:pt x="272" y="272"/>
                    </a:cubicBezTo>
                    <a:lnTo>
                      <a:pt x="136" y="463"/>
                    </a:lnTo>
                    <a:cubicBezTo>
                      <a:pt x="55" y="599"/>
                      <a:pt x="28" y="762"/>
                      <a:pt x="0" y="925"/>
                    </a:cubicBezTo>
                    <a:lnTo>
                      <a:pt x="0" y="1170"/>
                    </a:lnTo>
                    <a:cubicBezTo>
                      <a:pt x="0" y="1279"/>
                      <a:pt x="28" y="1388"/>
                      <a:pt x="82" y="1497"/>
                    </a:cubicBezTo>
                    <a:cubicBezTo>
                      <a:pt x="136" y="1606"/>
                      <a:pt x="191" y="1715"/>
                      <a:pt x="272" y="1796"/>
                    </a:cubicBezTo>
                    <a:cubicBezTo>
                      <a:pt x="354" y="1878"/>
                      <a:pt x="463" y="1960"/>
                      <a:pt x="572" y="1987"/>
                    </a:cubicBezTo>
                    <a:cubicBezTo>
                      <a:pt x="681" y="2041"/>
                      <a:pt x="790" y="2068"/>
                      <a:pt x="926" y="2068"/>
                    </a:cubicBezTo>
                    <a:lnTo>
                      <a:pt x="1171" y="2041"/>
                    </a:lnTo>
                    <a:cubicBezTo>
                      <a:pt x="1307" y="1987"/>
                      <a:pt x="1443" y="1905"/>
                      <a:pt x="1579" y="1796"/>
                    </a:cubicBezTo>
                    <a:lnTo>
                      <a:pt x="1715" y="1606"/>
                    </a:lnTo>
                    <a:cubicBezTo>
                      <a:pt x="1796" y="1470"/>
                      <a:pt x="1824" y="1306"/>
                      <a:pt x="1851" y="1143"/>
                    </a:cubicBezTo>
                    <a:lnTo>
                      <a:pt x="1851" y="925"/>
                    </a:lnTo>
                    <a:cubicBezTo>
                      <a:pt x="1851" y="789"/>
                      <a:pt x="1824" y="681"/>
                      <a:pt x="1769" y="572"/>
                    </a:cubicBezTo>
                    <a:cubicBezTo>
                      <a:pt x="1715" y="463"/>
                      <a:pt x="1660" y="354"/>
                      <a:pt x="1579" y="272"/>
                    </a:cubicBezTo>
                    <a:cubicBezTo>
                      <a:pt x="1497" y="191"/>
                      <a:pt x="1388" y="136"/>
                      <a:pt x="1279" y="82"/>
                    </a:cubicBezTo>
                    <a:cubicBezTo>
                      <a:pt x="1171" y="27"/>
                      <a:pt x="1062" y="0"/>
                      <a:pt x="926"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4" name="Google Shape;1194;p13"/>
              <p:cNvSpPr/>
              <p:nvPr/>
            </p:nvSpPr>
            <p:spPr>
              <a:xfrm flipH="1">
                <a:off x="391137" y="807173"/>
                <a:ext cx="76424" cy="58842"/>
              </a:xfrm>
              <a:custGeom>
                <a:rect b="b" l="l" r="r" t="t"/>
                <a:pathLst>
                  <a:path extrusionOk="0" h="1824" w="2369">
                    <a:moveTo>
                      <a:pt x="1171" y="1"/>
                    </a:moveTo>
                    <a:cubicBezTo>
                      <a:pt x="1" y="1"/>
                      <a:pt x="1" y="1824"/>
                      <a:pt x="1171" y="1824"/>
                    </a:cubicBezTo>
                    <a:cubicBezTo>
                      <a:pt x="2369" y="1824"/>
                      <a:pt x="2369" y="1"/>
                      <a:pt x="1171"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5" name="Google Shape;1195;p13"/>
              <p:cNvSpPr/>
              <p:nvPr/>
            </p:nvSpPr>
            <p:spPr>
              <a:xfrm flipH="1">
                <a:off x="465754" y="777332"/>
                <a:ext cx="76424" cy="58842"/>
              </a:xfrm>
              <a:custGeom>
                <a:rect b="b" l="l" r="r" t="t"/>
                <a:pathLst>
                  <a:path extrusionOk="0" h="1824" w="2369">
                    <a:moveTo>
                      <a:pt x="1198" y="0"/>
                    </a:moveTo>
                    <a:cubicBezTo>
                      <a:pt x="1" y="0"/>
                      <a:pt x="1" y="1824"/>
                      <a:pt x="1198" y="1824"/>
                    </a:cubicBezTo>
                    <a:cubicBezTo>
                      <a:pt x="2368" y="1824"/>
                      <a:pt x="2368" y="0"/>
                      <a:pt x="1198"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6" name="Google Shape;1196;p13"/>
              <p:cNvSpPr/>
              <p:nvPr/>
            </p:nvSpPr>
            <p:spPr>
              <a:xfrm flipH="1">
                <a:off x="450850" y="575385"/>
                <a:ext cx="76392" cy="58874"/>
              </a:xfrm>
              <a:custGeom>
                <a:rect b="b" l="l" r="r" t="t"/>
                <a:pathLst>
                  <a:path extrusionOk="0" h="1825" w="2368">
                    <a:moveTo>
                      <a:pt x="1171" y="1"/>
                    </a:moveTo>
                    <a:cubicBezTo>
                      <a:pt x="0" y="1"/>
                      <a:pt x="0" y="1824"/>
                      <a:pt x="1171" y="1824"/>
                    </a:cubicBezTo>
                    <a:cubicBezTo>
                      <a:pt x="2341" y="1824"/>
                      <a:pt x="2368" y="1"/>
                      <a:pt x="1171"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7" name="Google Shape;1197;p13"/>
              <p:cNvSpPr/>
              <p:nvPr/>
            </p:nvSpPr>
            <p:spPr>
              <a:xfrm flipH="1">
                <a:off x="548275" y="500767"/>
                <a:ext cx="76424" cy="58874"/>
              </a:xfrm>
              <a:custGeom>
                <a:rect b="b" l="l" r="r" t="t"/>
                <a:pathLst>
                  <a:path extrusionOk="0" h="1825" w="2369">
                    <a:moveTo>
                      <a:pt x="1171" y="1"/>
                    </a:moveTo>
                    <a:cubicBezTo>
                      <a:pt x="1" y="1"/>
                      <a:pt x="1" y="1824"/>
                      <a:pt x="1171" y="1824"/>
                    </a:cubicBezTo>
                    <a:cubicBezTo>
                      <a:pt x="2368" y="1824"/>
                      <a:pt x="2368" y="1"/>
                      <a:pt x="1171"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8" name="Google Shape;1198;p13"/>
              <p:cNvSpPr/>
              <p:nvPr/>
            </p:nvSpPr>
            <p:spPr>
              <a:xfrm flipH="1">
                <a:off x="197125" y="246171"/>
                <a:ext cx="76392" cy="59746"/>
              </a:xfrm>
              <a:custGeom>
                <a:rect b="b" l="l" r="r" t="t"/>
                <a:pathLst>
                  <a:path extrusionOk="0" h="1852" w="2368">
                    <a:moveTo>
                      <a:pt x="1198" y="1"/>
                    </a:moveTo>
                    <a:cubicBezTo>
                      <a:pt x="0" y="1"/>
                      <a:pt x="0" y="1851"/>
                      <a:pt x="1198" y="1851"/>
                    </a:cubicBezTo>
                    <a:cubicBezTo>
                      <a:pt x="2368" y="1851"/>
                      <a:pt x="2368" y="1"/>
                      <a:pt x="1198"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9" name="Google Shape;1199;p13"/>
              <p:cNvSpPr/>
              <p:nvPr/>
            </p:nvSpPr>
            <p:spPr>
              <a:xfrm flipH="1">
                <a:off x="168156" y="52160"/>
                <a:ext cx="66746" cy="59713"/>
              </a:xfrm>
              <a:custGeom>
                <a:rect b="b" l="l" r="r" t="t"/>
                <a:pathLst>
                  <a:path extrusionOk="0" h="1851" w="2069">
                    <a:moveTo>
                      <a:pt x="926" y="0"/>
                    </a:moveTo>
                    <a:cubicBezTo>
                      <a:pt x="790" y="0"/>
                      <a:pt x="681" y="27"/>
                      <a:pt x="572" y="82"/>
                    </a:cubicBezTo>
                    <a:cubicBezTo>
                      <a:pt x="463" y="109"/>
                      <a:pt x="354" y="191"/>
                      <a:pt x="273" y="272"/>
                    </a:cubicBezTo>
                    <a:cubicBezTo>
                      <a:pt x="110" y="463"/>
                      <a:pt x="28" y="681"/>
                      <a:pt x="1" y="926"/>
                    </a:cubicBezTo>
                    <a:lnTo>
                      <a:pt x="55" y="1170"/>
                    </a:lnTo>
                    <a:cubicBezTo>
                      <a:pt x="82" y="1307"/>
                      <a:pt x="164" y="1470"/>
                      <a:pt x="273" y="1579"/>
                    </a:cubicBezTo>
                    <a:lnTo>
                      <a:pt x="463" y="1715"/>
                    </a:lnTo>
                    <a:cubicBezTo>
                      <a:pt x="599" y="1796"/>
                      <a:pt x="763" y="1851"/>
                      <a:pt x="926" y="1851"/>
                    </a:cubicBezTo>
                    <a:lnTo>
                      <a:pt x="926" y="1824"/>
                    </a:lnTo>
                    <a:lnTo>
                      <a:pt x="1144" y="1824"/>
                    </a:lnTo>
                    <a:cubicBezTo>
                      <a:pt x="1389" y="1824"/>
                      <a:pt x="1606" y="1715"/>
                      <a:pt x="1797" y="1551"/>
                    </a:cubicBezTo>
                    <a:cubicBezTo>
                      <a:pt x="1878" y="1470"/>
                      <a:pt x="1960" y="1388"/>
                      <a:pt x="1987" y="1252"/>
                    </a:cubicBezTo>
                    <a:cubicBezTo>
                      <a:pt x="2042" y="1170"/>
                      <a:pt x="2069" y="1034"/>
                      <a:pt x="2069" y="926"/>
                    </a:cubicBezTo>
                    <a:lnTo>
                      <a:pt x="2042" y="681"/>
                    </a:lnTo>
                    <a:cubicBezTo>
                      <a:pt x="1987" y="517"/>
                      <a:pt x="1906" y="381"/>
                      <a:pt x="1797" y="272"/>
                    </a:cubicBezTo>
                    <a:lnTo>
                      <a:pt x="1606" y="136"/>
                    </a:lnTo>
                    <a:cubicBezTo>
                      <a:pt x="1470" y="55"/>
                      <a:pt x="1307" y="0"/>
                      <a:pt x="1144"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0" name="Google Shape;1200;p13"/>
              <p:cNvSpPr/>
              <p:nvPr/>
            </p:nvSpPr>
            <p:spPr>
              <a:xfrm flipH="1">
                <a:off x="340231" y="-5"/>
                <a:ext cx="66746" cy="58326"/>
              </a:xfrm>
              <a:custGeom>
                <a:rect b="b" l="l" r="r" t="t"/>
                <a:pathLst>
                  <a:path extrusionOk="0" h="1808" w="2069">
                    <a:moveTo>
                      <a:pt x="822" y="1"/>
                    </a:moveTo>
                    <a:cubicBezTo>
                      <a:pt x="732" y="1"/>
                      <a:pt x="652" y="26"/>
                      <a:pt x="572" y="66"/>
                    </a:cubicBezTo>
                    <a:cubicBezTo>
                      <a:pt x="463" y="120"/>
                      <a:pt x="355" y="175"/>
                      <a:pt x="273" y="257"/>
                    </a:cubicBezTo>
                    <a:cubicBezTo>
                      <a:pt x="191" y="338"/>
                      <a:pt x="137" y="447"/>
                      <a:pt x="110" y="556"/>
                    </a:cubicBezTo>
                    <a:cubicBezTo>
                      <a:pt x="28" y="665"/>
                      <a:pt x="1" y="774"/>
                      <a:pt x="28" y="910"/>
                    </a:cubicBezTo>
                    <a:cubicBezTo>
                      <a:pt x="28" y="991"/>
                      <a:pt x="28" y="1073"/>
                      <a:pt x="55" y="1155"/>
                    </a:cubicBezTo>
                    <a:cubicBezTo>
                      <a:pt x="82" y="1291"/>
                      <a:pt x="164" y="1427"/>
                      <a:pt x="273" y="1563"/>
                    </a:cubicBezTo>
                    <a:lnTo>
                      <a:pt x="463" y="1699"/>
                    </a:lnTo>
                    <a:cubicBezTo>
                      <a:pt x="599" y="1781"/>
                      <a:pt x="763" y="1808"/>
                      <a:pt x="926" y="1808"/>
                    </a:cubicBezTo>
                    <a:lnTo>
                      <a:pt x="1144" y="1808"/>
                    </a:lnTo>
                    <a:cubicBezTo>
                      <a:pt x="1389" y="1808"/>
                      <a:pt x="1634" y="1726"/>
                      <a:pt x="1797" y="1563"/>
                    </a:cubicBezTo>
                    <a:cubicBezTo>
                      <a:pt x="1878" y="1481"/>
                      <a:pt x="1960" y="1372"/>
                      <a:pt x="1987" y="1263"/>
                    </a:cubicBezTo>
                    <a:cubicBezTo>
                      <a:pt x="2042" y="1155"/>
                      <a:pt x="2069" y="1046"/>
                      <a:pt x="2069" y="910"/>
                    </a:cubicBezTo>
                    <a:cubicBezTo>
                      <a:pt x="2069" y="828"/>
                      <a:pt x="2042" y="746"/>
                      <a:pt x="2042" y="665"/>
                    </a:cubicBezTo>
                    <a:cubicBezTo>
                      <a:pt x="1987" y="529"/>
                      <a:pt x="1906" y="393"/>
                      <a:pt x="1797" y="257"/>
                    </a:cubicBezTo>
                    <a:lnTo>
                      <a:pt x="1606" y="120"/>
                    </a:lnTo>
                    <a:cubicBezTo>
                      <a:pt x="1494" y="53"/>
                      <a:pt x="1364" y="4"/>
                      <a:pt x="1230" y="4"/>
                    </a:cubicBezTo>
                    <a:cubicBezTo>
                      <a:pt x="1202" y="4"/>
                      <a:pt x="1173" y="7"/>
                      <a:pt x="1144" y="12"/>
                    </a:cubicBezTo>
                    <a:lnTo>
                      <a:pt x="926" y="12"/>
                    </a:lnTo>
                    <a:cubicBezTo>
                      <a:pt x="890" y="4"/>
                      <a:pt x="855" y="1"/>
                      <a:pt x="822"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1" name="Google Shape;1201;p13"/>
              <p:cNvSpPr/>
              <p:nvPr/>
            </p:nvSpPr>
            <p:spPr>
              <a:xfrm flipH="1">
                <a:off x="316520" y="126777"/>
                <a:ext cx="76392" cy="58842"/>
              </a:xfrm>
              <a:custGeom>
                <a:rect b="b" l="l" r="r" t="t"/>
                <a:pathLst>
                  <a:path extrusionOk="0" h="1824" w="2368">
                    <a:moveTo>
                      <a:pt x="1170" y="0"/>
                    </a:moveTo>
                    <a:cubicBezTo>
                      <a:pt x="0" y="0"/>
                      <a:pt x="0" y="1824"/>
                      <a:pt x="1170" y="1824"/>
                    </a:cubicBezTo>
                    <a:cubicBezTo>
                      <a:pt x="2368" y="1824"/>
                      <a:pt x="2368" y="0"/>
                      <a:pt x="1170"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2" name="Google Shape;1202;p13"/>
              <p:cNvSpPr/>
              <p:nvPr/>
            </p:nvSpPr>
            <p:spPr>
              <a:xfrm flipH="1">
                <a:off x="78602" y="149617"/>
                <a:ext cx="66746" cy="58842"/>
              </a:xfrm>
              <a:custGeom>
                <a:rect b="b" l="l" r="r" t="t"/>
                <a:pathLst>
                  <a:path extrusionOk="0" h="1824" w="2069">
                    <a:moveTo>
                      <a:pt x="899" y="0"/>
                    </a:moveTo>
                    <a:cubicBezTo>
                      <a:pt x="790" y="0"/>
                      <a:pt x="681" y="27"/>
                      <a:pt x="572" y="82"/>
                    </a:cubicBezTo>
                    <a:cubicBezTo>
                      <a:pt x="463" y="109"/>
                      <a:pt x="354" y="191"/>
                      <a:pt x="273" y="272"/>
                    </a:cubicBezTo>
                    <a:cubicBezTo>
                      <a:pt x="191" y="354"/>
                      <a:pt x="109" y="435"/>
                      <a:pt x="82" y="572"/>
                    </a:cubicBezTo>
                    <a:cubicBezTo>
                      <a:pt x="28" y="653"/>
                      <a:pt x="1" y="789"/>
                      <a:pt x="1" y="898"/>
                    </a:cubicBezTo>
                    <a:cubicBezTo>
                      <a:pt x="1" y="980"/>
                      <a:pt x="28" y="1061"/>
                      <a:pt x="28" y="1143"/>
                    </a:cubicBezTo>
                    <a:cubicBezTo>
                      <a:pt x="82" y="1306"/>
                      <a:pt x="164" y="1442"/>
                      <a:pt x="273" y="1551"/>
                    </a:cubicBezTo>
                    <a:lnTo>
                      <a:pt x="463" y="1715"/>
                    </a:lnTo>
                    <a:cubicBezTo>
                      <a:pt x="599" y="1796"/>
                      <a:pt x="763" y="1823"/>
                      <a:pt x="926" y="1823"/>
                    </a:cubicBezTo>
                    <a:lnTo>
                      <a:pt x="1144" y="1823"/>
                    </a:lnTo>
                    <a:cubicBezTo>
                      <a:pt x="1280" y="1823"/>
                      <a:pt x="1388" y="1796"/>
                      <a:pt x="1497" y="1742"/>
                    </a:cubicBezTo>
                    <a:cubicBezTo>
                      <a:pt x="1606" y="1715"/>
                      <a:pt x="1715" y="1633"/>
                      <a:pt x="1797" y="1551"/>
                    </a:cubicBezTo>
                    <a:cubicBezTo>
                      <a:pt x="1878" y="1470"/>
                      <a:pt x="1933" y="1361"/>
                      <a:pt x="1987" y="1252"/>
                    </a:cubicBezTo>
                    <a:cubicBezTo>
                      <a:pt x="2042" y="1143"/>
                      <a:pt x="2069" y="1034"/>
                      <a:pt x="2069" y="925"/>
                    </a:cubicBezTo>
                    <a:cubicBezTo>
                      <a:pt x="2069" y="844"/>
                      <a:pt x="2042" y="762"/>
                      <a:pt x="2014" y="680"/>
                    </a:cubicBezTo>
                    <a:cubicBezTo>
                      <a:pt x="1987" y="517"/>
                      <a:pt x="1906" y="381"/>
                      <a:pt x="1797" y="272"/>
                    </a:cubicBezTo>
                    <a:lnTo>
                      <a:pt x="1606" y="136"/>
                    </a:lnTo>
                    <a:cubicBezTo>
                      <a:pt x="1470" y="27"/>
                      <a:pt x="1307" y="0"/>
                      <a:pt x="1144"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3" name="Google Shape;1203;p13"/>
              <p:cNvSpPr/>
              <p:nvPr/>
            </p:nvSpPr>
            <p:spPr>
              <a:xfrm flipH="1">
                <a:off x="-4822" y="283916"/>
                <a:ext cx="76424" cy="58874"/>
              </a:xfrm>
              <a:custGeom>
                <a:rect b="b" l="l" r="r" t="t"/>
                <a:pathLst>
                  <a:path extrusionOk="0" h="1825" w="2369">
                    <a:moveTo>
                      <a:pt x="1198" y="1"/>
                    </a:moveTo>
                    <a:cubicBezTo>
                      <a:pt x="1" y="1"/>
                      <a:pt x="1" y="1824"/>
                      <a:pt x="1198" y="1824"/>
                    </a:cubicBezTo>
                    <a:cubicBezTo>
                      <a:pt x="2368" y="1824"/>
                      <a:pt x="2368" y="1"/>
                      <a:pt x="1198"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4" name="Google Shape;1204;p13"/>
              <p:cNvSpPr/>
              <p:nvPr/>
            </p:nvSpPr>
            <p:spPr>
              <a:xfrm flipH="1">
                <a:off x="3081" y="110970"/>
                <a:ext cx="75553" cy="66746"/>
              </a:xfrm>
              <a:custGeom>
                <a:rect b="b" l="l" r="r" t="t"/>
                <a:pathLst>
                  <a:path extrusionOk="0" h="2069" w="2342">
                    <a:moveTo>
                      <a:pt x="1389" y="1"/>
                    </a:moveTo>
                    <a:cubicBezTo>
                      <a:pt x="1225" y="1"/>
                      <a:pt x="1062" y="28"/>
                      <a:pt x="926" y="137"/>
                    </a:cubicBezTo>
                    <a:lnTo>
                      <a:pt x="463" y="354"/>
                    </a:lnTo>
                    <a:cubicBezTo>
                      <a:pt x="355" y="409"/>
                      <a:pt x="273" y="490"/>
                      <a:pt x="219" y="599"/>
                    </a:cubicBezTo>
                    <a:cubicBezTo>
                      <a:pt x="137" y="681"/>
                      <a:pt x="82" y="790"/>
                      <a:pt x="55" y="899"/>
                    </a:cubicBezTo>
                    <a:cubicBezTo>
                      <a:pt x="1" y="1035"/>
                      <a:pt x="1" y="1144"/>
                      <a:pt x="28" y="1280"/>
                    </a:cubicBezTo>
                    <a:cubicBezTo>
                      <a:pt x="28" y="1389"/>
                      <a:pt x="82" y="1497"/>
                      <a:pt x="137" y="1606"/>
                    </a:cubicBezTo>
                    <a:lnTo>
                      <a:pt x="273" y="1797"/>
                    </a:lnTo>
                    <a:cubicBezTo>
                      <a:pt x="382" y="1906"/>
                      <a:pt x="518" y="1987"/>
                      <a:pt x="681" y="2042"/>
                    </a:cubicBezTo>
                    <a:lnTo>
                      <a:pt x="926" y="2069"/>
                    </a:lnTo>
                    <a:cubicBezTo>
                      <a:pt x="1089" y="2069"/>
                      <a:pt x="1253" y="2014"/>
                      <a:pt x="1389" y="1933"/>
                    </a:cubicBezTo>
                    <a:lnTo>
                      <a:pt x="1851" y="1715"/>
                    </a:lnTo>
                    <a:cubicBezTo>
                      <a:pt x="2178" y="1525"/>
                      <a:pt x="2341" y="1171"/>
                      <a:pt x="2287" y="790"/>
                    </a:cubicBezTo>
                    <a:cubicBezTo>
                      <a:pt x="2287" y="681"/>
                      <a:pt x="2260" y="545"/>
                      <a:pt x="2178" y="463"/>
                    </a:cubicBezTo>
                    <a:lnTo>
                      <a:pt x="2042" y="273"/>
                    </a:lnTo>
                    <a:cubicBezTo>
                      <a:pt x="1933" y="164"/>
                      <a:pt x="1797" y="82"/>
                      <a:pt x="1634" y="28"/>
                    </a:cubicBezTo>
                    <a:lnTo>
                      <a:pt x="1389" y="1"/>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5" name="Google Shape;1205;p13"/>
              <p:cNvSpPr/>
              <p:nvPr/>
            </p:nvSpPr>
            <p:spPr>
              <a:xfrm flipH="1">
                <a:off x="-62761" y="415601"/>
                <a:ext cx="73779" cy="61939"/>
              </a:xfrm>
              <a:custGeom>
                <a:rect b="b" l="l" r="r" t="t"/>
                <a:pathLst>
                  <a:path extrusionOk="0" h="1920" w="2287">
                    <a:moveTo>
                      <a:pt x="1742" y="1443"/>
                    </a:moveTo>
                    <a:lnTo>
                      <a:pt x="1742" y="1471"/>
                    </a:lnTo>
                    <a:lnTo>
                      <a:pt x="1698" y="1521"/>
                    </a:lnTo>
                    <a:lnTo>
                      <a:pt x="1698" y="1521"/>
                    </a:lnTo>
                    <a:cubicBezTo>
                      <a:pt x="1714" y="1497"/>
                      <a:pt x="1728" y="1471"/>
                      <a:pt x="1742" y="1443"/>
                    </a:cubicBezTo>
                    <a:close/>
                    <a:moveTo>
                      <a:pt x="1497" y="1743"/>
                    </a:moveTo>
                    <a:lnTo>
                      <a:pt x="1496" y="1743"/>
                    </a:lnTo>
                    <a:lnTo>
                      <a:pt x="1496" y="1743"/>
                    </a:lnTo>
                    <a:cubicBezTo>
                      <a:pt x="1496" y="1743"/>
                      <a:pt x="1496" y="1743"/>
                      <a:pt x="1496" y="1743"/>
                    </a:cubicBezTo>
                    <a:lnTo>
                      <a:pt x="1496" y="1743"/>
                    </a:lnTo>
                    <a:cubicBezTo>
                      <a:pt x="1497" y="1743"/>
                      <a:pt x="1497" y="1743"/>
                      <a:pt x="1497" y="1743"/>
                    </a:cubicBezTo>
                    <a:close/>
                    <a:moveTo>
                      <a:pt x="1474" y="1743"/>
                    </a:moveTo>
                    <a:lnTo>
                      <a:pt x="1457" y="1758"/>
                    </a:lnTo>
                    <a:lnTo>
                      <a:pt x="1457" y="1758"/>
                    </a:lnTo>
                    <a:lnTo>
                      <a:pt x="1443" y="1763"/>
                    </a:lnTo>
                    <a:lnTo>
                      <a:pt x="1443" y="1763"/>
                    </a:lnTo>
                    <a:cubicBezTo>
                      <a:pt x="1446" y="1749"/>
                      <a:pt x="1458" y="1745"/>
                      <a:pt x="1474" y="1743"/>
                    </a:cubicBezTo>
                    <a:close/>
                    <a:moveTo>
                      <a:pt x="684" y="1628"/>
                    </a:moveTo>
                    <a:cubicBezTo>
                      <a:pt x="718" y="1662"/>
                      <a:pt x="754" y="1692"/>
                      <a:pt x="790" y="1715"/>
                    </a:cubicBezTo>
                    <a:cubicBezTo>
                      <a:pt x="790" y="1715"/>
                      <a:pt x="790" y="1715"/>
                      <a:pt x="790" y="1715"/>
                    </a:cubicBezTo>
                    <a:lnTo>
                      <a:pt x="790" y="1715"/>
                    </a:lnTo>
                    <a:cubicBezTo>
                      <a:pt x="817" y="1743"/>
                      <a:pt x="844" y="1743"/>
                      <a:pt x="844" y="1770"/>
                    </a:cubicBezTo>
                    <a:lnTo>
                      <a:pt x="694" y="1641"/>
                    </a:lnTo>
                    <a:lnTo>
                      <a:pt x="684" y="1628"/>
                    </a:lnTo>
                    <a:close/>
                    <a:moveTo>
                      <a:pt x="953" y="1797"/>
                    </a:moveTo>
                    <a:cubicBezTo>
                      <a:pt x="953" y="1797"/>
                      <a:pt x="955" y="1797"/>
                      <a:pt x="959" y="1798"/>
                    </a:cubicBezTo>
                    <a:lnTo>
                      <a:pt x="959" y="1798"/>
                    </a:lnTo>
                    <a:lnTo>
                      <a:pt x="953" y="1797"/>
                    </a:lnTo>
                    <a:close/>
                    <a:moveTo>
                      <a:pt x="1143" y="1"/>
                    </a:moveTo>
                    <a:cubicBezTo>
                      <a:pt x="1034" y="1"/>
                      <a:pt x="953" y="28"/>
                      <a:pt x="844" y="55"/>
                    </a:cubicBezTo>
                    <a:lnTo>
                      <a:pt x="817" y="55"/>
                    </a:lnTo>
                    <a:cubicBezTo>
                      <a:pt x="735" y="83"/>
                      <a:pt x="626" y="110"/>
                      <a:pt x="545" y="137"/>
                    </a:cubicBezTo>
                    <a:lnTo>
                      <a:pt x="517" y="137"/>
                    </a:lnTo>
                    <a:cubicBezTo>
                      <a:pt x="463" y="191"/>
                      <a:pt x="409" y="246"/>
                      <a:pt x="327" y="300"/>
                    </a:cubicBezTo>
                    <a:lnTo>
                      <a:pt x="327" y="328"/>
                    </a:lnTo>
                    <a:cubicBezTo>
                      <a:pt x="245" y="382"/>
                      <a:pt x="191" y="464"/>
                      <a:pt x="136" y="545"/>
                    </a:cubicBezTo>
                    <a:cubicBezTo>
                      <a:pt x="28" y="763"/>
                      <a:pt x="0" y="1008"/>
                      <a:pt x="55" y="1253"/>
                    </a:cubicBezTo>
                    <a:cubicBezTo>
                      <a:pt x="82" y="1362"/>
                      <a:pt x="136" y="1471"/>
                      <a:pt x="218" y="1552"/>
                    </a:cubicBezTo>
                    <a:cubicBezTo>
                      <a:pt x="300" y="1661"/>
                      <a:pt x="381" y="1743"/>
                      <a:pt x="490" y="1797"/>
                    </a:cubicBezTo>
                    <a:lnTo>
                      <a:pt x="708" y="1879"/>
                    </a:lnTo>
                    <a:cubicBezTo>
                      <a:pt x="790" y="1906"/>
                      <a:pt x="871" y="1920"/>
                      <a:pt x="953" y="1920"/>
                    </a:cubicBezTo>
                    <a:cubicBezTo>
                      <a:pt x="1018" y="1920"/>
                      <a:pt x="1084" y="1911"/>
                      <a:pt x="1149" y="1893"/>
                    </a:cubicBezTo>
                    <a:lnTo>
                      <a:pt x="1149" y="1893"/>
                    </a:lnTo>
                    <a:cubicBezTo>
                      <a:pt x="1195" y="1911"/>
                      <a:pt x="1244" y="1920"/>
                      <a:pt x="1293" y="1920"/>
                    </a:cubicBezTo>
                    <a:cubicBezTo>
                      <a:pt x="1354" y="1920"/>
                      <a:pt x="1415" y="1906"/>
                      <a:pt x="1470" y="1879"/>
                    </a:cubicBezTo>
                    <a:cubicBezTo>
                      <a:pt x="1606" y="1879"/>
                      <a:pt x="1715" y="1852"/>
                      <a:pt x="1824" y="1770"/>
                    </a:cubicBezTo>
                    <a:lnTo>
                      <a:pt x="2014" y="1634"/>
                    </a:lnTo>
                    <a:cubicBezTo>
                      <a:pt x="2123" y="1525"/>
                      <a:pt x="2205" y="1389"/>
                      <a:pt x="2232" y="1226"/>
                    </a:cubicBezTo>
                    <a:cubicBezTo>
                      <a:pt x="2232" y="1144"/>
                      <a:pt x="2259" y="1062"/>
                      <a:pt x="2286" y="981"/>
                    </a:cubicBezTo>
                    <a:cubicBezTo>
                      <a:pt x="2259" y="817"/>
                      <a:pt x="2232" y="681"/>
                      <a:pt x="2150" y="518"/>
                    </a:cubicBezTo>
                    <a:cubicBezTo>
                      <a:pt x="2096" y="464"/>
                      <a:pt x="2041" y="382"/>
                      <a:pt x="1987" y="328"/>
                    </a:cubicBezTo>
                    <a:cubicBezTo>
                      <a:pt x="1987" y="328"/>
                      <a:pt x="1987" y="328"/>
                      <a:pt x="1987" y="300"/>
                    </a:cubicBezTo>
                    <a:cubicBezTo>
                      <a:pt x="1905" y="246"/>
                      <a:pt x="1824" y="191"/>
                      <a:pt x="1769" y="137"/>
                    </a:cubicBezTo>
                    <a:lnTo>
                      <a:pt x="1742" y="137"/>
                    </a:lnTo>
                    <a:cubicBezTo>
                      <a:pt x="1660" y="110"/>
                      <a:pt x="1579" y="83"/>
                      <a:pt x="1497" y="55"/>
                    </a:cubicBezTo>
                    <a:lnTo>
                      <a:pt x="1470" y="55"/>
                    </a:lnTo>
                    <a:cubicBezTo>
                      <a:pt x="1361" y="28"/>
                      <a:pt x="1252" y="1"/>
                      <a:pt x="1143"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206" name="Google Shape;1206;p13"/>
            <p:cNvGrpSpPr/>
            <p:nvPr/>
          </p:nvGrpSpPr>
          <p:grpSpPr>
            <a:xfrm rot="-5400000">
              <a:off x="-408475" y="3124675"/>
              <a:ext cx="1126725" cy="624700"/>
              <a:chOff x="2051750" y="3711000"/>
              <a:chExt cx="1126725" cy="624700"/>
            </a:xfrm>
          </p:grpSpPr>
          <p:sp>
            <p:nvSpPr>
              <p:cNvPr id="1207" name="Google Shape;1207;p13"/>
              <p:cNvSpPr/>
              <p:nvPr/>
            </p:nvSpPr>
            <p:spPr>
              <a:xfrm>
                <a:off x="2221000" y="4094600"/>
                <a:ext cx="239300" cy="241100"/>
              </a:xfrm>
              <a:custGeom>
                <a:rect b="b" l="l" r="r" t="t"/>
                <a:pathLst>
                  <a:path extrusionOk="0" h="9644" w="9572">
                    <a:moveTo>
                      <a:pt x="4682" y="1842"/>
                    </a:moveTo>
                    <a:cubicBezTo>
                      <a:pt x="4763" y="1842"/>
                      <a:pt x="4845" y="1897"/>
                      <a:pt x="4927" y="1897"/>
                    </a:cubicBezTo>
                    <a:lnTo>
                      <a:pt x="5117" y="1951"/>
                    </a:lnTo>
                    <a:cubicBezTo>
                      <a:pt x="5128" y="1955"/>
                      <a:pt x="5138" y="1959"/>
                      <a:pt x="5146" y="1962"/>
                    </a:cubicBezTo>
                    <a:lnTo>
                      <a:pt x="5146" y="1962"/>
                    </a:lnTo>
                    <a:cubicBezTo>
                      <a:pt x="5144" y="1961"/>
                      <a:pt x="5141" y="1961"/>
                      <a:pt x="5140" y="1961"/>
                    </a:cubicBezTo>
                    <a:cubicBezTo>
                      <a:pt x="5130" y="1961"/>
                      <a:pt x="5138" y="1971"/>
                      <a:pt x="5199" y="2005"/>
                    </a:cubicBezTo>
                    <a:lnTo>
                      <a:pt x="5389" y="2114"/>
                    </a:lnTo>
                    <a:lnTo>
                      <a:pt x="5450" y="2160"/>
                    </a:lnTo>
                    <a:lnTo>
                      <a:pt x="5450" y="2160"/>
                    </a:lnTo>
                    <a:cubicBezTo>
                      <a:pt x="5449" y="2159"/>
                      <a:pt x="5449" y="2158"/>
                      <a:pt x="5449" y="2158"/>
                    </a:cubicBezTo>
                    <a:cubicBezTo>
                      <a:pt x="5451" y="2158"/>
                      <a:pt x="5466" y="2168"/>
                      <a:pt x="5491" y="2191"/>
                    </a:cubicBezTo>
                    <a:lnTo>
                      <a:pt x="5491" y="2191"/>
                    </a:lnTo>
                    <a:lnTo>
                      <a:pt x="5450" y="2160"/>
                    </a:lnTo>
                    <a:lnTo>
                      <a:pt x="5450" y="2160"/>
                    </a:lnTo>
                    <a:cubicBezTo>
                      <a:pt x="5454" y="2164"/>
                      <a:pt x="5468" y="2175"/>
                      <a:pt x="5494" y="2193"/>
                    </a:cubicBezTo>
                    <a:lnTo>
                      <a:pt x="5494" y="2193"/>
                    </a:lnTo>
                    <a:cubicBezTo>
                      <a:pt x="5493" y="2192"/>
                      <a:pt x="5492" y="2192"/>
                      <a:pt x="5491" y="2191"/>
                    </a:cubicBezTo>
                    <a:lnTo>
                      <a:pt x="5491" y="2191"/>
                    </a:lnTo>
                    <a:lnTo>
                      <a:pt x="5498" y="2196"/>
                    </a:lnTo>
                    <a:cubicBezTo>
                      <a:pt x="5497" y="2195"/>
                      <a:pt x="5495" y="2194"/>
                      <a:pt x="5494" y="2193"/>
                    </a:cubicBezTo>
                    <a:lnTo>
                      <a:pt x="5494" y="2193"/>
                    </a:lnTo>
                    <a:cubicBezTo>
                      <a:pt x="5503" y="2201"/>
                      <a:pt x="5514" y="2211"/>
                      <a:pt x="5525" y="2223"/>
                    </a:cubicBezTo>
                    <a:cubicBezTo>
                      <a:pt x="5712" y="2422"/>
                      <a:pt x="5922" y="2515"/>
                      <a:pt x="6127" y="2531"/>
                    </a:cubicBezTo>
                    <a:lnTo>
                      <a:pt x="6127" y="2531"/>
                    </a:lnTo>
                    <a:cubicBezTo>
                      <a:pt x="6917" y="3136"/>
                      <a:pt x="7398" y="4087"/>
                      <a:pt x="7376" y="5108"/>
                    </a:cubicBezTo>
                    <a:cubicBezTo>
                      <a:pt x="7349" y="6224"/>
                      <a:pt x="6532" y="7639"/>
                      <a:pt x="5335" y="7829"/>
                    </a:cubicBezTo>
                    <a:cubicBezTo>
                      <a:pt x="5244" y="7845"/>
                      <a:pt x="5154" y="7852"/>
                      <a:pt x="5064" y="7852"/>
                    </a:cubicBezTo>
                    <a:cubicBezTo>
                      <a:pt x="3890" y="7852"/>
                      <a:pt x="2829" y="6588"/>
                      <a:pt x="2450" y="5652"/>
                    </a:cubicBezTo>
                    <a:cubicBezTo>
                      <a:pt x="2178" y="5053"/>
                      <a:pt x="2096" y="4428"/>
                      <a:pt x="2178" y="3802"/>
                    </a:cubicBezTo>
                    <a:cubicBezTo>
                      <a:pt x="2232" y="3584"/>
                      <a:pt x="2287" y="3339"/>
                      <a:pt x="2368" y="3148"/>
                    </a:cubicBezTo>
                    <a:cubicBezTo>
                      <a:pt x="2441" y="3028"/>
                      <a:pt x="2513" y="2908"/>
                      <a:pt x="2585" y="2806"/>
                    </a:cubicBezTo>
                    <a:lnTo>
                      <a:pt x="2585" y="2806"/>
                    </a:lnTo>
                    <a:cubicBezTo>
                      <a:pt x="2598" y="2790"/>
                      <a:pt x="2627" y="2754"/>
                      <a:pt x="2641" y="2740"/>
                    </a:cubicBezTo>
                    <a:cubicBezTo>
                      <a:pt x="2695" y="2659"/>
                      <a:pt x="2749" y="2604"/>
                      <a:pt x="2804" y="2523"/>
                    </a:cubicBezTo>
                    <a:cubicBezTo>
                      <a:pt x="3022" y="2332"/>
                      <a:pt x="3239" y="2169"/>
                      <a:pt x="3484" y="2060"/>
                    </a:cubicBezTo>
                    <a:cubicBezTo>
                      <a:pt x="3499" y="2053"/>
                      <a:pt x="3512" y="2046"/>
                      <a:pt x="3523" y="2040"/>
                    </a:cubicBezTo>
                    <a:lnTo>
                      <a:pt x="3523" y="2040"/>
                    </a:lnTo>
                    <a:cubicBezTo>
                      <a:pt x="3520" y="2043"/>
                      <a:pt x="3520" y="2044"/>
                      <a:pt x="3523" y="2044"/>
                    </a:cubicBezTo>
                    <a:cubicBezTo>
                      <a:pt x="3528" y="2044"/>
                      <a:pt x="3541" y="2041"/>
                      <a:pt x="3566" y="2033"/>
                    </a:cubicBezTo>
                    <a:cubicBezTo>
                      <a:pt x="3648" y="1978"/>
                      <a:pt x="3729" y="1951"/>
                      <a:pt x="3811" y="1924"/>
                    </a:cubicBezTo>
                    <a:cubicBezTo>
                      <a:pt x="3920" y="1924"/>
                      <a:pt x="3974" y="1897"/>
                      <a:pt x="4029" y="1869"/>
                    </a:cubicBezTo>
                    <a:cubicBezTo>
                      <a:pt x="4029" y="1869"/>
                      <a:pt x="4328" y="1842"/>
                      <a:pt x="4137" y="1842"/>
                    </a:cubicBezTo>
                    <a:lnTo>
                      <a:pt x="4573" y="1842"/>
                    </a:lnTo>
                    <a:cubicBezTo>
                      <a:pt x="4591" y="1842"/>
                      <a:pt x="4730" y="1866"/>
                      <a:pt x="4756" y="1866"/>
                    </a:cubicBezTo>
                    <a:cubicBezTo>
                      <a:pt x="4769" y="1866"/>
                      <a:pt x="4754" y="1860"/>
                      <a:pt x="4682" y="1842"/>
                    </a:cubicBezTo>
                    <a:close/>
                    <a:moveTo>
                      <a:pt x="4415" y="1"/>
                    </a:moveTo>
                    <a:cubicBezTo>
                      <a:pt x="3601" y="1"/>
                      <a:pt x="2781" y="252"/>
                      <a:pt x="2096" y="726"/>
                    </a:cubicBezTo>
                    <a:cubicBezTo>
                      <a:pt x="518" y="1815"/>
                      <a:pt x="1" y="3774"/>
                      <a:pt x="491" y="5598"/>
                    </a:cubicBezTo>
                    <a:cubicBezTo>
                      <a:pt x="981" y="7421"/>
                      <a:pt x="2532" y="9299"/>
                      <a:pt x="4491" y="9598"/>
                    </a:cubicBezTo>
                    <a:cubicBezTo>
                      <a:pt x="4680" y="9629"/>
                      <a:pt x="4866" y="9644"/>
                      <a:pt x="5050" y="9644"/>
                    </a:cubicBezTo>
                    <a:cubicBezTo>
                      <a:pt x="6988" y="9644"/>
                      <a:pt x="8616" y="8006"/>
                      <a:pt x="9063" y="6142"/>
                    </a:cubicBezTo>
                    <a:cubicBezTo>
                      <a:pt x="9572" y="3920"/>
                      <a:pt x="8500" y="1619"/>
                      <a:pt x="6471" y="612"/>
                    </a:cubicBezTo>
                    <a:lnTo>
                      <a:pt x="6471" y="612"/>
                    </a:lnTo>
                    <a:cubicBezTo>
                      <a:pt x="5854" y="198"/>
                      <a:pt x="5136" y="1"/>
                      <a:pt x="4415"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8" name="Google Shape;1208;p13"/>
              <p:cNvSpPr/>
              <p:nvPr/>
            </p:nvSpPr>
            <p:spPr>
              <a:xfrm>
                <a:off x="2329175" y="3814075"/>
                <a:ext cx="199375" cy="223950"/>
              </a:xfrm>
              <a:custGeom>
                <a:rect b="b" l="l" r="r" t="t"/>
                <a:pathLst>
                  <a:path extrusionOk="0" h="8958" w="7975">
                    <a:moveTo>
                      <a:pt x="4508" y="1856"/>
                    </a:moveTo>
                    <a:cubicBezTo>
                      <a:pt x="4565" y="1875"/>
                      <a:pt x="4620" y="1898"/>
                      <a:pt x="4654" y="1933"/>
                    </a:cubicBezTo>
                    <a:cubicBezTo>
                      <a:pt x="5090" y="2232"/>
                      <a:pt x="5416" y="2640"/>
                      <a:pt x="5580" y="3130"/>
                    </a:cubicBezTo>
                    <a:cubicBezTo>
                      <a:pt x="6042" y="4082"/>
                      <a:pt x="5988" y="5198"/>
                      <a:pt x="5444" y="6096"/>
                    </a:cubicBezTo>
                    <a:cubicBezTo>
                      <a:pt x="5335" y="6260"/>
                      <a:pt x="5199" y="6423"/>
                      <a:pt x="5035" y="6559"/>
                    </a:cubicBezTo>
                    <a:cubicBezTo>
                      <a:pt x="4845" y="6722"/>
                      <a:pt x="4654" y="6858"/>
                      <a:pt x="4437" y="6967"/>
                    </a:cubicBezTo>
                    <a:cubicBezTo>
                      <a:pt x="4392" y="6982"/>
                      <a:pt x="4378" y="6987"/>
                      <a:pt x="4378" y="6987"/>
                    </a:cubicBezTo>
                    <a:lnTo>
                      <a:pt x="4378" y="6987"/>
                    </a:lnTo>
                    <a:cubicBezTo>
                      <a:pt x="4371" y="6989"/>
                      <a:pt x="4364" y="6991"/>
                      <a:pt x="4355" y="6994"/>
                    </a:cubicBezTo>
                    <a:lnTo>
                      <a:pt x="4219" y="7049"/>
                    </a:lnTo>
                    <a:cubicBezTo>
                      <a:pt x="4110" y="7076"/>
                      <a:pt x="3974" y="7103"/>
                      <a:pt x="3838" y="7130"/>
                    </a:cubicBezTo>
                    <a:lnTo>
                      <a:pt x="3403" y="7130"/>
                    </a:lnTo>
                    <a:cubicBezTo>
                      <a:pt x="3435" y="7138"/>
                      <a:pt x="3443" y="7142"/>
                      <a:pt x="3438" y="7142"/>
                    </a:cubicBezTo>
                    <a:cubicBezTo>
                      <a:pt x="3425" y="7142"/>
                      <a:pt x="3332" y="7122"/>
                      <a:pt x="3294" y="7103"/>
                    </a:cubicBezTo>
                    <a:cubicBezTo>
                      <a:pt x="2886" y="7022"/>
                      <a:pt x="2505" y="6804"/>
                      <a:pt x="2232" y="6477"/>
                    </a:cubicBezTo>
                    <a:cubicBezTo>
                      <a:pt x="2230" y="6474"/>
                      <a:pt x="2228" y="6472"/>
                      <a:pt x="2226" y="6469"/>
                    </a:cubicBezTo>
                    <a:lnTo>
                      <a:pt x="2226" y="6469"/>
                    </a:lnTo>
                    <a:cubicBezTo>
                      <a:pt x="2229" y="6472"/>
                      <a:pt x="2231" y="6474"/>
                      <a:pt x="2232" y="6474"/>
                    </a:cubicBezTo>
                    <a:cubicBezTo>
                      <a:pt x="2234" y="6474"/>
                      <a:pt x="2229" y="6462"/>
                      <a:pt x="2205" y="6423"/>
                    </a:cubicBezTo>
                    <a:lnTo>
                      <a:pt x="2096" y="6287"/>
                    </a:lnTo>
                    <a:cubicBezTo>
                      <a:pt x="2096" y="6242"/>
                      <a:pt x="2023" y="6069"/>
                      <a:pt x="2012" y="6069"/>
                    </a:cubicBezTo>
                    <a:cubicBezTo>
                      <a:pt x="2009" y="6069"/>
                      <a:pt x="2010" y="6077"/>
                      <a:pt x="2015" y="6096"/>
                    </a:cubicBezTo>
                    <a:cubicBezTo>
                      <a:pt x="1933" y="5797"/>
                      <a:pt x="1906" y="5498"/>
                      <a:pt x="1933" y="5171"/>
                    </a:cubicBezTo>
                    <a:cubicBezTo>
                      <a:pt x="2015" y="4491"/>
                      <a:pt x="2178" y="3838"/>
                      <a:pt x="2477" y="3212"/>
                    </a:cubicBezTo>
                    <a:cubicBezTo>
                      <a:pt x="2586" y="2939"/>
                      <a:pt x="2749" y="2695"/>
                      <a:pt x="2967" y="2531"/>
                    </a:cubicBezTo>
                    <a:lnTo>
                      <a:pt x="2967" y="2531"/>
                    </a:lnTo>
                    <a:cubicBezTo>
                      <a:pt x="2961" y="2534"/>
                      <a:pt x="2958" y="2536"/>
                      <a:pt x="2957" y="2536"/>
                    </a:cubicBezTo>
                    <a:cubicBezTo>
                      <a:pt x="2951" y="2536"/>
                      <a:pt x="2995" y="2505"/>
                      <a:pt x="3037" y="2481"/>
                    </a:cubicBezTo>
                    <a:lnTo>
                      <a:pt x="3037" y="2481"/>
                    </a:lnTo>
                    <a:cubicBezTo>
                      <a:pt x="3112" y="2500"/>
                      <a:pt x="3188" y="2510"/>
                      <a:pt x="3262" y="2510"/>
                    </a:cubicBezTo>
                    <a:cubicBezTo>
                      <a:pt x="3442" y="2510"/>
                      <a:pt x="3614" y="2455"/>
                      <a:pt x="3762" y="2360"/>
                    </a:cubicBezTo>
                    <a:lnTo>
                      <a:pt x="3762" y="2360"/>
                    </a:lnTo>
                    <a:cubicBezTo>
                      <a:pt x="4079" y="2331"/>
                      <a:pt x="4364" y="2147"/>
                      <a:pt x="4508" y="1856"/>
                    </a:cubicBezTo>
                    <a:close/>
                    <a:moveTo>
                      <a:pt x="4393" y="0"/>
                    </a:moveTo>
                    <a:cubicBezTo>
                      <a:pt x="3853" y="0"/>
                      <a:pt x="3336" y="203"/>
                      <a:pt x="2944" y="563"/>
                    </a:cubicBezTo>
                    <a:lnTo>
                      <a:pt x="2944" y="563"/>
                    </a:lnTo>
                    <a:cubicBezTo>
                      <a:pt x="2331" y="688"/>
                      <a:pt x="1771" y="1017"/>
                      <a:pt x="1362" y="1497"/>
                    </a:cubicBezTo>
                    <a:cubicBezTo>
                      <a:pt x="790" y="2286"/>
                      <a:pt x="409" y="3212"/>
                      <a:pt x="246" y="4191"/>
                    </a:cubicBezTo>
                    <a:cubicBezTo>
                      <a:pt x="28" y="5171"/>
                      <a:pt x="1" y="6232"/>
                      <a:pt x="491" y="7130"/>
                    </a:cubicBezTo>
                    <a:cubicBezTo>
                      <a:pt x="926" y="7865"/>
                      <a:pt x="1606" y="8437"/>
                      <a:pt x="2396" y="8736"/>
                    </a:cubicBezTo>
                    <a:cubicBezTo>
                      <a:pt x="2803" y="8887"/>
                      <a:pt x="3215" y="8957"/>
                      <a:pt x="3621" y="8957"/>
                    </a:cubicBezTo>
                    <a:cubicBezTo>
                      <a:pt x="4895" y="8957"/>
                      <a:pt x="6102" y="8265"/>
                      <a:pt x="6886" y="7212"/>
                    </a:cubicBezTo>
                    <a:cubicBezTo>
                      <a:pt x="7975" y="5743"/>
                      <a:pt x="7893" y="3756"/>
                      <a:pt x="7131" y="2150"/>
                    </a:cubicBezTo>
                    <a:cubicBezTo>
                      <a:pt x="6723" y="1252"/>
                      <a:pt x="5988" y="354"/>
                      <a:pt x="4981" y="82"/>
                    </a:cubicBezTo>
                    <a:cubicBezTo>
                      <a:pt x="4785" y="27"/>
                      <a:pt x="4587" y="0"/>
                      <a:pt x="4393"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9" name="Google Shape;1209;p13"/>
              <p:cNvSpPr/>
              <p:nvPr/>
            </p:nvSpPr>
            <p:spPr>
              <a:xfrm>
                <a:off x="2521725" y="4040300"/>
                <a:ext cx="236775" cy="257250"/>
              </a:xfrm>
              <a:custGeom>
                <a:rect b="b" l="l" r="r" t="t"/>
                <a:pathLst>
                  <a:path extrusionOk="0" h="10290" w="9471">
                    <a:moveTo>
                      <a:pt x="5647" y="1823"/>
                    </a:moveTo>
                    <a:cubicBezTo>
                      <a:pt x="5743" y="1823"/>
                      <a:pt x="5838" y="1837"/>
                      <a:pt x="5933" y="1864"/>
                    </a:cubicBezTo>
                    <a:cubicBezTo>
                      <a:pt x="6015" y="1891"/>
                      <a:pt x="6069" y="1891"/>
                      <a:pt x="6124" y="1919"/>
                    </a:cubicBezTo>
                    <a:cubicBezTo>
                      <a:pt x="6153" y="1928"/>
                      <a:pt x="6176" y="1934"/>
                      <a:pt x="6193" y="1938"/>
                    </a:cubicBezTo>
                    <a:lnTo>
                      <a:pt x="6193" y="1938"/>
                    </a:lnTo>
                    <a:cubicBezTo>
                      <a:pt x="6196" y="1941"/>
                      <a:pt x="6201" y="1943"/>
                      <a:pt x="6205" y="1946"/>
                    </a:cubicBezTo>
                    <a:cubicBezTo>
                      <a:pt x="6332" y="1997"/>
                      <a:pt x="6435" y="2071"/>
                      <a:pt x="6559" y="2147"/>
                    </a:cubicBezTo>
                    <a:lnTo>
                      <a:pt x="6559" y="2147"/>
                    </a:lnTo>
                    <a:cubicBezTo>
                      <a:pt x="6582" y="2167"/>
                      <a:pt x="6626" y="2204"/>
                      <a:pt x="6641" y="2218"/>
                    </a:cubicBezTo>
                    <a:cubicBezTo>
                      <a:pt x="6668" y="2245"/>
                      <a:pt x="6750" y="2327"/>
                      <a:pt x="6804" y="2381"/>
                    </a:cubicBezTo>
                    <a:cubicBezTo>
                      <a:pt x="6796" y="2373"/>
                      <a:pt x="6790" y="2369"/>
                      <a:pt x="6788" y="2369"/>
                    </a:cubicBezTo>
                    <a:cubicBezTo>
                      <a:pt x="6765" y="2369"/>
                      <a:pt x="6943" y="2656"/>
                      <a:pt x="6967" y="2681"/>
                    </a:cubicBezTo>
                    <a:cubicBezTo>
                      <a:pt x="7566" y="3987"/>
                      <a:pt x="6886" y="5756"/>
                      <a:pt x="6151" y="6899"/>
                    </a:cubicBezTo>
                    <a:cubicBezTo>
                      <a:pt x="5797" y="7470"/>
                      <a:pt x="5280" y="7960"/>
                      <a:pt x="4654" y="8260"/>
                    </a:cubicBezTo>
                    <a:cubicBezTo>
                      <a:pt x="4390" y="8384"/>
                      <a:pt x="4099" y="8446"/>
                      <a:pt x="3801" y="8446"/>
                    </a:cubicBezTo>
                    <a:cubicBezTo>
                      <a:pt x="3578" y="8446"/>
                      <a:pt x="3352" y="8411"/>
                      <a:pt x="3130" y="8341"/>
                    </a:cubicBezTo>
                    <a:cubicBezTo>
                      <a:pt x="2695" y="8205"/>
                      <a:pt x="2314" y="7906"/>
                      <a:pt x="2096" y="7498"/>
                    </a:cubicBezTo>
                    <a:cubicBezTo>
                      <a:pt x="2014" y="7198"/>
                      <a:pt x="1987" y="6899"/>
                      <a:pt x="2069" y="6627"/>
                    </a:cubicBezTo>
                    <a:cubicBezTo>
                      <a:pt x="2123" y="6246"/>
                      <a:pt x="2205" y="5865"/>
                      <a:pt x="2286" y="5484"/>
                    </a:cubicBezTo>
                    <a:cubicBezTo>
                      <a:pt x="2450" y="4749"/>
                      <a:pt x="2695" y="4041"/>
                      <a:pt x="3048" y="3388"/>
                    </a:cubicBezTo>
                    <a:cubicBezTo>
                      <a:pt x="3234" y="2999"/>
                      <a:pt x="3508" y="2685"/>
                      <a:pt x="3844" y="2447"/>
                    </a:cubicBezTo>
                    <a:lnTo>
                      <a:pt x="3844" y="2447"/>
                    </a:lnTo>
                    <a:cubicBezTo>
                      <a:pt x="3971" y="2505"/>
                      <a:pt x="4109" y="2537"/>
                      <a:pt x="4249" y="2537"/>
                    </a:cubicBezTo>
                    <a:cubicBezTo>
                      <a:pt x="4526" y="2537"/>
                      <a:pt x="4807" y="2411"/>
                      <a:pt x="5008" y="2109"/>
                    </a:cubicBezTo>
                    <a:cubicBezTo>
                      <a:pt x="5029" y="2076"/>
                      <a:pt x="5041" y="2055"/>
                      <a:pt x="5046" y="2042"/>
                    </a:cubicBezTo>
                    <a:lnTo>
                      <a:pt x="5046" y="2042"/>
                    </a:lnTo>
                    <a:cubicBezTo>
                      <a:pt x="5057" y="2032"/>
                      <a:pt x="5071" y="2018"/>
                      <a:pt x="5090" y="2000"/>
                    </a:cubicBezTo>
                    <a:cubicBezTo>
                      <a:pt x="5108" y="1982"/>
                      <a:pt x="5166" y="1950"/>
                      <a:pt x="5155" y="1950"/>
                    </a:cubicBezTo>
                    <a:cubicBezTo>
                      <a:pt x="5150" y="1950"/>
                      <a:pt x="5132" y="1956"/>
                      <a:pt x="5090" y="1973"/>
                    </a:cubicBezTo>
                    <a:lnTo>
                      <a:pt x="5253" y="1892"/>
                    </a:lnTo>
                    <a:lnTo>
                      <a:pt x="5253" y="1892"/>
                    </a:lnTo>
                    <a:cubicBezTo>
                      <a:pt x="5208" y="1914"/>
                      <a:pt x="5194" y="1922"/>
                      <a:pt x="5198" y="1922"/>
                    </a:cubicBezTo>
                    <a:cubicBezTo>
                      <a:pt x="5207" y="1922"/>
                      <a:pt x="5342" y="1864"/>
                      <a:pt x="5362" y="1864"/>
                    </a:cubicBezTo>
                    <a:cubicBezTo>
                      <a:pt x="5457" y="1837"/>
                      <a:pt x="5552" y="1823"/>
                      <a:pt x="5647" y="1823"/>
                    </a:cubicBezTo>
                    <a:close/>
                    <a:moveTo>
                      <a:pt x="5654" y="1"/>
                    </a:moveTo>
                    <a:cubicBezTo>
                      <a:pt x="5163" y="1"/>
                      <a:pt x="4683" y="132"/>
                      <a:pt x="4265" y="377"/>
                    </a:cubicBezTo>
                    <a:lnTo>
                      <a:pt x="4265" y="377"/>
                    </a:lnTo>
                    <a:cubicBezTo>
                      <a:pt x="4212" y="367"/>
                      <a:pt x="4159" y="362"/>
                      <a:pt x="4104" y="362"/>
                    </a:cubicBezTo>
                    <a:cubicBezTo>
                      <a:pt x="4025" y="362"/>
                      <a:pt x="3945" y="372"/>
                      <a:pt x="3865" y="395"/>
                    </a:cubicBezTo>
                    <a:lnTo>
                      <a:pt x="3865" y="422"/>
                    </a:lnTo>
                    <a:cubicBezTo>
                      <a:pt x="1933" y="1102"/>
                      <a:pt x="1062" y="2953"/>
                      <a:pt x="572" y="4803"/>
                    </a:cubicBezTo>
                    <a:cubicBezTo>
                      <a:pt x="327" y="5838"/>
                      <a:pt x="0" y="7008"/>
                      <a:pt x="354" y="8015"/>
                    </a:cubicBezTo>
                    <a:cubicBezTo>
                      <a:pt x="654" y="8886"/>
                      <a:pt x="1307" y="9566"/>
                      <a:pt x="2150" y="9920"/>
                    </a:cubicBezTo>
                    <a:cubicBezTo>
                      <a:pt x="2685" y="10163"/>
                      <a:pt x="3259" y="10290"/>
                      <a:pt x="3836" y="10290"/>
                    </a:cubicBezTo>
                    <a:cubicBezTo>
                      <a:pt x="4228" y="10290"/>
                      <a:pt x="4623" y="10231"/>
                      <a:pt x="5008" y="10110"/>
                    </a:cubicBezTo>
                    <a:cubicBezTo>
                      <a:pt x="6015" y="9729"/>
                      <a:pt x="6913" y="9049"/>
                      <a:pt x="7539" y="8151"/>
                    </a:cubicBezTo>
                    <a:cubicBezTo>
                      <a:pt x="8709" y="6518"/>
                      <a:pt x="9471" y="4014"/>
                      <a:pt x="8682" y="2109"/>
                    </a:cubicBezTo>
                    <a:cubicBezTo>
                      <a:pt x="8274" y="1048"/>
                      <a:pt x="7348" y="259"/>
                      <a:pt x="6260" y="68"/>
                    </a:cubicBezTo>
                    <a:cubicBezTo>
                      <a:pt x="6059" y="23"/>
                      <a:pt x="5856" y="1"/>
                      <a:pt x="5654"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0" name="Google Shape;1210;p13"/>
              <p:cNvSpPr/>
              <p:nvPr/>
            </p:nvSpPr>
            <p:spPr>
              <a:xfrm>
                <a:off x="2602000" y="3711000"/>
                <a:ext cx="222500" cy="252250"/>
              </a:xfrm>
              <a:custGeom>
                <a:rect b="b" l="l" r="r" t="t"/>
                <a:pathLst>
                  <a:path extrusionOk="0" h="10090" w="8900">
                    <a:moveTo>
                      <a:pt x="5348" y="1837"/>
                    </a:moveTo>
                    <a:cubicBezTo>
                      <a:pt x="5362" y="1837"/>
                      <a:pt x="5375" y="1837"/>
                      <a:pt x="5389" y="1837"/>
                    </a:cubicBezTo>
                    <a:cubicBezTo>
                      <a:pt x="5933" y="1837"/>
                      <a:pt x="6423" y="2164"/>
                      <a:pt x="6641" y="2681"/>
                    </a:cubicBezTo>
                    <a:cubicBezTo>
                      <a:pt x="6859" y="3225"/>
                      <a:pt x="6940" y="3851"/>
                      <a:pt x="6859" y="4450"/>
                    </a:cubicBezTo>
                    <a:cubicBezTo>
                      <a:pt x="6777" y="5729"/>
                      <a:pt x="6206" y="7117"/>
                      <a:pt x="5117" y="7797"/>
                    </a:cubicBezTo>
                    <a:cubicBezTo>
                      <a:pt x="4641" y="8106"/>
                      <a:pt x="4103" y="8270"/>
                      <a:pt x="3557" y="8270"/>
                    </a:cubicBezTo>
                    <a:cubicBezTo>
                      <a:pt x="3479" y="8270"/>
                      <a:pt x="3400" y="8267"/>
                      <a:pt x="3321" y="8260"/>
                    </a:cubicBezTo>
                    <a:cubicBezTo>
                      <a:pt x="2885" y="8233"/>
                      <a:pt x="2205" y="8015"/>
                      <a:pt x="1960" y="7552"/>
                    </a:cubicBezTo>
                    <a:cubicBezTo>
                      <a:pt x="1851" y="7199"/>
                      <a:pt x="1851" y="6818"/>
                      <a:pt x="1906" y="6437"/>
                    </a:cubicBezTo>
                    <a:cubicBezTo>
                      <a:pt x="1906" y="6219"/>
                      <a:pt x="1906" y="6001"/>
                      <a:pt x="1933" y="5783"/>
                    </a:cubicBezTo>
                    <a:cubicBezTo>
                      <a:pt x="1960" y="5566"/>
                      <a:pt x="1960" y="5484"/>
                      <a:pt x="1987" y="5375"/>
                    </a:cubicBezTo>
                    <a:cubicBezTo>
                      <a:pt x="2035" y="5088"/>
                      <a:pt x="2104" y="4801"/>
                      <a:pt x="2212" y="4514"/>
                    </a:cubicBezTo>
                    <a:lnTo>
                      <a:pt x="2212" y="4514"/>
                    </a:lnTo>
                    <a:cubicBezTo>
                      <a:pt x="2259" y="4464"/>
                      <a:pt x="2302" y="4406"/>
                      <a:pt x="2341" y="4341"/>
                    </a:cubicBezTo>
                    <a:cubicBezTo>
                      <a:pt x="2453" y="4153"/>
                      <a:pt x="2572" y="3959"/>
                      <a:pt x="2700" y="3765"/>
                    </a:cubicBezTo>
                    <a:lnTo>
                      <a:pt x="2700" y="3765"/>
                    </a:lnTo>
                    <a:cubicBezTo>
                      <a:pt x="2723" y="3742"/>
                      <a:pt x="2742" y="3722"/>
                      <a:pt x="2749" y="3715"/>
                    </a:cubicBezTo>
                    <a:cubicBezTo>
                      <a:pt x="2982" y="3570"/>
                      <a:pt x="3129" y="3346"/>
                      <a:pt x="3179" y="3104"/>
                    </a:cubicBezTo>
                    <a:lnTo>
                      <a:pt x="3179" y="3104"/>
                    </a:lnTo>
                    <a:cubicBezTo>
                      <a:pt x="3749" y="2401"/>
                      <a:pt x="4456" y="1837"/>
                      <a:pt x="5348" y="1837"/>
                    </a:cubicBezTo>
                    <a:close/>
                    <a:moveTo>
                      <a:pt x="5309" y="1"/>
                    </a:moveTo>
                    <a:cubicBezTo>
                      <a:pt x="4557" y="1"/>
                      <a:pt x="3817" y="224"/>
                      <a:pt x="3185" y="640"/>
                    </a:cubicBezTo>
                    <a:cubicBezTo>
                      <a:pt x="2407" y="1139"/>
                      <a:pt x="1804" y="1828"/>
                      <a:pt x="1291" y="2578"/>
                    </a:cubicBezTo>
                    <a:lnTo>
                      <a:pt x="1291" y="2578"/>
                    </a:lnTo>
                    <a:cubicBezTo>
                      <a:pt x="770" y="3127"/>
                      <a:pt x="418" y="3811"/>
                      <a:pt x="273" y="4559"/>
                    </a:cubicBezTo>
                    <a:cubicBezTo>
                      <a:pt x="55" y="5484"/>
                      <a:pt x="1" y="6464"/>
                      <a:pt x="82" y="7416"/>
                    </a:cubicBezTo>
                    <a:cubicBezTo>
                      <a:pt x="272" y="9224"/>
                      <a:pt x="1954" y="10090"/>
                      <a:pt x="3600" y="10090"/>
                    </a:cubicBezTo>
                    <a:cubicBezTo>
                      <a:pt x="4086" y="10090"/>
                      <a:pt x="4568" y="10014"/>
                      <a:pt x="5008" y="9866"/>
                    </a:cubicBezTo>
                    <a:cubicBezTo>
                      <a:pt x="6968" y="9185"/>
                      <a:pt x="8274" y="7335"/>
                      <a:pt x="8600" y="5294"/>
                    </a:cubicBezTo>
                    <a:cubicBezTo>
                      <a:pt x="8900" y="3361"/>
                      <a:pt x="8546" y="912"/>
                      <a:pt x="6451" y="177"/>
                    </a:cubicBezTo>
                    <a:cubicBezTo>
                      <a:pt x="6075" y="58"/>
                      <a:pt x="5691" y="1"/>
                      <a:pt x="5309"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1" name="Google Shape;1211;p13"/>
              <p:cNvSpPr/>
              <p:nvPr/>
            </p:nvSpPr>
            <p:spPr>
              <a:xfrm>
                <a:off x="2763925" y="3981550"/>
                <a:ext cx="247675" cy="213475"/>
              </a:xfrm>
              <a:custGeom>
                <a:rect b="b" l="l" r="r" t="t"/>
                <a:pathLst>
                  <a:path extrusionOk="0" h="8539" w="9907">
                    <a:moveTo>
                      <a:pt x="4491" y="1955"/>
                    </a:moveTo>
                    <a:lnTo>
                      <a:pt x="4491" y="1955"/>
                    </a:lnTo>
                    <a:cubicBezTo>
                      <a:pt x="4498" y="1957"/>
                      <a:pt x="4505" y="1958"/>
                      <a:pt x="4512" y="1960"/>
                    </a:cubicBezTo>
                    <a:lnTo>
                      <a:pt x="4512" y="1960"/>
                    </a:lnTo>
                    <a:cubicBezTo>
                      <a:pt x="4526" y="1967"/>
                      <a:pt x="4534" y="1971"/>
                      <a:pt x="4532" y="1971"/>
                    </a:cubicBezTo>
                    <a:cubicBezTo>
                      <a:pt x="4530" y="1971"/>
                      <a:pt x="4518" y="1966"/>
                      <a:pt x="4491" y="1955"/>
                    </a:cubicBezTo>
                    <a:close/>
                    <a:moveTo>
                      <a:pt x="4137" y="1847"/>
                    </a:moveTo>
                    <a:cubicBezTo>
                      <a:pt x="4219" y="1874"/>
                      <a:pt x="4301" y="1874"/>
                      <a:pt x="4382" y="1901"/>
                    </a:cubicBezTo>
                    <a:cubicBezTo>
                      <a:pt x="4382" y="1901"/>
                      <a:pt x="4393" y="1906"/>
                      <a:pt x="4408" y="1913"/>
                    </a:cubicBezTo>
                    <a:lnTo>
                      <a:pt x="4408" y="1913"/>
                    </a:lnTo>
                    <a:cubicBezTo>
                      <a:pt x="4463" y="1964"/>
                      <a:pt x="4527" y="2007"/>
                      <a:pt x="4600" y="2037"/>
                    </a:cubicBezTo>
                    <a:cubicBezTo>
                      <a:pt x="4659" y="2061"/>
                      <a:pt x="4719" y="2086"/>
                      <a:pt x="4779" y="2111"/>
                    </a:cubicBezTo>
                    <a:lnTo>
                      <a:pt x="4779" y="2111"/>
                    </a:lnTo>
                    <a:cubicBezTo>
                      <a:pt x="4801" y="2131"/>
                      <a:pt x="4823" y="2151"/>
                      <a:pt x="4845" y="2173"/>
                    </a:cubicBezTo>
                    <a:cubicBezTo>
                      <a:pt x="5031" y="2366"/>
                      <a:pt x="5243" y="2446"/>
                      <a:pt x="5449" y="2446"/>
                    </a:cubicBezTo>
                    <a:cubicBezTo>
                      <a:pt x="5481" y="2446"/>
                      <a:pt x="5513" y="2444"/>
                      <a:pt x="5545" y="2440"/>
                    </a:cubicBezTo>
                    <a:lnTo>
                      <a:pt x="5545" y="2440"/>
                    </a:lnTo>
                    <a:cubicBezTo>
                      <a:pt x="6544" y="2896"/>
                      <a:pt x="7528" y="3490"/>
                      <a:pt x="7920" y="4459"/>
                    </a:cubicBezTo>
                    <a:cubicBezTo>
                      <a:pt x="8056" y="4731"/>
                      <a:pt x="8111" y="5031"/>
                      <a:pt x="8083" y="5357"/>
                    </a:cubicBezTo>
                    <a:cubicBezTo>
                      <a:pt x="8056" y="5575"/>
                      <a:pt x="7974" y="5820"/>
                      <a:pt x="7811" y="6010"/>
                    </a:cubicBezTo>
                    <a:lnTo>
                      <a:pt x="7811" y="6010"/>
                    </a:lnTo>
                    <a:lnTo>
                      <a:pt x="7811" y="6010"/>
                    </a:lnTo>
                    <a:cubicBezTo>
                      <a:pt x="7811" y="6027"/>
                      <a:pt x="7769" y="6065"/>
                      <a:pt x="7763" y="6065"/>
                    </a:cubicBezTo>
                    <a:cubicBezTo>
                      <a:pt x="7760" y="6065"/>
                      <a:pt x="7770" y="6051"/>
                      <a:pt x="7811" y="6010"/>
                    </a:cubicBezTo>
                    <a:lnTo>
                      <a:pt x="7811" y="6010"/>
                    </a:lnTo>
                    <a:lnTo>
                      <a:pt x="7702" y="6119"/>
                    </a:lnTo>
                    <a:cubicBezTo>
                      <a:pt x="7648" y="6174"/>
                      <a:pt x="7593" y="6228"/>
                      <a:pt x="7512" y="6283"/>
                    </a:cubicBezTo>
                    <a:cubicBezTo>
                      <a:pt x="7403" y="6364"/>
                      <a:pt x="7294" y="6446"/>
                      <a:pt x="7158" y="6500"/>
                    </a:cubicBezTo>
                    <a:lnTo>
                      <a:pt x="6913" y="6582"/>
                    </a:lnTo>
                    <a:cubicBezTo>
                      <a:pt x="6788" y="6607"/>
                      <a:pt x="6641" y="6632"/>
                      <a:pt x="6512" y="6657"/>
                    </a:cubicBezTo>
                    <a:lnTo>
                      <a:pt x="6512" y="6657"/>
                    </a:lnTo>
                    <a:cubicBezTo>
                      <a:pt x="6469" y="6662"/>
                      <a:pt x="6272" y="6691"/>
                      <a:pt x="6233" y="6691"/>
                    </a:cubicBezTo>
                    <a:lnTo>
                      <a:pt x="5471" y="6691"/>
                    </a:lnTo>
                    <a:cubicBezTo>
                      <a:pt x="4872" y="6582"/>
                      <a:pt x="4328" y="6364"/>
                      <a:pt x="3838" y="6010"/>
                    </a:cubicBezTo>
                    <a:cubicBezTo>
                      <a:pt x="3294" y="5684"/>
                      <a:pt x="2885" y="5194"/>
                      <a:pt x="2586" y="4650"/>
                    </a:cubicBezTo>
                    <a:cubicBezTo>
                      <a:pt x="2559" y="4541"/>
                      <a:pt x="2504" y="4432"/>
                      <a:pt x="2477" y="4323"/>
                    </a:cubicBezTo>
                    <a:cubicBezTo>
                      <a:pt x="2450" y="4241"/>
                      <a:pt x="2423" y="4160"/>
                      <a:pt x="2423" y="4078"/>
                    </a:cubicBezTo>
                    <a:cubicBezTo>
                      <a:pt x="2423" y="4063"/>
                      <a:pt x="2406" y="3988"/>
                      <a:pt x="2396" y="3949"/>
                    </a:cubicBezTo>
                    <a:lnTo>
                      <a:pt x="2396" y="3949"/>
                    </a:lnTo>
                    <a:cubicBezTo>
                      <a:pt x="2396" y="3795"/>
                      <a:pt x="2396" y="3663"/>
                      <a:pt x="2396" y="3507"/>
                    </a:cubicBezTo>
                    <a:cubicBezTo>
                      <a:pt x="2396" y="3430"/>
                      <a:pt x="2396" y="3352"/>
                      <a:pt x="2419" y="3275"/>
                    </a:cubicBezTo>
                    <a:lnTo>
                      <a:pt x="2419" y="3275"/>
                    </a:lnTo>
                    <a:cubicBezTo>
                      <a:pt x="2416" y="3289"/>
                      <a:pt x="2415" y="3297"/>
                      <a:pt x="2415" y="3297"/>
                    </a:cubicBezTo>
                    <a:cubicBezTo>
                      <a:pt x="2415" y="3297"/>
                      <a:pt x="2418" y="3287"/>
                      <a:pt x="2423" y="3262"/>
                    </a:cubicBezTo>
                    <a:lnTo>
                      <a:pt x="2423" y="3262"/>
                    </a:lnTo>
                    <a:cubicBezTo>
                      <a:pt x="2421" y="3266"/>
                      <a:pt x="2420" y="3271"/>
                      <a:pt x="2419" y="3275"/>
                    </a:cubicBezTo>
                    <a:lnTo>
                      <a:pt x="2419" y="3275"/>
                    </a:lnTo>
                    <a:cubicBezTo>
                      <a:pt x="2427" y="3224"/>
                      <a:pt x="2450" y="3098"/>
                      <a:pt x="2450" y="3098"/>
                    </a:cubicBezTo>
                    <a:cubicBezTo>
                      <a:pt x="2477" y="3017"/>
                      <a:pt x="2504" y="2962"/>
                      <a:pt x="2504" y="2908"/>
                    </a:cubicBezTo>
                    <a:cubicBezTo>
                      <a:pt x="2532" y="2826"/>
                      <a:pt x="2532" y="2799"/>
                      <a:pt x="2559" y="2745"/>
                    </a:cubicBezTo>
                    <a:cubicBezTo>
                      <a:pt x="2640" y="2581"/>
                      <a:pt x="2722" y="2473"/>
                      <a:pt x="2831" y="2336"/>
                    </a:cubicBezTo>
                    <a:cubicBezTo>
                      <a:pt x="2994" y="2146"/>
                      <a:pt x="3212" y="2010"/>
                      <a:pt x="3457" y="1928"/>
                    </a:cubicBezTo>
                    <a:lnTo>
                      <a:pt x="3647" y="1874"/>
                    </a:lnTo>
                    <a:cubicBezTo>
                      <a:pt x="3672" y="1865"/>
                      <a:pt x="3690" y="1857"/>
                      <a:pt x="3702" y="1852"/>
                    </a:cubicBezTo>
                    <a:lnTo>
                      <a:pt x="3702" y="1852"/>
                    </a:lnTo>
                    <a:cubicBezTo>
                      <a:pt x="3714" y="1851"/>
                      <a:pt x="3732" y="1850"/>
                      <a:pt x="3756" y="1847"/>
                    </a:cubicBezTo>
                    <a:close/>
                    <a:moveTo>
                      <a:pt x="3929" y="0"/>
                    </a:moveTo>
                    <a:cubicBezTo>
                      <a:pt x="2857" y="0"/>
                      <a:pt x="1776" y="522"/>
                      <a:pt x="1144" y="1438"/>
                    </a:cubicBezTo>
                    <a:cubicBezTo>
                      <a:pt x="1" y="3126"/>
                      <a:pt x="518" y="5384"/>
                      <a:pt x="1824" y="6745"/>
                    </a:cubicBezTo>
                    <a:cubicBezTo>
                      <a:pt x="2925" y="7895"/>
                      <a:pt x="4421" y="8539"/>
                      <a:pt x="5977" y="8539"/>
                    </a:cubicBezTo>
                    <a:cubicBezTo>
                      <a:pt x="6153" y="8539"/>
                      <a:pt x="6329" y="8531"/>
                      <a:pt x="6505" y="8514"/>
                    </a:cubicBezTo>
                    <a:cubicBezTo>
                      <a:pt x="8274" y="8296"/>
                      <a:pt x="9907" y="7126"/>
                      <a:pt x="9907" y="5167"/>
                    </a:cubicBezTo>
                    <a:cubicBezTo>
                      <a:pt x="9852" y="4024"/>
                      <a:pt x="9362" y="2935"/>
                      <a:pt x="8492" y="2173"/>
                    </a:cubicBezTo>
                    <a:cubicBezTo>
                      <a:pt x="7641" y="1429"/>
                      <a:pt x="6660" y="866"/>
                      <a:pt x="5600" y="485"/>
                    </a:cubicBezTo>
                    <a:lnTo>
                      <a:pt x="5600" y="485"/>
                    </a:lnTo>
                    <a:cubicBezTo>
                      <a:pt x="5095" y="155"/>
                      <a:pt x="4513" y="0"/>
                      <a:pt x="3929"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2" name="Google Shape;1212;p13"/>
              <p:cNvSpPr/>
              <p:nvPr/>
            </p:nvSpPr>
            <p:spPr>
              <a:xfrm>
                <a:off x="2928575" y="3768875"/>
                <a:ext cx="249900" cy="197625"/>
              </a:xfrm>
              <a:custGeom>
                <a:rect b="b" l="l" r="r" t="t"/>
                <a:pathLst>
                  <a:path extrusionOk="0" h="7905" w="9996">
                    <a:moveTo>
                      <a:pt x="7845" y="4378"/>
                    </a:moveTo>
                    <a:cubicBezTo>
                      <a:pt x="7842" y="4384"/>
                      <a:pt x="7838" y="4400"/>
                      <a:pt x="7838" y="4421"/>
                    </a:cubicBezTo>
                    <a:cubicBezTo>
                      <a:pt x="7841" y="4407"/>
                      <a:pt x="7843" y="4392"/>
                      <a:pt x="7845" y="4378"/>
                    </a:cubicBezTo>
                    <a:close/>
                    <a:moveTo>
                      <a:pt x="5362" y="1808"/>
                    </a:moveTo>
                    <a:cubicBezTo>
                      <a:pt x="5432" y="1808"/>
                      <a:pt x="5503" y="1810"/>
                      <a:pt x="5573" y="1812"/>
                    </a:cubicBezTo>
                    <a:lnTo>
                      <a:pt x="5573" y="1812"/>
                    </a:lnTo>
                    <a:cubicBezTo>
                      <a:pt x="5683" y="2042"/>
                      <a:pt x="5879" y="2228"/>
                      <a:pt x="6151" y="2271"/>
                    </a:cubicBezTo>
                    <a:cubicBezTo>
                      <a:pt x="6668" y="2325"/>
                      <a:pt x="7158" y="2598"/>
                      <a:pt x="7512" y="3033"/>
                    </a:cubicBezTo>
                    <a:cubicBezTo>
                      <a:pt x="7621" y="3169"/>
                      <a:pt x="7702" y="3360"/>
                      <a:pt x="7784" y="3523"/>
                    </a:cubicBezTo>
                    <a:cubicBezTo>
                      <a:pt x="7862" y="3808"/>
                      <a:pt x="7890" y="4093"/>
                      <a:pt x="7845" y="4378"/>
                    </a:cubicBezTo>
                    <a:lnTo>
                      <a:pt x="7845" y="4378"/>
                    </a:lnTo>
                    <a:cubicBezTo>
                      <a:pt x="7846" y="4377"/>
                      <a:pt x="7847" y="4376"/>
                      <a:pt x="7848" y="4376"/>
                    </a:cubicBezTo>
                    <a:cubicBezTo>
                      <a:pt x="7852" y="4376"/>
                      <a:pt x="7853" y="4402"/>
                      <a:pt x="7838" y="4475"/>
                    </a:cubicBezTo>
                    <a:cubicBezTo>
                      <a:pt x="7811" y="4557"/>
                      <a:pt x="7784" y="4611"/>
                      <a:pt x="7784" y="4693"/>
                    </a:cubicBezTo>
                    <a:cubicBezTo>
                      <a:pt x="7757" y="4802"/>
                      <a:pt x="7702" y="4884"/>
                      <a:pt x="7648" y="4992"/>
                    </a:cubicBezTo>
                    <a:cubicBezTo>
                      <a:pt x="7539" y="5210"/>
                      <a:pt x="7376" y="5401"/>
                      <a:pt x="7185" y="5564"/>
                    </a:cubicBezTo>
                    <a:cubicBezTo>
                      <a:pt x="6750" y="5890"/>
                      <a:pt x="6205" y="6081"/>
                      <a:pt x="5661" y="6081"/>
                    </a:cubicBezTo>
                    <a:cubicBezTo>
                      <a:pt x="5613" y="6082"/>
                      <a:pt x="5564" y="6083"/>
                      <a:pt x="5514" y="6083"/>
                    </a:cubicBezTo>
                    <a:cubicBezTo>
                      <a:pt x="4460" y="6083"/>
                      <a:pt x="3178" y="5803"/>
                      <a:pt x="2522" y="4988"/>
                    </a:cubicBezTo>
                    <a:lnTo>
                      <a:pt x="2522" y="4988"/>
                    </a:lnTo>
                    <a:cubicBezTo>
                      <a:pt x="2529" y="4987"/>
                      <a:pt x="2477" y="4884"/>
                      <a:pt x="2477" y="4884"/>
                    </a:cubicBezTo>
                    <a:lnTo>
                      <a:pt x="2368" y="4720"/>
                    </a:lnTo>
                    <a:cubicBezTo>
                      <a:pt x="2361" y="4707"/>
                      <a:pt x="2354" y="4696"/>
                      <a:pt x="2349" y="4686"/>
                    </a:cubicBezTo>
                    <a:lnTo>
                      <a:pt x="2349" y="4686"/>
                    </a:lnTo>
                    <a:cubicBezTo>
                      <a:pt x="2350" y="4686"/>
                      <a:pt x="2350" y="4687"/>
                      <a:pt x="2351" y="4687"/>
                    </a:cubicBezTo>
                    <a:cubicBezTo>
                      <a:pt x="2354" y="4687"/>
                      <a:pt x="2353" y="4674"/>
                      <a:pt x="2341" y="4639"/>
                    </a:cubicBezTo>
                    <a:cubicBezTo>
                      <a:pt x="2314" y="4557"/>
                      <a:pt x="2314" y="4503"/>
                      <a:pt x="2287" y="4421"/>
                    </a:cubicBezTo>
                    <a:cubicBezTo>
                      <a:pt x="2270" y="4370"/>
                      <a:pt x="2263" y="4309"/>
                      <a:pt x="2267" y="4309"/>
                    </a:cubicBezTo>
                    <a:lnTo>
                      <a:pt x="2267" y="4309"/>
                    </a:lnTo>
                    <a:cubicBezTo>
                      <a:pt x="2270" y="4309"/>
                      <a:pt x="2276" y="4332"/>
                      <a:pt x="2287" y="4394"/>
                    </a:cubicBezTo>
                    <a:lnTo>
                      <a:pt x="2287" y="4203"/>
                    </a:lnTo>
                    <a:lnTo>
                      <a:pt x="2287" y="4013"/>
                    </a:lnTo>
                    <a:cubicBezTo>
                      <a:pt x="2287" y="3957"/>
                      <a:pt x="2284" y="3941"/>
                      <a:pt x="2282" y="3941"/>
                    </a:cubicBezTo>
                    <a:cubicBezTo>
                      <a:pt x="2281" y="3941"/>
                      <a:pt x="2281" y="3941"/>
                      <a:pt x="2281" y="3941"/>
                    </a:cubicBezTo>
                    <a:lnTo>
                      <a:pt x="2281" y="3941"/>
                    </a:lnTo>
                    <a:cubicBezTo>
                      <a:pt x="2282" y="3932"/>
                      <a:pt x="2284" y="3919"/>
                      <a:pt x="2287" y="3904"/>
                    </a:cubicBezTo>
                    <a:cubicBezTo>
                      <a:pt x="2314" y="3659"/>
                      <a:pt x="2395" y="3441"/>
                      <a:pt x="2504" y="3223"/>
                    </a:cubicBezTo>
                    <a:cubicBezTo>
                      <a:pt x="2613" y="2979"/>
                      <a:pt x="2776" y="2761"/>
                      <a:pt x="2967" y="2598"/>
                    </a:cubicBezTo>
                    <a:cubicBezTo>
                      <a:pt x="3185" y="2380"/>
                      <a:pt x="3457" y="2189"/>
                      <a:pt x="3729" y="2080"/>
                    </a:cubicBezTo>
                    <a:cubicBezTo>
                      <a:pt x="4028" y="1972"/>
                      <a:pt x="4300" y="1890"/>
                      <a:pt x="4600" y="1863"/>
                    </a:cubicBezTo>
                    <a:cubicBezTo>
                      <a:pt x="4854" y="1826"/>
                      <a:pt x="5108" y="1808"/>
                      <a:pt x="5362" y="1808"/>
                    </a:cubicBezTo>
                    <a:close/>
                    <a:moveTo>
                      <a:pt x="5285" y="1"/>
                    </a:moveTo>
                    <a:cubicBezTo>
                      <a:pt x="4072" y="1"/>
                      <a:pt x="2873" y="296"/>
                      <a:pt x="1906" y="1074"/>
                    </a:cubicBezTo>
                    <a:cubicBezTo>
                      <a:pt x="599" y="2162"/>
                      <a:pt x="1" y="4094"/>
                      <a:pt x="790" y="5646"/>
                    </a:cubicBezTo>
                    <a:cubicBezTo>
                      <a:pt x="1606" y="7251"/>
                      <a:pt x="3702" y="7877"/>
                      <a:pt x="5389" y="7904"/>
                    </a:cubicBezTo>
                    <a:cubicBezTo>
                      <a:pt x="5415" y="7905"/>
                      <a:pt x="5440" y="7905"/>
                      <a:pt x="5466" y="7905"/>
                    </a:cubicBezTo>
                    <a:cubicBezTo>
                      <a:pt x="7290" y="7905"/>
                      <a:pt x="9070" y="6953"/>
                      <a:pt x="9580" y="5074"/>
                    </a:cubicBezTo>
                    <a:cubicBezTo>
                      <a:pt x="9995" y="3475"/>
                      <a:pt x="9301" y="1875"/>
                      <a:pt x="8005" y="1038"/>
                    </a:cubicBezTo>
                    <a:lnTo>
                      <a:pt x="8005" y="1038"/>
                    </a:lnTo>
                    <a:cubicBezTo>
                      <a:pt x="7977" y="706"/>
                      <a:pt x="7775" y="389"/>
                      <a:pt x="7348" y="257"/>
                    </a:cubicBezTo>
                    <a:cubicBezTo>
                      <a:pt x="6683" y="98"/>
                      <a:pt x="5982" y="1"/>
                      <a:pt x="5285"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3" name="Google Shape;1213;p13"/>
              <p:cNvSpPr/>
              <p:nvPr/>
            </p:nvSpPr>
            <p:spPr>
              <a:xfrm>
                <a:off x="2051750" y="3862225"/>
                <a:ext cx="219625" cy="205275"/>
              </a:xfrm>
              <a:custGeom>
                <a:rect b="b" l="l" r="r" t="t"/>
                <a:pathLst>
                  <a:path extrusionOk="0" h="8211" w="8785">
                    <a:moveTo>
                      <a:pt x="6166" y="5464"/>
                    </a:moveTo>
                    <a:cubicBezTo>
                      <a:pt x="6161" y="5464"/>
                      <a:pt x="6118" y="5514"/>
                      <a:pt x="6118" y="5531"/>
                    </a:cubicBezTo>
                    <a:cubicBezTo>
                      <a:pt x="6158" y="5481"/>
                      <a:pt x="6168" y="5464"/>
                      <a:pt x="6166" y="5464"/>
                    </a:cubicBezTo>
                    <a:close/>
                    <a:moveTo>
                      <a:pt x="4485" y="1830"/>
                    </a:moveTo>
                    <a:lnTo>
                      <a:pt x="4730" y="1857"/>
                    </a:lnTo>
                    <a:cubicBezTo>
                      <a:pt x="4657" y="1848"/>
                      <a:pt x="4636" y="1845"/>
                      <a:pt x="4641" y="1845"/>
                    </a:cubicBezTo>
                    <a:cubicBezTo>
                      <a:pt x="4651" y="1845"/>
                      <a:pt x="4766" y="1857"/>
                      <a:pt x="4784" y="1857"/>
                    </a:cubicBezTo>
                    <a:cubicBezTo>
                      <a:pt x="4920" y="1884"/>
                      <a:pt x="5056" y="1939"/>
                      <a:pt x="5192" y="1966"/>
                    </a:cubicBezTo>
                    <a:cubicBezTo>
                      <a:pt x="5229" y="1966"/>
                      <a:pt x="5313" y="2002"/>
                      <a:pt x="5317" y="2002"/>
                    </a:cubicBezTo>
                    <a:cubicBezTo>
                      <a:pt x="5319" y="2002"/>
                      <a:pt x="5302" y="1993"/>
                      <a:pt x="5249" y="1967"/>
                    </a:cubicBezTo>
                    <a:lnTo>
                      <a:pt x="5249" y="1967"/>
                    </a:lnTo>
                    <a:lnTo>
                      <a:pt x="5465" y="2075"/>
                    </a:lnTo>
                    <a:cubicBezTo>
                      <a:pt x="5573" y="2129"/>
                      <a:pt x="5682" y="2211"/>
                      <a:pt x="5791" y="2293"/>
                    </a:cubicBezTo>
                    <a:cubicBezTo>
                      <a:pt x="5833" y="2314"/>
                      <a:pt x="5855" y="2321"/>
                      <a:pt x="5864" y="2321"/>
                    </a:cubicBezTo>
                    <a:cubicBezTo>
                      <a:pt x="5869" y="2321"/>
                      <a:pt x="5870" y="2320"/>
                      <a:pt x="5869" y="2317"/>
                    </a:cubicBezTo>
                    <a:lnTo>
                      <a:pt x="5869" y="2317"/>
                    </a:lnTo>
                    <a:cubicBezTo>
                      <a:pt x="5870" y="2318"/>
                      <a:pt x="5872" y="2319"/>
                      <a:pt x="5873" y="2320"/>
                    </a:cubicBezTo>
                    <a:cubicBezTo>
                      <a:pt x="5927" y="2374"/>
                      <a:pt x="5982" y="2429"/>
                      <a:pt x="6036" y="2483"/>
                    </a:cubicBezTo>
                    <a:cubicBezTo>
                      <a:pt x="6077" y="2524"/>
                      <a:pt x="6226" y="2688"/>
                      <a:pt x="6239" y="2697"/>
                    </a:cubicBezTo>
                    <a:lnTo>
                      <a:pt x="6239" y="2697"/>
                    </a:lnTo>
                    <a:cubicBezTo>
                      <a:pt x="6329" y="2816"/>
                      <a:pt x="6400" y="2935"/>
                      <a:pt x="6471" y="3055"/>
                    </a:cubicBezTo>
                    <a:lnTo>
                      <a:pt x="6526" y="3191"/>
                    </a:lnTo>
                    <a:cubicBezTo>
                      <a:pt x="6503" y="3138"/>
                      <a:pt x="6493" y="3119"/>
                      <a:pt x="6491" y="3119"/>
                    </a:cubicBezTo>
                    <a:cubicBezTo>
                      <a:pt x="6485" y="3119"/>
                      <a:pt x="6533" y="3253"/>
                      <a:pt x="6553" y="3272"/>
                    </a:cubicBezTo>
                    <a:cubicBezTo>
                      <a:pt x="6580" y="3354"/>
                      <a:pt x="6608" y="3408"/>
                      <a:pt x="6608" y="3463"/>
                    </a:cubicBezTo>
                    <a:cubicBezTo>
                      <a:pt x="6608" y="3503"/>
                      <a:pt x="6637" y="3677"/>
                      <a:pt x="6642" y="3677"/>
                    </a:cubicBezTo>
                    <a:cubicBezTo>
                      <a:pt x="6643" y="3677"/>
                      <a:pt x="6642" y="3656"/>
                      <a:pt x="6635" y="3599"/>
                    </a:cubicBezTo>
                    <a:lnTo>
                      <a:pt x="6635" y="3599"/>
                    </a:lnTo>
                    <a:cubicBezTo>
                      <a:pt x="6662" y="3708"/>
                      <a:pt x="6662" y="3844"/>
                      <a:pt x="6662" y="3980"/>
                    </a:cubicBezTo>
                    <a:lnTo>
                      <a:pt x="6662" y="4225"/>
                    </a:lnTo>
                    <a:cubicBezTo>
                      <a:pt x="6662" y="4235"/>
                      <a:pt x="6662" y="4243"/>
                      <a:pt x="6662" y="4251"/>
                    </a:cubicBezTo>
                    <a:lnTo>
                      <a:pt x="6662" y="4251"/>
                    </a:lnTo>
                    <a:cubicBezTo>
                      <a:pt x="6662" y="4252"/>
                      <a:pt x="6662" y="4252"/>
                      <a:pt x="6662" y="4252"/>
                    </a:cubicBezTo>
                    <a:cubicBezTo>
                      <a:pt x="6608" y="4388"/>
                      <a:pt x="6608" y="4551"/>
                      <a:pt x="6553" y="4687"/>
                    </a:cubicBezTo>
                    <a:cubicBezTo>
                      <a:pt x="6553" y="4742"/>
                      <a:pt x="6526" y="4796"/>
                      <a:pt x="6499" y="4851"/>
                    </a:cubicBezTo>
                    <a:cubicBezTo>
                      <a:pt x="6499" y="4905"/>
                      <a:pt x="6471" y="4960"/>
                      <a:pt x="6444" y="4987"/>
                    </a:cubicBezTo>
                    <a:cubicBezTo>
                      <a:pt x="6417" y="5096"/>
                      <a:pt x="6335" y="5232"/>
                      <a:pt x="6254" y="5341"/>
                    </a:cubicBezTo>
                    <a:cubicBezTo>
                      <a:pt x="6172" y="5449"/>
                      <a:pt x="6172" y="5477"/>
                      <a:pt x="6118" y="5531"/>
                    </a:cubicBezTo>
                    <a:cubicBezTo>
                      <a:pt x="6009" y="5667"/>
                      <a:pt x="5900" y="5776"/>
                      <a:pt x="5764" y="5885"/>
                    </a:cubicBezTo>
                    <a:cubicBezTo>
                      <a:pt x="5764" y="5885"/>
                      <a:pt x="5764" y="5885"/>
                      <a:pt x="5764" y="5885"/>
                    </a:cubicBezTo>
                    <a:lnTo>
                      <a:pt x="5764" y="5885"/>
                    </a:lnTo>
                    <a:cubicBezTo>
                      <a:pt x="5764" y="5902"/>
                      <a:pt x="5711" y="5940"/>
                      <a:pt x="5704" y="5940"/>
                    </a:cubicBezTo>
                    <a:cubicBezTo>
                      <a:pt x="5700" y="5940"/>
                      <a:pt x="5713" y="5926"/>
                      <a:pt x="5764" y="5885"/>
                    </a:cubicBezTo>
                    <a:lnTo>
                      <a:pt x="5764" y="5885"/>
                    </a:lnTo>
                    <a:cubicBezTo>
                      <a:pt x="5682" y="5939"/>
                      <a:pt x="5601" y="5994"/>
                      <a:pt x="5519" y="6048"/>
                    </a:cubicBezTo>
                    <a:lnTo>
                      <a:pt x="5328" y="6157"/>
                    </a:lnTo>
                    <a:cubicBezTo>
                      <a:pt x="5310" y="6176"/>
                      <a:pt x="5213" y="6207"/>
                      <a:pt x="5209" y="6207"/>
                    </a:cubicBezTo>
                    <a:cubicBezTo>
                      <a:pt x="5207" y="6207"/>
                      <a:pt x="5223" y="6201"/>
                      <a:pt x="5274" y="6184"/>
                    </a:cubicBezTo>
                    <a:lnTo>
                      <a:pt x="5274" y="6184"/>
                    </a:lnTo>
                    <a:cubicBezTo>
                      <a:pt x="5165" y="6211"/>
                      <a:pt x="5029" y="6266"/>
                      <a:pt x="4893" y="6293"/>
                    </a:cubicBezTo>
                    <a:cubicBezTo>
                      <a:pt x="4836" y="6293"/>
                      <a:pt x="4778" y="6307"/>
                      <a:pt x="4720" y="6324"/>
                    </a:cubicBezTo>
                    <a:lnTo>
                      <a:pt x="4720" y="6324"/>
                    </a:lnTo>
                    <a:cubicBezTo>
                      <a:pt x="4686" y="6328"/>
                      <a:pt x="4583" y="6347"/>
                      <a:pt x="4566" y="6347"/>
                    </a:cubicBezTo>
                    <a:lnTo>
                      <a:pt x="4077" y="6347"/>
                    </a:lnTo>
                    <a:cubicBezTo>
                      <a:pt x="3995" y="6347"/>
                      <a:pt x="3913" y="6320"/>
                      <a:pt x="3832" y="6293"/>
                    </a:cubicBezTo>
                    <a:cubicBezTo>
                      <a:pt x="3723" y="6266"/>
                      <a:pt x="3587" y="6211"/>
                      <a:pt x="3451" y="6184"/>
                    </a:cubicBezTo>
                    <a:cubicBezTo>
                      <a:pt x="3430" y="6184"/>
                      <a:pt x="3280" y="6104"/>
                      <a:pt x="3299" y="6104"/>
                    </a:cubicBezTo>
                    <a:cubicBezTo>
                      <a:pt x="3304" y="6104"/>
                      <a:pt x="3325" y="6111"/>
                      <a:pt x="3369" y="6130"/>
                    </a:cubicBezTo>
                    <a:cubicBezTo>
                      <a:pt x="3315" y="6103"/>
                      <a:pt x="3233" y="6075"/>
                      <a:pt x="3179" y="6048"/>
                    </a:cubicBezTo>
                    <a:cubicBezTo>
                      <a:pt x="3015" y="5966"/>
                      <a:pt x="2879" y="5885"/>
                      <a:pt x="2743" y="5776"/>
                    </a:cubicBezTo>
                    <a:cubicBezTo>
                      <a:pt x="2661" y="5722"/>
                      <a:pt x="2607" y="5667"/>
                      <a:pt x="2553" y="5613"/>
                    </a:cubicBezTo>
                    <a:cubicBezTo>
                      <a:pt x="2498" y="5531"/>
                      <a:pt x="2444" y="5504"/>
                      <a:pt x="2417" y="5449"/>
                    </a:cubicBezTo>
                    <a:cubicBezTo>
                      <a:pt x="2381" y="5414"/>
                      <a:pt x="2335" y="5356"/>
                      <a:pt x="2328" y="5356"/>
                    </a:cubicBezTo>
                    <a:cubicBezTo>
                      <a:pt x="2325" y="5356"/>
                      <a:pt x="2333" y="5374"/>
                      <a:pt x="2362" y="5422"/>
                    </a:cubicBezTo>
                    <a:cubicBezTo>
                      <a:pt x="2172" y="5177"/>
                      <a:pt x="2036" y="4905"/>
                      <a:pt x="1981" y="4606"/>
                    </a:cubicBezTo>
                    <a:cubicBezTo>
                      <a:pt x="1954" y="4524"/>
                      <a:pt x="1927" y="4442"/>
                      <a:pt x="1927" y="4361"/>
                    </a:cubicBezTo>
                    <a:cubicBezTo>
                      <a:pt x="1909" y="4308"/>
                      <a:pt x="1903" y="4266"/>
                      <a:pt x="1908" y="4266"/>
                    </a:cubicBezTo>
                    <a:cubicBezTo>
                      <a:pt x="1911" y="4266"/>
                      <a:pt x="1917" y="4278"/>
                      <a:pt x="1927" y="4306"/>
                    </a:cubicBezTo>
                    <a:lnTo>
                      <a:pt x="1927" y="4116"/>
                    </a:lnTo>
                    <a:lnTo>
                      <a:pt x="1927" y="3925"/>
                    </a:lnTo>
                    <a:lnTo>
                      <a:pt x="1927" y="3735"/>
                    </a:lnTo>
                    <a:lnTo>
                      <a:pt x="1927" y="3708"/>
                    </a:lnTo>
                    <a:lnTo>
                      <a:pt x="1954" y="3517"/>
                    </a:lnTo>
                    <a:cubicBezTo>
                      <a:pt x="1954" y="3471"/>
                      <a:pt x="2032" y="3249"/>
                      <a:pt x="2039" y="3249"/>
                    </a:cubicBezTo>
                    <a:cubicBezTo>
                      <a:pt x="2041" y="3249"/>
                      <a:pt x="2040" y="3256"/>
                      <a:pt x="2036" y="3272"/>
                    </a:cubicBezTo>
                    <a:cubicBezTo>
                      <a:pt x="2087" y="3117"/>
                      <a:pt x="2188" y="2962"/>
                      <a:pt x="2291" y="2831"/>
                    </a:cubicBezTo>
                    <a:lnTo>
                      <a:pt x="2291" y="2831"/>
                    </a:lnTo>
                    <a:cubicBezTo>
                      <a:pt x="2278" y="2848"/>
                      <a:pt x="2273" y="2854"/>
                      <a:pt x="2274" y="2854"/>
                    </a:cubicBezTo>
                    <a:cubicBezTo>
                      <a:pt x="2279" y="2854"/>
                      <a:pt x="2389" y="2728"/>
                      <a:pt x="2389" y="2728"/>
                    </a:cubicBezTo>
                    <a:cubicBezTo>
                      <a:pt x="2444" y="2646"/>
                      <a:pt x="2498" y="2592"/>
                      <a:pt x="2580" y="2537"/>
                    </a:cubicBezTo>
                    <a:lnTo>
                      <a:pt x="2580" y="2537"/>
                    </a:lnTo>
                    <a:cubicBezTo>
                      <a:pt x="2546" y="2565"/>
                      <a:pt x="2534" y="2575"/>
                      <a:pt x="2536" y="2575"/>
                    </a:cubicBezTo>
                    <a:cubicBezTo>
                      <a:pt x="2541" y="2575"/>
                      <a:pt x="2668" y="2483"/>
                      <a:pt x="2689" y="2483"/>
                    </a:cubicBezTo>
                    <a:cubicBezTo>
                      <a:pt x="2743" y="2429"/>
                      <a:pt x="2825" y="2374"/>
                      <a:pt x="2906" y="2347"/>
                    </a:cubicBezTo>
                    <a:cubicBezTo>
                      <a:pt x="2934" y="2330"/>
                      <a:pt x="2952" y="2317"/>
                      <a:pt x="2964" y="2309"/>
                    </a:cubicBezTo>
                    <a:lnTo>
                      <a:pt x="2964" y="2309"/>
                    </a:lnTo>
                    <a:cubicBezTo>
                      <a:pt x="2977" y="2305"/>
                      <a:pt x="2994" y="2300"/>
                      <a:pt x="3015" y="2293"/>
                    </a:cubicBezTo>
                    <a:lnTo>
                      <a:pt x="3260" y="2238"/>
                    </a:lnTo>
                    <a:cubicBezTo>
                      <a:pt x="3290" y="2228"/>
                      <a:pt x="3310" y="2221"/>
                      <a:pt x="3323" y="2215"/>
                    </a:cubicBezTo>
                    <a:lnTo>
                      <a:pt x="3323" y="2215"/>
                    </a:lnTo>
                    <a:cubicBezTo>
                      <a:pt x="3335" y="2214"/>
                      <a:pt x="3350" y="2213"/>
                      <a:pt x="3369" y="2211"/>
                    </a:cubicBezTo>
                    <a:lnTo>
                      <a:pt x="3696" y="2211"/>
                    </a:lnTo>
                    <a:cubicBezTo>
                      <a:pt x="3991" y="2194"/>
                      <a:pt x="4256" y="2050"/>
                      <a:pt x="4421" y="1830"/>
                    </a:cubicBezTo>
                    <a:close/>
                    <a:moveTo>
                      <a:pt x="4387" y="0"/>
                    </a:moveTo>
                    <a:cubicBezTo>
                      <a:pt x="3796" y="0"/>
                      <a:pt x="3200" y="126"/>
                      <a:pt x="2634" y="388"/>
                    </a:cubicBezTo>
                    <a:cubicBezTo>
                      <a:pt x="2538" y="439"/>
                      <a:pt x="2458" y="499"/>
                      <a:pt x="2391" y="564"/>
                    </a:cubicBezTo>
                    <a:lnTo>
                      <a:pt x="2391" y="564"/>
                    </a:lnTo>
                    <a:cubicBezTo>
                      <a:pt x="988" y="1062"/>
                      <a:pt x="0" y="2507"/>
                      <a:pt x="22" y="4034"/>
                    </a:cubicBezTo>
                    <a:cubicBezTo>
                      <a:pt x="76" y="5912"/>
                      <a:pt x="1355" y="7545"/>
                      <a:pt x="3179" y="8035"/>
                    </a:cubicBezTo>
                    <a:cubicBezTo>
                      <a:pt x="3565" y="8153"/>
                      <a:pt x="3959" y="8210"/>
                      <a:pt x="4351" y="8210"/>
                    </a:cubicBezTo>
                    <a:cubicBezTo>
                      <a:pt x="5669" y="8210"/>
                      <a:pt x="6947" y="7562"/>
                      <a:pt x="7723" y="6429"/>
                    </a:cubicBezTo>
                    <a:cubicBezTo>
                      <a:pt x="8676" y="5068"/>
                      <a:pt x="8785" y="3082"/>
                      <a:pt x="7805" y="1748"/>
                    </a:cubicBezTo>
                    <a:cubicBezTo>
                      <a:pt x="6979" y="622"/>
                      <a:pt x="5699" y="0"/>
                      <a:pt x="438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1214" name="Google Shape;1214;p13"/>
          <p:cNvGrpSpPr/>
          <p:nvPr/>
        </p:nvGrpSpPr>
        <p:grpSpPr>
          <a:xfrm>
            <a:off x="6540709" y="0"/>
            <a:ext cx="3064221" cy="6019408"/>
            <a:chOff x="6540709" y="0"/>
            <a:chExt cx="3064221" cy="6019408"/>
          </a:xfrm>
        </p:grpSpPr>
        <p:grpSp>
          <p:nvGrpSpPr>
            <p:cNvPr id="1215" name="Google Shape;1215;p13"/>
            <p:cNvGrpSpPr/>
            <p:nvPr/>
          </p:nvGrpSpPr>
          <p:grpSpPr>
            <a:xfrm>
              <a:off x="6628706" y="0"/>
              <a:ext cx="2342118" cy="1099761"/>
              <a:chOff x="3150662" y="0"/>
              <a:chExt cx="2847213" cy="1336932"/>
            </a:xfrm>
          </p:grpSpPr>
          <p:sp>
            <p:nvSpPr>
              <p:cNvPr id="1216" name="Google Shape;1216;p13"/>
              <p:cNvSpPr/>
              <p:nvPr/>
            </p:nvSpPr>
            <p:spPr>
              <a:xfrm>
                <a:off x="3150662" y="0"/>
                <a:ext cx="2847213" cy="1336932"/>
              </a:xfrm>
              <a:custGeom>
                <a:rect b="b" l="l" r="r" t="t"/>
                <a:pathLst>
                  <a:path extrusionOk="0" h="54380" w="115811">
                    <a:moveTo>
                      <a:pt x="0" y="0"/>
                    </a:moveTo>
                    <a:lnTo>
                      <a:pt x="114" y="114"/>
                    </a:lnTo>
                    <a:cubicBezTo>
                      <a:pt x="3584" y="2673"/>
                      <a:pt x="8134" y="3584"/>
                      <a:pt x="12514" y="3754"/>
                    </a:cubicBezTo>
                    <a:cubicBezTo>
                      <a:pt x="17690" y="3982"/>
                      <a:pt x="23037" y="3527"/>
                      <a:pt x="28043" y="5006"/>
                    </a:cubicBezTo>
                    <a:cubicBezTo>
                      <a:pt x="33048" y="6541"/>
                      <a:pt x="37713" y="10807"/>
                      <a:pt x="37542" y="16040"/>
                    </a:cubicBezTo>
                    <a:cubicBezTo>
                      <a:pt x="37201" y="24800"/>
                      <a:pt x="24630" y="28441"/>
                      <a:pt x="22696" y="36973"/>
                    </a:cubicBezTo>
                    <a:cubicBezTo>
                      <a:pt x="21558" y="42206"/>
                      <a:pt x="24914" y="47496"/>
                      <a:pt x="29294" y="50510"/>
                    </a:cubicBezTo>
                    <a:cubicBezTo>
                      <a:pt x="33170" y="53085"/>
                      <a:pt x="37635" y="54379"/>
                      <a:pt x="42104" y="54379"/>
                    </a:cubicBezTo>
                    <a:cubicBezTo>
                      <a:pt x="46423" y="54379"/>
                      <a:pt x="50747" y="53170"/>
                      <a:pt x="54549" y="50738"/>
                    </a:cubicBezTo>
                    <a:cubicBezTo>
                      <a:pt x="58759" y="47951"/>
                      <a:pt x="61887" y="43855"/>
                      <a:pt x="65527" y="40442"/>
                    </a:cubicBezTo>
                    <a:cubicBezTo>
                      <a:pt x="68943" y="37237"/>
                      <a:pt x="73232" y="34469"/>
                      <a:pt x="77812" y="34469"/>
                    </a:cubicBezTo>
                    <a:cubicBezTo>
                      <a:pt x="78190" y="34469"/>
                      <a:pt x="78570" y="34488"/>
                      <a:pt x="78951" y="34527"/>
                    </a:cubicBezTo>
                    <a:cubicBezTo>
                      <a:pt x="86289" y="35209"/>
                      <a:pt x="91465" y="42775"/>
                      <a:pt x="98746" y="43912"/>
                    </a:cubicBezTo>
                    <a:cubicBezTo>
                      <a:pt x="99339" y="44006"/>
                      <a:pt x="99931" y="44051"/>
                      <a:pt x="100520" y="44051"/>
                    </a:cubicBezTo>
                    <a:cubicBezTo>
                      <a:pt x="106379" y="44051"/>
                      <a:pt x="111902" y="39591"/>
                      <a:pt x="113763" y="33958"/>
                    </a:cubicBezTo>
                    <a:cubicBezTo>
                      <a:pt x="115810" y="27701"/>
                      <a:pt x="113819" y="20705"/>
                      <a:pt x="109781" y="15529"/>
                    </a:cubicBezTo>
                    <a:cubicBezTo>
                      <a:pt x="108359" y="13651"/>
                      <a:pt x="106596" y="12059"/>
                      <a:pt x="104605" y="10864"/>
                    </a:cubicBezTo>
                    <a:cubicBezTo>
                      <a:pt x="102003" y="9291"/>
                      <a:pt x="98999" y="8603"/>
                      <a:pt x="95952" y="8603"/>
                    </a:cubicBezTo>
                    <a:cubicBezTo>
                      <a:pt x="93270" y="8603"/>
                      <a:pt x="90555" y="9136"/>
                      <a:pt x="88052" y="10068"/>
                    </a:cubicBezTo>
                    <a:cubicBezTo>
                      <a:pt x="82706" y="12002"/>
                      <a:pt x="78098" y="15642"/>
                      <a:pt x="73832" y="19396"/>
                    </a:cubicBezTo>
                    <a:cubicBezTo>
                      <a:pt x="70012" y="22834"/>
                      <a:pt x="65351" y="26673"/>
                      <a:pt x="60520" y="26673"/>
                    </a:cubicBezTo>
                    <a:cubicBezTo>
                      <a:pt x="59596" y="26673"/>
                      <a:pt x="58666" y="26533"/>
                      <a:pt x="57735" y="26222"/>
                    </a:cubicBezTo>
                    <a:cubicBezTo>
                      <a:pt x="51933" y="24231"/>
                      <a:pt x="50170" y="16609"/>
                      <a:pt x="50966" y="10409"/>
                    </a:cubicBezTo>
                    <a:cubicBezTo>
                      <a:pt x="51250" y="7679"/>
                      <a:pt x="51933" y="4949"/>
                      <a:pt x="51648" y="2218"/>
                    </a:cubicBezTo>
                    <a:cubicBezTo>
                      <a:pt x="51592" y="1479"/>
                      <a:pt x="51421" y="739"/>
                      <a:pt x="51193"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7" name="Google Shape;1217;p13"/>
              <p:cNvSpPr/>
              <p:nvPr/>
            </p:nvSpPr>
            <p:spPr>
              <a:xfrm>
                <a:off x="5302886" y="400253"/>
                <a:ext cx="423747" cy="424829"/>
              </a:xfrm>
              <a:custGeom>
                <a:rect b="b" l="l" r="r" t="t"/>
                <a:pathLst>
                  <a:path extrusionOk="0" h="17280" w="17236">
                    <a:moveTo>
                      <a:pt x="4808" y="0"/>
                    </a:moveTo>
                    <a:cubicBezTo>
                      <a:pt x="4220" y="0"/>
                      <a:pt x="3634" y="56"/>
                      <a:pt x="3072" y="159"/>
                    </a:cubicBezTo>
                    <a:cubicBezTo>
                      <a:pt x="1707" y="386"/>
                      <a:pt x="683" y="1353"/>
                      <a:pt x="285" y="2661"/>
                    </a:cubicBezTo>
                    <a:cubicBezTo>
                      <a:pt x="0" y="4083"/>
                      <a:pt x="854" y="5449"/>
                      <a:pt x="1707" y="6643"/>
                    </a:cubicBezTo>
                    <a:cubicBezTo>
                      <a:pt x="4778" y="10682"/>
                      <a:pt x="8646" y="14095"/>
                      <a:pt x="13026" y="16711"/>
                    </a:cubicBezTo>
                    <a:cubicBezTo>
                      <a:pt x="13481" y="16995"/>
                      <a:pt x="13936" y="17166"/>
                      <a:pt x="14448" y="17280"/>
                    </a:cubicBezTo>
                    <a:cubicBezTo>
                      <a:pt x="15358" y="17280"/>
                      <a:pt x="16155" y="16768"/>
                      <a:pt x="16553" y="16028"/>
                    </a:cubicBezTo>
                    <a:cubicBezTo>
                      <a:pt x="16951" y="15232"/>
                      <a:pt x="17122" y="14379"/>
                      <a:pt x="17122" y="13526"/>
                    </a:cubicBezTo>
                    <a:cubicBezTo>
                      <a:pt x="17235" y="7439"/>
                      <a:pt x="13026" y="1353"/>
                      <a:pt x="6940" y="272"/>
                    </a:cubicBezTo>
                    <a:cubicBezTo>
                      <a:pt x="6251" y="85"/>
                      <a:pt x="5528" y="0"/>
                      <a:pt x="4808"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218" name="Google Shape;1218;p13"/>
            <p:cNvGrpSpPr/>
            <p:nvPr/>
          </p:nvGrpSpPr>
          <p:grpSpPr>
            <a:xfrm>
              <a:off x="6540709" y="447494"/>
              <a:ext cx="3064221" cy="5571914"/>
              <a:chOff x="6540709" y="447494"/>
              <a:chExt cx="3064221" cy="5571914"/>
            </a:xfrm>
          </p:grpSpPr>
          <p:grpSp>
            <p:nvGrpSpPr>
              <p:cNvPr id="1219" name="Google Shape;1219;p13"/>
              <p:cNvGrpSpPr/>
              <p:nvPr/>
            </p:nvGrpSpPr>
            <p:grpSpPr>
              <a:xfrm>
                <a:off x="8676756" y="1196607"/>
                <a:ext cx="467382" cy="1636841"/>
                <a:chOff x="6054246" y="2405621"/>
                <a:chExt cx="491878" cy="1722628"/>
              </a:xfrm>
            </p:grpSpPr>
            <p:sp>
              <p:nvSpPr>
                <p:cNvPr id="1220" name="Google Shape;1220;p13"/>
                <p:cNvSpPr/>
                <p:nvPr/>
              </p:nvSpPr>
              <p:spPr>
                <a:xfrm>
                  <a:off x="6143345" y="2405621"/>
                  <a:ext cx="402776" cy="220675"/>
                </a:xfrm>
                <a:custGeom>
                  <a:rect b="b" l="l" r="r" t="t"/>
                  <a:pathLst>
                    <a:path extrusionOk="0" h="8976" w="16383">
                      <a:moveTo>
                        <a:pt x="8181" y="0"/>
                      </a:moveTo>
                      <a:cubicBezTo>
                        <a:pt x="4993" y="0"/>
                        <a:pt x="1961" y="1713"/>
                        <a:pt x="1" y="5392"/>
                      </a:cubicBezTo>
                      <a:lnTo>
                        <a:pt x="10410" y="7667"/>
                      </a:lnTo>
                      <a:cubicBezTo>
                        <a:pt x="12401" y="8123"/>
                        <a:pt x="14392" y="8521"/>
                        <a:pt x="16383" y="8976"/>
                      </a:cubicBezTo>
                      <a:lnTo>
                        <a:pt x="16383" y="3856"/>
                      </a:lnTo>
                      <a:cubicBezTo>
                        <a:pt x="13951" y="1345"/>
                        <a:pt x="11005" y="0"/>
                        <a:pt x="818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1" name="Google Shape;1221;p13"/>
                <p:cNvSpPr/>
                <p:nvPr/>
              </p:nvSpPr>
              <p:spPr>
                <a:xfrm>
                  <a:off x="6056656" y="2699000"/>
                  <a:ext cx="489463" cy="418142"/>
                </a:xfrm>
                <a:custGeom>
                  <a:rect b="b" l="l" r="r" t="t"/>
                  <a:pathLst>
                    <a:path extrusionOk="0" h="17008" w="19909">
                      <a:moveTo>
                        <a:pt x="0" y="9557"/>
                      </a:moveTo>
                      <a:lnTo>
                        <a:pt x="0" y="9727"/>
                      </a:lnTo>
                      <a:cubicBezTo>
                        <a:pt x="2" y="9671"/>
                        <a:pt x="4" y="9615"/>
                        <a:pt x="6" y="9559"/>
                      </a:cubicBezTo>
                      <a:lnTo>
                        <a:pt x="6" y="9559"/>
                      </a:lnTo>
                      <a:lnTo>
                        <a:pt x="0" y="9557"/>
                      </a:lnTo>
                      <a:close/>
                      <a:moveTo>
                        <a:pt x="1309" y="1"/>
                      </a:moveTo>
                      <a:cubicBezTo>
                        <a:pt x="582" y="3132"/>
                        <a:pt x="130" y="6318"/>
                        <a:pt x="6" y="9559"/>
                      </a:cubicBezTo>
                      <a:lnTo>
                        <a:pt x="6" y="9559"/>
                      </a:lnTo>
                      <a:lnTo>
                        <a:pt x="8362" y="12628"/>
                      </a:lnTo>
                      <a:lnTo>
                        <a:pt x="19909" y="17008"/>
                      </a:lnTo>
                      <a:lnTo>
                        <a:pt x="19909" y="6030"/>
                      </a:lnTo>
                      <a:cubicBezTo>
                        <a:pt x="16723" y="5006"/>
                        <a:pt x="13481" y="3925"/>
                        <a:pt x="10239" y="2845"/>
                      </a:cubicBezTo>
                      <a:cubicBezTo>
                        <a:pt x="7281" y="1878"/>
                        <a:pt x="4266" y="968"/>
                        <a:pt x="1309"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2" name="Google Shape;1222;p13"/>
                <p:cNvSpPr/>
                <p:nvPr/>
              </p:nvSpPr>
              <p:spPr>
                <a:xfrm>
                  <a:off x="6054246" y="2942323"/>
                  <a:ext cx="491872" cy="790137"/>
                </a:xfrm>
                <a:custGeom>
                  <a:rect b="b" l="l" r="r" t="t"/>
                  <a:pathLst>
                    <a:path extrusionOk="0" h="32139" w="20007">
                      <a:moveTo>
                        <a:pt x="1357" y="14159"/>
                      </a:moveTo>
                      <a:cubicBezTo>
                        <a:pt x="1372" y="14275"/>
                        <a:pt x="1407" y="14373"/>
                        <a:pt x="1407" y="14506"/>
                      </a:cubicBezTo>
                      <a:cubicBezTo>
                        <a:pt x="1414" y="14508"/>
                        <a:pt x="1422" y="14511"/>
                        <a:pt x="1429" y="14514"/>
                      </a:cubicBezTo>
                      <a:lnTo>
                        <a:pt x="1429" y="14514"/>
                      </a:lnTo>
                      <a:cubicBezTo>
                        <a:pt x="1405" y="14396"/>
                        <a:pt x="1381" y="14277"/>
                        <a:pt x="1357" y="14159"/>
                      </a:cubicBezTo>
                      <a:close/>
                      <a:moveTo>
                        <a:pt x="98" y="1"/>
                      </a:moveTo>
                      <a:cubicBezTo>
                        <a:pt x="0" y="4768"/>
                        <a:pt x="427" y="9515"/>
                        <a:pt x="1357" y="14159"/>
                      </a:cubicBezTo>
                      <a:lnTo>
                        <a:pt x="1357" y="14159"/>
                      </a:lnTo>
                      <a:cubicBezTo>
                        <a:pt x="1353" y="14125"/>
                        <a:pt x="1350" y="14089"/>
                        <a:pt x="1350" y="14050"/>
                      </a:cubicBezTo>
                      <a:lnTo>
                        <a:pt x="1350" y="14050"/>
                      </a:lnTo>
                      <a:cubicBezTo>
                        <a:pt x="4421" y="15245"/>
                        <a:pt x="7550" y="16439"/>
                        <a:pt x="10678" y="17634"/>
                      </a:cubicBezTo>
                      <a:cubicBezTo>
                        <a:pt x="13750" y="18772"/>
                        <a:pt x="16878" y="19909"/>
                        <a:pt x="20007" y="21047"/>
                      </a:cubicBezTo>
                      <a:lnTo>
                        <a:pt x="20007" y="7509"/>
                      </a:lnTo>
                      <a:cubicBezTo>
                        <a:pt x="14831" y="5575"/>
                        <a:pt x="9654" y="3584"/>
                        <a:pt x="4478" y="1650"/>
                      </a:cubicBezTo>
                      <a:lnTo>
                        <a:pt x="98" y="1"/>
                      </a:lnTo>
                      <a:close/>
                      <a:moveTo>
                        <a:pt x="1429" y="14514"/>
                      </a:moveTo>
                      <a:cubicBezTo>
                        <a:pt x="2114" y="17838"/>
                        <a:pt x="3057" y="21107"/>
                        <a:pt x="4251" y="24289"/>
                      </a:cubicBezTo>
                      <a:lnTo>
                        <a:pt x="4706" y="25484"/>
                      </a:lnTo>
                      <a:cubicBezTo>
                        <a:pt x="9768" y="27759"/>
                        <a:pt x="14831" y="29977"/>
                        <a:pt x="19893" y="32139"/>
                      </a:cubicBezTo>
                      <a:lnTo>
                        <a:pt x="20007" y="32139"/>
                      </a:lnTo>
                      <a:lnTo>
                        <a:pt x="20007" y="21445"/>
                      </a:lnTo>
                      <a:cubicBezTo>
                        <a:pt x="16025" y="20023"/>
                        <a:pt x="11986" y="18544"/>
                        <a:pt x="8005" y="17008"/>
                      </a:cubicBezTo>
                      <a:cubicBezTo>
                        <a:pt x="5794" y="16215"/>
                        <a:pt x="3640" y="15365"/>
                        <a:pt x="1429" y="14514"/>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3" name="Google Shape;1223;p13"/>
                <p:cNvSpPr/>
                <p:nvPr/>
              </p:nvSpPr>
              <p:spPr>
                <a:xfrm>
                  <a:off x="6175527" y="3581424"/>
                  <a:ext cx="370594" cy="342641"/>
                </a:xfrm>
                <a:custGeom>
                  <a:rect b="b" l="l" r="r" t="t"/>
                  <a:pathLst>
                    <a:path extrusionOk="0" h="13937" w="15074">
                      <a:moveTo>
                        <a:pt x="0" y="1"/>
                      </a:moveTo>
                      <a:cubicBezTo>
                        <a:pt x="1195" y="3129"/>
                        <a:pt x="2674" y="6144"/>
                        <a:pt x="4323" y="9102"/>
                      </a:cubicBezTo>
                      <a:cubicBezTo>
                        <a:pt x="7224" y="10353"/>
                        <a:pt x="10125" y="11661"/>
                        <a:pt x="12969" y="12969"/>
                      </a:cubicBezTo>
                      <a:lnTo>
                        <a:pt x="15074" y="13936"/>
                      </a:lnTo>
                      <a:lnTo>
                        <a:pt x="15074" y="6656"/>
                      </a:lnTo>
                      <a:lnTo>
                        <a:pt x="12400" y="5518"/>
                      </a:lnTo>
                      <a:cubicBezTo>
                        <a:pt x="8248" y="3698"/>
                        <a:pt x="4096" y="1878"/>
                        <a:pt x="0"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4" name="Google Shape;1224;p13"/>
                <p:cNvSpPr/>
                <p:nvPr/>
              </p:nvSpPr>
              <p:spPr>
                <a:xfrm>
                  <a:off x="6281811" y="3805177"/>
                  <a:ext cx="264313" cy="323071"/>
                </a:xfrm>
                <a:custGeom>
                  <a:rect b="b" l="l" r="r" t="t"/>
                  <a:pathLst>
                    <a:path extrusionOk="0" h="13141" w="10751">
                      <a:moveTo>
                        <a:pt x="0" y="1"/>
                      </a:moveTo>
                      <a:cubicBezTo>
                        <a:pt x="2105" y="3698"/>
                        <a:pt x="4721" y="7168"/>
                        <a:pt x="7679" y="10239"/>
                      </a:cubicBezTo>
                      <a:cubicBezTo>
                        <a:pt x="8646" y="11263"/>
                        <a:pt x="9670" y="12230"/>
                        <a:pt x="10751" y="13140"/>
                      </a:cubicBezTo>
                      <a:lnTo>
                        <a:pt x="10751" y="5290"/>
                      </a:lnTo>
                      <a:cubicBezTo>
                        <a:pt x="9386" y="4608"/>
                        <a:pt x="7964" y="3982"/>
                        <a:pt x="6542" y="3356"/>
                      </a:cubicBezTo>
                      <a:cubicBezTo>
                        <a:pt x="4494" y="2390"/>
                        <a:pt x="2389" y="1423"/>
                        <a:pt x="341" y="512"/>
                      </a:cubicBezTo>
                      <a:lnTo>
                        <a:pt x="0"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5" name="Google Shape;1225;p13"/>
                <p:cNvSpPr/>
                <p:nvPr/>
              </p:nvSpPr>
              <p:spPr>
                <a:xfrm>
                  <a:off x="6091617" y="2542366"/>
                  <a:ext cx="454503" cy="295094"/>
                </a:xfrm>
                <a:custGeom>
                  <a:rect b="b" l="l" r="r" t="t"/>
                  <a:pathLst>
                    <a:path extrusionOk="0" h="12003" w="18487">
                      <a:moveTo>
                        <a:pt x="2048" y="1"/>
                      </a:moveTo>
                      <a:lnTo>
                        <a:pt x="2048" y="1"/>
                      </a:lnTo>
                      <a:cubicBezTo>
                        <a:pt x="1650" y="683"/>
                        <a:pt x="1309" y="1480"/>
                        <a:pt x="1081" y="2219"/>
                      </a:cubicBezTo>
                      <a:cubicBezTo>
                        <a:pt x="626" y="3471"/>
                        <a:pt x="285" y="4722"/>
                        <a:pt x="0" y="5973"/>
                      </a:cubicBezTo>
                      <a:cubicBezTo>
                        <a:pt x="4380" y="7395"/>
                        <a:pt x="8760" y="8817"/>
                        <a:pt x="13140" y="10239"/>
                      </a:cubicBezTo>
                      <a:lnTo>
                        <a:pt x="18487" y="12003"/>
                      </a:lnTo>
                      <a:lnTo>
                        <a:pt x="18487" y="3869"/>
                      </a:lnTo>
                      <a:cubicBezTo>
                        <a:pt x="15586" y="3243"/>
                        <a:pt x="12628" y="2561"/>
                        <a:pt x="9727" y="1935"/>
                      </a:cubicBezTo>
                      <a:lnTo>
                        <a:pt x="1934" y="228"/>
                      </a:lnTo>
                      <a:lnTo>
                        <a:pt x="2048"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226" name="Google Shape;1226;p13"/>
              <p:cNvSpPr/>
              <p:nvPr/>
            </p:nvSpPr>
            <p:spPr>
              <a:xfrm>
                <a:off x="6540709" y="4680656"/>
                <a:ext cx="1771841" cy="1338752"/>
              </a:xfrm>
              <a:custGeom>
                <a:rect b="b" l="l" r="r" t="t"/>
                <a:pathLst>
                  <a:path extrusionOk="0" h="54454" w="72070">
                    <a:moveTo>
                      <a:pt x="29939" y="1"/>
                    </a:moveTo>
                    <a:cubicBezTo>
                      <a:pt x="29820" y="1"/>
                      <a:pt x="29700" y="5"/>
                      <a:pt x="29579" y="14"/>
                    </a:cubicBezTo>
                    <a:cubicBezTo>
                      <a:pt x="28385" y="128"/>
                      <a:pt x="27304" y="640"/>
                      <a:pt x="26451" y="1436"/>
                    </a:cubicBezTo>
                    <a:cubicBezTo>
                      <a:pt x="24801" y="2915"/>
                      <a:pt x="23720" y="5247"/>
                      <a:pt x="22867" y="7238"/>
                    </a:cubicBezTo>
                    <a:cubicBezTo>
                      <a:pt x="21730" y="9968"/>
                      <a:pt x="20421" y="12642"/>
                      <a:pt x="18374" y="14803"/>
                    </a:cubicBezTo>
                    <a:cubicBezTo>
                      <a:pt x="13994" y="19354"/>
                      <a:pt x="7566" y="17306"/>
                      <a:pt x="2219" y="19979"/>
                    </a:cubicBezTo>
                    <a:cubicBezTo>
                      <a:pt x="1139" y="20548"/>
                      <a:pt x="58" y="21345"/>
                      <a:pt x="1" y="22710"/>
                    </a:cubicBezTo>
                    <a:cubicBezTo>
                      <a:pt x="1" y="24018"/>
                      <a:pt x="1252" y="25042"/>
                      <a:pt x="2390" y="25668"/>
                    </a:cubicBezTo>
                    <a:cubicBezTo>
                      <a:pt x="4608" y="26919"/>
                      <a:pt x="6997" y="27715"/>
                      <a:pt x="9500" y="28113"/>
                    </a:cubicBezTo>
                    <a:cubicBezTo>
                      <a:pt x="12458" y="28512"/>
                      <a:pt x="15928" y="28569"/>
                      <a:pt x="17520" y="31071"/>
                    </a:cubicBezTo>
                    <a:cubicBezTo>
                      <a:pt x="19056" y="33403"/>
                      <a:pt x="17919" y="36418"/>
                      <a:pt x="17008" y="39035"/>
                    </a:cubicBezTo>
                    <a:cubicBezTo>
                      <a:pt x="15814" y="42732"/>
                      <a:pt x="15245" y="46600"/>
                      <a:pt x="15302" y="50525"/>
                    </a:cubicBezTo>
                    <a:cubicBezTo>
                      <a:pt x="15245" y="51321"/>
                      <a:pt x="15416" y="52060"/>
                      <a:pt x="15757" y="52800"/>
                    </a:cubicBezTo>
                    <a:cubicBezTo>
                      <a:pt x="16465" y="53835"/>
                      <a:pt x="17644" y="54453"/>
                      <a:pt x="18892" y="54453"/>
                    </a:cubicBezTo>
                    <a:cubicBezTo>
                      <a:pt x="18946" y="54453"/>
                      <a:pt x="19001" y="54452"/>
                      <a:pt x="19056" y="54449"/>
                    </a:cubicBezTo>
                    <a:cubicBezTo>
                      <a:pt x="19087" y="54450"/>
                      <a:pt x="19117" y="54450"/>
                      <a:pt x="19148" y="54450"/>
                    </a:cubicBezTo>
                    <a:cubicBezTo>
                      <a:pt x="23200" y="54450"/>
                      <a:pt x="26408" y="50725"/>
                      <a:pt x="28271" y="47112"/>
                    </a:cubicBezTo>
                    <a:cubicBezTo>
                      <a:pt x="30205" y="43415"/>
                      <a:pt x="31741" y="39205"/>
                      <a:pt x="35153" y="36873"/>
                    </a:cubicBezTo>
                    <a:cubicBezTo>
                      <a:pt x="35893" y="36304"/>
                      <a:pt x="36746" y="36020"/>
                      <a:pt x="37656" y="35906"/>
                    </a:cubicBezTo>
                    <a:cubicBezTo>
                      <a:pt x="38509" y="35963"/>
                      <a:pt x="39363" y="36191"/>
                      <a:pt x="40102" y="36589"/>
                    </a:cubicBezTo>
                    <a:lnTo>
                      <a:pt x="52332" y="41765"/>
                    </a:lnTo>
                    <a:cubicBezTo>
                      <a:pt x="54095" y="42561"/>
                      <a:pt x="55915" y="43244"/>
                      <a:pt x="57849" y="43244"/>
                    </a:cubicBezTo>
                    <a:cubicBezTo>
                      <a:pt x="59783" y="43244"/>
                      <a:pt x="61831" y="42277"/>
                      <a:pt x="62456" y="40400"/>
                    </a:cubicBezTo>
                    <a:cubicBezTo>
                      <a:pt x="63992" y="35963"/>
                      <a:pt x="57565" y="31242"/>
                      <a:pt x="58020" y="26407"/>
                    </a:cubicBezTo>
                    <a:cubicBezTo>
                      <a:pt x="58304" y="23222"/>
                      <a:pt x="60807" y="20662"/>
                      <a:pt x="63367" y="18785"/>
                    </a:cubicBezTo>
                    <a:cubicBezTo>
                      <a:pt x="65926" y="16908"/>
                      <a:pt x="68827" y="15258"/>
                      <a:pt x="70647" y="12642"/>
                    </a:cubicBezTo>
                    <a:cubicBezTo>
                      <a:pt x="71501" y="11447"/>
                      <a:pt x="72069" y="9968"/>
                      <a:pt x="71614" y="8603"/>
                    </a:cubicBezTo>
                    <a:cubicBezTo>
                      <a:pt x="71064" y="7119"/>
                      <a:pt x="69345" y="6325"/>
                      <a:pt x="67690" y="6325"/>
                    </a:cubicBezTo>
                    <a:cubicBezTo>
                      <a:pt x="67633" y="6325"/>
                      <a:pt x="67576" y="6326"/>
                      <a:pt x="67519" y="6328"/>
                    </a:cubicBezTo>
                    <a:cubicBezTo>
                      <a:pt x="65869" y="6442"/>
                      <a:pt x="64334" y="7181"/>
                      <a:pt x="62798" y="7750"/>
                    </a:cubicBezTo>
                    <a:cubicBezTo>
                      <a:pt x="59515" y="9014"/>
                      <a:pt x="55965" y="9682"/>
                      <a:pt x="52446" y="9682"/>
                    </a:cubicBezTo>
                    <a:cubicBezTo>
                      <a:pt x="46941" y="9682"/>
                      <a:pt x="41514" y="8047"/>
                      <a:pt x="37315" y="4508"/>
                    </a:cubicBezTo>
                    <a:cubicBezTo>
                      <a:pt x="35075" y="2595"/>
                      <a:pt x="32835" y="1"/>
                      <a:pt x="29939"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227" name="Google Shape;1227;p13"/>
              <p:cNvGrpSpPr/>
              <p:nvPr/>
            </p:nvGrpSpPr>
            <p:grpSpPr>
              <a:xfrm>
                <a:off x="8312541" y="3990198"/>
                <a:ext cx="831618" cy="1099783"/>
                <a:chOff x="5557396" y="945339"/>
                <a:chExt cx="988726" cy="1307553"/>
              </a:xfrm>
            </p:grpSpPr>
            <p:sp>
              <p:nvSpPr>
                <p:cNvPr id="1228" name="Google Shape;1228;p13"/>
                <p:cNvSpPr/>
                <p:nvPr/>
              </p:nvSpPr>
              <p:spPr>
                <a:xfrm>
                  <a:off x="6207685" y="945339"/>
                  <a:ext cx="338437" cy="1307553"/>
                </a:xfrm>
                <a:custGeom>
                  <a:rect b="b" l="l" r="r" t="t"/>
                  <a:pathLst>
                    <a:path extrusionOk="0" h="53185" w="13766">
                      <a:moveTo>
                        <a:pt x="13766" y="1"/>
                      </a:moveTo>
                      <a:cubicBezTo>
                        <a:pt x="12969" y="683"/>
                        <a:pt x="12116" y="1366"/>
                        <a:pt x="11320" y="2162"/>
                      </a:cubicBezTo>
                      <a:cubicBezTo>
                        <a:pt x="6656" y="6542"/>
                        <a:pt x="3300" y="12230"/>
                        <a:pt x="1764" y="18487"/>
                      </a:cubicBezTo>
                      <a:cubicBezTo>
                        <a:pt x="0" y="25825"/>
                        <a:pt x="1650" y="33560"/>
                        <a:pt x="4608" y="40500"/>
                      </a:cubicBezTo>
                      <a:cubicBezTo>
                        <a:pt x="5973" y="43970"/>
                        <a:pt x="7907" y="47212"/>
                        <a:pt x="10353" y="50056"/>
                      </a:cubicBezTo>
                      <a:cubicBezTo>
                        <a:pt x="11377" y="51194"/>
                        <a:pt x="12514" y="52217"/>
                        <a:pt x="13766" y="53184"/>
                      </a:cubicBezTo>
                      <a:lnTo>
                        <a:pt x="1376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9" name="Google Shape;1229;p13"/>
                <p:cNvSpPr/>
                <p:nvPr/>
              </p:nvSpPr>
              <p:spPr>
                <a:xfrm>
                  <a:off x="5557396" y="1682315"/>
                  <a:ext cx="886633" cy="322064"/>
                </a:xfrm>
                <a:custGeom>
                  <a:rect b="b" l="l" r="r" t="t"/>
                  <a:pathLst>
                    <a:path extrusionOk="0" h="13100" w="36064">
                      <a:moveTo>
                        <a:pt x="2475" y="1"/>
                      </a:moveTo>
                      <a:cubicBezTo>
                        <a:pt x="2077" y="1"/>
                        <a:pt x="1679" y="58"/>
                        <a:pt x="1309" y="172"/>
                      </a:cubicBezTo>
                      <a:cubicBezTo>
                        <a:pt x="513" y="399"/>
                        <a:pt x="1" y="1195"/>
                        <a:pt x="115" y="1992"/>
                      </a:cubicBezTo>
                      <a:cubicBezTo>
                        <a:pt x="228" y="2390"/>
                        <a:pt x="513" y="2731"/>
                        <a:pt x="854" y="3016"/>
                      </a:cubicBezTo>
                      <a:cubicBezTo>
                        <a:pt x="2276" y="4267"/>
                        <a:pt x="4096" y="4893"/>
                        <a:pt x="5916" y="5462"/>
                      </a:cubicBezTo>
                      <a:cubicBezTo>
                        <a:pt x="14733" y="8249"/>
                        <a:pt x="23606" y="10695"/>
                        <a:pt x="32594" y="12913"/>
                      </a:cubicBezTo>
                      <a:cubicBezTo>
                        <a:pt x="32952" y="13041"/>
                        <a:pt x="33323" y="13100"/>
                        <a:pt x="33689" y="13100"/>
                      </a:cubicBezTo>
                      <a:cubicBezTo>
                        <a:pt x="34136" y="13100"/>
                        <a:pt x="34576" y="13012"/>
                        <a:pt x="34983" y="12856"/>
                      </a:cubicBezTo>
                      <a:cubicBezTo>
                        <a:pt x="36063" y="12174"/>
                        <a:pt x="35836" y="10410"/>
                        <a:pt x="34926" y="9500"/>
                      </a:cubicBezTo>
                      <a:cubicBezTo>
                        <a:pt x="33959" y="8647"/>
                        <a:pt x="32594" y="8419"/>
                        <a:pt x="31342" y="8249"/>
                      </a:cubicBezTo>
                      <a:cubicBezTo>
                        <a:pt x="26450" y="7396"/>
                        <a:pt x="21843" y="5632"/>
                        <a:pt x="17008" y="4495"/>
                      </a:cubicBezTo>
                      <a:cubicBezTo>
                        <a:pt x="12401" y="3414"/>
                        <a:pt x="8305" y="1025"/>
                        <a:pt x="3641" y="172"/>
                      </a:cubicBezTo>
                      <a:cubicBezTo>
                        <a:pt x="3271" y="58"/>
                        <a:pt x="2873" y="1"/>
                        <a:pt x="2475"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0" name="Google Shape;1230;p13"/>
                <p:cNvSpPr/>
                <p:nvPr/>
              </p:nvSpPr>
              <p:spPr>
                <a:xfrm>
                  <a:off x="5922394" y="1652591"/>
                  <a:ext cx="519899" cy="162900"/>
                </a:xfrm>
                <a:custGeom>
                  <a:rect b="b" l="l" r="r" t="t"/>
                  <a:pathLst>
                    <a:path extrusionOk="0" h="6626" w="21147">
                      <a:moveTo>
                        <a:pt x="2154" y="1"/>
                      </a:moveTo>
                      <a:cubicBezTo>
                        <a:pt x="1684" y="1"/>
                        <a:pt x="1221" y="111"/>
                        <a:pt x="797" y="300"/>
                      </a:cubicBezTo>
                      <a:cubicBezTo>
                        <a:pt x="228" y="584"/>
                        <a:pt x="1" y="1153"/>
                        <a:pt x="171" y="1722"/>
                      </a:cubicBezTo>
                      <a:cubicBezTo>
                        <a:pt x="456" y="2120"/>
                        <a:pt x="854" y="2348"/>
                        <a:pt x="1309" y="2461"/>
                      </a:cubicBezTo>
                      <a:lnTo>
                        <a:pt x="5006" y="3599"/>
                      </a:lnTo>
                      <a:lnTo>
                        <a:pt x="9500" y="5021"/>
                      </a:lnTo>
                      <a:cubicBezTo>
                        <a:pt x="11832" y="5874"/>
                        <a:pt x="14278" y="6386"/>
                        <a:pt x="16724" y="6614"/>
                      </a:cubicBezTo>
                      <a:cubicBezTo>
                        <a:pt x="16857" y="6622"/>
                        <a:pt x="16983" y="6626"/>
                        <a:pt x="17101" y="6626"/>
                      </a:cubicBezTo>
                      <a:cubicBezTo>
                        <a:pt x="21146" y="6626"/>
                        <a:pt x="17059" y="2044"/>
                        <a:pt x="14904" y="1381"/>
                      </a:cubicBezTo>
                      <a:cubicBezTo>
                        <a:pt x="10979" y="357"/>
                        <a:pt x="6485" y="72"/>
                        <a:pt x="2447" y="15"/>
                      </a:cubicBezTo>
                      <a:cubicBezTo>
                        <a:pt x="2349" y="6"/>
                        <a:pt x="2251" y="1"/>
                        <a:pt x="2154"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231" name="Google Shape;1231;p13"/>
              <p:cNvSpPr/>
              <p:nvPr/>
            </p:nvSpPr>
            <p:spPr>
              <a:xfrm>
                <a:off x="8310250" y="447494"/>
                <a:ext cx="886627" cy="954083"/>
              </a:xfrm>
              <a:custGeom>
                <a:rect b="b" l="l" r="r" t="t"/>
                <a:pathLst>
                  <a:path extrusionOk="0" h="30310" w="28167">
                    <a:moveTo>
                      <a:pt x="24181" y="0"/>
                    </a:moveTo>
                    <a:cubicBezTo>
                      <a:pt x="21996" y="0"/>
                      <a:pt x="19839" y="1521"/>
                      <a:pt x="19540" y="4097"/>
                    </a:cubicBezTo>
                    <a:cubicBezTo>
                      <a:pt x="19458" y="5022"/>
                      <a:pt x="19486" y="5948"/>
                      <a:pt x="19595" y="6873"/>
                    </a:cubicBezTo>
                    <a:cubicBezTo>
                      <a:pt x="19676" y="7717"/>
                      <a:pt x="19758" y="8642"/>
                      <a:pt x="19404" y="9431"/>
                    </a:cubicBezTo>
                    <a:cubicBezTo>
                      <a:pt x="19105" y="10084"/>
                      <a:pt x="18506" y="10547"/>
                      <a:pt x="17798" y="10737"/>
                    </a:cubicBezTo>
                    <a:cubicBezTo>
                      <a:pt x="17639" y="10776"/>
                      <a:pt x="17482" y="10792"/>
                      <a:pt x="17327" y="10792"/>
                    </a:cubicBezTo>
                    <a:cubicBezTo>
                      <a:pt x="16609" y="10792"/>
                      <a:pt x="15929" y="10441"/>
                      <a:pt x="15213" y="10329"/>
                    </a:cubicBezTo>
                    <a:cubicBezTo>
                      <a:pt x="14999" y="10300"/>
                      <a:pt x="14786" y="10285"/>
                      <a:pt x="14575" y="10285"/>
                    </a:cubicBezTo>
                    <a:cubicBezTo>
                      <a:pt x="13035" y="10285"/>
                      <a:pt x="11584" y="11054"/>
                      <a:pt x="10723" y="12370"/>
                    </a:cubicBezTo>
                    <a:cubicBezTo>
                      <a:pt x="10206" y="13187"/>
                      <a:pt x="9961" y="14166"/>
                      <a:pt x="10015" y="15173"/>
                    </a:cubicBezTo>
                    <a:cubicBezTo>
                      <a:pt x="10070" y="16207"/>
                      <a:pt x="10396" y="17214"/>
                      <a:pt x="10451" y="18248"/>
                    </a:cubicBezTo>
                    <a:cubicBezTo>
                      <a:pt x="10478" y="18929"/>
                      <a:pt x="10451" y="19718"/>
                      <a:pt x="9988" y="20235"/>
                    </a:cubicBezTo>
                    <a:cubicBezTo>
                      <a:pt x="9693" y="20565"/>
                      <a:pt x="9309" y="20673"/>
                      <a:pt x="8915" y="20673"/>
                    </a:cubicBezTo>
                    <a:cubicBezTo>
                      <a:pt x="8691" y="20673"/>
                      <a:pt x="8463" y="20638"/>
                      <a:pt x="8246" y="20589"/>
                    </a:cubicBezTo>
                    <a:cubicBezTo>
                      <a:pt x="7023" y="20356"/>
                      <a:pt x="5813" y="19873"/>
                      <a:pt x="4587" y="19873"/>
                    </a:cubicBezTo>
                    <a:cubicBezTo>
                      <a:pt x="4096" y="19873"/>
                      <a:pt x="3601" y="19951"/>
                      <a:pt x="3103" y="20153"/>
                    </a:cubicBezTo>
                    <a:cubicBezTo>
                      <a:pt x="1225" y="20970"/>
                      <a:pt x="0" y="22848"/>
                      <a:pt x="28" y="24889"/>
                    </a:cubicBezTo>
                    <a:cubicBezTo>
                      <a:pt x="82" y="27066"/>
                      <a:pt x="1388" y="28971"/>
                      <a:pt x="3130" y="30196"/>
                    </a:cubicBezTo>
                    <a:cubicBezTo>
                      <a:pt x="3268" y="30273"/>
                      <a:pt x="3419" y="30310"/>
                      <a:pt x="3570" y="30310"/>
                    </a:cubicBezTo>
                    <a:cubicBezTo>
                      <a:pt x="3895" y="30310"/>
                      <a:pt x="4214" y="30139"/>
                      <a:pt x="4382" y="29842"/>
                    </a:cubicBezTo>
                    <a:cubicBezTo>
                      <a:pt x="4627" y="29406"/>
                      <a:pt x="4491" y="28862"/>
                      <a:pt x="4055" y="28590"/>
                    </a:cubicBezTo>
                    <a:lnTo>
                      <a:pt x="4055" y="28590"/>
                    </a:lnTo>
                    <a:lnTo>
                      <a:pt x="4082" y="28617"/>
                    </a:lnTo>
                    <a:cubicBezTo>
                      <a:pt x="2885" y="27773"/>
                      <a:pt x="1905" y="26386"/>
                      <a:pt x="1878" y="24889"/>
                    </a:cubicBezTo>
                    <a:cubicBezTo>
                      <a:pt x="1851" y="23610"/>
                      <a:pt x="2667" y="22167"/>
                      <a:pt x="3946" y="21786"/>
                    </a:cubicBezTo>
                    <a:cubicBezTo>
                      <a:pt x="4213" y="21733"/>
                      <a:pt x="4487" y="21705"/>
                      <a:pt x="4762" y="21705"/>
                    </a:cubicBezTo>
                    <a:cubicBezTo>
                      <a:pt x="5189" y="21705"/>
                      <a:pt x="5617" y="21773"/>
                      <a:pt x="6015" y="21922"/>
                    </a:cubicBezTo>
                    <a:cubicBezTo>
                      <a:pt x="6804" y="22167"/>
                      <a:pt x="7620" y="22358"/>
                      <a:pt x="8464" y="22494"/>
                    </a:cubicBezTo>
                    <a:cubicBezTo>
                      <a:pt x="8605" y="22512"/>
                      <a:pt x="8746" y="22521"/>
                      <a:pt x="8885" y="22521"/>
                    </a:cubicBezTo>
                    <a:cubicBezTo>
                      <a:pt x="10407" y="22521"/>
                      <a:pt x="11764" y="21457"/>
                      <a:pt x="12138" y="19936"/>
                    </a:cubicBezTo>
                    <a:cubicBezTo>
                      <a:pt x="12328" y="19147"/>
                      <a:pt x="12328" y="18303"/>
                      <a:pt x="12219" y="17514"/>
                    </a:cubicBezTo>
                    <a:cubicBezTo>
                      <a:pt x="12083" y="16507"/>
                      <a:pt x="11757" y="15500"/>
                      <a:pt x="11866" y="14493"/>
                    </a:cubicBezTo>
                    <a:cubicBezTo>
                      <a:pt x="12056" y="13187"/>
                      <a:pt x="13090" y="12207"/>
                      <a:pt x="14397" y="12098"/>
                    </a:cubicBezTo>
                    <a:cubicBezTo>
                      <a:pt x="14444" y="12095"/>
                      <a:pt x="14491" y="12094"/>
                      <a:pt x="14538" y="12094"/>
                    </a:cubicBezTo>
                    <a:cubicBezTo>
                      <a:pt x="15383" y="12094"/>
                      <a:pt x="16184" y="12536"/>
                      <a:pt x="17009" y="12588"/>
                    </a:cubicBezTo>
                    <a:cubicBezTo>
                      <a:pt x="17103" y="12594"/>
                      <a:pt x="17197" y="12597"/>
                      <a:pt x="17290" y="12597"/>
                    </a:cubicBezTo>
                    <a:cubicBezTo>
                      <a:pt x="18039" y="12597"/>
                      <a:pt x="18775" y="12403"/>
                      <a:pt x="19404" y="12016"/>
                    </a:cubicBezTo>
                    <a:cubicBezTo>
                      <a:pt x="20982" y="11091"/>
                      <a:pt x="21554" y="9377"/>
                      <a:pt x="21472" y="7608"/>
                    </a:cubicBezTo>
                    <a:cubicBezTo>
                      <a:pt x="21418" y="5866"/>
                      <a:pt x="20819" y="3879"/>
                      <a:pt x="22262" y="2573"/>
                    </a:cubicBezTo>
                    <a:cubicBezTo>
                      <a:pt x="22798" y="2085"/>
                      <a:pt x="23465" y="1849"/>
                      <a:pt x="24129" y="1849"/>
                    </a:cubicBezTo>
                    <a:cubicBezTo>
                      <a:pt x="24947" y="1849"/>
                      <a:pt x="25760" y="2208"/>
                      <a:pt x="26316" y="2900"/>
                    </a:cubicBezTo>
                    <a:cubicBezTo>
                      <a:pt x="26503" y="3198"/>
                      <a:pt x="26817" y="3355"/>
                      <a:pt x="27136" y="3355"/>
                    </a:cubicBezTo>
                    <a:cubicBezTo>
                      <a:pt x="27283" y="3355"/>
                      <a:pt x="27431" y="3322"/>
                      <a:pt x="27568" y="3253"/>
                    </a:cubicBezTo>
                    <a:cubicBezTo>
                      <a:pt x="28031" y="2981"/>
                      <a:pt x="28167" y="2437"/>
                      <a:pt x="27922" y="1974"/>
                    </a:cubicBezTo>
                    <a:cubicBezTo>
                      <a:pt x="26979" y="618"/>
                      <a:pt x="25574" y="0"/>
                      <a:pt x="2418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232" name="Google Shape;1232;p13"/>
              <p:cNvGrpSpPr/>
              <p:nvPr/>
            </p:nvGrpSpPr>
            <p:grpSpPr>
              <a:xfrm>
                <a:off x="8626137" y="2857078"/>
                <a:ext cx="978793" cy="1109490"/>
                <a:chOff x="4136875" y="3837200"/>
                <a:chExt cx="647050" cy="733450"/>
              </a:xfrm>
            </p:grpSpPr>
            <p:sp>
              <p:nvSpPr>
                <p:cNvPr id="1233" name="Google Shape;1233;p13"/>
                <p:cNvSpPr/>
                <p:nvPr/>
              </p:nvSpPr>
              <p:spPr>
                <a:xfrm>
                  <a:off x="4250500" y="4297800"/>
                  <a:ext cx="63300" cy="46300"/>
                </a:xfrm>
                <a:custGeom>
                  <a:rect b="b" l="l" r="r" t="t"/>
                  <a:pathLst>
                    <a:path extrusionOk="0" h="1852" w="2532">
                      <a:moveTo>
                        <a:pt x="1606" y="1"/>
                      </a:moveTo>
                      <a:lnTo>
                        <a:pt x="1606" y="28"/>
                      </a:lnTo>
                      <a:lnTo>
                        <a:pt x="899" y="28"/>
                      </a:lnTo>
                      <a:cubicBezTo>
                        <a:pt x="790" y="28"/>
                        <a:pt x="681" y="55"/>
                        <a:pt x="572" y="110"/>
                      </a:cubicBezTo>
                      <a:cubicBezTo>
                        <a:pt x="463" y="137"/>
                        <a:pt x="354" y="191"/>
                        <a:pt x="273" y="300"/>
                      </a:cubicBezTo>
                      <a:cubicBezTo>
                        <a:pt x="191" y="382"/>
                        <a:pt x="110" y="463"/>
                        <a:pt x="82" y="599"/>
                      </a:cubicBezTo>
                      <a:cubicBezTo>
                        <a:pt x="28" y="681"/>
                        <a:pt x="1" y="817"/>
                        <a:pt x="1" y="926"/>
                      </a:cubicBezTo>
                      <a:cubicBezTo>
                        <a:pt x="1" y="1008"/>
                        <a:pt x="28" y="1089"/>
                        <a:pt x="28" y="1171"/>
                      </a:cubicBezTo>
                      <a:cubicBezTo>
                        <a:pt x="82" y="1307"/>
                        <a:pt x="164" y="1470"/>
                        <a:pt x="273" y="1579"/>
                      </a:cubicBezTo>
                      <a:lnTo>
                        <a:pt x="463" y="1715"/>
                      </a:lnTo>
                      <a:cubicBezTo>
                        <a:pt x="599" y="1797"/>
                        <a:pt x="763" y="1851"/>
                        <a:pt x="926" y="1851"/>
                      </a:cubicBezTo>
                      <a:lnTo>
                        <a:pt x="1634" y="1851"/>
                      </a:lnTo>
                      <a:cubicBezTo>
                        <a:pt x="1742" y="1851"/>
                        <a:pt x="1851" y="1824"/>
                        <a:pt x="1960" y="1770"/>
                      </a:cubicBezTo>
                      <a:cubicBezTo>
                        <a:pt x="2287" y="1606"/>
                        <a:pt x="2504" y="1280"/>
                        <a:pt x="2532" y="926"/>
                      </a:cubicBezTo>
                      <a:lnTo>
                        <a:pt x="2504" y="681"/>
                      </a:lnTo>
                      <a:cubicBezTo>
                        <a:pt x="2450" y="518"/>
                        <a:pt x="2368" y="382"/>
                        <a:pt x="2259" y="273"/>
                      </a:cubicBezTo>
                      <a:lnTo>
                        <a:pt x="2069" y="137"/>
                      </a:lnTo>
                      <a:cubicBezTo>
                        <a:pt x="1933" y="55"/>
                        <a:pt x="1770" y="1"/>
                        <a:pt x="1606"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4" name="Google Shape;1234;p13"/>
                <p:cNvSpPr/>
                <p:nvPr/>
              </p:nvSpPr>
              <p:spPr>
                <a:xfrm>
                  <a:off x="4414475" y="4271775"/>
                  <a:ext cx="73500" cy="64150"/>
                </a:xfrm>
                <a:custGeom>
                  <a:rect b="b" l="l" r="r" t="t"/>
                  <a:pathLst>
                    <a:path extrusionOk="0" h="2566" w="2940">
                      <a:moveTo>
                        <a:pt x="1208" y="0"/>
                      </a:moveTo>
                      <a:cubicBezTo>
                        <a:pt x="1058" y="0"/>
                        <a:pt x="924" y="49"/>
                        <a:pt x="790" y="116"/>
                      </a:cubicBezTo>
                      <a:cubicBezTo>
                        <a:pt x="653" y="171"/>
                        <a:pt x="490" y="252"/>
                        <a:pt x="381" y="389"/>
                      </a:cubicBezTo>
                      <a:cubicBezTo>
                        <a:pt x="164" y="633"/>
                        <a:pt x="28" y="933"/>
                        <a:pt x="0" y="1287"/>
                      </a:cubicBezTo>
                      <a:lnTo>
                        <a:pt x="55" y="1613"/>
                      </a:lnTo>
                      <a:cubicBezTo>
                        <a:pt x="109" y="1831"/>
                        <a:pt x="245" y="2021"/>
                        <a:pt x="409" y="2185"/>
                      </a:cubicBezTo>
                      <a:cubicBezTo>
                        <a:pt x="626" y="2430"/>
                        <a:pt x="953" y="2566"/>
                        <a:pt x="1307" y="2566"/>
                      </a:cubicBezTo>
                      <a:lnTo>
                        <a:pt x="1660" y="2566"/>
                      </a:lnTo>
                      <a:cubicBezTo>
                        <a:pt x="1987" y="2566"/>
                        <a:pt x="2314" y="2430"/>
                        <a:pt x="2558" y="2185"/>
                      </a:cubicBezTo>
                      <a:cubicBezTo>
                        <a:pt x="2667" y="2076"/>
                        <a:pt x="2776" y="1940"/>
                        <a:pt x="2831" y="1776"/>
                      </a:cubicBezTo>
                      <a:cubicBezTo>
                        <a:pt x="2912" y="1640"/>
                        <a:pt x="2939" y="1450"/>
                        <a:pt x="2939" y="1287"/>
                      </a:cubicBezTo>
                      <a:lnTo>
                        <a:pt x="2885" y="933"/>
                      </a:lnTo>
                      <a:cubicBezTo>
                        <a:pt x="2831" y="715"/>
                        <a:pt x="2695" y="525"/>
                        <a:pt x="2558" y="389"/>
                      </a:cubicBezTo>
                      <a:cubicBezTo>
                        <a:pt x="2314" y="144"/>
                        <a:pt x="1987" y="8"/>
                        <a:pt x="1633" y="8"/>
                      </a:cubicBezTo>
                      <a:lnTo>
                        <a:pt x="1307" y="8"/>
                      </a:lnTo>
                      <a:cubicBezTo>
                        <a:pt x="1273" y="3"/>
                        <a:pt x="1240" y="0"/>
                        <a:pt x="1208"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5" name="Google Shape;1235;p13"/>
                <p:cNvSpPr/>
                <p:nvPr/>
              </p:nvSpPr>
              <p:spPr>
                <a:xfrm>
                  <a:off x="4301525" y="4410750"/>
                  <a:ext cx="73500" cy="64650"/>
                </a:xfrm>
                <a:custGeom>
                  <a:rect b="b" l="l" r="r" t="t"/>
                  <a:pathLst>
                    <a:path extrusionOk="0" h="2586" w="2940">
                      <a:moveTo>
                        <a:pt x="1307" y="0"/>
                      </a:moveTo>
                      <a:cubicBezTo>
                        <a:pt x="1117" y="0"/>
                        <a:pt x="953" y="27"/>
                        <a:pt x="790" y="109"/>
                      </a:cubicBezTo>
                      <a:cubicBezTo>
                        <a:pt x="491" y="245"/>
                        <a:pt x="246" y="490"/>
                        <a:pt x="110" y="789"/>
                      </a:cubicBezTo>
                      <a:cubicBezTo>
                        <a:pt x="28" y="953"/>
                        <a:pt x="1" y="1116"/>
                        <a:pt x="1" y="1307"/>
                      </a:cubicBezTo>
                      <a:lnTo>
                        <a:pt x="55" y="1633"/>
                      </a:lnTo>
                      <a:cubicBezTo>
                        <a:pt x="110" y="1851"/>
                        <a:pt x="218" y="2041"/>
                        <a:pt x="382" y="2205"/>
                      </a:cubicBezTo>
                      <a:cubicBezTo>
                        <a:pt x="627" y="2450"/>
                        <a:pt x="953" y="2586"/>
                        <a:pt x="1307" y="2586"/>
                      </a:cubicBezTo>
                      <a:lnTo>
                        <a:pt x="1634" y="2586"/>
                      </a:lnTo>
                      <a:cubicBezTo>
                        <a:pt x="2341" y="2558"/>
                        <a:pt x="2913" y="1987"/>
                        <a:pt x="2940" y="1279"/>
                      </a:cubicBezTo>
                      <a:lnTo>
                        <a:pt x="2885" y="953"/>
                      </a:lnTo>
                      <a:cubicBezTo>
                        <a:pt x="2831" y="735"/>
                        <a:pt x="2695" y="545"/>
                        <a:pt x="2532" y="381"/>
                      </a:cubicBezTo>
                      <a:cubicBezTo>
                        <a:pt x="2287" y="136"/>
                        <a:pt x="1960" y="0"/>
                        <a:pt x="1634"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6" name="Google Shape;1236;p13"/>
                <p:cNvSpPr/>
                <p:nvPr/>
              </p:nvSpPr>
              <p:spPr>
                <a:xfrm>
                  <a:off x="4406300" y="4415250"/>
                  <a:ext cx="63975" cy="67475"/>
                </a:xfrm>
                <a:custGeom>
                  <a:rect b="b" l="l" r="r" t="t"/>
                  <a:pathLst>
                    <a:path extrusionOk="0" h="2699" w="2559">
                      <a:moveTo>
                        <a:pt x="1272" y="0"/>
                      </a:moveTo>
                      <a:cubicBezTo>
                        <a:pt x="635" y="0"/>
                        <a:pt x="1" y="409"/>
                        <a:pt x="1" y="1235"/>
                      </a:cubicBezTo>
                      <a:lnTo>
                        <a:pt x="1" y="1453"/>
                      </a:lnTo>
                      <a:cubicBezTo>
                        <a:pt x="1" y="2283"/>
                        <a:pt x="640" y="2698"/>
                        <a:pt x="1280" y="2698"/>
                      </a:cubicBezTo>
                      <a:cubicBezTo>
                        <a:pt x="1919" y="2698"/>
                        <a:pt x="2559" y="2283"/>
                        <a:pt x="2559" y="1453"/>
                      </a:cubicBezTo>
                      <a:lnTo>
                        <a:pt x="2559" y="1235"/>
                      </a:lnTo>
                      <a:cubicBezTo>
                        <a:pt x="2559" y="416"/>
                        <a:pt x="1914" y="0"/>
                        <a:pt x="1272"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7" name="Google Shape;1237;p13"/>
                <p:cNvSpPr/>
                <p:nvPr/>
              </p:nvSpPr>
              <p:spPr>
                <a:xfrm>
                  <a:off x="4527400" y="4367200"/>
                  <a:ext cx="73500" cy="64650"/>
                </a:xfrm>
                <a:custGeom>
                  <a:rect b="b" l="l" r="r" t="t"/>
                  <a:pathLst>
                    <a:path extrusionOk="0" h="2586" w="2940">
                      <a:moveTo>
                        <a:pt x="1307" y="1"/>
                      </a:moveTo>
                      <a:cubicBezTo>
                        <a:pt x="1117" y="1"/>
                        <a:pt x="953" y="55"/>
                        <a:pt x="817" y="109"/>
                      </a:cubicBezTo>
                      <a:cubicBezTo>
                        <a:pt x="654" y="164"/>
                        <a:pt x="491" y="273"/>
                        <a:pt x="382" y="382"/>
                      </a:cubicBezTo>
                      <a:cubicBezTo>
                        <a:pt x="273" y="490"/>
                        <a:pt x="164" y="654"/>
                        <a:pt x="137" y="790"/>
                      </a:cubicBezTo>
                      <a:cubicBezTo>
                        <a:pt x="55" y="953"/>
                        <a:pt x="1" y="1116"/>
                        <a:pt x="28" y="1307"/>
                      </a:cubicBezTo>
                      <a:lnTo>
                        <a:pt x="55" y="1633"/>
                      </a:lnTo>
                      <a:cubicBezTo>
                        <a:pt x="110" y="1851"/>
                        <a:pt x="246" y="2042"/>
                        <a:pt x="409" y="2205"/>
                      </a:cubicBezTo>
                      <a:cubicBezTo>
                        <a:pt x="654" y="2450"/>
                        <a:pt x="981" y="2586"/>
                        <a:pt x="1307" y="2586"/>
                      </a:cubicBezTo>
                      <a:lnTo>
                        <a:pt x="1661" y="2586"/>
                      </a:lnTo>
                      <a:cubicBezTo>
                        <a:pt x="1824" y="2586"/>
                        <a:pt x="1987" y="2559"/>
                        <a:pt x="2151" y="2477"/>
                      </a:cubicBezTo>
                      <a:cubicBezTo>
                        <a:pt x="2287" y="2423"/>
                        <a:pt x="2450" y="2314"/>
                        <a:pt x="2559" y="2205"/>
                      </a:cubicBezTo>
                      <a:cubicBezTo>
                        <a:pt x="2668" y="2096"/>
                        <a:pt x="2777" y="1933"/>
                        <a:pt x="2831" y="1797"/>
                      </a:cubicBezTo>
                      <a:cubicBezTo>
                        <a:pt x="2913" y="1633"/>
                        <a:pt x="2940" y="1470"/>
                        <a:pt x="2940" y="1307"/>
                      </a:cubicBezTo>
                      <a:lnTo>
                        <a:pt x="2886" y="953"/>
                      </a:lnTo>
                      <a:cubicBezTo>
                        <a:pt x="2831" y="735"/>
                        <a:pt x="2695" y="545"/>
                        <a:pt x="2559" y="382"/>
                      </a:cubicBezTo>
                      <a:cubicBezTo>
                        <a:pt x="2314" y="164"/>
                        <a:pt x="1987" y="28"/>
                        <a:pt x="1634"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8" name="Google Shape;1238;p13"/>
                <p:cNvSpPr/>
                <p:nvPr/>
              </p:nvSpPr>
              <p:spPr>
                <a:xfrm>
                  <a:off x="4492700" y="4506500"/>
                  <a:ext cx="73525" cy="64150"/>
                </a:xfrm>
                <a:custGeom>
                  <a:rect b="b" l="l" r="r" t="t"/>
                  <a:pathLst>
                    <a:path extrusionOk="0" h="2566" w="2941">
                      <a:moveTo>
                        <a:pt x="1208" y="0"/>
                      </a:moveTo>
                      <a:cubicBezTo>
                        <a:pt x="1059" y="0"/>
                        <a:pt x="925" y="49"/>
                        <a:pt x="790" y="116"/>
                      </a:cubicBezTo>
                      <a:cubicBezTo>
                        <a:pt x="654" y="171"/>
                        <a:pt x="491" y="252"/>
                        <a:pt x="382" y="361"/>
                      </a:cubicBezTo>
                      <a:cubicBezTo>
                        <a:pt x="273" y="497"/>
                        <a:pt x="164" y="633"/>
                        <a:pt x="110" y="797"/>
                      </a:cubicBezTo>
                      <a:cubicBezTo>
                        <a:pt x="28" y="933"/>
                        <a:pt x="1" y="1123"/>
                        <a:pt x="1" y="1287"/>
                      </a:cubicBezTo>
                      <a:lnTo>
                        <a:pt x="55" y="1613"/>
                      </a:lnTo>
                      <a:cubicBezTo>
                        <a:pt x="110" y="1831"/>
                        <a:pt x="246" y="2021"/>
                        <a:pt x="409" y="2185"/>
                      </a:cubicBezTo>
                      <a:cubicBezTo>
                        <a:pt x="627" y="2430"/>
                        <a:pt x="953" y="2566"/>
                        <a:pt x="1307" y="2566"/>
                      </a:cubicBezTo>
                      <a:lnTo>
                        <a:pt x="1634" y="2566"/>
                      </a:lnTo>
                      <a:cubicBezTo>
                        <a:pt x="2151" y="2566"/>
                        <a:pt x="2641" y="2266"/>
                        <a:pt x="2831" y="1776"/>
                      </a:cubicBezTo>
                      <a:cubicBezTo>
                        <a:pt x="2886" y="1613"/>
                        <a:pt x="2940" y="1450"/>
                        <a:pt x="2940" y="1287"/>
                      </a:cubicBezTo>
                      <a:lnTo>
                        <a:pt x="2886" y="933"/>
                      </a:lnTo>
                      <a:cubicBezTo>
                        <a:pt x="2831" y="715"/>
                        <a:pt x="2695" y="525"/>
                        <a:pt x="2532" y="388"/>
                      </a:cubicBezTo>
                      <a:cubicBezTo>
                        <a:pt x="2287" y="144"/>
                        <a:pt x="1960" y="7"/>
                        <a:pt x="1634" y="7"/>
                      </a:cubicBezTo>
                      <a:lnTo>
                        <a:pt x="1307" y="7"/>
                      </a:lnTo>
                      <a:cubicBezTo>
                        <a:pt x="1273" y="3"/>
                        <a:pt x="1241" y="0"/>
                        <a:pt x="1208"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9" name="Google Shape;1239;p13"/>
                <p:cNvSpPr/>
                <p:nvPr/>
              </p:nvSpPr>
              <p:spPr>
                <a:xfrm>
                  <a:off x="4579800" y="4497825"/>
                  <a:ext cx="82350" cy="63975"/>
                </a:xfrm>
                <a:custGeom>
                  <a:rect b="b" l="l" r="r" t="t"/>
                  <a:pathLst>
                    <a:path extrusionOk="0" h="2559" w="3294">
                      <a:moveTo>
                        <a:pt x="1660" y="1"/>
                      </a:moveTo>
                      <a:cubicBezTo>
                        <a:pt x="0" y="1"/>
                        <a:pt x="0" y="2559"/>
                        <a:pt x="1660" y="2559"/>
                      </a:cubicBezTo>
                      <a:cubicBezTo>
                        <a:pt x="3293" y="2559"/>
                        <a:pt x="3293" y="1"/>
                        <a:pt x="1660"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0" name="Google Shape;1240;p13"/>
                <p:cNvSpPr/>
                <p:nvPr/>
              </p:nvSpPr>
              <p:spPr>
                <a:xfrm>
                  <a:off x="4570950" y="4237250"/>
                  <a:ext cx="83025" cy="63975"/>
                </a:xfrm>
                <a:custGeom>
                  <a:rect b="b" l="l" r="r" t="t"/>
                  <a:pathLst>
                    <a:path extrusionOk="0" h="2559" w="3321">
                      <a:moveTo>
                        <a:pt x="1661" y="1"/>
                      </a:moveTo>
                      <a:cubicBezTo>
                        <a:pt x="1" y="1"/>
                        <a:pt x="1" y="2559"/>
                        <a:pt x="1661" y="2559"/>
                      </a:cubicBezTo>
                      <a:cubicBezTo>
                        <a:pt x="3321" y="2559"/>
                        <a:pt x="3321" y="1"/>
                        <a:pt x="1661"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1" name="Google Shape;1241;p13"/>
                <p:cNvSpPr/>
                <p:nvPr/>
              </p:nvSpPr>
              <p:spPr>
                <a:xfrm>
                  <a:off x="4356650" y="4132900"/>
                  <a:ext cx="82325" cy="79200"/>
                </a:xfrm>
                <a:custGeom>
                  <a:rect b="b" l="l" r="r" t="t"/>
                  <a:pathLst>
                    <a:path extrusionOk="0" h="3168" w="3293">
                      <a:moveTo>
                        <a:pt x="2562" y="1091"/>
                      </a:moveTo>
                      <a:lnTo>
                        <a:pt x="2564" y="1093"/>
                      </a:lnTo>
                      <a:lnTo>
                        <a:pt x="2564" y="1093"/>
                      </a:lnTo>
                      <a:cubicBezTo>
                        <a:pt x="2564" y="1094"/>
                        <a:pt x="2565" y="1096"/>
                        <a:pt x="2565" y="1097"/>
                      </a:cubicBezTo>
                      <a:lnTo>
                        <a:pt x="2565" y="1097"/>
                      </a:lnTo>
                      <a:cubicBezTo>
                        <a:pt x="2564" y="1095"/>
                        <a:pt x="2563" y="1093"/>
                        <a:pt x="2562" y="1091"/>
                      </a:cubicBezTo>
                      <a:close/>
                      <a:moveTo>
                        <a:pt x="734" y="1313"/>
                      </a:moveTo>
                      <a:cubicBezTo>
                        <a:pt x="733" y="1325"/>
                        <a:pt x="731" y="1336"/>
                        <a:pt x="725" y="1348"/>
                      </a:cubicBezTo>
                      <a:lnTo>
                        <a:pt x="725" y="1348"/>
                      </a:lnTo>
                      <a:lnTo>
                        <a:pt x="729" y="1324"/>
                      </a:lnTo>
                      <a:lnTo>
                        <a:pt x="734" y="1313"/>
                      </a:lnTo>
                      <a:close/>
                      <a:moveTo>
                        <a:pt x="695" y="1530"/>
                      </a:moveTo>
                      <a:cubicBezTo>
                        <a:pt x="703" y="1550"/>
                        <a:pt x="703" y="1574"/>
                        <a:pt x="695" y="1594"/>
                      </a:cubicBezTo>
                      <a:lnTo>
                        <a:pt x="695" y="1594"/>
                      </a:lnTo>
                      <a:lnTo>
                        <a:pt x="690" y="1562"/>
                      </a:lnTo>
                      <a:lnTo>
                        <a:pt x="695" y="1530"/>
                      </a:lnTo>
                      <a:close/>
                      <a:moveTo>
                        <a:pt x="730" y="1804"/>
                      </a:moveTo>
                      <a:cubicBezTo>
                        <a:pt x="735" y="1812"/>
                        <a:pt x="735" y="1818"/>
                        <a:pt x="735" y="1832"/>
                      </a:cubicBezTo>
                      <a:lnTo>
                        <a:pt x="735" y="1832"/>
                      </a:lnTo>
                      <a:cubicBezTo>
                        <a:pt x="735" y="1832"/>
                        <a:pt x="735" y="1832"/>
                        <a:pt x="734" y="1832"/>
                      </a:cubicBezTo>
                      <a:lnTo>
                        <a:pt x="734" y="1832"/>
                      </a:lnTo>
                      <a:lnTo>
                        <a:pt x="730" y="1804"/>
                      </a:lnTo>
                      <a:close/>
                      <a:moveTo>
                        <a:pt x="2647" y="1815"/>
                      </a:moveTo>
                      <a:lnTo>
                        <a:pt x="2645" y="1825"/>
                      </a:lnTo>
                      <a:lnTo>
                        <a:pt x="2645" y="1825"/>
                      </a:lnTo>
                      <a:cubicBezTo>
                        <a:pt x="2644" y="1829"/>
                        <a:pt x="2643" y="1832"/>
                        <a:pt x="2642" y="1835"/>
                      </a:cubicBezTo>
                      <a:lnTo>
                        <a:pt x="2642" y="1835"/>
                      </a:lnTo>
                      <a:cubicBezTo>
                        <a:pt x="2643" y="1828"/>
                        <a:pt x="2645" y="1821"/>
                        <a:pt x="2647" y="1815"/>
                      </a:cubicBezTo>
                      <a:close/>
                      <a:moveTo>
                        <a:pt x="2581" y="2002"/>
                      </a:moveTo>
                      <a:cubicBezTo>
                        <a:pt x="2581" y="2002"/>
                        <a:pt x="2581" y="2003"/>
                        <a:pt x="2581" y="2004"/>
                      </a:cubicBezTo>
                      <a:lnTo>
                        <a:pt x="2581" y="2004"/>
                      </a:lnTo>
                      <a:cubicBezTo>
                        <a:pt x="2577" y="2009"/>
                        <a:pt x="2572" y="2015"/>
                        <a:pt x="2568" y="2020"/>
                      </a:cubicBezTo>
                      <a:lnTo>
                        <a:pt x="2568" y="2020"/>
                      </a:lnTo>
                      <a:cubicBezTo>
                        <a:pt x="2572" y="2014"/>
                        <a:pt x="2576" y="2008"/>
                        <a:pt x="2581" y="2002"/>
                      </a:cubicBezTo>
                      <a:close/>
                      <a:moveTo>
                        <a:pt x="983" y="2253"/>
                      </a:moveTo>
                      <a:cubicBezTo>
                        <a:pt x="992" y="2260"/>
                        <a:pt x="998" y="2268"/>
                        <a:pt x="1003" y="2277"/>
                      </a:cubicBezTo>
                      <a:lnTo>
                        <a:pt x="1003" y="2277"/>
                      </a:lnTo>
                      <a:lnTo>
                        <a:pt x="993" y="2271"/>
                      </a:lnTo>
                      <a:lnTo>
                        <a:pt x="993" y="2271"/>
                      </a:lnTo>
                      <a:cubicBezTo>
                        <a:pt x="990" y="2265"/>
                        <a:pt x="987" y="2259"/>
                        <a:pt x="983" y="2253"/>
                      </a:cubicBezTo>
                      <a:close/>
                      <a:moveTo>
                        <a:pt x="2217" y="2398"/>
                      </a:moveTo>
                      <a:lnTo>
                        <a:pt x="2177" y="2433"/>
                      </a:lnTo>
                      <a:cubicBezTo>
                        <a:pt x="2177" y="2406"/>
                        <a:pt x="2177" y="2406"/>
                        <a:pt x="2204" y="2406"/>
                      </a:cubicBezTo>
                      <a:cubicBezTo>
                        <a:pt x="2209" y="2403"/>
                        <a:pt x="2213" y="2400"/>
                        <a:pt x="2217" y="2398"/>
                      </a:cubicBezTo>
                      <a:close/>
                      <a:moveTo>
                        <a:pt x="1578" y="0"/>
                      </a:moveTo>
                      <a:cubicBezTo>
                        <a:pt x="1337" y="0"/>
                        <a:pt x="1105" y="61"/>
                        <a:pt x="898" y="174"/>
                      </a:cubicBezTo>
                      <a:cubicBezTo>
                        <a:pt x="299" y="555"/>
                        <a:pt x="0" y="1263"/>
                        <a:pt x="191" y="1970"/>
                      </a:cubicBezTo>
                      <a:cubicBezTo>
                        <a:pt x="354" y="2651"/>
                        <a:pt x="953" y="3168"/>
                        <a:pt x="1660" y="3168"/>
                      </a:cubicBezTo>
                      <a:cubicBezTo>
                        <a:pt x="2395" y="3168"/>
                        <a:pt x="2994" y="2705"/>
                        <a:pt x="3211" y="1997"/>
                      </a:cubicBezTo>
                      <a:cubicBezTo>
                        <a:pt x="3293" y="1725"/>
                        <a:pt x="3293" y="1399"/>
                        <a:pt x="3211" y="1099"/>
                      </a:cubicBezTo>
                      <a:cubicBezTo>
                        <a:pt x="3103" y="718"/>
                        <a:pt x="2830" y="392"/>
                        <a:pt x="2504" y="201"/>
                      </a:cubicBezTo>
                      <a:cubicBezTo>
                        <a:pt x="2305" y="89"/>
                        <a:pt x="2090" y="34"/>
                        <a:pt x="1878" y="32"/>
                      </a:cubicBezTo>
                      <a:lnTo>
                        <a:pt x="1878" y="32"/>
                      </a:lnTo>
                      <a:cubicBezTo>
                        <a:pt x="1777" y="11"/>
                        <a:pt x="1677" y="0"/>
                        <a:pt x="1578"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2" name="Google Shape;1242;p13"/>
                <p:cNvSpPr/>
                <p:nvPr/>
              </p:nvSpPr>
              <p:spPr>
                <a:xfrm>
                  <a:off x="4240300" y="4184875"/>
                  <a:ext cx="83025" cy="63975"/>
                </a:xfrm>
                <a:custGeom>
                  <a:rect b="b" l="l" r="r" t="t"/>
                  <a:pathLst>
                    <a:path extrusionOk="0" h="2559" w="3321">
                      <a:moveTo>
                        <a:pt x="1661" y="0"/>
                      </a:moveTo>
                      <a:cubicBezTo>
                        <a:pt x="0" y="0"/>
                        <a:pt x="0" y="2558"/>
                        <a:pt x="1661" y="2558"/>
                      </a:cubicBezTo>
                      <a:cubicBezTo>
                        <a:pt x="3321" y="2558"/>
                        <a:pt x="3321" y="0"/>
                        <a:pt x="1661"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3" name="Google Shape;1243;p13"/>
                <p:cNvSpPr/>
                <p:nvPr/>
              </p:nvSpPr>
              <p:spPr>
                <a:xfrm>
                  <a:off x="4162050" y="4228400"/>
                  <a:ext cx="83025" cy="63975"/>
                </a:xfrm>
                <a:custGeom>
                  <a:rect b="b" l="l" r="r" t="t"/>
                  <a:pathLst>
                    <a:path extrusionOk="0" h="2559" w="3321">
                      <a:moveTo>
                        <a:pt x="1661" y="1"/>
                      </a:moveTo>
                      <a:cubicBezTo>
                        <a:pt x="1" y="1"/>
                        <a:pt x="1" y="2559"/>
                        <a:pt x="1661" y="2559"/>
                      </a:cubicBezTo>
                      <a:cubicBezTo>
                        <a:pt x="3321" y="2559"/>
                        <a:pt x="3321" y="1"/>
                        <a:pt x="1661"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4" name="Google Shape;1244;p13"/>
                <p:cNvSpPr/>
                <p:nvPr/>
              </p:nvSpPr>
              <p:spPr>
                <a:xfrm>
                  <a:off x="4136875" y="4324075"/>
                  <a:ext cx="98675" cy="72675"/>
                </a:xfrm>
                <a:custGeom>
                  <a:rect b="b" l="l" r="r" t="t"/>
                  <a:pathLst>
                    <a:path extrusionOk="0" h="2907" w="3947">
                      <a:moveTo>
                        <a:pt x="2359" y="1"/>
                      </a:moveTo>
                      <a:cubicBezTo>
                        <a:pt x="2127" y="1"/>
                        <a:pt x="1895" y="62"/>
                        <a:pt x="1688" y="174"/>
                      </a:cubicBezTo>
                      <a:lnTo>
                        <a:pt x="981" y="528"/>
                      </a:lnTo>
                      <a:cubicBezTo>
                        <a:pt x="1" y="1100"/>
                        <a:pt x="191" y="2569"/>
                        <a:pt x="1280" y="2869"/>
                      </a:cubicBezTo>
                      <a:cubicBezTo>
                        <a:pt x="1390" y="2894"/>
                        <a:pt x="1496" y="2906"/>
                        <a:pt x="1602" y="2906"/>
                      </a:cubicBezTo>
                      <a:cubicBezTo>
                        <a:pt x="1836" y="2906"/>
                        <a:pt x="2061" y="2845"/>
                        <a:pt x="2287" y="2732"/>
                      </a:cubicBezTo>
                      <a:lnTo>
                        <a:pt x="2967" y="2406"/>
                      </a:lnTo>
                      <a:cubicBezTo>
                        <a:pt x="3947" y="1807"/>
                        <a:pt x="3756" y="365"/>
                        <a:pt x="2668" y="38"/>
                      </a:cubicBezTo>
                      <a:cubicBezTo>
                        <a:pt x="2567" y="13"/>
                        <a:pt x="2463" y="1"/>
                        <a:pt x="2359"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5" name="Google Shape;1245;p13"/>
                <p:cNvSpPr/>
                <p:nvPr/>
              </p:nvSpPr>
              <p:spPr>
                <a:xfrm>
                  <a:off x="4188600" y="4419600"/>
                  <a:ext cx="82350" cy="63975"/>
                </a:xfrm>
                <a:custGeom>
                  <a:rect b="b" l="l" r="r" t="t"/>
                  <a:pathLst>
                    <a:path extrusionOk="0" h="2559" w="3294">
                      <a:moveTo>
                        <a:pt x="1660" y="0"/>
                      </a:moveTo>
                      <a:cubicBezTo>
                        <a:pt x="0" y="0"/>
                        <a:pt x="0" y="2558"/>
                        <a:pt x="1660" y="2558"/>
                      </a:cubicBezTo>
                      <a:cubicBezTo>
                        <a:pt x="3293" y="2558"/>
                        <a:pt x="3293" y="0"/>
                        <a:pt x="1660"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6" name="Google Shape;1246;p13"/>
                <p:cNvSpPr/>
                <p:nvPr/>
              </p:nvSpPr>
              <p:spPr>
                <a:xfrm>
                  <a:off x="4528100" y="4124325"/>
                  <a:ext cx="72800" cy="72125"/>
                </a:xfrm>
                <a:custGeom>
                  <a:rect b="b" l="l" r="r" t="t"/>
                  <a:pathLst>
                    <a:path extrusionOk="0" h="2885" w="2912">
                      <a:moveTo>
                        <a:pt x="1606" y="0"/>
                      </a:moveTo>
                      <a:cubicBezTo>
                        <a:pt x="1279" y="0"/>
                        <a:pt x="953" y="136"/>
                        <a:pt x="735" y="354"/>
                      </a:cubicBezTo>
                      <a:lnTo>
                        <a:pt x="381" y="708"/>
                      </a:lnTo>
                      <a:cubicBezTo>
                        <a:pt x="245" y="816"/>
                        <a:pt x="163" y="953"/>
                        <a:pt x="109" y="1116"/>
                      </a:cubicBezTo>
                      <a:cubicBezTo>
                        <a:pt x="27" y="1252"/>
                        <a:pt x="0" y="1442"/>
                        <a:pt x="0" y="1606"/>
                      </a:cubicBezTo>
                      <a:cubicBezTo>
                        <a:pt x="0" y="1769"/>
                        <a:pt x="27" y="1932"/>
                        <a:pt x="109" y="2096"/>
                      </a:cubicBezTo>
                      <a:cubicBezTo>
                        <a:pt x="163" y="2259"/>
                        <a:pt x="245" y="2395"/>
                        <a:pt x="381" y="2504"/>
                      </a:cubicBezTo>
                      <a:cubicBezTo>
                        <a:pt x="626" y="2749"/>
                        <a:pt x="953" y="2885"/>
                        <a:pt x="1279" y="2885"/>
                      </a:cubicBezTo>
                      <a:cubicBezTo>
                        <a:pt x="1633" y="2885"/>
                        <a:pt x="1959" y="2749"/>
                        <a:pt x="2204" y="2504"/>
                      </a:cubicBezTo>
                      <a:lnTo>
                        <a:pt x="2204" y="2504"/>
                      </a:lnTo>
                      <a:lnTo>
                        <a:pt x="2531" y="2177"/>
                      </a:lnTo>
                      <a:cubicBezTo>
                        <a:pt x="2640" y="2068"/>
                        <a:pt x="2749" y="1932"/>
                        <a:pt x="2803" y="1769"/>
                      </a:cubicBezTo>
                      <a:cubicBezTo>
                        <a:pt x="2885" y="1633"/>
                        <a:pt x="2912" y="1442"/>
                        <a:pt x="2912" y="1279"/>
                      </a:cubicBezTo>
                      <a:cubicBezTo>
                        <a:pt x="2885" y="953"/>
                        <a:pt x="2749" y="626"/>
                        <a:pt x="2531" y="381"/>
                      </a:cubicBezTo>
                      <a:cubicBezTo>
                        <a:pt x="2286" y="136"/>
                        <a:pt x="1959" y="0"/>
                        <a:pt x="1606"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7" name="Google Shape;1247;p13"/>
                <p:cNvSpPr/>
                <p:nvPr/>
              </p:nvSpPr>
              <p:spPr>
                <a:xfrm>
                  <a:off x="4666875" y="4367875"/>
                  <a:ext cx="64675" cy="72825"/>
                </a:xfrm>
                <a:custGeom>
                  <a:rect b="b" l="l" r="r" t="t"/>
                  <a:pathLst>
                    <a:path extrusionOk="0" h="2913" w="2587">
                      <a:moveTo>
                        <a:pt x="1307" y="1"/>
                      </a:moveTo>
                      <a:lnTo>
                        <a:pt x="953" y="28"/>
                      </a:lnTo>
                      <a:cubicBezTo>
                        <a:pt x="736" y="110"/>
                        <a:pt x="545" y="218"/>
                        <a:pt x="382" y="382"/>
                      </a:cubicBezTo>
                      <a:cubicBezTo>
                        <a:pt x="164" y="627"/>
                        <a:pt x="28" y="953"/>
                        <a:pt x="1" y="1280"/>
                      </a:cubicBezTo>
                      <a:lnTo>
                        <a:pt x="1" y="1634"/>
                      </a:lnTo>
                      <a:cubicBezTo>
                        <a:pt x="1" y="2151"/>
                        <a:pt x="327" y="2613"/>
                        <a:pt x="790" y="2804"/>
                      </a:cubicBezTo>
                      <a:cubicBezTo>
                        <a:pt x="953" y="2885"/>
                        <a:pt x="1117" y="2913"/>
                        <a:pt x="1307" y="2913"/>
                      </a:cubicBezTo>
                      <a:lnTo>
                        <a:pt x="1634" y="2858"/>
                      </a:lnTo>
                      <a:cubicBezTo>
                        <a:pt x="1851" y="2804"/>
                        <a:pt x="2042" y="2695"/>
                        <a:pt x="2205" y="2532"/>
                      </a:cubicBezTo>
                      <a:cubicBezTo>
                        <a:pt x="2450" y="2287"/>
                        <a:pt x="2586" y="1960"/>
                        <a:pt x="2586" y="1606"/>
                      </a:cubicBezTo>
                      <a:lnTo>
                        <a:pt x="2586" y="1280"/>
                      </a:lnTo>
                      <a:cubicBezTo>
                        <a:pt x="2586" y="1089"/>
                        <a:pt x="2559" y="926"/>
                        <a:pt x="2477" y="790"/>
                      </a:cubicBezTo>
                      <a:cubicBezTo>
                        <a:pt x="2423" y="627"/>
                        <a:pt x="2314" y="463"/>
                        <a:pt x="2205" y="355"/>
                      </a:cubicBezTo>
                      <a:cubicBezTo>
                        <a:pt x="1960" y="137"/>
                        <a:pt x="1634" y="1"/>
                        <a:pt x="1307"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8" name="Google Shape;1248;p13"/>
                <p:cNvSpPr/>
                <p:nvPr/>
              </p:nvSpPr>
              <p:spPr>
                <a:xfrm>
                  <a:off x="4701575" y="4176025"/>
                  <a:ext cx="72825" cy="64650"/>
                </a:xfrm>
                <a:custGeom>
                  <a:rect b="b" l="l" r="r" t="t"/>
                  <a:pathLst>
                    <a:path extrusionOk="0" h="2586" w="2913">
                      <a:moveTo>
                        <a:pt x="1280" y="0"/>
                      </a:moveTo>
                      <a:cubicBezTo>
                        <a:pt x="1116" y="0"/>
                        <a:pt x="953" y="28"/>
                        <a:pt x="790" y="109"/>
                      </a:cubicBezTo>
                      <a:cubicBezTo>
                        <a:pt x="627" y="164"/>
                        <a:pt x="491" y="245"/>
                        <a:pt x="382" y="381"/>
                      </a:cubicBezTo>
                      <a:cubicBezTo>
                        <a:pt x="137" y="626"/>
                        <a:pt x="28" y="953"/>
                        <a:pt x="1" y="1279"/>
                      </a:cubicBezTo>
                      <a:cubicBezTo>
                        <a:pt x="28" y="1415"/>
                        <a:pt x="28" y="1524"/>
                        <a:pt x="55" y="1633"/>
                      </a:cubicBezTo>
                      <a:cubicBezTo>
                        <a:pt x="110" y="1851"/>
                        <a:pt x="218" y="2041"/>
                        <a:pt x="382" y="2205"/>
                      </a:cubicBezTo>
                      <a:cubicBezTo>
                        <a:pt x="627" y="2422"/>
                        <a:pt x="953" y="2558"/>
                        <a:pt x="1307" y="2586"/>
                      </a:cubicBezTo>
                      <a:lnTo>
                        <a:pt x="1634" y="2586"/>
                      </a:lnTo>
                      <a:cubicBezTo>
                        <a:pt x="2341" y="2558"/>
                        <a:pt x="2913" y="1987"/>
                        <a:pt x="2913" y="1279"/>
                      </a:cubicBezTo>
                      <a:cubicBezTo>
                        <a:pt x="2913" y="1171"/>
                        <a:pt x="2885" y="1062"/>
                        <a:pt x="2885" y="953"/>
                      </a:cubicBezTo>
                      <a:cubicBezTo>
                        <a:pt x="2804" y="735"/>
                        <a:pt x="2695" y="545"/>
                        <a:pt x="2532" y="381"/>
                      </a:cubicBezTo>
                      <a:cubicBezTo>
                        <a:pt x="2287" y="136"/>
                        <a:pt x="1960" y="0"/>
                        <a:pt x="1634"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9" name="Google Shape;1249;p13"/>
                <p:cNvSpPr/>
                <p:nvPr/>
              </p:nvSpPr>
              <p:spPr>
                <a:xfrm>
                  <a:off x="4701575" y="4497825"/>
                  <a:ext cx="82350" cy="63975"/>
                </a:xfrm>
                <a:custGeom>
                  <a:rect b="b" l="l" r="r" t="t"/>
                  <a:pathLst>
                    <a:path extrusionOk="0" h="2559" w="3294">
                      <a:moveTo>
                        <a:pt x="1634" y="1"/>
                      </a:moveTo>
                      <a:cubicBezTo>
                        <a:pt x="1" y="1"/>
                        <a:pt x="1" y="2559"/>
                        <a:pt x="1634" y="2559"/>
                      </a:cubicBezTo>
                      <a:cubicBezTo>
                        <a:pt x="3294" y="2559"/>
                        <a:pt x="3294" y="1"/>
                        <a:pt x="1634"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0" name="Google Shape;1250;p13"/>
                <p:cNvSpPr/>
                <p:nvPr/>
              </p:nvSpPr>
              <p:spPr>
                <a:xfrm>
                  <a:off x="4292000" y="4045900"/>
                  <a:ext cx="74875" cy="72425"/>
                </a:xfrm>
                <a:custGeom>
                  <a:rect b="b" l="l" r="r" t="t"/>
                  <a:pathLst>
                    <a:path extrusionOk="0" h="2897" w="2995">
                      <a:moveTo>
                        <a:pt x="2450" y="933"/>
                      </a:moveTo>
                      <a:cubicBezTo>
                        <a:pt x="2454" y="948"/>
                        <a:pt x="2458" y="963"/>
                        <a:pt x="2463" y="979"/>
                      </a:cubicBezTo>
                      <a:lnTo>
                        <a:pt x="2463" y="979"/>
                      </a:lnTo>
                      <a:cubicBezTo>
                        <a:pt x="2459" y="972"/>
                        <a:pt x="2454" y="966"/>
                        <a:pt x="2450" y="960"/>
                      </a:cubicBezTo>
                      <a:cubicBezTo>
                        <a:pt x="2450" y="960"/>
                        <a:pt x="2450" y="933"/>
                        <a:pt x="2450" y="933"/>
                      </a:cubicBezTo>
                      <a:close/>
                      <a:moveTo>
                        <a:pt x="2116" y="2414"/>
                      </a:moveTo>
                      <a:lnTo>
                        <a:pt x="2109" y="2420"/>
                      </a:lnTo>
                      <a:lnTo>
                        <a:pt x="2109" y="2420"/>
                      </a:lnTo>
                      <a:lnTo>
                        <a:pt x="2107" y="2421"/>
                      </a:lnTo>
                      <a:lnTo>
                        <a:pt x="2107" y="2421"/>
                      </a:lnTo>
                      <a:cubicBezTo>
                        <a:pt x="2109" y="2418"/>
                        <a:pt x="2113" y="2416"/>
                        <a:pt x="2116" y="2414"/>
                      </a:cubicBezTo>
                      <a:close/>
                      <a:moveTo>
                        <a:pt x="1292" y="2538"/>
                      </a:moveTo>
                      <a:lnTo>
                        <a:pt x="1292" y="2538"/>
                      </a:lnTo>
                      <a:cubicBezTo>
                        <a:pt x="1298" y="2540"/>
                        <a:pt x="1304" y="2541"/>
                        <a:pt x="1310" y="2543"/>
                      </a:cubicBezTo>
                      <a:lnTo>
                        <a:pt x="1310" y="2543"/>
                      </a:lnTo>
                      <a:lnTo>
                        <a:pt x="1253" y="2538"/>
                      </a:lnTo>
                      <a:close/>
                      <a:moveTo>
                        <a:pt x="1552" y="1"/>
                      </a:moveTo>
                      <a:cubicBezTo>
                        <a:pt x="1423" y="1"/>
                        <a:pt x="1293" y="21"/>
                        <a:pt x="1171" y="62"/>
                      </a:cubicBezTo>
                      <a:lnTo>
                        <a:pt x="1144" y="62"/>
                      </a:lnTo>
                      <a:cubicBezTo>
                        <a:pt x="1008" y="89"/>
                        <a:pt x="899" y="143"/>
                        <a:pt x="790" y="198"/>
                      </a:cubicBezTo>
                      <a:cubicBezTo>
                        <a:pt x="736" y="225"/>
                        <a:pt x="681" y="280"/>
                        <a:pt x="627" y="307"/>
                      </a:cubicBezTo>
                      <a:cubicBezTo>
                        <a:pt x="572" y="361"/>
                        <a:pt x="518" y="388"/>
                        <a:pt x="463" y="443"/>
                      </a:cubicBezTo>
                      <a:cubicBezTo>
                        <a:pt x="273" y="633"/>
                        <a:pt x="137" y="878"/>
                        <a:pt x="55" y="1150"/>
                      </a:cubicBezTo>
                      <a:cubicBezTo>
                        <a:pt x="55" y="1205"/>
                        <a:pt x="55" y="1259"/>
                        <a:pt x="28" y="1314"/>
                      </a:cubicBezTo>
                      <a:cubicBezTo>
                        <a:pt x="28" y="1395"/>
                        <a:pt x="28" y="1450"/>
                        <a:pt x="1" y="1504"/>
                      </a:cubicBezTo>
                      <a:cubicBezTo>
                        <a:pt x="28" y="1640"/>
                        <a:pt x="28" y="1749"/>
                        <a:pt x="55" y="1885"/>
                      </a:cubicBezTo>
                      <a:cubicBezTo>
                        <a:pt x="82" y="2021"/>
                        <a:pt x="137" y="2130"/>
                        <a:pt x="218" y="2266"/>
                      </a:cubicBezTo>
                      <a:cubicBezTo>
                        <a:pt x="300" y="2402"/>
                        <a:pt x="409" y="2538"/>
                        <a:pt x="572" y="2620"/>
                      </a:cubicBezTo>
                      <a:cubicBezTo>
                        <a:pt x="681" y="2729"/>
                        <a:pt x="844" y="2810"/>
                        <a:pt x="1008" y="2865"/>
                      </a:cubicBezTo>
                      <a:cubicBezTo>
                        <a:pt x="1102" y="2881"/>
                        <a:pt x="1196" y="2896"/>
                        <a:pt x="1290" y="2896"/>
                      </a:cubicBezTo>
                      <a:cubicBezTo>
                        <a:pt x="1360" y="2896"/>
                        <a:pt x="1429" y="2888"/>
                        <a:pt x="1498" y="2865"/>
                      </a:cubicBezTo>
                      <a:cubicBezTo>
                        <a:pt x="1688" y="2865"/>
                        <a:pt x="1851" y="2810"/>
                        <a:pt x="1987" y="2729"/>
                      </a:cubicBezTo>
                      <a:lnTo>
                        <a:pt x="2260" y="2511"/>
                      </a:lnTo>
                      <a:cubicBezTo>
                        <a:pt x="2293" y="2477"/>
                        <a:pt x="2327" y="2438"/>
                        <a:pt x="2360" y="2396"/>
                      </a:cubicBezTo>
                      <a:lnTo>
                        <a:pt x="2360" y="2396"/>
                      </a:lnTo>
                      <a:cubicBezTo>
                        <a:pt x="2393" y="2373"/>
                        <a:pt x="2423" y="2348"/>
                        <a:pt x="2450" y="2321"/>
                      </a:cubicBezTo>
                      <a:cubicBezTo>
                        <a:pt x="2586" y="2239"/>
                        <a:pt x="2722" y="2103"/>
                        <a:pt x="2804" y="1967"/>
                      </a:cubicBezTo>
                      <a:lnTo>
                        <a:pt x="2940" y="1667"/>
                      </a:lnTo>
                      <a:cubicBezTo>
                        <a:pt x="2994" y="1423"/>
                        <a:pt x="2994" y="1205"/>
                        <a:pt x="2940" y="987"/>
                      </a:cubicBezTo>
                      <a:lnTo>
                        <a:pt x="2804" y="661"/>
                      </a:lnTo>
                      <a:cubicBezTo>
                        <a:pt x="2695" y="470"/>
                        <a:pt x="2532" y="307"/>
                        <a:pt x="2341" y="198"/>
                      </a:cubicBezTo>
                      <a:lnTo>
                        <a:pt x="2287" y="225"/>
                      </a:lnTo>
                      <a:cubicBezTo>
                        <a:pt x="2178" y="143"/>
                        <a:pt x="2069" y="89"/>
                        <a:pt x="1933" y="62"/>
                      </a:cubicBezTo>
                      <a:cubicBezTo>
                        <a:pt x="1810" y="21"/>
                        <a:pt x="1681" y="1"/>
                        <a:pt x="1552"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1" name="Google Shape;1251;p13"/>
                <p:cNvSpPr/>
                <p:nvPr/>
              </p:nvSpPr>
              <p:spPr>
                <a:xfrm>
                  <a:off x="4153900" y="4080775"/>
                  <a:ext cx="82350" cy="63975"/>
                </a:xfrm>
                <a:custGeom>
                  <a:rect b="b" l="l" r="r" t="t"/>
                  <a:pathLst>
                    <a:path extrusionOk="0" h="2559" w="3294">
                      <a:moveTo>
                        <a:pt x="1633" y="0"/>
                      </a:moveTo>
                      <a:cubicBezTo>
                        <a:pt x="0" y="0"/>
                        <a:pt x="0" y="2558"/>
                        <a:pt x="1633" y="2558"/>
                      </a:cubicBezTo>
                      <a:cubicBezTo>
                        <a:pt x="3293" y="2558"/>
                        <a:pt x="3293" y="0"/>
                        <a:pt x="1633"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2" name="Google Shape;1252;p13"/>
                <p:cNvSpPr/>
                <p:nvPr/>
              </p:nvSpPr>
              <p:spPr>
                <a:xfrm>
                  <a:off x="4145050" y="3950150"/>
                  <a:ext cx="83025" cy="63975"/>
                </a:xfrm>
                <a:custGeom>
                  <a:rect b="b" l="l" r="r" t="t"/>
                  <a:pathLst>
                    <a:path extrusionOk="0" h="2559" w="3321">
                      <a:moveTo>
                        <a:pt x="1661" y="0"/>
                      </a:moveTo>
                      <a:cubicBezTo>
                        <a:pt x="0" y="0"/>
                        <a:pt x="0" y="2558"/>
                        <a:pt x="1661" y="2558"/>
                      </a:cubicBezTo>
                      <a:cubicBezTo>
                        <a:pt x="3293" y="2558"/>
                        <a:pt x="3321" y="0"/>
                        <a:pt x="1661"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3" name="Google Shape;1253;p13"/>
                <p:cNvSpPr/>
                <p:nvPr/>
              </p:nvSpPr>
              <p:spPr>
                <a:xfrm>
                  <a:off x="4145050" y="3837200"/>
                  <a:ext cx="83025" cy="63975"/>
                </a:xfrm>
                <a:custGeom>
                  <a:rect b="b" l="l" r="r" t="t"/>
                  <a:pathLst>
                    <a:path extrusionOk="0" h="2559" w="3321">
                      <a:moveTo>
                        <a:pt x="1661" y="1"/>
                      </a:moveTo>
                      <a:cubicBezTo>
                        <a:pt x="0" y="1"/>
                        <a:pt x="0" y="2559"/>
                        <a:pt x="1661" y="2559"/>
                      </a:cubicBezTo>
                      <a:cubicBezTo>
                        <a:pt x="3293" y="2559"/>
                        <a:pt x="3321" y="1"/>
                        <a:pt x="1661"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4" name="Google Shape;1254;p13"/>
                <p:cNvSpPr/>
                <p:nvPr/>
              </p:nvSpPr>
              <p:spPr>
                <a:xfrm>
                  <a:off x="4388625" y="3993675"/>
                  <a:ext cx="82350" cy="63975"/>
                </a:xfrm>
                <a:custGeom>
                  <a:rect b="b" l="l" r="r" t="t"/>
                  <a:pathLst>
                    <a:path extrusionOk="0" h="2559" w="3294">
                      <a:moveTo>
                        <a:pt x="1633" y="1"/>
                      </a:moveTo>
                      <a:cubicBezTo>
                        <a:pt x="0" y="1"/>
                        <a:pt x="0" y="2559"/>
                        <a:pt x="1633" y="2559"/>
                      </a:cubicBezTo>
                      <a:cubicBezTo>
                        <a:pt x="3293" y="2559"/>
                        <a:pt x="3293" y="1"/>
                        <a:pt x="1633"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5" name="Google Shape;1255;p13"/>
                <p:cNvSpPr/>
                <p:nvPr/>
              </p:nvSpPr>
              <p:spPr>
                <a:xfrm>
                  <a:off x="4283850" y="3906600"/>
                  <a:ext cx="83025" cy="64650"/>
                </a:xfrm>
                <a:custGeom>
                  <a:rect b="b" l="l" r="r" t="t"/>
                  <a:pathLst>
                    <a:path extrusionOk="0" h="2586" w="3321">
                      <a:moveTo>
                        <a:pt x="1660" y="0"/>
                      </a:moveTo>
                      <a:cubicBezTo>
                        <a:pt x="0" y="0"/>
                        <a:pt x="0" y="2586"/>
                        <a:pt x="1660" y="2586"/>
                      </a:cubicBezTo>
                      <a:cubicBezTo>
                        <a:pt x="3320" y="2586"/>
                        <a:pt x="3320" y="0"/>
                        <a:pt x="1660"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grpSp>
        <p:nvGrpSpPr>
          <p:cNvPr id="1256" name="Google Shape;1256;p13"/>
          <p:cNvGrpSpPr/>
          <p:nvPr/>
        </p:nvGrpSpPr>
        <p:grpSpPr>
          <a:xfrm>
            <a:off x="2054300" y="4609600"/>
            <a:ext cx="5171500" cy="1038500"/>
            <a:chOff x="2054300" y="4609600"/>
            <a:chExt cx="5171500" cy="1038500"/>
          </a:xfrm>
        </p:grpSpPr>
        <p:sp>
          <p:nvSpPr>
            <p:cNvPr id="1257" name="Google Shape;1257;p13"/>
            <p:cNvSpPr/>
            <p:nvPr/>
          </p:nvSpPr>
          <p:spPr>
            <a:xfrm>
              <a:off x="4852772" y="4659954"/>
              <a:ext cx="730481" cy="483046"/>
            </a:xfrm>
            <a:custGeom>
              <a:rect b="b" l="l" r="r" t="t"/>
              <a:pathLst>
                <a:path extrusionOk="0" h="29910" w="45231">
                  <a:moveTo>
                    <a:pt x="21533" y="1"/>
                  </a:moveTo>
                  <a:cubicBezTo>
                    <a:pt x="19708" y="1"/>
                    <a:pt x="17961" y="134"/>
                    <a:pt x="16384" y="382"/>
                  </a:cubicBezTo>
                  <a:cubicBezTo>
                    <a:pt x="14778" y="627"/>
                    <a:pt x="12982" y="1171"/>
                    <a:pt x="12329" y="2668"/>
                  </a:cubicBezTo>
                  <a:cubicBezTo>
                    <a:pt x="11866" y="3756"/>
                    <a:pt x="12193" y="5035"/>
                    <a:pt x="12710" y="6069"/>
                  </a:cubicBezTo>
                  <a:cubicBezTo>
                    <a:pt x="14206" y="9090"/>
                    <a:pt x="17118" y="11131"/>
                    <a:pt x="19350" y="13635"/>
                  </a:cubicBezTo>
                  <a:cubicBezTo>
                    <a:pt x="20330" y="14724"/>
                    <a:pt x="21092" y="16601"/>
                    <a:pt x="19894" y="17445"/>
                  </a:cubicBezTo>
                  <a:cubicBezTo>
                    <a:pt x="19487" y="17649"/>
                    <a:pt x="19042" y="17758"/>
                    <a:pt x="18592" y="17758"/>
                  </a:cubicBezTo>
                  <a:cubicBezTo>
                    <a:pt x="18500" y="17758"/>
                    <a:pt x="18408" y="17754"/>
                    <a:pt x="18316" y="17744"/>
                  </a:cubicBezTo>
                  <a:cubicBezTo>
                    <a:pt x="14941" y="17744"/>
                    <a:pt x="11567" y="17499"/>
                    <a:pt x="8219" y="17064"/>
                  </a:cubicBezTo>
                  <a:cubicBezTo>
                    <a:pt x="7226" y="16946"/>
                    <a:pt x="6212" y="16797"/>
                    <a:pt x="5210" y="16797"/>
                  </a:cubicBezTo>
                  <a:cubicBezTo>
                    <a:pt x="4591" y="16797"/>
                    <a:pt x="3977" y="16854"/>
                    <a:pt x="3375" y="17010"/>
                  </a:cubicBezTo>
                  <a:cubicBezTo>
                    <a:pt x="1797" y="17391"/>
                    <a:pt x="327" y="18588"/>
                    <a:pt x="137" y="20221"/>
                  </a:cubicBezTo>
                  <a:cubicBezTo>
                    <a:pt x="1" y="21473"/>
                    <a:pt x="681" y="22670"/>
                    <a:pt x="1525" y="23623"/>
                  </a:cubicBezTo>
                  <a:cubicBezTo>
                    <a:pt x="4273" y="26698"/>
                    <a:pt x="8573" y="27786"/>
                    <a:pt x="12111" y="29909"/>
                  </a:cubicBezTo>
                  <a:lnTo>
                    <a:pt x="42509" y="29909"/>
                  </a:lnTo>
                  <a:cubicBezTo>
                    <a:pt x="42564" y="29555"/>
                    <a:pt x="42618" y="29229"/>
                    <a:pt x="42672" y="28875"/>
                  </a:cubicBezTo>
                  <a:cubicBezTo>
                    <a:pt x="43707" y="22507"/>
                    <a:pt x="45231" y="11104"/>
                    <a:pt x="40060" y="5988"/>
                  </a:cubicBezTo>
                  <a:cubicBezTo>
                    <a:pt x="35713" y="1727"/>
                    <a:pt x="28114" y="1"/>
                    <a:pt x="21533"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8" name="Google Shape;1258;p13"/>
            <p:cNvSpPr/>
            <p:nvPr/>
          </p:nvSpPr>
          <p:spPr>
            <a:xfrm rot="10800000">
              <a:off x="5505850" y="4609600"/>
              <a:ext cx="1719950" cy="1038500"/>
            </a:xfrm>
            <a:custGeom>
              <a:rect b="b" l="l" r="r" t="t"/>
              <a:pathLst>
                <a:path extrusionOk="0" h="41540" w="68798">
                  <a:moveTo>
                    <a:pt x="44768" y="15848"/>
                  </a:moveTo>
                  <a:cubicBezTo>
                    <a:pt x="44764" y="15848"/>
                    <a:pt x="44761" y="15849"/>
                    <a:pt x="44758" y="15849"/>
                  </a:cubicBezTo>
                  <a:lnTo>
                    <a:pt x="44758" y="15849"/>
                  </a:lnTo>
                  <a:cubicBezTo>
                    <a:pt x="44758" y="15849"/>
                    <a:pt x="44758" y="15849"/>
                    <a:pt x="44758" y="15849"/>
                  </a:cubicBezTo>
                  <a:lnTo>
                    <a:pt x="44758" y="15849"/>
                  </a:lnTo>
                  <a:cubicBezTo>
                    <a:pt x="44757" y="15849"/>
                    <a:pt x="44757" y="15849"/>
                    <a:pt x="44756" y="15849"/>
                  </a:cubicBezTo>
                  <a:lnTo>
                    <a:pt x="44756" y="15849"/>
                  </a:lnTo>
                  <a:cubicBezTo>
                    <a:pt x="44757" y="15849"/>
                    <a:pt x="44757" y="15849"/>
                    <a:pt x="44758" y="15849"/>
                  </a:cubicBezTo>
                  <a:lnTo>
                    <a:pt x="44758" y="15849"/>
                  </a:lnTo>
                  <a:cubicBezTo>
                    <a:pt x="44754" y="15857"/>
                    <a:pt x="44751" y="15864"/>
                    <a:pt x="44748" y="15871"/>
                  </a:cubicBezTo>
                  <a:lnTo>
                    <a:pt x="44748" y="15871"/>
                  </a:lnTo>
                  <a:cubicBezTo>
                    <a:pt x="44755" y="15861"/>
                    <a:pt x="44761" y="15854"/>
                    <a:pt x="44768" y="15848"/>
                  </a:cubicBezTo>
                  <a:close/>
                  <a:moveTo>
                    <a:pt x="45856" y="16017"/>
                  </a:moveTo>
                  <a:lnTo>
                    <a:pt x="45856" y="16017"/>
                  </a:lnTo>
                  <a:cubicBezTo>
                    <a:pt x="45878" y="16024"/>
                    <a:pt x="45898" y="16034"/>
                    <a:pt x="45918" y="16044"/>
                  </a:cubicBezTo>
                  <a:lnTo>
                    <a:pt x="45918" y="16044"/>
                  </a:lnTo>
                  <a:cubicBezTo>
                    <a:pt x="45909" y="16040"/>
                    <a:pt x="45890" y="16032"/>
                    <a:pt x="45856" y="16017"/>
                  </a:cubicBezTo>
                  <a:close/>
                  <a:moveTo>
                    <a:pt x="52268" y="8404"/>
                  </a:moveTo>
                  <a:cubicBezTo>
                    <a:pt x="52333" y="8404"/>
                    <a:pt x="52401" y="8411"/>
                    <a:pt x="52469" y="8424"/>
                  </a:cubicBezTo>
                  <a:cubicBezTo>
                    <a:pt x="52437" y="8419"/>
                    <a:pt x="52423" y="8417"/>
                    <a:pt x="52423" y="8417"/>
                  </a:cubicBezTo>
                  <a:lnTo>
                    <a:pt x="52423" y="8417"/>
                  </a:lnTo>
                  <a:cubicBezTo>
                    <a:pt x="52422" y="8417"/>
                    <a:pt x="52627" y="8452"/>
                    <a:pt x="52605" y="8452"/>
                  </a:cubicBezTo>
                  <a:cubicBezTo>
                    <a:pt x="52714" y="8479"/>
                    <a:pt x="52823" y="8506"/>
                    <a:pt x="52932" y="8560"/>
                  </a:cubicBezTo>
                  <a:cubicBezTo>
                    <a:pt x="53041" y="8615"/>
                    <a:pt x="53177" y="8669"/>
                    <a:pt x="53313" y="8724"/>
                  </a:cubicBezTo>
                  <a:cubicBezTo>
                    <a:pt x="53694" y="8941"/>
                    <a:pt x="54075" y="9214"/>
                    <a:pt x="54374" y="9567"/>
                  </a:cubicBezTo>
                  <a:cubicBezTo>
                    <a:pt x="55082" y="10438"/>
                    <a:pt x="55653" y="11418"/>
                    <a:pt x="56061" y="12479"/>
                  </a:cubicBezTo>
                  <a:cubicBezTo>
                    <a:pt x="56524" y="13595"/>
                    <a:pt x="56851" y="14738"/>
                    <a:pt x="57041" y="15935"/>
                  </a:cubicBezTo>
                  <a:cubicBezTo>
                    <a:pt x="57061" y="16068"/>
                    <a:pt x="57080" y="16202"/>
                    <a:pt x="57097" y="16337"/>
                  </a:cubicBezTo>
                  <a:lnTo>
                    <a:pt x="57097" y="16337"/>
                  </a:lnTo>
                  <a:cubicBezTo>
                    <a:pt x="56566" y="16052"/>
                    <a:pt x="56070" y="15713"/>
                    <a:pt x="55626" y="15337"/>
                  </a:cubicBezTo>
                  <a:cubicBezTo>
                    <a:pt x="54755" y="14602"/>
                    <a:pt x="53993" y="13704"/>
                    <a:pt x="53367" y="12751"/>
                  </a:cubicBezTo>
                  <a:cubicBezTo>
                    <a:pt x="52687" y="11772"/>
                    <a:pt x="52143" y="10710"/>
                    <a:pt x="51762" y="9567"/>
                  </a:cubicBezTo>
                  <a:cubicBezTo>
                    <a:pt x="51653" y="9322"/>
                    <a:pt x="51626" y="9050"/>
                    <a:pt x="51680" y="8778"/>
                  </a:cubicBezTo>
                  <a:cubicBezTo>
                    <a:pt x="51732" y="8597"/>
                    <a:pt x="51734" y="8588"/>
                    <a:pt x="51851" y="8495"/>
                  </a:cubicBezTo>
                  <a:lnTo>
                    <a:pt x="51851" y="8495"/>
                  </a:lnTo>
                  <a:cubicBezTo>
                    <a:pt x="51849" y="8497"/>
                    <a:pt x="51850" y="8497"/>
                    <a:pt x="51853" y="8497"/>
                  </a:cubicBezTo>
                  <a:cubicBezTo>
                    <a:pt x="51872" y="8497"/>
                    <a:pt x="51979" y="8452"/>
                    <a:pt x="51979" y="8452"/>
                  </a:cubicBezTo>
                  <a:cubicBezTo>
                    <a:pt x="52009" y="8442"/>
                    <a:pt x="52029" y="8434"/>
                    <a:pt x="52042" y="8428"/>
                  </a:cubicBezTo>
                  <a:lnTo>
                    <a:pt x="52042" y="8428"/>
                  </a:lnTo>
                  <a:cubicBezTo>
                    <a:pt x="52055" y="8427"/>
                    <a:pt x="52070" y="8426"/>
                    <a:pt x="52088" y="8424"/>
                  </a:cubicBezTo>
                  <a:cubicBezTo>
                    <a:pt x="52143" y="8411"/>
                    <a:pt x="52204" y="8404"/>
                    <a:pt x="52268" y="8404"/>
                  </a:cubicBezTo>
                  <a:close/>
                  <a:moveTo>
                    <a:pt x="44904" y="15827"/>
                  </a:moveTo>
                  <a:cubicBezTo>
                    <a:pt x="44951" y="15827"/>
                    <a:pt x="45102" y="15836"/>
                    <a:pt x="45169" y="15838"/>
                  </a:cubicBezTo>
                  <a:lnTo>
                    <a:pt x="45169" y="15838"/>
                  </a:lnTo>
                  <a:cubicBezTo>
                    <a:pt x="45269" y="15862"/>
                    <a:pt x="45386" y="15885"/>
                    <a:pt x="45502" y="15908"/>
                  </a:cubicBezTo>
                  <a:lnTo>
                    <a:pt x="45747" y="15990"/>
                  </a:lnTo>
                  <a:cubicBezTo>
                    <a:pt x="45767" y="15990"/>
                    <a:pt x="45916" y="16047"/>
                    <a:pt x="45923" y="16047"/>
                  </a:cubicBezTo>
                  <a:cubicBezTo>
                    <a:pt x="45923" y="16047"/>
                    <a:pt x="45923" y="16047"/>
                    <a:pt x="45923" y="16047"/>
                  </a:cubicBezTo>
                  <a:lnTo>
                    <a:pt x="45923" y="16047"/>
                  </a:lnTo>
                  <a:cubicBezTo>
                    <a:pt x="45973" y="16074"/>
                    <a:pt x="46017" y="16107"/>
                    <a:pt x="46074" y="16126"/>
                  </a:cubicBezTo>
                  <a:lnTo>
                    <a:pt x="46210" y="16235"/>
                  </a:lnTo>
                  <a:cubicBezTo>
                    <a:pt x="46179" y="16214"/>
                    <a:pt x="46163" y="16205"/>
                    <a:pt x="46161" y="16205"/>
                  </a:cubicBezTo>
                  <a:lnTo>
                    <a:pt x="46161" y="16205"/>
                  </a:lnTo>
                  <a:cubicBezTo>
                    <a:pt x="46157" y="16205"/>
                    <a:pt x="46187" y="16228"/>
                    <a:pt x="46237" y="16262"/>
                  </a:cubicBezTo>
                  <a:cubicBezTo>
                    <a:pt x="46809" y="16861"/>
                    <a:pt x="47271" y="17541"/>
                    <a:pt x="47598" y="18303"/>
                  </a:cubicBezTo>
                  <a:cubicBezTo>
                    <a:pt x="48360" y="19990"/>
                    <a:pt x="48904" y="21759"/>
                    <a:pt x="49203" y="23555"/>
                  </a:cubicBezTo>
                  <a:cubicBezTo>
                    <a:pt x="49280" y="24005"/>
                    <a:pt x="49342" y="24464"/>
                    <a:pt x="49386" y="24928"/>
                  </a:cubicBezTo>
                  <a:lnTo>
                    <a:pt x="49386" y="24928"/>
                  </a:lnTo>
                  <a:cubicBezTo>
                    <a:pt x="48472" y="24476"/>
                    <a:pt x="47658" y="23823"/>
                    <a:pt x="46972" y="23066"/>
                  </a:cubicBezTo>
                  <a:cubicBezTo>
                    <a:pt x="46964" y="23056"/>
                    <a:pt x="46956" y="23048"/>
                    <a:pt x="46949" y="23040"/>
                  </a:cubicBezTo>
                  <a:lnTo>
                    <a:pt x="46949" y="23040"/>
                  </a:lnTo>
                  <a:cubicBezTo>
                    <a:pt x="46946" y="23031"/>
                    <a:pt x="46936" y="23014"/>
                    <a:pt x="46917" y="22984"/>
                  </a:cubicBezTo>
                  <a:lnTo>
                    <a:pt x="46781" y="22793"/>
                  </a:lnTo>
                  <a:cubicBezTo>
                    <a:pt x="46645" y="22576"/>
                    <a:pt x="46536" y="22358"/>
                    <a:pt x="46400" y="22140"/>
                  </a:cubicBezTo>
                  <a:cubicBezTo>
                    <a:pt x="46128" y="21623"/>
                    <a:pt x="45883" y="21133"/>
                    <a:pt x="45666" y="20562"/>
                  </a:cubicBezTo>
                  <a:cubicBezTo>
                    <a:pt x="45656" y="20539"/>
                    <a:pt x="45653" y="20530"/>
                    <a:pt x="45652" y="20530"/>
                  </a:cubicBezTo>
                  <a:lnTo>
                    <a:pt x="45652" y="20530"/>
                  </a:lnTo>
                  <a:cubicBezTo>
                    <a:pt x="45651" y="20530"/>
                    <a:pt x="45686" y="20624"/>
                    <a:pt x="45682" y="20624"/>
                  </a:cubicBezTo>
                  <a:cubicBezTo>
                    <a:pt x="45679" y="20624"/>
                    <a:pt x="45668" y="20601"/>
                    <a:pt x="45638" y="20535"/>
                  </a:cubicBezTo>
                  <a:cubicBezTo>
                    <a:pt x="45611" y="20453"/>
                    <a:pt x="45584" y="20371"/>
                    <a:pt x="45557" y="20290"/>
                  </a:cubicBezTo>
                  <a:cubicBezTo>
                    <a:pt x="45475" y="20154"/>
                    <a:pt x="45421" y="19990"/>
                    <a:pt x="45366" y="19827"/>
                  </a:cubicBezTo>
                  <a:cubicBezTo>
                    <a:pt x="45257" y="19501"/>
                    <a:pt x="45149" y="19201"/>
                    <a:pt x="45040" y="18875"/>
                  </a:cubicBezTo>
                  <a:cubicBezTo>
                    <a:pt x="44904" y="18548"/>
                    <a:pt x="44849" y="18249"/>
                    <a:pt x="44768" y="17922"/>
                  </a:cubicBezTo>
                  <a:cubicBezTo>
                    <a:pt x="44740" y="17759"/>
                    <a:pt x="44713" y="17623"/>
                    <a:pt x="44659" y="17459"/>
                  </a:cubicBezTo>
                  <a:cubicBezTo>
                    <a:pt x="44659" y="17405"/>
                    <a:pt x="44659" y="17351"/>
                    <a:pt x="44659" y="17296"/>
                  </a:cubicBezTo>
                  <a:cubicBezTo>
                    <a:pt x="44641" y="17218"/>
                    <a:pt x="44635" y="17195"/>
                    <a:pt x="44634" y="17195"/>
                  </a:cubicBezTo>
                  <a:lnTo>
                    <a:pt x="44634" y="17195"/>
                  </a:lnTo>
                  <a:cubicBezTo>
                    <a:pt x="44633" y="17195"/>
                    <a:pt x="44633" y="17197"/>
                    <a:pt x="44633" y="17199"/>
                  </a:cubicBezTo>
                  <a:lnTo>
                    <a:pt x="44633" y="17199"/>
                  </a:lnTo>
                  <a:cubicBezTo>
                    <a:pt x="44633" y="17195"/>
                    <a:pt x="44632" y="17192"/>
                    <a:pt x="44632" y="17187"/>
                  </a:cubicBezTo>
                  <a:cubicBezTo>
                    <a:pt x="44604" y="16915"/>
                    <a:pt x="44577" y="16643"/>
                    <a:pt x="44604" y="16398"/>
                  </a:cubicBezTo>
                  <a:lnTo>
                    <a:pt x="44604" y="16289"/>
                  </a:lnTo>
                  <a:cubicBezTo>
                    <a:pt x="44645" y="16167"/>
                    <a:pt x="44655" y="16091"/>
                    <a:pt x="44669" y="16003"/>
                  </a:cubicBezTo>
                  <a:lnTo>
                    <a:pt x="44669" y="16003"/>
                  </a:lnTo>
                  <a:cubicBezTo>
                    <a:pt x="44667" y="16019"/>
                    <a:pt x="44668" y="16026"/>
                    <a:pt x="44670" y="16026"/>
                  </a:cubicBezTo>
                  <a:cubicBezTo>
                    <a:pt x="44676" y="16026"/>
                    <a:pt x="44696" y="15977"/>
                    <a:pt x="44718" y="15925"/>
                  </a:cubicBezTo>
                  <a:lnTo>
                    <a:pt x="44718" y="15925"/>
                  </a:lnTo>
                  <a:cubicBezTo>
                    <a:pt x="44705" y="15947"/>
                    <a:pt x="44696" y="15956"/>
                    <a:pt x="44693" y="15956"/>
                  </a:cubicBezTo>
                  <a:cubicBezTo>
                    <a:pt x="44686" y="15956"/>
                    <a:pt x="44698" y="15925"/>
                    <a:pt x="44735" y="15886"/>
                  </a:cubicBezTo>
                  <a:lnTo>
                    <a:pt x="44735" y="15886"/>
                  </a:lnTo>
                  <a:cubicBezTo>
                    <a:pt x="44735" y="15886"/>
                    <a:pt x="44736" y="15886"/>
                    <a:pt x="44736" y="15886"/>
                  </a:cubicBezTo>
                  <a:lnTo>
                    <a:pt x="44736" y="15886"/>
                  </a:lnTo>
                  <a:cubicBezTo>
                    <a:pt x="44730" y="15899"/>
                    <a:pt x="44724" y="15912"/>
                    <a:pt x="44718" y="15925"/>
                  </a:cubicBezTo>
                  <a:lnTo>
                    <a:pt x="44718" y="15925"/>
                  </a:lnTo>
                  <a:cubicBezTo>
                    <a:pt x="44725" y="15915"/>
                    <a:pt x="44733" y="15901"/>
                    <a:pt x="44741" y="15884"/>
                  </a:cubicBezTo>
                  <a:lnTo>
                    <a:pt x="44741" y="15884"/>
                  </a:lnTo>
                  <a:cubicBezTo>
                    <a:pt x="44739" y="15885"/>
                    <a:pt x="44738" y="15885"/>
                    <a:pt x="44736" y="15886"/>
                  </a:cubicBezTo>
                  <a:lnTo>
                    <a:pt x="44736" y="15886"/>
                  </a:lnTo>
                  <a:cubicBezTo>
                    <a:pt x="44736" y="15886"/>
                    <a:pt x="44736" y="15885"/>
                    <a:pt x="44736" y="15885"/>
                  </a:cubicBezTo>
                  <a:lnTo>
                    <a:pt x="44736" y="15885"/>
                  </a:lnTo>
                  <a:cubicBezTo>
                    <a:pt x="44738" y="15884"/>
                    <a:pt x="44739" y="15882"/>
                    <a:pt x="44740" y="15881"/>
                  </a:cubicBezTo>
                  <a:cubicBezTo>
                    <a:pt x="44741" y="15880"/>
                    <a:pt x="44742" y="15878"/>
                    <a:pt x="44743" y="15877"/>
                  </a:cubicBezTo>
                  <a:lnTo>
                    <a:pt x="44743" y="15877"/>
                  </a:lnTo>
                  <a:cubicBezTo>
                    <a:pt x="44742" y="15877"/>
                    <a:pt x="44741" y="15878"/>
                    <a:pt x="44739" y="15879"/>
                  </a:cubicBezTo>
                  <a:lnTo>
                    <a:pt x="44739" y="15879"/>
                  </a:lnTo>
                  <a:cubicBezTo>
                    <a:pt x="44744" y="15869"/>
                    <a:pt x="44749" y="15859"/>
                    <a:pt x="44754" y="15850"/>
                  </a:cubicBezTo>
                  <a:lnTo>
                    <a:pt x="44754" y="15850"/>
                  </a:lnTo>
                  <a:cubicBezTo>
                    <a:pt x="44755" y="15849"/>
                    <a:pt x="44755" y="15849"/>
                    <a:pt x="44756" y="15849"/>
                  </a:cubicBezTo>
                  <a:lnTo>
                    <a:pt x="44756" y="15849"/>
                  </a:lnTo>
                  <a:cubicBezTo>
                    <a:pt x="44755" y="15849"/>
                    <a:pt x="44755" y="15849"/>
                    <a:pt x="44754" y="15849"/>
                  </a:cubicBezTo>
                  <a:lnTo>
                    <a:pt x="44754" y="15849"/>
                  </a:lnTo>
                  <a:cubicBezTo>
                    <a:pt x="44759" y="15841"/>
                    <a:pt x="44763" y="15833"/>
                    <a:pt x="44768" y="15827"/>
                  </a:cubicBezTo>
                  <a:lnTo>
                    <a:pt x="44768" y="15827"/>
                  </a:lnTo>
                  <a:cubicBezTo>
                    <a:pt x="44764" y="15834"/>
                    <a:pt x="44761" y="15842"/>
                    <a:pt x="44758" y="15849"/>
                  </a:cubicBezTo>
                  <a:lnTo>
                    <a:pt x="44758" y="15849"/>
                  </a:lnTo>
                  <a:cubicBezTo>
                    <a:pt x="44762" y="15848"/>
                    <a:pt x="44766" y="15847"/>
                    <a:pt x="44769" y="15846"/>
                  </a:cubicBezTo>
                  <a:lnTo>
                    <a:pt x="44769" y="15846"/>
                  </a:lnTo>
                  <a:cubicBezTo>
                    <a:pt x="44769" y="15847"/>
                    <a:pt x="44768" y="15847"/>
                    <a:pt x="44768" y="15848"/>
                  </a:cubicBezTo>
                  <a:lnTo>
                    <a:pt x="44768" y="15848"/>
                  </a:lnTo>
                  <a:cubicBezTo>
                    <a:pt x="44774" y="15847"/>
                    <a:pt x="44780" y="15847"/>
                    <a:pt x="44785" y="15846"/>
                  </a:cubicBezTo>
                  <a:lnTo>
                    <a:pt x="44785" y="15846"/>
                  </a:lnTo>
                  <a:cubicBezTo>
                    <a:pt x="44778" y="15853"/>
                    <a:pt x="44765" y="15863"/>
                    <a:pt x="44745" y="15875"/>
                  </a:cubicBezTo>
                  <a:lnTo>
                    <a:pt x="44745" y="15875"/>
                  </a:lnTo>
                  <a:cubicBezTo>
                    <a:pt x="44746" y="15874"/>
                    <a:pt x="44747" y="15872"/>
                    <a:pt x="44748" y="15871"/>
                  </a:cubicBezTo>
                  <a:lnTo>
                    <a:pt x="44748" y="15871"/>
                  </a:lnTo>
                  <a:cubicBezTo>
                    <a:pt x="44746" y="15873"/>
                    <a:pt x="44745" y="15875"/>
                    <a:pt x="44743" y="15877"/>
                  </a:cubicBezTo>
                  <a:lnTo>
                    <a:pt x="44743" y="15877"/>
                  </a:lnTo>
                  <a:cubicBezTo>
                    <a:pt x="44744" y="15876"/>
                    <a:pt x="44745" y="15876"/>
                    <a:pt x="44745" y="15875"/>
                  </a:cubicBezTo>
                  <a:lnTo>
                    <a:pt x="44745" y="15875"/>
                  </a:lnTo>
                  <a:cubicBezTo>
                    <a:pt x="44744" y="15878"/>
                    <a:pt x="44742" y="15881"/>
                    <a:pt x="44741" y="15884"/>
                  </a:cubicBezTo>
                  <a:lnTo>
                    <a:pt x="44741" y="15884"/>
                  </a:lnTo>
                  <a:cubicBezTo>
                    <a:pt x="44806" y="15858"/>
                    <a:pt x="44865" y="15843"/>
                    <a:pt x="44831" y="15843"/>
                  </a:cubicBezTo>
                  <a:cubicBezTo>
                    <a:pt x="44822" y="15843"/>
                    <a:pt x="44808" y="15844"/>
                    <a:pt x="44785" y="15846"/>
                  </a:cubicBezTo>
                  <a:lnTo>
                    <a:pt x="44785" y="15846"/>
                  </a:lnTo>
                  <a:cubicBezTo>
                    <a:pt x="44787" y="15844"/>
                    <a:pt x="44789" y="15843"/>
                    <a:pt x="44790" y="15841"/>
                  </a:cubicBezTo>
                  <a:lnTo>
                    <a:pt x="44790" y="15841"/>
                  </a:lnTo>
                  <a:cubicBezTo>
                    <a:pt x="44783" y="15843"/>
                    <a:pt x="44776" y="15845"/>
                    <a:pt x="44769" y="15846"/>
                  </a:cubicBezTo>
                  <a:lnTo>
                    <a:pt x="44769" y="15846"/>
                  </a:lnTo>
                  <a:cubicBezTo>
                    <a:pt x="44780" y="15836"/>
                    <a:pt x="44789" y="15832"/>
                    <a:pt x="44793" y="15832"/>
                  </a:cubicBezTo>
                  <a:cubicBezTo>
                    <a:pt x="44796" y="15832"/>
                    <a:pt x="44796" y="15835"/>
                    <a:pt x="44790" y="15841"/>
                  </a:cubicBezTo>
                  <a:lnTo>
                    <a:pt x="44790" y="15841"/>
                  </a:lnTo>
                  <a:cubicBezTo>
                    <a:pt x="44819" y="15834"/>
                    <a:pt x="44848" y="15827"/>
                    <a:pt x="44876" y="15827"/>
                  </a:cubicBezTo>
                  <a:close/>
                  <a:moveTo>
                    <a:pt x="36222" y="21841"/>
                  </a:moveTo>
                  <a:cubicBezTo>
                    <a:pt x="36304" y="21841"/>
                    <a:pt x="36413" y="21841"/>
                    <a:pt x="36494" y="21868"/>
                  </a:cubicBezTo>
                  <a:cubicBezTo>
                    <a:pt x="36631" y="21950"/>
                    <a:pt x="36767" y="22059"/>
                    <a:pt x="36875" y="22222"/>
                  </a:cubicBezTo>
                  <a:cubicBezTo>
                    <a:pt x="37120" y="22576"/>
                    <a:pt x="37311" y="22984"/>
                    <a:pt x="37420" y="23419"/>
                  </a:cubicBezTo>
                  <a:cubicBezTo>
                    <a:pt x="37692" y="24345"/>
                    <a:pt x="37828" y="25324"/>
                    <a:pt x="37855" y="26304"/>
                  </a:cubicBezTo>
                  <a:cubicBezTo>
                    <a:pt x="37903" y="28035"/>
                    <a:pt x="37620" y="29745"/>
                    <a:pt x="37042" y="31362"/>
                  </a:cubicBezTo>
                  <a:lnTo>
                    <a:pt x="37042" y="31362"/>
                  </a:lnTo>
                  <a:cubicBezTo>
                    <a:pt x="36213" y="30099"/>
                    <a:pt x="35729" y="28636"/>
                    <a:pt x="35488" y="27148"/>
                  </a:cubicBezTo>
                  <a:cubicBezTo>
                    <a:pt x="35297" y="25978"/>
                    <a:pt x="35270" y="24807"/>
                    <a:pt x="35351" y="23637"/>
                  </a:cubicBezTo>
                  <a:cubicBezTo>
                    <a:pt x="35379" y="23229"/>
                    <a:pt x="35488" y="22848"/>
                    <a:pt x="35624" y="22494"/>
                  </a:cubicBezTo>
                  <a:cubicBezTo>
                    <a:pt x="35787" y="22140"/>
                    <a:pt x="35977" y="21895"/>
                    <a:pt x="36222" y="21841"/>
                  </a:cubicBezTo>
                  <a:close/>
                  <a:moveTo>
                    <a:pt x="14311" y="22956"/>
                  </a:moveTo>
                  <a:cubicBezTo>
                    <a:pt x="15082" y="22956"/>
                    <a:pt x="15748" y="23325"/>
                    <a:pt x="16029" y="24100"/>
                  </a:cubicBezTo>
                  <a:cubicBezTo>
                    <a:pt x="16383" y="24998"/>
                    <a:pt x="16220" y="26032"/>
                    <a:pt x="15948" y="26930"/>
                  </a:cubicBezTo>
                  <a:cubicBezTo>
                    <a:pt x="15062" y="29882"/>
                    <a:pt x="12411" y="32132"/>
                    <a:pt x="9439" y="32387"/>
                  </a:cubicBezTo>
                  <a:lnTo>
                    <a:pt x="9439" y="32387"/>
                  </a:lnTo>
                  <a:cubicBezTo>
                    <a:pt x="8865" y="30297"/>
                    <a:pt x="9033" y="27960"/>
                    <a:pt x="10015" y="26086"/>
                  </a:cubicBezTo>
                  <a:cubicBezTo>
                    <a:pt x="10804" y="24617"/>
                    <a:pt x="12165" y="23229"/>
                    <a:pt x="13934" y="22984"/>
                  </a:cubicBezTo>
                  <a:cubicBezTo>
                    <a:pt x="14061" y="22965"/>
                    <a:pt x="14187" y="22956"/>
                    <a:pt x="14311" y="22956"/>
                  </a:cubicBezTo>
                  <a:close/>
                  <a:moveTo>
                    <a:pt x="25837" y="24305"/>
                  </a:moveTo>
                  <a:cubicBezTo>
                    <a:pt x="26377" y="24305"/>
                    <a:pt x="26825" y="25264"/>
                    <a:pt x="27024" y="25705"/>
                  </a:cubicBezTo>
                  <a:cubicBezTo>
                    <a:pt x="27432" y="26740"/>
                    <a:pt x="27623" y="27828"/>
                    <a:pt x="27568" y="28944"/>
                  </a:cubicBezTo>
                  <a:cubicBezTo>
                    <a:pt x="27411" y="32289"/>
                    <a:pt x="25365" y="35171"/>
                    <a:pt x="22530" y="36780"/>
                  </a:cubicBezTo>
                  <a:lnTo>
                    <a:pt x="22530" y="36780"/>
                  </a:lnTo>
                  <a:cubicBezTo>
                    <a:pt x="21633" y="34993"/>
                    <a:pt x="21597" y="32913"/>
                    <a:pt x="22125" y="31012"/>
                  </a:cubicBezTo>
                  <a:cubicBezTo>
                    <a:pt x="22452" y="29788"/>
                    <a:pt x="22942" y="28617"/>
                    <a:pt x="23541" y="27529"/>
                  </a:cubicBezTo>
                  <a:cubicBezTo>
                    <a:pt x="23840" y="26957"/>
                    <a:pt x="24166" y="26386"/>
                    <a:pt x="24493" y="25841"/>
                  </a:cubicBezTo>
                  <a:cubicBezTo>
                    <a:pt x="24738" y="25352"/>
                    <a:pt x="25065" y="24889"/>
                    <a:pt x="25446" y="24481"/>
                  </a:cubicBezTo>
                  <a:cubicBezTo>
                    <a:pt x="25580" y="24357"/>
                    <a:pt x="25711" y="24305"/>
                    <a:pt x="25837" y="24305"/>
                  </a:cubicBezTo>
                  <a:close/>
                  <a:moveTo>
                    <a:pt x="63202" y="0"/>
                  </a:moveTo>
                  <a:cubicBezTo>
                    <a:pt x="62509" y="0"/>
                    <a:pt x="61885" y="925"/>
                    <a:pt x="62511" y="1594"/>
                  </a:cubicBezTo>
                  <a:cubicBezTo>
                    <a:pt x="65450" y="4696"/>
                    <a:pt x="67927" y="9268"/>
                    <a:pt x="65995" y="13568"/>
                  </a:cubicBezTo>
                  <a:cubicBezTo>
                    <a:pt x="65178" y="15391"/>
                    <a:pt x="63654" y="16779"/>
                    <a:pt x="61640" y="17160"/>
                  </a:cubicBezTo>
                  <a:cubicBezTo>
                    <a:pt x="61283" y="17229"/>
                    <a:pt x="60921" y="17261"/>
                    <a:pt x="60559" y="17261"/>
                  </a:cubicBezTo>
                  <a:cubicBezTo>
                    <a:pt x="60028" y="17261"/>
                    <a:pt x="59497" y="17192"/>
                    <a:pt x="58977" y="17065"/>
                  </a:cubicBezTo>
                  <a:lnTo>
                    <a:pt x="58977" y="17065"/>
                  </a:lnTo>
                  <a:cubicBezTo>
                    <a:pt x="58916" y="16127"/>
                    <a:pt x="58782" y="15226"/>
                    <a:pt x="58592" y="14411"/>
                  </a:cubicBezTo>
                  <a:cubicBezTo>
                    <a:pt x="58266" y="13024"/>
                    <a:pt x="57776" y="11690"/>
                    <a:pt x="57123" y="10465"/>
                  </a:cubicBezTo>
                  <a:cubicBezTo>
                    <a:pt x="56524" y="9322"/>
                    <a:pt x="55817" y="8261"/>
                    <a:pt x="54755" y="7499"/>
                  </a:cubicBezTo>
                  <a:cubicBezTo>
                    <a:pt x="54025" y="6974"/>
                    <a:pt x="53103" y="6583"/>
                    <a:pt x="52182" y="6583"/>
                  </a:cubicBezTo>
                  <a:cubicBezTo>
                    <a:pt x="52005" y="6583"/>
                    <a:pt x="51828" y="6597"/>
                    <a:pt x="51653" y="6628"/>
                  </a:cubicBezTo>
                  <a:cubicBezTo>
                    <a:pt x="50401" y="6873"/>
                    <a:pt x="49693" y="8125"/>
                    <a:pt x="49829" y="9350"/>
                  </a:cubicBezTo>
                  <a:cubicBezTo>
                    <a:pt x="49965" y="10084"/>
                    <a:pt x="50238" y="10846"/>
                    <a:pt x="50591" y="11500"/>
                  </a:cubicBezTo>
                  <a:cubicBezTo>
                    <a:pt x="50891" y="12153"/>
                    <a:pt x="51217" y="12751"/>
                    <a:pt x="51571" y="13350"/>
                  </a:cubicBezTo>
                  <a:cubicBezTo>
                    <a:pt x="52279" y="14520"/>
                    <a:pt x="53150" y="15582"/>
                    <a:pt x="54156" y="16507"/>
                  </a:cubicBezTo>
                  <a:cubicBezTo>
                    <a:pt x="55064" y="17308"/>
                    <a:pt x="56103" y="17956"/>
                    <a:pt x="57218" y="18400"/>
                  </a:cubicBezTo>
                  <a:lnTo>
                    <a:pt x="57218" y="18400"/>
                  </a:lnTo>
                  <a:cubicBezTo>
                    <a:pt x="57203" y="19825"/>
                    <a:pt x="56974" y="21263"/>
                    <a:pt x="56442" y="22549"/>
                  </a:cubicBezTo>
                  <a:cubicBezTo>
                    <a:pt x="55669" y="24334"/>
                    <a:pt x="54192" y="25598"/>
                    <a:pt x="52213" y="25598"/>
                  </a:cubicBezTo>
                  <a:cubicBezTo>
                    <a:pt x="52172" y="25598"/>
                    <a:pt x="52130" y="25598"/>
                    <a:pt x="52088" y="25597"/>
                  </a:cubicBezTo>
                  <a:cubicBezTo>
                    <a:pt x="51815" y="25593"/>
                    <a:pt x="51546" y="25571"/>
                    <a:pt x="51283" y="25532"/>
                  </a:cubicBezTo>
                  <a:lnTo>
                    <a:pt x="51283" y="25532"/>
                  </a:lnTo>
                  <a:cubicBezTo>
                    <a:pt x="51240" y="24714"/>
                    <a:pt x="51140" y="23897"/>
                    <a:pt x="51000" y="23093"/>
                  </a:cubicBezTo>
                  <a:cubicBezTo>
                    <a:pt x="50646" y="20916"/>
                    <a:pt x="49965" y="18793"/>
                    <a:pt x="48931" y="16834"/>
                  </a:cubicBezTo>
                  <a:cubicBezTo>
                    <a:pt x="48128" y="15372"/>
                    <a:pt x="46845" y="13999"/>
                    <a:pt x="45122" y="13999"/>
                  </a:cubicBezTo>
                  <a:cubicBezTo>
                    <a:pt x="44919" y="13999"/>
                    <a:pt x="44710" y="14018"/>
                    <a:pt x="44495" y="14058"/>
                  </a:cubicBezTo>
                  <a:cubicBezTo>
                    <a:pt x="43053" y="14303"/>
                    <a:pt x="42672" y="15827"/>
                    <a:pt x="42808" y="17106"/>
                  </a:cubicBezTo>
                  <a:cubicBezTo>
                    <a:pt x="42999" y="18684"/>
                    <a:pt x="43461" y="20208"/>
                    <a:pt x="44114" y="21650"/>
                  </a:cubicBezTo>
                  <a:cubicBezTo>
                    <a:pt x="44659" y="22875"/>
                    <a:pt x="45257" y="24045"/>
                    <a:pt x="46264" y="24998"/>
                  </a:cubicBezTo>
                  <a:cubicBezTo>
                    <a:pt x="47160" y="25837"/>
                    <a:pt x="48257" y="26533"/>
                    <a:pt x="49441" y="26970"/>
                  </a:cubicBezTo>
                  <a:lnTo>
                    <a:pt x="49441" y="26970"/>
                  </a:lnTo>
                  <a:cubicBezTo>
                    <a:pt x="49381" y="28316"/>
                    <a:pt x="49110" y="29646"/>
                    <a:pt x="48523" y="30849"/>
                  </a:cubicBezTo>
                  <a:cubicBezTo>
                    <a:pt x="47625" y="32672"/>
                    <a:pt x="46074" y="34223"/>
                    <a:pt x="44060" y="34659"/>
                  </a:cubicBezTo>
                  <a:cubicBezTo>
                    <a:pt x="43684" y="34739"/>
                    <a:pt x="43306" y="34777"/>
                    <a:pt x="42930" y="34777"/>
                  </a:cubicBezTo>
                  <a:cubicBezTo>
                    <a:pt x="41267" y="34777"/>
                    <a:pt x="39648" y="34037"/>
                    <a:pt x="38427" y="32972"/>
                  </a:cubicBezTo>
                  <a:cubicBezTo>
                    <a:pt x="38418" y="32964"/>
                    <a:pt x="38410" y="32957"/>
                    <a:pt x="38402" y="32950"/>
                  </a:cubicBezTo>
                  <a:lnTo>
                    <a:pt x="38402" y="32950"/>
                  </a:lnTo>
                  <a:cubicBezTo>
                    <a:pt x="39472" y="30506"/>
                    <a:pt x="39941" y="27795"/>
                    <a:pt x="39651" y="25161"/>
                  </a:cubicBezTo>
                  <a:cubicBezTo>
                    <a:pt x="39515" y="23964"/>
                    <a:pt x="39298" y="22685"/>
                    <a:pt x="38672" y="21623"/>
                  </a:cubicBezTo>
                  <a:cubicBezTo>
                    <a:pt x="38164" y="20762"/>
                    <a:pt x="37280" y="20027"/>
                    <a:pt x="36281" y="20027"/>
                  </a:cubicBezTo>
                  <a:cubicBezTo>
                    <a:pt x="36049" y="20027"/>
                    <a:pt x="35811" y="20066"/>
                    <a:pt x="35569" y="20154"/>
                  </a:cubicBezTo>
                  <a:cubicBezTo>
                    <a:pt x="34399" y="20589"/>
                    <a:pt x="33827" y="21868"/>
                    <a:pt x="33664" y="23011"/>
                  </a:cubicBezTo>
                  <a:cubicBezTo>
                    <a:pt x="33474" y="24372"/>
                    <a:pt x="33474" y="25733"/>
                    <a:pt x="33664" y="27093"/>
                  </a:cubicBezTo>
                  <a:cubicBezTo>
                    <a:pt x="33956" y="29319"/>
                    <a:pt x="34750" y="31526"/>
                    <a:pt x="36184" y="33255"/>
                  </a:cubicBezTo>
                  <a:lnTo>
                    <a:pt x="36184" y="33255"/>
                  </a:lnTo>
                  <a:cubicBezTo>
                    <a:pt x="35450" y="34586"/>
                    <a:pt x="34511" y="35801"/>
                    <a:pt x="33392" y="36836"/>
                  </a:cubicBezTo>
                  <a:cubicBezTo>
                    <a:pt x="31841" y="38251"/>
                    <a:pt x="29800" y="39421"/>
                    <a:pt x="27677" y="39612"/>
                  </a:cubicBezTo>
                  <a:cubicBezTo>
                    <a:pt x="27461" y="39638"/>
                    <a:pt x="27245" y="39651"/>
                    <a:pt x="27030" y="39651"/>
                  </a:cubicBezTo>
                  <a:cubicBezTo>
                    <a:pt x="26135" y="39651"/>
                    <a:pt x="25261" y="39425"/>
                    <a:pt x="24493" y="38986"/>
                  </a:cubicBezTo>
                  <a:cubicBezTo>
                    <a:pt x="24185" y="38784"/>
                    <a:pt x="23898" y="38554"/>
                    <a:pt x="23637" y="38299"/>
                  </a:cubicBezTo>
                  <a:lnTo>
                    <a:pt x="23637" y="38299"/>
                  </a:lnTo>
                  <a:cubicBezTo>
                    <a:pt x="25028" y="37479"/>
                    <a:pt x="26268" y="36381"/>
                    <a:pt x="27269" y="35040"/>
                  </a:cubicBezTo>
                  <a:cubicBezTo>
                    <a:pt x="28875" y="32890"/>
                    <a:pt x="29609" y="30223"/>
                    <a:pt x="29364" y="27556"/>
                  </a:cubicBezTo>
                  <a:cubicBezTo>
                    <a:pt x="29255" y="26222"/>
                    <a:pt x="28793" y="24943"/>
                    <a:pt x="28058" y="23828"/>
                  </a:cubicBezTo>
                  <a:cubicBezTo>
                    <a:pt x="27474" y="23037"/>
                    <a:pt x="26651" y="22529"/>
                    <a:pt x="25794" y="22529"/>
                  </a:cubicBezTo>
                  <a:cubicBezTo>
                    <a:pt x="25295" y="22529"/>
                    <a:pt x="24784" y="22702"/>
                    <a:pt x="24303" y="23093"/>
                  </a:cubicBezTo>
                  <a:cubicBezTo>
                    <a:pt x="23813" y="23555"/>
                    <a:pt x="23404" y="24100"/>
                    <a:pt x="23105" y="24698"/>
                  </a:cubicBezTo>
                  <a:cubicBezTo>
                    <a:pt x="22724" y="25324"/>
                    <a:pt x="22343" y="25950"/>
                    <a:pt x="21989" y="26576"/>
                  </a:cubicBezTo>
                  <a:cubicBezTo>
                    <a:pt x="21255" y="27883"/>
                    <a:pt x="20683" y="29270"/>
                    <a:pt x="20302" y="30713"/>
                  </a:cubicBezTo>
                  <a:cubicBezTo>
                    <a:pt x="19735" y="32982"/>
                    <a:pt x="19816" y="35430"/>
                    <a:pt x="20849" y="37550"/>
                  </a:cubicBezTo>
                  <a:lnTo>
                    <a:pt x="20849" y="37550"/>
                  </a:lnTo>
                  <a:cubicBezTo>
                    <a:pt x="20776" y="37576"/>
                    <a:pt x="20702" y="37601"/>
                    <a:pt x="20629" y="37625"/>
                  </a:cubicBezTo>
                  <a:cubicBezTo>
                    <a:pt x="19562" y="37975"/>
                    <a:pt x="18426" y="38162"/>
                    <a:pt x="17299" y="38162"/>
                  </a:cubicBezTo>
                  <a:cubicBezTo>
                    <a:pt x="14829" y="38162"/>
                    <a:pt x="12401" y="37267"/>
                    <a:pt x="10832" y="35230"/>
                  </a:cubicBezTo>
                  <a:cubicBezTo>
                    <a:pt x="10579" y="34904"/>
                    <a:pt x="10354" y="34554"/>
                    <a:pt x="10156" y="34187"/>
                  </a:cubicBezTo>
                  <a:lnTo>
                    <a:pt x="10156" y="34187"/>
                  </a:lnTo>
                  <a:cubicBezTo>
                    <a:pt x="11454" y="33997"/>
                    <a:pt x="12704" y="33512"/>
                    <a:pt x="13798" y="32754"/>
                  </a:cubicBezTo>
                  <a:cubicBezTo>
                    <a:pt x="15893" y="31339"/>
                    <a:pt x="17363" y="29189"/>
                    <a:pt x="17907" y="26712"/>
                  </a:cubicBezTo>
                  <a:cubicBezTo>
                    <a:pt x="18152" y="25460"/>
                    <a:pt x="18152" y="24100"/>
                    <a:pt x="17526" y="22957"/>
                  </a:cubicBezTo>
                  <a:cubicBezTo>
                    <a:pt x="16881" y="21822"/>
                    <a:pt x="15699" y="21127"/>
                    <a:pt x="14419" y="21127"/>
                  </a:cubicBezTo>
                  <a:cubicBezTo>
                    <a:pt x="14348" y="21127"/>
                    <a:pt x="14277" y="21129"/>
                    <a:pt x="14206" y="21133"/>
                  </a:cubicBezTo>
                  <a:cubicBezTo>
                    <a:pt x="11838" y="21215"/>
                    <a:pt x="9743" y="22902"/>
                    <a:pt x="8600" y="24889"/>
                  </a:cubicBezTo>
                  <a:cubicBezTo>
                    <a:pt x="7593" y="26685"/>
                    <a:pt x="7158" y="28726"/>
                    <a:pt x="7321" y="30767"/>
                  </a:cubicBezTo>
                  <a:cubicBezTo>
                    <a:pt x="7360" y="31276"/>
                    <a:pt x="7433" y="31780"/>
                    <a:pt x="7542" y="32273"/>
                  </a:cubicBezTo>
                  <a:lnTo>
                    <a:pt x="7542" y="32273"/>
                  </a:lnTo>
                  <a:cubicBezTo>
                    <a:pt x="7295" y="32222"/>
                    <a:pt x="7049" y="32155"/>
                    <a:pt x="6804" y="32074"/>
                  </a:cubicBezTo>
                  <a:cubicBezTo>
                    <a:pt x="4980" y="31502"/>
                    <a:pt x="3484" y="30141"/>
                    <a:pt x="2722" y="28400"/>
                  </a:cubicBezTo>
                  <a:cubicBezTo>
                    <a:pt x="1851" y="26086"/>
                    <a:pt x="2477" y="23528"/>
                    <a:pt x="3511" y="21378"/>
                  </a:cubicBezTo>
                  <a:cubicBezTo>
                    <a:pt x="4409" y="19473"/>
                    <a:pt x="5606" y="17296"/>
                    <a:pt x="7566" y="16262"/>
                  </a:cubicBezTo>
                  <a:cubicBezTo>
                    <a:pt x="8475" y="15796"/>
                    <a:pt x="7907" y="14571"/>
                    <a:pt x="7075" y="14571"/>
                  </a:cubicBezTo>
                  <a:cubicBezTo>
                    <a:pt x="6936" y="14571"/>
                    <a:pt x="6789" y="14605"/>
                    <a:pt x="6641" y="14684"/>
                  </a:cubicBezTo>
                  <a:lnTo>
                    <a:pt x="6668" y="14711"/>
                  </a:lnTo>
                  <a:cubicBezTo>
                    <a:pt x="4218" y="15963"/>
                    <a:pt x="2667" y="18711"/>
                    <a:pt x="1633" y="21161"/>
                  </a:cubicBezTo>
                  <a:cubicBezTo>
                    <a:pt x="490" y="23828"/>
                    <a:pt x="0" y="26876"/>
                    <a:pt x="1279" y="29597"/>
                  </a:cubicBezTo>
                  <a:cubicBezTo>
                    <a:pt x="2286" y="31774"/>
                    <a:pt x="4436" y="33380"/>
                    <a:pt x="6749" y="34006"/>
                  </a:cubicBezTo>
                  <a:cubicBezTo>
                    <a:pt x="7222" y="34128"/>
                    <a:pt x="7701" y="34209"/>
                    <a:pt x="8181" y="34249"/>
                  </a:cubicBezTo>
                  <a:lnTo>
                    <a:pt x="8181" y="34249"/>
                  </a:lnTo>
                  <a:cubicBezTo>
                    <a:pt x="8553" y="35102"/>
                    <a:pt x="9039" y="35907"/>
                    <a:pt x="9634" y="36646"/>
                  </a:cubicBezTo>
                  <a:cubicBezTo>
                    <a:pt x="11049" y="38306"/>
                    <a:pt x="13009" y="39449"/>
                    <a:pt x="15159" y="39830"/>
                  </a:cubicBezTo>
                  <a:cubicBezTo>
                    <a:pt x="15883" y="39957"/>
                    <a:pt x="16609" y="40020"/>
                    <a:pt x="17328" y="40020"/>
                  </a:cubicBezTo>
                  <a:cubicBezTo>
                    <a:pt x="18901" y="40020"/>
                    <a:pt x="20444" y="39722"/>
                    <a:pt x="21881" y="39156"/>
                  </a:cubicBezTo>
                  <a:lnTo>
                    <a:pt x="21881" y="39156"/>
                  </a:lnTo>
                  <a:cubicBezTo>
                    <a:pt x="23155" y="40657"/>
                    <a:pt x="25022" y="41539"/>
                    <a:pt x="27001" y="41539"/>
                  </a:cubicBezTo>
                  <a:cubicBezTo>
                    <a:pt x="27270" y="41539"/>
                    <a:pt x="27541" y="41523"/>
                    <a:pt x="27813" y="41490"/>
                  </a:cubicBezTo>
                  <a:cubicBezTo>
                    <a:pt x="30453" y="41190"/>
                    <a:pt x="32902" y="39857"/>
                    <a:pt x="34834" y="38061"/>
                  </a:cubicBezTo>
                  <a:cubicBezTo>
                    <a:pt x="35900" y="37055"/>
                    <a:pt x="36818" y="35883"/>
                    <a:pt x="37562" y="34605"/>
                  </a:cubicBezTo>
                  <a:lnTo>
                    <a:pt x="37562" y="34605"/>
                  </a:lnTo>
                  <a:cubicBezTo>
                    <a:pt x="39113" y="35847"/>
                    <a:pt x="41029" y="36610"/>
                    <a:pt x="43001" y="36610"/>
                  </a:cubicBezTo>
                  <a:cubicBezTo>
                    <a:pt x="43461" y="36610"/>
                    <a:pt x="43924" y="36569"/>
                    <a:pt x="44387" y="36482"/>
                  </a:cubicBezTo>
                  <a:cubicBezTo>
                    <a:pt x="46890" y="36020"/>
                    <a:pt x="48959" y="34142"/>
                    <a:pt x="50074" y="31910"/>
                  </a:cubicBezTo>
                  <a:cubicBezTo>
                    <a:pt x="50810" y="30496"/>
                    <a:pt x="51170" y="28972"/>
                    <a:pt x="51274" y="27418"/>
                  </a:cubicBezTo>
                  <a:lnTo>
                    <a:pt x="51274" y="27418"/>
                  </a:lnTo>
                  <a:cubicBezTo>
                    <a:pt x="51555" y="27452"/>
                    <a:pt x="51837" y="27469"/>
                    <a:pt x="52119" y="27469"/>
                  </a:cubicBezTo>
                  <a:cubicBezTo>
                    <a:pt x="52390" y="27469"/>
                    <a:pt x="52661" y="27453"/>
                    <a:pt x="52932" y="27420"/>
                  </a:cubicBezTo>
                  <a:cubicBezTo>
                    <a:pt x="57222" y="26876"/>
                    <a:pt x="58826" y="22870"/>
                    <a:pt x="58998" y="18919"/>
                  </a:cubicBezTo>
                  <a:lnTo>
                    <a:pt x="58998" y="18919"/>
                  </a:lnTo>
                  <a:cubicBezTo>
                    <a:pt x="59535" y="19019"/>
                    <a:pt x="60081" y="19072"/>
                    <a:pt x="60631" y="19072"/>
                  </a:cubicBezTo>
                  <a:cubicBezTo>
                    <a:pt x="61039" y="19072"/>
                    <a:pt x="61448" y="19043"/>
                    <a:pt x="61858" y="18983"/>
                  </a:cubicBezTo>
                  <a:cubicBezTo>
                    <a:pt x="64335" y="18602"/>
                    <a:pt x="66403" y="16888"/>
                    <a:pt x="67491" y="14656"/>
                  </a:cubicBezTo>
                  <a:cubicBezTo>
                    <a:pt x="68607" y="12316"/>
                    <a:pt x="68798" y="9676"/>
                    <a:pt x="68063" y="7200"/>
                  </a:cubicBezTo>
                  <a:cubicBezTo>
                    <a:pt x="67274" y="4587"/>
                    <a:pt x="65668" y="2274"/>
                    <a:pt x="63817" y="287"/>
                  </a:cubicBezTo>
                  <a:cubicBezTo>
                    <a:pt x="63628" y="85"/>
                    <a:pt x="63412" y="0"/>
                    <a:pt x="6320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259" name="Google Shape;1259;p13"/>
            <p:cNvGrpSpPr/>
            <p:nvPr/>
          </p:nvGrpSpPr>
          <p:grpSpPr>
            <a:xfrm>
              <a:off x="2054300" y="4659925"/>
              <a:ext cx="775625" cy="483075"/>
              <a:chOff x="5197550" y="4343400"/>
              <a:chExt cx="775625" cy="483075"/>
            </a:xfrm>
          </p:grpSpPr>
          <p:sp>
            <p:nvSpPr>
              <p:cNvPr id="1260" name="Google Shape;1260;p13"/>
              <p:cNvSpPr/>
              <p:nvPr/>
            </p:nvSpPr>
            <p:spPr>
              <a:xfrm>
                <a:off x="5700350" y="4614950"/>
                <a:ext cx="272825" cy="211525"/>
              </a:xfrm>
              <a:custGeom>
                <a:rect b="b" l="l" r="r" t="t"/>
                <a:pathLst>
                  <a:path extrusionOk="0" h="8461" w="10913">
                    <a:moveTo>
                      <a:pt x="3370" y="1"/>
                    </a:moveTo>
                    <a:cubicBezTo>
                      <a:pt x="2766" y="1"/>
                      <a:pt x="2178" y="128"/>
                      <a:pt x="1660" y="432"/>
                    </a:cubicBezTo>
                    <a:cubicBezTo>
                      <a:pt x="953" y="840"/>
                      <a:pt x="463" y="1521"/>
                      <a:pt x="245" y="2283"/>
                    </a:cubicBezTo>
                    <a:cubicBezTo>
                      <a:pt x="27" y="2963"/>
                      <a:pt x="0" y="3698"/>
                      <a:pt x="163" y="4405"/>
                    </a:cubicBezTo>
                    <a:cubicBezTo>
                      <a:pt x="517" y="5902"/>
                      <a:pt x="1442" y="7154"/>
                      <a:pt x="2368" y="8351"/>
                    </a:cubicBezTo>
                    <a:lnTo>
                      <a:pt x="2449" y="8460"/>
                    </a:lnTo>
                    <a:lnTo>
                      <a:pt x="10151" y="8460"/>
                    </a:lnTo>
                    <a:cubicBezTo>
                      <a:pt x="10913" y="5303"/>
                      <a:pt x="8981" y="2146"/>
                      <a:pt x="5878" y="622"/>
                    </a:cubicBezTo>
                    <a:cubicBezTo>
                      <a:pt x="5113" y="256"/>
                      <a:pt x="4225" y="1"/>
                      <a:pt x="3370"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1" name="Google Shape;1261;p13"/>
              <p:cNvSpPr/>
              <p:nvPr/>
            </p:nvSpPr>
            <p:spPr>
              <a:xfrm>
                <a:off x="5197550" y="4694825"/>
                <a:ext cx="390550" cy="131650"/>
              </a:xfrm>
              <a:custGeom>
                <a:rect b="b" l="l" r="r" t="t"/>
                <a:pathLst>
                  <a:path extrusionOk="0" h="5266" w="15622">
                    <a:moveTo>
                      <a:pt x="8458" y="0"/>
                    </a:moveTo>
                    <a:cubicBezTo>
                      <a:pt x="5157" y="0"/>
                      <a:pt x="1994" y="1967"/>
                      <a:pt x="164" y="4966"/>
                    </a:cubicBezTo>
                    <a:lnTo>
                      <a:pt x="1" y="5238"/>
                    </a:lnTo>
                    <a:lnTo>
                      <a:pt x="15186" y="5265"/>
                    </a:lnTo>
                    <a:cubicBezTo>
                      <a:pt x="15622" y="3959"/>
                      <a:pt x="15132" y="2598"/>
                      <a:pt x="12819" y="1237"/>
                    </a:cubicBezTo>
                    <a:cubicBezTo>
                      <a:pt x="11407" y="386"/>
                      <a:pt x="9919" y="0"/>
                      <a:pt x="8458"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2" name="Google Shape;1262;p13"/>
              <p:cNvSpPr/>
              <p:nvPr/>
            </p:nvSpPr>
            <p:spPr>
              <a:xfrm>
                <a:off x="5305050" y="4343400"/>
                <a:ext cx="142225" cy="187800"/>
              </a:xfrm>
              <a:custGeom>
                <a:rect b="b" l="l" r="r" t="t"/>
                <a:pathLst>
                  <a:path extrusionOk="0" h="7512" w="5689">
                    <a:moveTo>
                      <a:pt x="1" y="3511"/>
                    </a:moveTo>
                    <a:lnTo>
                      <a:pt x="1" y="3511"/>
                    </a:lnTo>
                    <a:cubicBezTo>
                      <a:pt x="3" y="3512"/>
                      <a:pt x="5" y="3513"/>
                      <a:pt x="7" y="3513"/>
                    </a:cubicBezTo>
                    <a:lnTo>
                      <a:pt x="7" y="3513"/>
                    </a:lnTo>
                    <a:cubicBezTo>
                      <a:pt x="5" y="3513"/>
                      <a:pt x="3" y="3512"/>
                      <a:pt x="1" y="3511"/>
                    </a:cubicBezTo>
                    <a:close/>
                    <a:moveTo>
                      <a:pt x="3266" y="0"/>
                    </a:moveTo>
                    <a:cubicBezTo>
                      <a:pt x="2967" y="816"/>
                      <a:pt x="2532" y="1578"/>
                      <a:pt x="2014" y="2259"/>
                    </a:cubicBezTo>
                    <a:cubicBezTo>
                      <a:pt x="1788" y="2511"/>
                      <a:pt x="582" y="3532"/>
                      <a:pt x="102" y="3532"/>
                    </a:cubicBezTo>
                    <a:cubicBezTo>
                      <a:pt x="66" y="3532"/>
                      <a:pt x="34" y="3526"/>
                      <a:pt x="7" y="3513"/>
                    </a:cubicBezTo>
                    <a:lnTo>
                      <a:pt x="7" y="3513"/>
                    </a:lnTo>
                    <a:cubicBezTo>
                      <a:pt x="1609" y="4276"/>
                      <a:pt x="2722" y="5772"/>
                      <a:pt x="2994" y="7511"/>
                    </a:cubicBezTo>
                    <a:cubicBezTo>
                      <a:pt x="3157" y="6668"/>
                      <a:pt x="3538" y="5851"/>
                      <a:pt x="4083" y="5171"/>
                    </a:cubicBezTo>
                    <a:cubicBezTo>
                      <a:pt x="4242" y="4959"/>
                      <a:pt x="5381" y="3535"/>
                      <a:pt x="5667" y="3535"/>
                    </a:cubicBezTo>
                    <a:cubicBezTo>
                      <a:pt x="5675" y="3535"/>
                      <a:pt x="5682" y="3536"/>
                      <a:pt x="5688" y="3538"/>
                    </a:cubicBezTo>
                    <a:cubicBezTo>
                      <a:pt x="4273" y="2912"/>
                      <a:pt x="3321" y="1551"/>
                      <a:pt x="3266"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263" name="Google Shape;1263;p13"/>
            <p:cNvGrpSpPr/>
            <p:nvPr/>
          </p:nvGrpSpPr>
          <p:grpSpPr>
            <a:xfrm rot="5400000">
              <a:off x="3625673" y="4342775"/>
              <a:ext cx="431350" cy="1382525"/>
              <a:chOff x="2072700" y="1651200"/>
              <a:chExt cx="431350" cy="1382525"/>
            </a:xfrm>
          </p:grpSpPr>
          <p:sp>
            <p:nvSpPr>
              <p:cNvPr id="1264" name="Google Shape;1264;p13"/>
              <p:cNvSpPr/>
              <p:nvPr/>
            </p:nvSpPr>
            <p:spPr>
              <a:xfrm>
                <a:off x="2223725" y="2114550"/>
                <a:ext cx="94600" cy="72800"/>
              </a:xfrm>
              <a:custGeom>
                <a:rect b="b" l="l" r="r" t="t"/>
                <a:pathLst>
                  <a:path extrusionOk="0" h="2912" w="3784">
                    <a:moveTo>
                      <a:pt x="1878" y="0"/>
                    </a:moveTo>
                    <a:cubicBezTo>
                      <a:pt x="1" y="0"/>
                      <a:pt x="1" y="2912"/>
                      <a:pt x="1878" y="2912"/>
                    </a:cubicBezTo>
                    <a:cubicBezTo>
                      <a:pt x="3783" y="2912"/>
                      <a:pt x="3783" y="0"/>
                      <a:pt x="1878"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5" name="Google Shape;1265;p13"/>
              <p:cNvSpPr/>
              <p:nvPr/>
            </p:nvSpPr>
            <p:spPr>
              <a:xfrm>
                <a:off x="2205350" y="2247025"/>
                <a:ext cx="73525" cy="79300"/>
              </a:xfrm>
              <a:custGeom>
                <a:rect b="b" l="l" r="r" t="t"/>
                <a:pathLst>
                  <a:path extrusionOk="0" h="3172" w="2941">
                    <a:moveTo>
                      <a:pt x="1569" y="1"/>
                    </a:moveTo>
                    <a:cubicBezTo>
                      <a:pt x="1536" y="1"/>
                      <a:pt x="1503" y="3"/>
                      <a:pt x="1470" y="8"/>
                    </a:cubicBezTo>
                    <a:lnTo>
                      <a:pt x="1062" y="62"/>
                    </a:lnTo>
                    <a:cubicBezTo>
                      <a:pt x="817" y="117"/>
                      <a:pt x="600" y="253"/>
                      <a:pt x="436" y="443"/>
                    </a:cubicBezTo>
                    <a:lnTo>
                      <a:pt x="191" y="743"/>
                    </a:lnTo>
                    <a:cubicBezTo>
                      <a:pt x="55" y="960"/>
                      <a:pt x="1" y="1205"/>
                      <a:pt x="1" y="1477"/>
                    </a:cubicBezTo>
                    <a:lnTo>
                      <a:pt x="1" y="1722"/>
                    </a:lnTo>
                    <a:cubicBezTo>
                      <a:pt x="28" y="2103"/>
                      <a:pt x="164" y="2457"/>
                      <a:pt x="436" y="2729"/>
                    </a:cubicBezTo>
                    <a:cubicBezTo>
                      <a:pt x="545" y="2865"/>
                      <a:pt x="708" y="2974"/>
                      <a:pt x="899" y="3056"/>
                    </a:cubicBezTo>
                    <a:cubicBezTo>
                      <a:pt x="1033" y="3123"/>
                      <a:pt x="1205" y="3172"/>
                      <a:pt x="1367" y="3172"/>
                    </a:cubicBezTo>
                    <a:cubicBezTo>
                      <a:pt x="1402" y="3172"/>
                      <a:pt x="1437" y="3169"/>
                      <a:pt x="1470" y="3165"/>
                    </a:cubicBezTo>
                    <a:lnTo>
                      <a:pt x="1851" y="3110"/>
                    </a:lnTo>
                    <a:cubicBezTo>
                      <a:pt x="2096" y="3056"/>
                      <a:pt x="2314" y="2920"/>
                      <a:pt x="2505" y="2729"/>
                    </a:cubicBezTo>
                    <a:lnTo>
                      <a:pt x="2722" y="2457"/>
                    </a:lnTo>
                    <a:cubicBezTo>
                      <a:pt x="2858" y="2212"/>
                      <a:pt x="2940" y="1967"/>
                      <a:pt x="2940" y="1695"/>
                    </a:cubicBezTo>
                    <a:lnTo>
                      <a:pt x="2940" y="1477"/>
                    </a:lnTo>
                    <a:cubicBezTo>
                      <a:pt x="2940" y="1287"/>
                      <a:pt x="2886" y="1069"/>
                      <a:pt x="2804" y="906"/>
                    </a:cubicBezTo>
                    <a:cubicBezTo>
                      <a:pt x="2750" y="715"/>
                      <a:pt x="2641" y="552"/>
                      <a:pt x="2505" y="443"/>
                    </a:cubicBezTo>
                    <a:cubicBezTo>
                      <a:pt x="2369" y="280"/>
                      <a:pt x="2205" y="198"/>
                      <a:pt x="2042" y="144"/>
                    </a:cubicBezTo>
                    <a:cubicBezTo>
                      <a:pt x="1884" y="54"/>
                      <a:pt x="1726" y="1"/>
                      <a:pt x="1569"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6" name="Google Shape;1266;p13"/>
              <p:cNvSpPr/>
              <p:nvPr/>
            </p:nvSpPr>
            <p:spPr>
              <a:xfrm>
                <a:off x="2348925" y="2254000"/>
                <a:ext cx="74850" cy="76925"/>
              </a:xfrm>
              <a:custGeom>
                <a:rect b="b" l="l" r="r" t="t"/>
                <a:pathLst>
                  <a:path extrusionOk="0" h="3077" w="2994">
                    <a:moveTo>
                      <a:pt x="2487" y="541"/>
                    </a:moveTo>
                    <a:lnTo>
                      <a:pt x="2531" y="572"/>
                    </a:lnTo>
                    <a:lnTo>
                      <a:pt x="2547" y="594"/>
                    </a:lnTo>
                    <a:lnTo>
                      <a:pt x="2547" y="594"/>
                    </a:lnTo>
                    <a:cubicBezTo>
                      <a:pt x="2528" y="576"/>
                      <a:pt x="2508" y="558"/>
                      <a:pt x="2487" y="541"/>
                    </a:cubicBezTo>
                    <a:close/>
                    <a:moveTo>
                      <a:pt x="2866" y="1105"/>
                    </a:moveTo>
                    <a:lnTo>
                      <a:pt x="2866" y="1105"/>
                    </a:lnTo>
                    <a:cubicBezTo>
                      <a:pt x="2881" y="1136"/>
                      <a:pt x="2897" y="1167"/>
                      <a:pt x="2912" y="1198"/>
                    </a:cubicBezTo>
                    <a:cubicBezTo>
                      <a:pt x="2912" y="1198"/>
                      <a:pt x="2912" y="1171"/>
                      <a:pt x="2912" y="1171"/>
                    </a:cubicBezTo>
                    <a:lnTo>
                      <a:pt x="2930" y="1298"/>
                    </a:lnTo>
                    <a:lnTo>
                      <a:pt x="2930" y="1298"/>
                    </a:lnTo>
                    <a:cubicBezTo>
                      <a:pt x="2925" y="1274"/>
                      <a:pt x="2919" y="1250"/>
                      <a:pt x="2912" y="1226"/>
                    </a:cubicBezTo>
                    <a:lnTo>
                      <a:pt x="2866" y="1105"/>
                    </a:lnTo>
                    <a:close/>
                    <a:moveTo>
                      <a:pt x="2954" y="1462"/>
                    </a:moveTo>
                    <a:lnTo>
                      <a:pt x="2964" y="1539"/>
                    </a:lnTo>
                    <a:lnTo>
                      <a:pt x="2957" y="1593"/>
                    </a:lnTo>
                    <a:lnTo>
                      <a:pt x="2957" y="1593"/>
                    </a:lnTo>
                    <a:cubicBezTo>
                      <a:pt x="2958" y="1549"/>
                      <a:pt x="2957" y="1505"/>
                      <a:pt x="2954" y="1462"/>
                    </a:cubicBezTo>
                    <a:close/>
                    <a:moveTo>
                      <a:pt x="1894" y="2878"/>
                    </a:moveTo>
                    <a:lnTo>
                      <a:pt x="1878" y="2886"/>
                    </a:lnTo>
                    <a:lnTo>
                      <a:pt x="1834" y="2892"/>
                    </a:lnTo>
                    <a:lnTo>
                      <a:pt x="1834" y="2892"/>
                    </a:lnTo>
                    <a:cubicBezTo>
                      <a:pt x="1854" y="2888"/>
                      <a:pt x="1874" y="2883"/>
                      <a:pt x="1894" y="2878"/>
                    </a:cubicBezTo>
                    <a:close/>
                    <a:moveTo>
                      <a:pt x="1597" y="2926"/>
                    </a:moveTo>
                    <a:lnTo>
                      <a:pt x="1510" y="2938"/>
                    </a:lnTo>
                    <a:lnTo>
                      <a:pt x="1510" y="2938"/>
                    </a:lnTo>
                    <a:lnTo>
                      <a:pt x="1454" y="2931"/>
                    </a:lnTo>
                    <a:lnTo>
                      <a:pt x="1454" y="2931"/>
                    </a:lnTo>
                    <a:cubicBezTo>
                      <a:pt x="1458" y="2931"/>
                      <a:pt x="1463" y="2931"/>
                      <a:pt x="1468" y="2931"/>
                    </a:cubicBezTo>
                    <a:cubicBezTo>
                      <a:pt x="1511" y="2931"/>
                      <a:pt x="1555" y="2929"/>
                      <a:pt x="1597" y="2926"/>
                    </a:cubicBezTo>
                    <a:close/>
                    <a:moveTo>
                      <a:pt x="1497" y="1"/>
                    </a:moveTo>
                    <a:cubicBezTo>
                      <a:pt x="1470" y="1"/>
                      <a:pt x="1116" y="55"/>
                      <a:pt x="1089" y="55"/>
                    </a:cubicBezTo>
                    <a:lnTo>
                      <a:pt x="762" y="219"/>
                    </a:lnTo>
                    <a:cubicBezTo>
                      <a:pt x="708" y="246"/>
                      <a:pt x="653" y="300"/>
                      <a:pt x="599" y="328"/>
                    </a:cubicBezTo>
                    <a:cubicBezTo>
                      <a:pt x="517" y="409"/>
                      <a:pt x="490" y="409"/>
                      <a:pt x="436" y="464"/>
                    </a:cubicBezTo>
                    <a:cubicBezTo>
                      <a:pt x="381" y="518"/>
                      <a:pt x="218" y="763"/>
                      <a:pt x="218" y="763"/>
                    </a:cubicBezTo>
                    <a:cubicBezTo>
                      <a:pt x="218" y="790"/>
                      <a:pt x="82" y="1090"/>
                      <a:pt x="55" y="1117"/>
                    </a:cubicBezTo>
                    <a:cubicBezTo>
                      <a:pt x="55" y="1171"/>
                      <a:pt x="0" y="1471"/>
                      <a:pt x="0" y="1525"/>
                    </a:cubicBezTo>
                    <a:lnTo>
                      <a:pt x="0" y="1552"/>
                    </a:lnTo>
                    <a:cubicBezTo>
                      <a:pt x="0" y="1579"/>
                      <a:pt x="55" y="1933"/>
                      <a:pt x="55" y="1960"/>
                    </a:cubicBezTo>
                    <a:cubicBezTo>
                      <a:pt x="55" y="1983"/>
                      <a:pt x="149" y="2176"/>
                      <a:pt x="149" y="2176"/>
                    </a:cubicBezTo>
                    <a:cubicBezTo>
                      <a:pt x="149" y="2176"/>
                      <a:pt x="145" y="2169"/>
                      <a:pt x="136" y="2151"/>
                    </a:cubicBezTo>
                    <a:cubicBezTo>
                      <a:pt x="126" y="2131"/>
                      <a:pt x="122" y="2123"/>
                      <a:pt x="121" y="2123"/>
                    </a:cubicBezTo>
                    <a:lnTo>
                      <a:pt x="121" y="2123"/>
                    </a:lnTo>
                    <a:cubicBezTo>
                      <a:pt x="118" y="2123"/>
                      <a:pt x="195" y="2297"/>
                      <a:pt x="218" y="2341"/>
                    </a:cubicBezTo>
                    <a:cubicBezTo>
                      <a:pt x="218" y="2369"/>
                      <a:pt x="436" y="2614"/>
                      <a:pt x="436" y="2641"/>
                    </a:cubicBezTo>
                    <a:cubicBezTo>
                      <a:pt x="436" y="2641"/>
                      <a:pt x="735" y="2858"/>
                      <a:pt x="762" y="2858"/>
                    </a:cubicBezTo>
                    <a:cubicBezTo>
                      <a:pt x="762" y="2858"/>
                      <a:pt x="1089" y="3022"/>
                      <a:pt x="1089" y="3022"/>
                    </a:cubicBezTo>
                    <a:lnTo>
                      <a:pt x="1497" y="3076"/>
                    </a:lnTo>
                    <a:cubicBezTo>
                      <a:pt x="1524" y="3076"/>
                      <a:pt x="1823" y="3022"/>
                      <a:pt x="1878" y="3022"/>
                    </a:cubicBezTo>
                    <a:cubicBezTo>
                      <a:pt x="2068" y="2995"/>
                      <a:pt x="2232" y="2886"/>
                      <a:pt x="2395" y="2750"/>
                    </a:cubicBezTo>
                    <a:cubicBezTo>
                      <a:pt x="2673" y="2548"/>
                      <a:pt x="2880" y="2229"/>
                      <a:pt x="2930" y="1879"/>
                    </a:cubicBezTo>
                    <a:lnTo>
                      <a:pt x="2930" y="1879"/>
                    </a:lnTo>
                    <a:cubicBezTo>
                      <a:pt x="2933" y="1870"/>
                      <a:pt x="2936" y="1861"/>
                      <a:pt x="2939" y="1852"/>
                    </a:cubicBezTo>
                    <a:cubicBezTo>
                      <a:pt x="2966" y="1715"/>
                      <a:pt x="2966" y="1579"/>
                      <a:pt x="2994" y="1471"/>
                    </a:cubicBezTo>
                    <a:cubicBezTo>
                      <a:pt x="2994" y="1198"/>
                      <a:pt x="2939" y="953"/>
                      <a:pt x="2803" y="709"/>
                    </a:cubicBezTo>
                    <a:lnTo>
                      <a:pt x="2558" y="409"/>
                    </a:lnTo>
                    <a:cubicBezTo>
                      <a:pt x="2395" y="246"/>
                      <a:pt x="2150" y="110"/>
                      <a:pt x="1905" y="55"/>
                    </a:cubicBezTo>
                    <a:cubicBezTo>
                      <a:pt x="1851" y="55"/>
                      <a:pt x="1551" y="1"/>
                      <a:pt x="1497"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7" name="Google Shape;1267;p13"/>
              <p:cNvSpPr/>
              <p:nvPr/>
            </p:nvSpPr>
            <p:spPr>
              <a:xfrm>
                <a:off x="2229850" y="2380550"/>
                <a:ext cx="94600" cy="73500"/>
              </a:xfrm>
              <a:custGeom>
                <a:rect b="b" l="l" r="r" t="t"/>
                <a:pathLst>
                  <a:path extrusionOk="0" h="2940" w="3784">
                    <a:moveTo>
                      <a:pt x="1906" y="1"/>
                    </a:moveTo>
                    <a:cubicBezTo>
                      <a:pt x="1" y="1"/>
                      <a:pt x="1" y="2940"/>
                      <a:pt x="1906" y="2940"/>
                    </a:cubicBezTo>
                    <a:cubicBezTo>
                      <a:pt x="3783" y="2940"/>
                      <a:pt x="3783" y="1"/>
                      <a:pt x="190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8" name="Google Shape;1268;p13"/>
              <p:cNvSpPr/>
              <p:nvPr/>
            </p:nvSpPr>
            <p:spPr>
              <a:xfrm>
                <a:off x="2358450" y="2438400"/>
                <a:ext cx="83700" cy="79625"/>
              </a:xfrm>
              <a:custGeom>
                <a:rect b="b" l="l" r="r" t="t"/>
                <a:pathLst>
                  <a:path extrusionOk="0" h="3185" w="3348">
                    <a:moveTo>
                      <a:pt x="1823" y="0"/>
                    </a:moveTo>
                    <a:lnTo>
                      <a:pt x="1442" y="54"/>
                    </a:lnTo>
                    <a:cubicBezTo>
                      <a:pt x="1197" y="136"/>
                      <a:pt x="980" y="245"/>
                      <a:pt x="789" y="435"/>
                    </a:cubicBezTo>
                    <a:lnTo>
                      <a:pt x="572" y="680"/>
                    </a:lnTo>
                    <a:cubicBezTo>
                      <a:pt x="0" y="1252"/>
                      <a:pt x="0" y="2150"/>
                      <a:pt x="572" y="2749"/>
                    </a:cubicBezTo>
                    <a:lnTo>
                      <a:pt x="871" y="2966"/>
                    </a:lnTo>
                    <a:cubicBezTo>
                      <a:pt x="1089" y="3102"/>
                      <a:pt x="1334" y="3184"/>
                      <a:pt x="1606" y="3184"/>
                    </a:cubicBezTo>
                    <a:lnTo>
                      <a:pt x="1987" y="3130"/>
                    </a:lnTo>
                    <a:cubicBezTo>
                      <a:pt x="2232" y="3048"/>
                      <a:pt x="2449" y="2912"/>
                      <a:pt x="2640" y="2749"/>
                    </a:cubicBezTo>
                    <a:cubicBezTo>
                      <a:pt x="2721" y="2667"/>
                      <a:pt x="2803" y="2585"/>
                      <a:pt x="2858" y="2504"/>
                    </a:cubicBezTo>
                    <a:cubicBezTo>
                      <a:pt x="3021" y="2395"/>
                      <a:pt x="3130" y="2232"/>
                      <a:pt x="3184" y="2041"/>
                    </a:cubicBezTo>
                    <a:cubicBezTo>
                      <a:pt x="3347" y="1687"/>
                      <a:pt x="3347" y="1279"/>
                      <a:pt x="3184" y="898"/>
                    </a:cubicBezTo>
                    <a:cubicBezTo>
                      <a:pt x="3130" y="735"/>
                      <a:pt x="3021" y="572"/>
                      <a:pt x="2885" y="435"/>
                    </a:cubicBezTo>
                    <a:lnTo>
                      <a:pt x="2585" y="218"/>
                    </a:lnTo>
                    <a:cubicBezTo>
                      <a:pt x="2340" y="82"/>
                      <a:pt x="2096" y="0"/>
                      <a:pt x="1823"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9" name="Google Shape;1269;p13"/>
              <p:cNvSpPr/>
              <p:nvPr/>
            </p:nvSpPr>
            <p:spPr>
              <a:xfrm>
                <a:off x="2267275" y="2565625"/>
                <a:ext cx="88475" cy="78925"/>
              </a:xfrm>
              <a:custGeom>
                <a:rect b="b" l="l" r="r" t="t"/>
                <a:pathLst>
                  <a:path extrusionOk="0" h="3157" w="3539">
                    <a:moveTo>
                      <a:pt x="1987" y="0"/>
                    </a:moveTo>
                    <a:cubicBezTo>
                      <a:pt x="1742" y="0"/>
                      <a:pt x="1470" y="55"/>
                      <a:pt x="1252" y="191"/>
                    </a:cubicBezTo>
                    <a:lnTo>
                      <a:pt x="790" y="436"/>
                    </a:lnTo>
                    <a:cubicBezTo>
                      <a:pt x="273" y="735"/>
                      <a:pt x="0" y="1306"/>
                      <a:pt x="82" y="1905"/>
                    </a:cubicBezTo>
                    <a:cubicBezTo>
                      <a:pt x="82" y="2096"/>
                      <a:pt x="164" y="2259"/>
                      <a:pt x="245" y="2449"/>
                    </a:cubicBezTo>
                    <a:cubicBezTo>
                      <a:pt x="463" y="2776"/>
                      <a:pt x="762" y="3021"/>
                      <a:pt x="1143" y="3130"/>
                    </a:cubicBezTo>
                    <a:lnTo>
                      <a:pt x="1524" y="3157"/>
                    </a:lnTo>
                    <a:cubicBezTo>
                      <a:pt x="1797" y="3157"/>
                      <a:pt x="2041" y="3103"/>
                      <a:pt x="2259" y="2966"/>
                    </a:cubicBezTo>
                    <a:lnTo>
                      <a:pt x="2722" y="2749"/>
                    </a:lnTo>
                    <a:cubicBezTo>
                      <a:pt x="3239" y="2449"/>
                      <a:pt x="3538" y="1851"/>
                      <a:pt x="3429" y="1279"/>
                    </a:cubicBezTo>
                    <a:cubicBezTo>
                      <a:pt x="3429" y="1089"/>
                      <a:pt x="3375" y="898"/>
                      <a:pt x="3266" y="735"/>
                    </a:cubicBezTo>
                    <a:cubicBezTo>
                      <a:pt x="3076" y="408"/>
                      <a:pt x="2749" y="163"/>
                      <a:pt x="2395" y="55"/>
                    </a:cubicBezTo>
                    <a:lnTo>
                      <a:pt x="1987"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0" name="Google Shape;1270;p13"/>
              <p:cNvSpPr/>
              <p:nvPr/>
            </p:nvSpPr>
            <p:spPr>
              <a:xfrm>
                <a:off x="2362525" y="2618675"/>
                <a:ext cx="94600" cy="73500"/>
              </a:xfrm>
              <a:custGeom>
                <a:rect b="b" l="l" r="r" t="t"/>
                <a:pathLst>
                  <a:path extrusionOk="0" h="2940" w="3784">
                    <a:moveTo>
                      <a:pt x="1905" y="1"/>
                    </a:moveTo>
                    <a:cubicBezTo>
                      <a:pt x="0" y="1"/>
                      <a:pt x="0" y="2940"/>
                      <a:pt x="1905" y="2940"/>
                    </a:cubicBezTo>
                    <a:cubicBezTo>
                      <a:pt x="3783" y="2940"/>
                      <a:pt x="3783" y="1"/>
                      <a:pt x="1905"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1" name="Google Shape;1271;p13"/>
              <p:cNvSpPr/>
              <p:nvPr/>
            </p:nvSpPr>
            <p:spPr>
              <a:xfrm>
                <a:off x="2281550" y="2757475"/>
                <a:ext cx="94600" cy="73500"/>
              </a:xfrm>
              <a:custGeom>
                <a:rect b="b" l="l" r="r" t="t"/>
                <a:pathLst>
                  <a:path extrusionOk="0" h="2940" w="3784">
                    <a:moveTo>
                      <a:pt x="1906" y="1"/>
                    </a:moveTo>
                    <a:cubicBezTo>
                      <a:pt x="1" y="1"/>
                      <a:pt x="1" y="2940"/>
                      <a:pt x="1906" y="2940"/>
                    </a:cubicBezTo>
                    <a:cubicBezTo>
                      <a:pt x="3784" y="2940"/>
                      <a:pt x="3784" y="1"/>
                      <a:pt x="190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2" name="Google Shape;1272;p13"/>
              <p:cNvSpPr/>
              <p:nvPr/>
            </p:nvSpPr>
            <p:spPr>
              <a:xfrm>
                <a:off x="2246850" y="2960225"/>
                <a:ext cx="94600" cy="73500"/>
              </a:xfrm>
              <a:custGeom>
                <a:rect b="b" l="l" r="r" t="t"/>
                <a:pathLst>
                  <a:path extrusionOk="0" h="2940" w="3784">
                    <a:moveTo>
                      <a:pt x="1906" y="0"/>
                    </a:moveTo>
                    <a:cubicBezTo>
                      <a:pt x="1" y="0"/>
                      <a:pt x="1" y="2940"/>
                      <a:pt x="1906" y="2940"/>
                    </a:cubicBezTo>
                    <a:cubicBezTo>
                      <a:pt x="3784" y="2940"/>
                      <a:pt x="3784" y="0"/>
                      <a:pt x="1906"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3" name="Google Shape;1273;p13"/>
              <p:cNvSpPr/>
              <p:nvPr/>
            </p:nvSpPr>
            <p:spPr>
              <a:xfrm>
                <a:off x="2136650" y="2745900"/>
                <a:ext cx="94600" cy="73500"/>
              </a:xfrm>
              <a:custGeom>
                <a:rect b="b" l="l" r="r" t="t"/>
                <a:pathLst>
                  <a:path extrusionOk="0" h="2940" w="3784">
                    <a:moveTo>
                      <a:pt x="1905" y="1"/>
                    </a:moveTo>
                    <a:cubicBezTo>
                      <a:pt x="0" y="1"/>
                      <a:pt x="0" y="2940"/>
                      <a:pt x="1905" y="2940"/>
                    </a:cubicBezTo>
                    <a:cubicBezTo>
                      <a:pt x="3783" y="2940"/>
                      <a:pt x="3783" y="1"/>
                      <a:pt x="1905"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4" name="Google Shape;1274;p13"/>
              <p:cNvSpPr/>
              <p:nvPr/>
            </p:nvSpPr>
            <p:spPr>
              <a:xfrm>
                <a:off x="2096500" y="2583975"/>
                <a:ext cx="94600" cy="72825"/>
              </a:xfrm>
              <a:custGeom>
                <a:rect b="b" l="l" r="r" t="t"/>
                <a:pathLst>
                  <a:path extrusionOk="0" h="2913" w="3784">
                    <a:moveTo>
                      <a:pt x="1878" y="1"/>
                    </a:moveTo>
                    <a:cubicBezTo>
                      <a:pt x="1" y="1"/>
                      <a:pt x="1" y="2913"/>
                      <a:pt x="1878" y="2913"/>
                    </a:cubicBezTo>
                    <a:cubicBezTo>
                      <a:pt x="3783" y="2913"/>
                      <a:pt x="3783" y="1"/>
                      <a:pt x="1878"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5" name="Google Shape;1275;p13"/>
              <p:cNvSpPr/>
              <p:nvPr/>
            </p:nvSpPr>
            <p:spPr>
              <a:xfrm>
                <a:off x="2095150" y="2448075"/>
                <a:ext cx="73500" cy="74350"/>
              </a:xfrm>
              <a:custGeom>
                <a:rect b="b" l="l" r="r" t="t"/>
                <a:pathLst>
                  <a:path extrusionOk="0" h="2974" w="2940">
                    <a:moveTo>
                      <a:pt x="1470" y="1"/>
                    </a:moveTo>
                    <a:cubicBezTo>
                      <a:pt x="735" y="1"/>
                      <a:pt x="0" y="470"/>
                      <a:pt x="0" y="1409"/>
                    </a:cubicBezTo>
                    <a:lnTo>
                      <a:pt x="0" y="1545"/>
                    </a:lnTo>
                    <a:cubicBezTo>
                      <a:pt x="0" y="2498"/>
                      <a:pt x="735" y="2974"/>
                      <a:pt x="1470" y="2974"/>
                    </a:cubicBezTo>
                    <a:cubicBezTo>
                      <a:pt x="2205" y="2974"/>
                      <a:pt x="2939" y="2498"/>
                      <a:pt x="2939" y="1545"/>
                    </a:cubicBezTo>
                    <a:lnTo>
                      <a:pt x="2939" y="1409"/>
                    </a:lnTo>
                    <a:cubicBezTo>
                      <a:pt x="2939" y="470"/>
                      <a:pt x="2205" y="1"/>
                      <a:pt x="1470"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6" name="Google Shape;1276;p13"/>
              <p:cNvSpPr/>
              <p:nvPr/>
            </p:nvSpPr>
            <p:spPr>
              <a:xfrm>
                <a:off x="2078825" y="2340425"/>
                <a:ext cx="94575" cy="73500"/>
              </a:xfrm>
              <a:custGeom>
                <a:rect b="b" l="l" r="r" t="t"/>
                <a:pathLst>
                  <a:path extrusionOk="0" h="2940" w="3783">
                    <a:moveTo>
                      <a:pt x="1905" y="0"/>
                    </a:moveTo>
                    <a:cubicBezTo>
                      <a:pt x="0" y="0"/>
                      <a:pt x="0" y="2939"/>
                      <a:pt x="1905" y="2939"/>
                    </a:cubicBezTo>
                    <a:cubicBezTo>
                      <a:pt x="3783" y="2939"/>
                      <a:pt x="3783" y="0"/>
                      <a:pt x="1905"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7" name="Google Shape;1277;p13"/>
              <p:cNvSpPr/>
              <p:nvPr/>
            </p:nvSpPr>
            <p:spPr>
              <a:xfrm>
                <a:off x="2072700" y="2114550"/>
                <a:ext cx="95275" cy="72800"/>
              </a:xfrm>
              <a:custGeom>
                <a:rect b="b" l="l" r="r" t="t"/>
                <a:pathLst>
                  <a:path extrusionOk="0" h="2912" w="3811">
                    <a:moveTo>
                      <a:pt x="1905" y="0"/>
                    </a:moveTo>
                    <a:cubicBezTo>
                      <a:pt x="27" y="0"/>
                      <a:pt x="0" y="2912"/>
                      <a:pt x="1905" y="2912"/>
                    </a:cubicBezTo>
                    <a:cubicBezTo>
                      <a:pt x="3783" y="2912"/>
                      <a:pt x="3810" y="0"/>
                      <a:pt x="1905"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8" name="Google Shape;1278;p13"/>
              <p:cNvSpPr/>
              <p:nvPr/>
            </p:nvSpPr>
            <p:spPr>
              <a:xfrm>
                <a:off x="2281550" y="1975075"/>
                <a:ext cx="94600" cy="73500"/>
              </a:xfrm>
              <a:custGeom>
                <a:rect b="b" l="l" r="r" t="t"/>
                <a:pathLst>
                  <a:path extrusionOk="0" h="2940" w="3784">
                    <a:moveTo>
                      <a:pt x="1906" y="0"/>
                    </a:moveTo>
                    <a:cubicBezTo>
                      <a:pt x="1" y="0"/>
                      <a:pt x="1" y="2939"/>
                      <a:pt x="1906" y="2939"/>
                    </a:cubicBezTo>
                    <a:cubicBezTo>
                      <a:pt x="3784" y="2939"/>
                      <a:pt x="3784" y="0"/>
                      <a:pt x="1906"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9" name="Google Shape;1279;p13"/>
              <p:cNvSpPr/>
              <p:nvPr/>
            </p:nvSpPr>
            <p:spPr>
              <a:xfrm>
                <a:off x="2287675" y="1969625"/>
                <a:ext cx="94600" cy="73500"/>
              </a:xfrm>
              <a:custGeom>
                <a:rect b="b" l="l" r="r" t="t"/>
                <a:pathLst>
                  <a:path extrusionOk="0" h="2940" w="3784">
                    <a:moveTo>
                      <a:pt x="1879" y="0"/>
                    </a:moveTo>
                    <a:cubicBezTo>
                      <a:pt x="1" y="0"/>
                      <a:pt x="1" y="2940"/>
                      <a:pt x="1879" y="2940"/>
                    </a:cubicBezTo>
                    <a:cubicBezTo>
                      <a:pt x="3784" y="2940"/>
                      <a:pt x="3784" y="0"/>
                      <a:pt x="1879"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0" name="Google Shape;1280;p13"/>
              <p:cNvSpPr/>
              <p:nvPr/>
            </p:nvSpPr>
            <p:spPr>
              <a:xfrm>
                <a:off x="2136650" y="1876425"/>
                <a:ext cx="94600" cy="73500"/>
              </a:xfrm>
              <a:custGeom>
                <a:rect b="b" l="l" r="r" t="t"/>
                <a:pathLst>
                  <a:path extrusionOk="0" h="2940" w="3784">
                    <a:moveTo>
                      <a:pt x="1905" y="0"/>
                    </a:moveTo>
                    <a:cubicBezTo>
                      <a:pt x="0" y="0"/>
                      <a:pt x="0" y="2939"/>
                      <a:pt x="1905" y="2939"/>
                    </a:cubicBezTo>
                    <a:cubicBezTo>
                      <a:pt x="3783" y="2939"/>
                      <a:pt x="3783" y="0"/>
                      <a:pt x="1905"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1" name="Google Shape;1281;p13"/>
              <p:cNvSpPr/>
              <p:nvPr/>
            </p:nvSpPr>
            <p:spPr>
              <a:xfrm>
                <a:off x="2267950" y="1818575"/>
                <a:ext cx="80300" cy="79625"/>
              </a:xfrm>
              <a:custGeom>
                <a:rect b="b" l="l" r="r" t="t"/>
                <a:pathLst>
                  <a:path extrusionOk="0" h="3185" w="3212">
                    <a:moveTo>
                      <a:pt x="1742" y="1"/>
                    </a:moveTo>
                    <a:lnTo>
                      <a:pt x="1361" y="55"/>
                    </a:lnTo>
                    <a:cubicBezTo>
                      <a:pt x="1116" y="137"/>
                      <a:pt x="899" y="246"/>
                      <a:pt x="708" y="436"/>
                    </a:cubicBezTo>
                    <a:lnTo>
                      <a:pt x="463" y="654"/>
                    </a:lnTo>
                    <a:cubicBezTo>
                      <a:pt x="327" y="790"/>
                      <a:pt x="218" y="953"/>
                      <a:pt x="164" y="1144"/>
                    </a:cubicBezTo>
                    <a:cubicBezTo>
                      <a:pt x="1" y="1498"/>
                      <a:pt x="1" y="1906"/>
                      <a:pt x="164" y="2260"/>
                    </a:cubicBezTo>
                    <a:cubicBezTo>
                      <a:pt x="218" y="2450"/>
                      <a:pt x="327" y="2613"/>
                      <a:pt x="463" y="2749"/>
                    </a:cubicBezTo>
                    <a:lnTo>
                      <a:pt x="763" y="2967"/>
                    </a:lnTo>
                    <a:cubicBezTo>
                      <a:pt x="1008" y="3103"/>
                      <a:pt x="1252" y="3185"/>
                      <a:pt x="1525" y="3185"/>
                    </a:cubicBezTo>
                    <a:lnTo>
                      <a:pt x="1906" y="3130"/>
                    </a:lnTo>
                    <a:cubicBezTo>
                      <a:pt x="2151" y="3049"/>
                      <a:pt x="2368" y="2913"/>
                      <a:pt x="2559" y="2749"/>
                    </a:cubicBezTo>
                    <a:lnTo>
                      <a:pt x="2776" y="2505"/>
                    </a:lnTo>
                    <a:cubicBezTo>
                      <a:pt x="2913" y="2368"/>
                      <a:pt x="3021" y="2205"/>
                      <a:pt x="3076" y="2042"/>
                    </a:cubicBezTo>
                    <a:cubicBezTo>
                      <a:pt x="3185" y="1851"/>
                      <a:pt x="3212" y="1661"/>
                      <a:pt x="3212" y="1470"/>
                    </a:cubicBezTo>
                    <a:cubicBezTo>
                      <a:pt x="3212" y="1280"/>
                      <a:pt x="3185" y="1089"/>
                      <a:pt x="3076" y="899"/>
                    </a:cubicBezTo>
                    <a:cubicBezTo>
                      <a:pt x="3021" y="736"/>
                      <a:pt x="2913" y="572"/>
                      <a:pt x="2776" y="436"/>
                    </a:cubicBezTo>
                    <a:lnTo>
                      <a:pt x="2477" y="219"/>
                    </a:lnTo>
                    <a:cubicBezTo>
                      <a:pt x="2259" y="82"/>
                      <a:pt x="2014" y="1"/>
                      <a:pt x="1742"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2" name="Google Shape;1282;p13"/>
              <p:cNvSpPr/>
              <p:nvPr/>
            </p:nvSpPr>
            <p:spPr>
              <a:xfrm>
                <a:off x="2265225" y="1651200"/>
                <a:ext cx="99350" cy="84425"/>
              </a:xfrm>
              <a:custGeom>
                <a:rect b="b" l="l" r="r" t="t"/>
                <a:pathLst>
                  <a:path extrusionOk="0" h="3377" w="3974">
                    <a:moveTo>
                      <a:pt x="2325" y="0"/>
                    </a:moveTo>
                    <a:cubicBezTo>
                      <a:pt x="2071" y="0"/>
                      <a:pt x="1821" y="66"/>
                      <a:pt x="1606" y="192"/>
                    </a:cubicBezTo>
                    <a:lnTo>
                      <a:pt x="899" y="654"/>
                    </a:lnTo>
                    <a:cubicBezTo>
                      <a:pt x="572" y="845"/>
                      <a:pt x="327" y="1171"/>
                      <a:pt x="218" y="1525"/>
                    </a:cubicBezTo>
                    <a:cubicBezTo>
                      <a:pt x="1" y="2314"/>
                      <a:pt x="463" y="3104"/>
                      <a:pt x="1225" y="3321"/>
                    </a:cubicBezTo>
                    <a:cubicBezTo>
                      <a:pt x="1356" y="3359"/>
                      <a:pt x="1490" y="3377"/>
                      <a:pt x="1624" y="3377"/>
                    </a:cubicBezTo>
                    <a:cubicBezTo>
                      <a:pt x="1880" y="3377"/>
                      <a:pt x="2136" y="3310"/>
                      <a:pt x="2368" y="3185"/>
                    </a:cubicBezTo>
                    <a:lnTo>
                      <a:pt x="3076" y="2723"/>
                    </a:lnTo>
                    <a:cubicBezTo>
                      <a:pt x="3403" y="2532"/>
                      <a:pt x="3647" y="2205"/>
                      <a:pt x="3756" y="1852"/>
                    </a:cubicBezTo>
                    <a:cubicBezTo>
                      <a:pt x="3974" y="1062"/>
                      <a:pt x="3511" y="246"/>
                      <a:pt x="2722" y="56"/>
                    </a:cubicBezTo>
                    <a:cubicBezTo>
                      <a:pt x="2591" y="18"/>
                      <a:pt x="2457" y="0"/>
                      <a:pt x="2325"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3" name="Google Shape;1283;p13"/>
              <p:cNvSpPr/>
              <p:nvPr/>
            </p:nvSpPr>
            <p:spPr>
              <a:xfrm>
                <a:off x="2418300" y="1899550"/>
                <a:ext cx="81675" cy="79625"/>
              </a:xfrm>
              <a:custGeom>
                <a:rect b="b" l="l" r="r" t="t"/>
                <a:pathLst>
                  <a:path extrusionOk="0" h="3185" w="3267">
                    <a:moveTo>
                      <a:pt x="1770" y="0"/>
                    </a:moveTo>
                    <a:lnTo>
                      <a:pt x="1362" y="55"/>
                    </a:lnTo>
                    <a:cubicBezTo>
                      <a:pt x="1117" y="136"/>
                      <a:pt x="899" y="272"/>
                      <a:pt x="708" y="436"/>
                    </a:cubicBezTo>
                    <a:lnTo>
                      <a:pt x="491" y="681"/>
                    </a:lnTo>
                    <a:cubicBezTo>
                      <a:pt x="355" y="790"/>
                      <a:pt x="246" y="953"/>
                      <a:pt x="191" y="1143"/>
                    </a:cubicBezTo>
                    <a:cubicBezTo>
                      <a:pt x="1" y="1497"/>
                      <a:pt x="1" y="1905"/>
                      <a:pt x="191" y="2286"/>
                    </a:cubicBezTo>
                    <a:cubicBezTo>
                      <a:pt x="246" y="2450"/>
                      <a:pt x="355" y="2613"/>
                      <a:pt x="491" y="2749"/>
                    </a:cubicBezTo>
                    <a:lnTo>
                      <a:pt x="790" y="2967"/>
                    </a:lnTo>
                    <a:cubicBezTo>
                      <a:pt x="1008" y="3103"/>
                      <a:pt x="1253" y="3184"/>
                      <a:pt x="1525" y="3184"/>
                    </a:cubicBezTo>
                    <a:lnTo>
                      <a:pt x="1906" y="3130"/>
                    </a:lnTo>
                    <a:cubicBezTo>
                      <a:pt x="2151" y="3048"/>
                      <a:pt x="2396" y="2939"/>
                      <a:pt x="2559" y="2749"/>
                    </a:cubicBezTo>
                    <a:lnTo>
                      <a:pt x="2804" y="2504"/>
                    </a:lnTo>
                    <a:cubicBezTo>
                      <a:pt x="2940" y="2395"/>
                      <a:pt x="3049" y="2232"/>
                      <a:pt x="3103" y="2041"/>
                    </a:cubicBezTo>
                    <a:cubicBezTo>
                      <a:pt x="3267" y="1688"/>
                      <a:pt x="3267" y="1279"/>
                      <a:pt x="3103" y="898"/>
                    </a:cubicBezTo>
                    <a:cubicBezTo>
                      <a:pt x="3049" y="735"/>
                      <a:pt x="2940" y="572"/>
                      <a:pt x="2804" y="436"/>
                    </a:cubicBezTo>
                    <a:lnTo>
                      <a:pt x="2505" y="218"/>
                    </a:lnTo>
                    <a:cubicBezTo>
                      <a:pt x="2260" y="82"/>
                      <a:pt x="2015" y="0"/>
                      <a:pt x="177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4" name="Google Shape;1284;p13"/>
              <p:cNvSpPr/>
              <p:nvPr/>
            </p:nvSpPr>
            <p:spPr>
              <a:xfrm>
                <a:off x="2409475" y="2062150"/>
                <a:ext cx="94575" cy="73500"/>
              </a:xfrm>
              <a:custGeom>
                <a:rect b="b" l="l" r="r" t="t"/>
                <a:pathLst>
                  <a:path extrusionOk="0" h="2940" w="3783">
                    <a:moveTo>
                      <a:pt x="1878" y="1"/>
                    </a:moveTo>
                    <a:cubicBezTo>
                      <a:pt x="0" y="1"/>
                      <a:pt x="0" y="2940"/>
                      <a:pt x="1878" y="2940"/>
                    </a:cubicBezTo>
                    <a:cubicBezTo>
                      <a:pt x="3756" y="2940"/>
                      <a:pt x="3783" y="1"/>
                      <a:pt x="1878"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5" name="Google Shape;1285;p13"/>
              <p:cNvSpPr/>
              <p:nvPr/>
            </p:nvSpPr>
            <p:spPr>
              <a:xfrm>
                <a:off x="2357075" y="2143125"/>
                <a:ext cx="95275" cy="73500"/>
              </a:xfrm>
              <a:custGeom>
                <a:rect b="b" l="l" r="r" t="t"/>
                <a:pathLst>
                  <a:path extrusionOk="0" h="2940" w="3811">
                    <a:moveTo>
                      <a:pt x="1906" y="0"/>
                    </a:moveTo>
                    <a:cubicBezTo>
                      <a:pt x="28" y="0"/>
                      <a:pt x="1" y="2939"/>
                      <a:pt x="1906" y="2939"/>
                    </a:cubicBezTo>
                    <a:cubicBezTo>
                      <a:pt x="3783" y="2939"/>
                      <a:pt x="3811" y="0"/>
                      <a:pt x="1906"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1286" name="Google Shape;1286;p13"/>
          <p:cNvSpPr txBox="1"/>
          <p:nvPr>
            <p:ph hasCustomPrompt="1" type="title"/>
          </p:nvPr>
        </p:nvSpPr>
        <p:spPr>
          <a:xfrm>
            <a:off x="1463482" y="1133682"/>
            <a:ext cx="1053000" cy="5274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3200"/>
              <a:buNone/>
              <a:defRPr/>
            </a:lvl1pPr>
            <a:lvl2pPr lvl="1" rtl="0" algn="ctr">
              <a:lnSpc>
                <a:spcPct val="100000"/>
              </a:lnSpc>
              <a:spcBef>
                <a:spcPts val="0"/>
              </a:spcBef>
              <a:spcAft>
                <a:spcPts val="0"/>
              </a:spcAft>
              <a:buClr>
                <a:schemeClr val="dk2"/>
              </a:buClr>
              <a:buSzPts val="3200"/>
              <a:buNone/>
              <a:defRPr sz="3200">
                <a:solidFill>
                  <a:schemeClr val="dk2"/>
                </a:solidFill>
              </a:defRPr>
            </a:lvl2pPr>
            <a:lvl3pPr lvl="2" rtl="0" algn="ctr">
              <a:lnSpc>
                <a:spcPct val="100000"/>
              </a:lnSpc>
              <a:spcBef>
                <a:spcPts val="0"/>
              </a:spcBef>
              <a:spcAft>
                <a:spcPts val="0"/>
              </a:spcAft>
              <a:buClr>
                <a:schemeClr val="dk2"/>
              </a:buClr>
              <a:buSzPts val="3200"/>
              <a:buNone/>
              <a:defRPr sz="3200">
                <a:solidFill>
                  <a:schemeClr val="dk2"/>
                </a:solidFill>
              </a:defRPr>
            </a:lvl3pPr>
            <a:lvl4pPr lvl="3" rtl="0" algn="ctr">
              <a:lnSpc>
                <a:spcPct val="100000"/>
              </a:lnSpc>
              <a:spcBef>
                <a:spcPts val="0"/>
              </a:spcBef>
              <a:spcAft>
                <a:spcPts val="0"/>
              </a:spcAft>
              <a:buClr>
                <a:schemeClr val="dk2"/>
              </a:buClr>
              <a:buSzPts val="3200"/>
              <a:buNone/>
              <a:defRPr sz="3200">
                <a:solidFill>
                  <a:schemeClr val="dk2"/>
                </a:solidFill>
              </a:defRPr>
            </a:lvl4pPr>
            <a:lvl5pPr lvl="4" rtl="0" algn="ctr">
              <a:lnSpc>
                <a:spcPct val="100000"/>
              </a:lnSpc>
              <a:spcBef>
                <a:spcPts val="0"/>
              </a:spcBef>
              <a:spcAft>
                <a:spcPts val="0"/>
              </a:spcAft>
              <a:buClr>
                <a:schemeClr val="dk2"/>
              </a:buClr>
              <a:buSzPts val="3200"/>
              <a:buNone/>
              <a:defRPr sz="3200">
                <a:solidFill>
                  <a:schemeClr val="dk2"/>
                </a:solidFill>
              </a:defRPr>
            </a:lvl5pPr>
            <a:lvl6pPr lvl="5" rtl="0" algn="ctr">
              <a:lnSpc>
                <a:spcPct val="100000"/>
              </a:lnSpc>
              <a:spcBef>
                <a:spcPts val="0"/>
              </a:spcBef>
              <a:spcAft>
                <a:spcPts val="0"/>
              </a:spcAft>
              <a:buClr>
                <a:schemeClr val="dk2"/>
              </a:buClr>
              <a:buSzPts val="3200"/>
              <a:buNone/>
              <a:defRPr sz="3200">
                <a:solidFill>
                  <a:schemeClr val="dk2"/>
                </a:solidFill>
              </a:defRPr>
            </a:lvl6pPr>
            <a:lvl7pPr lvl="6" rtl="0" algn="ctr">
              <a:lnSpc>
                <a:spcPct val="100000"/>
              </a:lnSpc>
              <a:spcBef>
                <a:spcPts val="0"/>
              </a:spcBef>
              <a:spcAft>
                <a:spcPts val="0"/>
              </a:spcAft>
              <a:buClr>
                <a:schemeClr val="dk2"/>
              </a:buClr>
              <a:buSzPts val="3200"/>
              <a:buNone/>
              <a:defRPr sz="3200">
                <a:solidFill>
                  <a:schemeClr val="dk2"/>
                </a:solidFill>
              </a:defRPr>
            </a:lvl7pPr>
            <a:lvl8pPr lvl="7" rtl="0" algn="ctr">
              <a:lnSpc>
                <a:spcPct val="100000"/>
              </a:lnSpc>
              <a:spcBef>
                <a:spcPts val="0"/>
              </a:spcBef>
              <a:spcAft>
                <a:spcPts val="0"/>
              </a:spcAft>
              <a:buClr>
                <a:schemeClr val="dk2"/>
              </a:buClr>
              <a:buSzPts val="3200"/>
              <a:buNone/>
              <a:defRPr sz="3200">
                <a:solidFill>
                  <a:schemeClr val="dk2"/>
                </a:solidFill>
              </a:defRPr>
            </a:lvl8pPr>
            <a:lvl9pPr lvl="8" rtl="0" algn="ctr">
              <a:lnSpc>
                <a:spcPct val="100000"/>
              </a:lnSpc>
              <a:spcBef>
                <a:spcPts val="0"/>
              </a:spcBef>
              <a:spcAft>
                <a:spcPts val="0"/>
              </a:spcAft>
              <a:buClr>
                <a:schemeClr val="dk2"/>
              </a:buClr>
              <a:buSzPts val="3200"/>
              <a:buNone/>
              <a:defRPr sz="3200">
                <a:solidFill>
                  <a:schemeClr val="dk2"/>
                </a:solidFill>
              </a:defRPr>
            </a:lvl9pPr>
          </a:lstStyle>
          <a:p>
            <a:r>
              <a:t>xx%</a:t>
            </a:r>
          </a:p>
        </p:txBody>
      </p:sp>
      <p:sp>
        <p:nvSpPr>
          <p:cNvPr id="1287" name="Google Shape;1287;p13"/>
          <p:cNvSpPr txBox="1"/>
          <p:nvPr>
            <p:ph idx="1" type="subTitle"/>
          </p:nvPr>
        </p:nvSpPr>
        <p:spPr>
          <a:xfrm>
            <a:off x="827212" y="1744392"/>
            <a:ext cx="2325900" cy="371400"/>
          </a:xfrm>
          <a:prstGeom prst="rect">
            <a:avLst/>
          </a:prstGeom>
          <a:solidFill>
            <a:schemeClr val="dk1"/>
          </a:solidFill>
        </p:spPr>
        <p:txBody>
          <a:bodyPr anchorCtr="0" anchor="ctr" bIns="91425" lIns="91425" spcFirstLastPara="1" rIns="91425" wrap="square" tIns="91425">
            <a:noAutofit/>
          </a:bodyPr>
          <a:lstStyle>
            <a:lvl1pPr lvl="0" rtl="0" algn="ctr">
              <a:lnSpc>
                <a:spcPct val="100000"/>
              </a:lnSpc>
              <a:spcBef>
                <a:spcPts val="0"/>
              </a:spcBef>
              <a:spcAft>
                <a:spcPts val="0"/>
              </a:spcAft>
              <a:buNone/>
              <a:defRPr sz="1900">
                <a:solidFill>
                  <a:schemeClr val="lt1"/>
                </a:solidFill>
                <a:latin typeface="Encode Sans Expanded Medium"/>
                <a:ea typeface="Encode Sans Expanded Medium"/>
                <a:cs typeface="Encode Sans Expanded Medium"/>
                <a:sym typeface="Encode Sans Expanded Medium"/>
              </a:defRPr>
            </a:lvl1pPr>
            <a:lvl2pPr lvl="1" rtl="0">
              <a:lnSpc>
                <a:spcPct val="100000"/>
              </a:lnSpc>
              <a:spcBef>
                <a:spcPts val="0"/>
              </a:spcBef>
              <a:spcAft>
                <a:spcPts val="0"/>
              </a:spcAft>
              <a:buNone/>
              <a:defRPr sz="1900">
                <a:solidFill>
                  <a:schemeClr val="lt1"/>
                </a:solidFill>
                <a:latin typeface="Encode Sans Expanded Medium"/>
                <a:ea typeface="Encode Sans Expanded Medium"/>
                <a:cs typeface="Encode Sans Expanded Medium"/>
                <a:sym typeface="Encode Sans Expanded Medium"/>
              </a:defRPr>
            </a:lvl2pPr>
            <a:lvl3pPr lvl="2" rtl="0">
              <a:lnSpc>
                <a:spcPct val="100000"/>
              </a:lnSpc>
              <a:spcBef>
                <a:spcPts val="0"/>
              </a:spcBef>
              <a:spcAft>
                <a:spcPts val="0"/>
              </a:spcAft>
              <a:buNone/>
              <a:defRPr sz="1900">
                <a:solidFill>
                  <a:schemeClr val="lt1"/>
                </a:solidFill>
                <a:latin typeface="Encode Sans Expanded Medium"/>
                <a:ea typeface="Encode Sans Expanded Medium"/>
                <a:cs typeface="Encode Sans Expanded Medium"/>
                <a:sym typeface="Encode Sans Expanded Medium"/>
              </a:defRPr>
            </a:lvl3pPr>
            <a:lvl4pPr lvl="3" rtl="0">
              <a:lnSpc>
                <a:spcPct val="100000"/>
              </a:lnSpc>
              <a:spcBef>
                <a:spcPts val="0"/>
              </a:spcBef>
              <a:spcAft>
                <a:spcPts val="0"/>
              </a:spcAft>
              <a:buNone/>
              <a:defRPr sz="1900">
                <a:solidFill>
                  <a:schemeClr val="lt1"/>
                </a:solidFill>
                <a:latin typeface="Encode Sans Expanded Medium"/>
                <a:ea typeface="Encode Sans Expanded Medium"/>
                <a:cs typeface="Encode Sans Expanded Medium"/>
                <a:sym typeface="Encode Sans Expanded Medium"/>
              </a:defRPr>
            </a:lvl4pPr>
            <a:lvl5pPr lvl="4" rtl="0">
              <a:lnSpc>
                <a:spcPct val="100000"/>
              </a:lnSpc>
              <a:spcBef>
                <a:spcPts val="0"/>
              </a:spcBef>
              <a:spcAft>
                <a:spcPts val="0"/>
              </a:spcAft>
              <a:buNone/>
              <a:defRPr sz="1900">
                <a:solidFill>
                  <a:schemeClr val="lt1"/>
                </a:solidFill>
                <a:latin typeface="Encode Sans Expanded Medium"/>
                <a:ea typeface="Encode Sans Expanded Medium"/>
                <a:cs typeface="Encode Sans Expanded Medium"/>
                <a:sym typeface="Encode Sans Expanded Medium"/>
              </a:defRPr>
            </a:lvl5pPr>
            <a:lvl6pPr lvl="5" rtl="0">
              <a:lnSpc>
                <a:spcPct val="100000"/>
              </a:lnSpc>
              <a:spcBef>
                <a:spcPts val="0"/>
              </a:spcBef>
              <a:spcAft>
                <a:spcPts val="0"/>
              </a:spcAft>
              <a:buNone/>
              <a:defRPr sz="1900">
                <a:solidFill>
                  <a:schemeClr val="lt1"/>
                </a:solidFill>
                <a:latin typeface="Encode Sans Expanded Medium"/>
                <a:ea typeface="Encode Sans Expanded Medium"/>
                <a:cs typeface="Encode Sans Expanded Medium"/>
                <a:sym typeface="Encode Sans Expanded Medium"/>
              </a:defRPr>
            </a:lvl6pPr>
            <a:lvl7pPr lvl="6" rtl="0">
              <a:lnSpc>
                <a:spcPct val="100000"/>
              </a:lnSpc>
              <a:spcBef>
                <a:spcPts val="0"/>
              </a:spcBef>
              <a:spcAft>
                <a:spcPts val="0"/>
              </a:spcAft>
              <a:buNone/>
              <a:defRPr sz="1900">
                <a:solidFill>
                  <a:schemeClr val="lt1"/>
                </a:solidFill>
                <a:latin typeface="Encode Sans Expanded Medium"/>
                <a:ea typeface="Encode Sans Expanded Medium"/>
                <a:cs typeface="Encode Sans Expanded Medium"/>
                <a:sym typeface="Encode Sans Expanded Medium"/>
              </a:defRPr>
            </a:lvl7pPr>
            <a:lvl8pPr lvl="7" rtl="0">
              <a:lnSpc>
                <a:spcPct val="100000"/>
              </a:lnSpc>
              <a:spcBef>
                <a:spcPts val="0"/>
              </a:spcBef>
              <a:spcAft>
                <a:spcPts val="0"/>
              </a:spcAft>
              <a:buNone/>
              <a:defRPr sz="1900">
                <a:solidFill>
                  <a:schemeClr val="lt1"/>
                </a:solidFill>
                <a:latin typeface="Encode Sans Expanded Medium"/>
                <a:ea typeface="Encode Sans Expanded Medium"/>
                <a:cs typeface="Encode Sans Expanded Medium"/>
                <a:sym typeface="Encode Sans Expanded Medium"/>
              </a:defRPr>
            </a:lvl8pPr>
            <a:lvl9pPr lvl="8" rtl="0">
              <a:lnSpc>
                <a:spcPct val="100000"/>
              </a:lnSpc>
              <a:spcBef>
                <a:spcPts val="0"/>
              </a:spcBef>
              <a:spcAft>
                <a:spcPts val="0"/>
              </a:spcAft>
              <a:buNone/>
              <a:defRPr sz="1900">
                <a:solidFill>
                  <a:schemeClr val="lt1"/>
                </a:solidFill>
                <a:latin typeface="Encode Sans Expanded Medium"/>
                <a:ea typeface="Encode Sans Expanded Medium"/>
                <a:cs typeface="Encode Sans Expanded Medium"/>
                <a:sym typeface="Encode Sans Expanded Medium"/>
              </a:defRPr>
            </a:lvl9pPr>
          </a:lstStyle>
          <a:p/>
        </p:txBody>
      </p:sp>
      <p:sp>
        <p:nvSpPr>
          <p:cNvPr id="1288" name="Google Shape;1288;p13"/>
          <p:cNvSpPr txBox="1"/>
          <p:nvPr>
            <p:ph idx="2" type="subTitle"/>
          </p:nvPr>
        </p:nvSpPr>
        <p:spPr>
          <a:xfrm>
            <a:off x="827212" y="2144637"/>
            <a:ext cx="2325900" cy="5922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None/>
              <a:defRPr/>
            </a:lvl1pPr>
            <a:lvl2pPr lvl="1" rtl="0">
              <a:lnSpc>
                <a:spcPct val="100000"/>
              </a:lnSpc>
              <a:spcBef>
                <a:spcPts val="0"/>
              </a:spcBef>
              <a:spcAft>
                <a:spcPts val="0"/>
              </a:spcAft>
              <a:buNone/>
              <a:defRPr/>
            </a:lvl2pPr>
            <a:lvl3pPr lvl="2" rtl="0">
              <a:lnSpc>
                <a:spcPct val="100000"/>
              </a:lnSpc>
              <a:spcBef>
                <a:spcPts val="0"/>
              </a:spcBef>
              <a:spcAft>
                <a:spcPts val="0"/>
              </a:spcAft>
              <a:buNone/>
              <a:defRPr/>
            </a:lvl3pPr>
            <a:lvl4pPr lvl="3" rtl="0">
              <a:lnSpc>
                <a:spcPct val="100000"/>
              </a:lnSpc>
              <a:spcBef>
                <a:spcPts val="0"/>
              </a:spcBef>
              <a:spcAft>
                <a:spcPts val="0"/>
              </a:spcAft>
              <a:buNone/>
              <a:defRPr/>
            </a:lvl4pPr>
            <a:lvl5pPr lvl="4" rtl="0">
              <a:lnSpc>
                <a:spcPct val="100000"/>
              </a:lnSpc>
              <a:spcBef>
                <a:spcPts val="0"/>
              </a:spcBef>
              <a:spcAft>
                <a:spcPts val="0"/>
              </a:spcAft>
              <a:buNone/>
              <a:defRPr/>
            </a:lvl5pPr>
            <a:lvl6pPr lvl="5" rtl="0">
              <a:lnSpc>
                <a:spcPct val="100000"/>
              </a:lnSpc>
              <a:spcBef>
                <a:spcPts val="0"/>
              </a:spcBef>
              <a:spcAft>
                <a:spcPts val="0"/>
              </a:spcAft>
              <a:buNone/>
              <a:defRPr/>
            </a:lvl6pPr>
            <a:lvl7pPr lvl="6" rtl="0">
              <a:lnSpc>
                <a:spcPct val="100000"/>
              </a:lnSpc>
              <a:spcBef>
                <a:spcPts val="0"/>
              </a:spcBef>
              <a:spcAft>
                <a:spcPts val="0"/>
              </a:spcAft>
              <a:buNone/>
              <a:defRPr/>
            </a:lvl7pPr>
            <a:lvl8pPr lvl="7" rtl="0">
              <a:lnSpc>
                <a:spcPct val="100000"/>
              </a:lnSpc>
              <a:spcBef>
                <a:spcPts val="0"/>
              </a:spcBef>
              <a:spcAft>
                <a:spcPts val="0"/>
              </a:spcAft>
              <a:buNone/>
              <a:defRPr/>
            </a:lvl8pPr>
            <a:lvl9pPr lvl="8" rtl="0">
              <a:lnSpc>
                <a:spcPct val="100000"/>
              </a:lnSpc>
              <a:spcBef>
                <a:spcPts val="0"/>
              </a:spcBef>
              <a:spcAft>
                <a:spcPts val="0"/>
              </a:spcAft>
              <a:buNone/>
              <a:defRPr/>
            </a:lvl9pPr>
          </a:lstStyle>
          <a:p/>
        </p:txBody>
      </p:sp>
      <p:sp>
        <p:nvSpPr>
          <p:cNvPr id="1289" name="Google Shape;1289;p13"/>
          <p:cNvSpPr txBox="1"/>
          <p:nvPr>
            <p:ph hasCustomPrompt="1" idx="3" type="title"/>
          </p:nvPr>
        </p:nvSpPr>
        <p:spPr>
          <a:xfrm>
            <a:off x="6627158" y="1133682"/>
            <a:ext cx="1053000" cy="5274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3200"/>
              <a:buNone/>
              <a:defRPr/>
            </a:lvl1pPr>
            <a:lvl2pPr lvl="1" rtl="0" algn="ctr">
              <a:lnSpc>
                <a:spcPct val="100000"/>
              </a:lnSpc>
              <a:spcBef>
                <a:spcPts val="0"/>
              </a:spcBef>
              <a:spcAft>
                <a:spcPts val="0"/>
              </a:spcAft>
              <a:buClr>
                <a:schemeClr val="dk2"/>
              </a:buClr>
              <a:buSzPts val="3200"/>
              <a:buNone/>
              <a:defRPr sz="3200">
                <a:solidFill>
                  <a:schemeClr val="dk2"/>
                </a:solidFill>
              </a:defRPr>
            </a:lvl2pPr>
            <a:lvl3pPr lvl="2" rtl="0" algn="ctr">
              <a:lnSpc>
                <a:spcPct val="100000"/>
              </a:lnSpc>
              <a:spcBef>
                <a:spcPts val="0"/>
              </a:spcBef>
              <a:spcAft>
                <a:spcPts val="0"/>
              </a:spcAft>
              <a:buClr>
                <a:schemeClr val="dk2"/>
              </a:buClr>
              <a:buSzPts val="3200"/>
              <a:buNone/>
              <a:defRPr sz="3200">
                <a:solidFill>
                  <a:schemeClr val="dk2"/>
                </a:solidFill>
              </a:defRPr>
            </a:lvl3pPr>
            <a:lvl4pPr lvl="3" rtl="0" algn="ctr">
              <a:lnSpc>
                <a:spcPct val="100000"/>
              </a:lnSpc>
              <a:spcBef>
                <a:spcPts val="0"/>
              </a:spcBef>
              <a:spcAft>
                <a:spcPts val="0"/>
              </a:spcAft>
              <a:buClr>
                <a:schemeClr val="dk2"/>
              </a:buClr>
              <a:buSzPts val="3200"/>
              <a:buNone/>
              <a:defRPr sz="3200">
                <a:solidFill>
                  <a:schemeClr val="dk2"/>
                </a:solidFill>
              </a:defRPr>
            </a:lvl4pPr>
            <a:lvl5pPr lvl="4" rtl="0" algn="ctr">
              <a:lnSpc>
                <a:spcPct val="100000"/>
              </a:lnSpc>
              <a:spcBef>
                <a:spcPts val="0"/>
              </a:spcBef>
              <a:spcAft>
                <a:spcPts val="0"/>
              </a:spcAft>
              <a:buClr>
                <a:schemeClr val="dk2"/>
              </a:buClr>
              <a:buSzPts val="3200"/>
              <a:buNone/>
              <a:defRPr sz="3200">
                <a:solidFill>
                  <a:schemeClr val="dk2"/>
                </a:solidFill>
              </a:defRPr>
            </a:lvl5pPr>
            <a:lvl6pPr lvl="5" rtl="0" algn="ctr">
              <a:lnSpc>
                <a:spcPct val="100000"/>
              </a:lnSpc>
              <a:spcBef>
                <a:spcPts val="0"/>
              </a:spcBef>
              <a:spcAft>
                <a:spcPts val="0"/>
              </a:spcAft>
              <a:buClr>
                <a:schemeClr val="dk2"/>
              </a:buClr>
              <a:buSzPts val="3200"/>
              <a:buNone/>
              <a:defRPr sz="3200">
                <a:solidFill>
                  <a:schemeClr val="dk2"/>
                </a:solidFill>
              </a:defRPr>
            </a:lvl6pPr>
            <a:lvl7pPr lvl="6" rtl="0" algn="ctr">
              <a:lnSpc>
                <a:spcPct val="100000"/>
              </a:lnSpc>
              <a:spcBef>
                <a:spcPts val="0"/>
              </a:spcBef>
              <a:spcAft>
                <a:spcPts val="0"/>
              </a:spcAft>
              <a:buClr>
                <a:schemeClr val="dk2"/>
              </a:buClr>
              <a:buSzPts val="3200"/>
              <a:buNone/>
              <a:defRPr sz="3200">
                <a:solidFill>
                  <a:schemeClr val="dk2"/>
                </a:solidFill>
              </a:defRPr>
            </a:lvl7pPr>
            <a:lvl8pPr lvl="7" rtl="0" algn="ctr">
              <a:lnSpc>
                <a:spcPct val="100000"/>
              </a:lnSpc>
              <a:spcBef>
                <a:spcPts val="0"/>
              </a:spcBef>
              <a:spcAft>
                <a:spcPts val="0"/>
              </a:spcAft>
              <a:buClr>
                <a:schemeClr val="dk2"/>
              </a:buClr>
              <a:buSzPts val="3200"/>
              <a:buNone/>
              <a:defRPr sz="3200">
                <a:solidFill>
                  <a:schemeClr val="dk2"/>
                </a:solidFill>
              </a:defRPr>
            </a:lvl8pPr>
            <a:lvl9pPr lvl="8" rtl="0" algn="ctr">
              <a:lnSpc>
                <a:spcPct val="100000"/>
              </a:lnSpc>
              <a:spcBef>
                <a:spcPts val="0"/>
              </a:spcBef>
              <a:spcAft>
                <a:spcPts val="0"/>
              </a:spcAft>
              <a:buClr>
                <a:schemeClr val="dk2"/>
              </a:buClr>
              <a:buSzPts val="3200"/>
              <a:buNone/>
              <a:defRPr sz="3200">
                <a:solidFill>
                  <a:schemeClr val="dk2"/>
                </a:solidFill>
              </a:defRPr>
            </a:lvl9pPr>
          </a:lstStyle>
          <a:p>
            <a:r>
              <a:t>xx%</a:t>
            </a:r>
          </a:p>
        </p:txBody>
      </p:sp>
      <p:sp>
        <p:nvSpPr>
          <p:cNvPr id="1290" name="Google Shape;1290;p13"/>
          <p:cNvSpPr txBox="1"/>
          <p:nvPr>
            <p:ph idx="4" type="subTitle"/>
          </p:nvPr>
        </p:nvSpPr>
        <p:spPr>
          <a:xfrm>
            <a:off x="5990888" y="1744392"/>
            <a:ext cx="2325900" cy="371400"/>
          </a:xfrm>
          <a:prstGeom prst="rect">
            <a:avLst/>
          </a:prstGeom>
          <a:solidFill>
            <a:schemeClr val="dk1"/>
          </a:solidFill>
        </p:spPr>
        <p:txBody>
          <a:bodyPr anchorCtr="0" anchor="ctr" bIns="91425" lIns="91425" spcFirstLastPara="1" rIns="91425" wrap="square" tIns="91425">
            <a:noAutofit/>
          </a:bodyPr>
          <a:lstStyle>
            <a:lvl1pPr lvl="0" rtl="0" algn="ctr">
              <a:lnSpc>
                <a:spcPct val="100000"/>
              </a:lnSpc>
              <a:spcBef>
                <a:spcPts val="0"/>
              </a:spcBef>
              <a:spcAft>
                <a:spcPts val="0"/>
              </a:spcAft>
              <a:buNone/>
              <a:defRPr sz="1900">
                <a:solidFill>
                  <a:schemeClr val="lt1"/>
                </a:solidFill>
                <a:latin typeface="Encode Sans Expanded Medium"/>
                <a:ea typeface="Encode Sans Expanded Medium"/>
                <a:cs typeface="Encode Sans Expanded Medium"/>
                <a:sym typeface="Encode Sans Expanded Medium"/>
              </a:defRPr>
            </a:lvl1pPr>
            <a:lvl2pPr lvl="1" rtl="0">
              <a:lnSpc>
                <a:spcPct val="100000"/>
              </a:lnSpc>
              <a:spcBef>
                <a:spcPts val="0"/>
              </a:spcBef>
              <a:spcAft>
                <a:spcPts val="0"/>
              </a:spcAft>
              <a:buNone/>
              <a:defRPr sz="1900">
                <a:solidFill>
                  <a:schemeClr val="lt1"/>
                </a:solidFill>
                <a:latin typeface="Encode Sans Expanded Medium"/>
                <a:ea typeface="Encode Sans Expanded Medium"/>
                <a:cs typeface="Encode Sans Expanded Medium"/>
                <a:sym typeface="Encode Sans Expanded Medium"/>
              </a:defRPr>
            </a:lvl2pPr>
            <a:lvl3pPr lvl="2" rtl="0">
              <a:lnSpc>
                <a:spcPct val="100000"/>
              </a:lnSpc>
              <a:spcBef>
                <a:spcPts val="0"/>
              </a:spcBef>
              <a:spcAft>
                <a:spcPts val="0"/>
              </a:spcAft>
              <a:buNone/>
              <a:defRPr sz="1900">
                <a:solidFill>
                  <a:schemeClr val="lt1"/>
                </a:solidFill>
                <a:latin typeface="Encode Sans Expanded Medium"/>
                <a:ea typeface="Encode Sans Expanded Medium"/>
                <a:cs typeface="Encode Sans Expanded Medium"/>
                <a:sym typeface="Encode Sans Expanded Medium"/>
              </a:defRPr>
            </a:lvl3pPr>
            <a:lvl4pPr lvl="3" rtl="0">
              <a:lnSpc>
                <a:spcPct val="100000"/>
              </a:lnSpc>
              <a:spcBef>
                <a:spcPts val="0"/>
              </a:spcBef>
              <a:spcAft>
                <a:spcPts val="0"/>
              </a:spcAft>
              <a:buNone/>
              <a:defRPr sz="1900">
                <a:solidFill>
                  <a:schemeClr val="lt1"/>
                </a:solidFill>
                <a:latin typeface="Encode Sans Expanded Medium"/>
                <a:ea typeface="Encode Sans Expanded Medium"/>
                <a:cs typeface="Encode Sans Expanded Medium"/>
                <a:sym typeface="Encode Sans Expanded Medium"/>
              </a:defRPr>
            </a:lvl4pPr>
            <a:lvl5pPr lvl="4" rtl="0">
              <a:lnSpc>
                <a:spcPct val="100000"/>
              </a:lnSpc>
              <a:spcBef>
                <a:spcPts val="0"/>
              </a:spcBef>
              <a:spcAft>
                <a:spcPts val="0"/>
              </a:spcAft>
              <a:buNone/>
              <a:defRPr sz="1900">
                <a:solidFill>
                  <a:schemeClr val="lt1"/>
                </a:solidFill>
                <a:latin typeface="Encode Sans Expanded Medium"/>
                <a:ea typeface="Encode Sans Expanded Medium"/>
                <a:cs typeface="Encode Sans Expanded Medium"/>
                <a:sym typeface="Encode Sans Expanded Medium"/>
              </a:defRPr>
            </a:lvl5pPr>
            <a:lvl6pPr lvl="5" rtl="0">
              <a:lnSpc>
                <a:spcPct val="100000"/>
              </a:lnSpc>
              <a:spcBef>
                <a:spcPts val="0"/>
              </a:spcBef>
              <a:spcAft>
                <a:spcPts val="0"/>
              </a:spcAft>
              <a:buNone/>
              <a:defRPr sz="1900">
                <a:solidFill>
                  <a:schemeClr val="lt1"/>
                </a:solidFill>
                <a:latin typeface="Encode Sans Expanded Medium"/>
                <a:ea typeface="Encode Sans Expanded Medium"/>
                <a:cs typeface="Encode Sans Expanded Medium"/>
                <a:sym typeface="Encode Sans Expanded Medium"/>
              </a:defRPr>
            </a:lvl6pPr>
            <a:lvl7pPr lvl="6" rtl="0">
              <a:lnSpc>
                <a:spcPct val="100000"/>
              </a:lnSpc>
              <a:spcBef>
                <a:spcPts val="0"/>
              </a:spcBef>
              <a:spcAft>
                <a:spcPts val="0"/>
              </a:spcAft>
              <a:buNone/>
              <a:defRPr sz="1900">
                <a:solidFill>
                  <a:schemeClr val="lt1"/>
                </a:solidFill>
                <a:latin typeface="Encode Sans Expanded Medium"/>
                <a:ea typeface="Encode Sans Expanded Medium"/>
                <a:cs typeface="Encode Sans Expanded Medium"/>
                <a:sym typeface="Encode Sans Expanded Medium"/>
              </a:defRPr>
            </a:lvl7pPr>
            <a:lvl8pPr lvl="7" rtl="0">
              <a:lnSpc>
                <a:spcPct val="100000"/>
              </a:lnSpc>
              <a:spcBef>
                <a:spcPts val="0"/>
              </a:spcBef>
              <a:spcAft>
                <a:spcPts val="0"/>
              </a:spcAft>
              <a:buNone/>
              <a:defRPr sz="1900">
                <a:solidFill>
                  <a:schemeClr val="lt1"/>
                </a:solidFill>
                <a:latin typeface="Encode Sans Expanded Medium"/>
                <a:ea typeface="Encode Sans Expanded Medium"/>
                <a:cs typeface="Encode Sans Expanded Medium"/>
                <a:sym typeface="Encode Sans Expanded Medium"/>
              </a:defRPr>
            </a:lvl8pPr>
            <a:lvl9pPr lvl="8" rtl="0">
              <a:lnSpc>
                <a:spcPct val="100000"/>
              </a:lnSpc>
              <a:spcBef>
                <a:spcPts val="0"/>
              </a:spcBef>
              <a:spcAft>
                <a:spcPts val="0"/>
              </a:spcAft>
              <a:buNone/>
              <a:defRPr sz="1900">
                <a:solidFill>
                  <a:schemeClr val="lt1"/>
                </a:solidFill>
                <a:latin typeface="Encode Sans Expanded Medium"/>
                <a:ea typeface="Encode Sans Expanded Medium"/>
                <a:cs typeface="Encode Sans Expanded Medium"/>
                <a:sym typeface="Encode Sans Expanded Medium"/>
              </a:defRPr>
            </a:lvl9pPr>
          </a:lstStyle>
          <a:p/>
        </p:txBody>
      </p:sp>
      <p:sp>
        <p:nvSpPr>
          <p:cNvPr id="1291" name="Google Shape;1291;p13"/>
          <p:cNvSpPr txBox="1"/>
          <p:nvPr>
            <p:ph idx="5" type="subTitle"/>
          </p:nvPr>
        </p:nvSpPr>
        <p:spPr>
          <a:xfrm>
            <a:off x="5990888" y="2144637"/>
            <a:ext cx="2325900" cy="5922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None/>
              <a:defRPr/>
            </a:lvl1pPr>
            <a:lvl2pPr lvl="1" rtl="0">
              <a:lnSpc>
                <a:spcPct val="100000"/>
              </a:lnSpc>
              <a:spcBef>
                <a:spcPts val="0"/>
              </a:spcBef>
              <a:spcAft>
                <a:spcPts val="0"/>
              </a:spcAft>
              <a:buNone/>
              <a:defRPr/>
            </a:lvl2pPr>
            <a:lvl3pPr lvl="2" rtl="0">
              <a:lnSpc>
                <a:spcPct val="100000"/>
              </a:lnSpc>
              <a:spcBef>
                <a:spcPts val="0"/>
              </a:spcBef>
              <a:spcAft>
                <a:spcPts val="0"/>
              </a:spcAft>
              <a:buNone/>
              <a:defRPr/>
            </a:lvl3pPr>
            <a:lvl4pPr lvl="3" rtl="0">
              <a:lnSpc>
                <a:spcPct val="100000"/>
              </a:lnSpc>
              <a:spcBef>
                <a:spcPts val="0"/>
              </a:spcBef>
              <a:spcAft>
                <a:spcPts val="0"/>
              </a:spcAft>
              <a:buNone/>
              <a:defRPr/>
            </a:lvl4pPr>
            <a:lvl5pPr lvl="4" rtl="0">
              <a:lnSpc>
                <a:spcPct val="100000"/>
              </a:lnSpc>
              <a:spcBef>
                <a:spcPts val="0"/>
              </a:spcBef>
              <a:spcAft>
                <a:spcPts val="0"/>
              </a:spcAft>
              <a:buNone/>
              <a:defRPr/>
            </a:lvl5pPr>
            <a:lvl6pPr lvl="5" rtl="0">
              <a:lnSpc>
                <a:spcPct val="100000"/>
              </a:lnSpc>
              <a:spcBef>
                <a:spcPts val="0"/>
              </a:spcBef>
              <a:spcAft>
                <a:spcPts val="0"/>
              </a:spcAft>
              <a:buNone/>
              <a:defRPr/>
            </a:lvl6pPr>
            <a:lvl7pPr lvl="6" rtl="0">
              <a:lnSpc>
                <a:spcPct val="100000"/>
              </a:lnSpc>
              <a:spcBef>
                <a:spcPts val="0"/>
              </a:spcBef>
              <a:spcAft>
                <a:spcPts val="0"/>
              </a:spcAft>
              <a:buNone/>
              <a:defRPr/>
            </a:lvl7pPr>
            <a:lvl8pPr lvl="7" rtl="0">
              <a:lnSpc>
                <a:spcPct val="100000"/>
              </a:lnSpc>
              <a:spcBef>
                <a:spcPts val="0"/>
              </a:spcBef>
              <a:spcAft>
                <a:spcPts val="0"/>
              </a:spcAft>
              <a:buNone/>
              <a:defRPr/>
            </a:lvl8pPr>
            <a:lvl9pPr lvl="8" rtl="0">
              <a:lnSpc>
                <a:spcPct val="100000"/>
              </a:lnSpc>
              <a:spcBef>
                <a:spcPts val="0"/>
              </a:spcBef>
              <a:spcAft>
                <a:spcPts val="0"/>
              </a:spcAft>
              <a:buNone/>
              <a:defRPr/>
            </a:lvl9pPr>
          </a:lstStyle>
          <a:p/>
        </p:txBody>
      </p:sp>
      <p:sp>
        <p:nvSpPr>
          <p:cNvPr id="1292" name="Google Shape;1292;p13"/>
          <p:cNvSpPr txBox="1"/>
          <p:nvPr>
            <p:ph hasCustomPrompt="1" idx="6" type="title"/>
          </p:nvPr>
        </p:nvSpPr>
        <p:spPr>
          <a:xfrm>
            <a:off x="1463482" y="2815993"/>
            <a:ext cx="1053000" cy="5274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3200"/>
              <a:buNone/>
              <a:defRPr/>
            </a:lvl1pPr>
            <a:lvl2pPr lvl="1" rtl="0" algn="ctr">
              <a:lnSpc>
                <a:spcPct val="100000"/>
              </a:lnSpc>
              <a:spcBef>
                <a:spcPts val="0"/>
              </a:spcBef>
              <a:spcAft>
                <a:spcPts val="0"/>
              </a:spcAft>
              <a:buClr>
                <a:schemeClr val="dk2"/>
              </a:buClr>
              <a:buSzPts val="3200"/>
              <a:buNone/>
              <a:defRPr sz="3200">
                <a:solidFill>
                  <a:schemeClr val="dk2"/>
                </a:solidFill>
              </a:defRPr>
            </a:lvl2pPr>
            <a:lvl3pPr lvl="2" rtl="0" algn="ctr">
              <a:lnSpc>
                <a:spcPct val="100000"/>
              </a:lnSpc>
              <a:spcBef>
                <a:spcPts val="0"/>
              </a:spcBef>
              <a:spcAft>
                <a:spcPts val="0"/>
              </a:spcAft>
              <a:buClr>
                <a:schemeClr val="dk2"/>
              </a:buClr>
              <a:buSzPts val="3200"/>
              <a:buNone/>
              <a:defRPr sz="3200">
                <a:solidFill>
                  <a:schemeClr val="dk2"/>
                </a:solidFill>
              </a:defRPr>
            </a:lvl3pPr>
            <a:lvl4pPr lvl="3" rtl="0" algn="ctr">
              <a:lnSpc>
                <a:spcPct val="100000"/>
              </a:lnSpc>
              <a:spcBef>
                <a:spcPts val="0"/>
              </a:spcBef>
              <a:spcAft>
                <a:spcPts val="0"/>
              </a:spcAft>
              <a:buClr>
                <a:schemeClr val="dk2"/>
              </a:buClr>
              <a:buSzPts val="3200"/>
              <a:buNone/>
              <a:defRPr sz="3200">
                <a:solidFill>
                  <a:schemeClr val="dk2"/>
                </a:solidFill>
              </a:defRPr>
            </a:lvl4pPr>
            <a:lvl5pPr lvl="4" rtl="0" algn="ctr">
              <a:lnSpc>
                <a:spcPct val="100000"/>
              </a:lnSpc>
              <a:spcBef>
                <a:spcPts val="0"/>
              </a:spcBef>
              <a:spcAft>
                <a:spcPts val="0"/>
              </a:spcAft>
              <a:buClr>
                <a:schemeClr val="dk2"/>
              </a:buClr>
              <a:buSzPts val="3200"/>
              <a:buNone/>
              <a:defRPr sz="3200">
                <a:solidFill>
                  <a:schemeClr val="dk2"/>
                </a:solidFill>
              </a:defRPr>
            </a:lvl5pPr>
            <a:lvl6pPr lvl="5" rtl="0" algn="ctr">
              <a:lnSpc>
                <a:spcPct val="100000"/>
              </a:lnSpc>
              <a:spcBef>
                <a:spcPts val="0"/>
              </a:spcBef>
              <a:spcAft>
                <a:spcPts val="0"/>
              </a:spcAft>
              <a:buClr>
                <a:schemeClr val="dk2"/>
              </a:buClr>
              <a:buSzPts val="3200"/>
              <a:buNone/>
              <a:defRPr sz="3200">
                <a:solidFill>
                  <a:schemeClr val="dk2"/>
                </a:solidFill>
              </a:defRPr>
            </a:lvl6pPr>
            <a:lvl7pPr lvl="6" rtl="0" algn="ctr">
              <a:lnSpc>
                <a:spcPct val="100000"/>
              </a:lnSpc>
              <a:spcBef>
                <a:spcPts val="0"/>
              </a:spcBef>
              <a:spcAft>
                <a:spcPts val="0"/>
              </a:spcAft>
              <a:buClr>
                <a:schemeClr val="dk2"/>
              </a:buClr>
              <a:buSzPts val="3200"/>
              <a:buNone/>
              <a:defRPr sz="3200">
                <a:solidFill>
                  <a:schemeClr val="dk2"/>
                </a:solidFill>
              </a:defRPr>
            </a:lvl7pPr>
            <a:lvl8pPr lvl="7" rtl="0" algn="ctr">
              <a:lnSpc>
                <a:spcPct val="100000"/>
              </a:lnSpc>
              <a:spcBef>
                <a:spcPts val="0"/>
              </a:spcBef>
              <a:spcAft>
                <a:spcPts val="0"/>
              </a:spcAft>
              <a:buClr>
                <a:schemeClr val="dk2"/>
              </a:buClr>
              <a:buSzPts val="3200"/>
              <a:buNone/>
              <a:defRPr sz="3200">
                <a:solidFill>
                  <a:schemeClr val="dk2"/>
                </a:solidFill>
              </a:defRPr>
            </a:lvl8pPr>
            <a:lvl9pPr lvl="8" rtl="0" algn="ctr">
              <a:lnSpc>
                <a:spcPct val="100000"/>
              </a:lnSpc>
              <a:spcBef>
                <a:spcPts val="0"/>
              </a:spcBef>
              <a:spcAft>
                <a:spcPts val="0"/>
              </a:spcAft>
              <a:buClr>
                <a:schemeClr val="dk2"/>
              </a:buClr>
              <a:buSzPts val="3200"/>
              <a:buNone/>
              <a:defRPr sz="3200">
                <a:solidFill>
                  <a:schemeClr val="dk2"/>
                </a:solidFill>
              </a:defRPr>
            </a:lvl9pPr>
          </a:lstStyle>
          <a:p>
            <a:r>
              <a:t>xx%</a:t>
            </a:r>
          </a:p>
        </p:txBody>
      </p:sp>
      <p:sp>
        <p:nvSpPr>
          <p:cNvPr id="1293" name="Google Shape;1293;p13"/>
          <p:cNvSpPr txBox="1"/>
          <p:nvPr>
            <p:ph idx="7" type="subTitle"/>
          </p:nvPr>
        </p:nvSpPr>
        <p:spPr>
          <a:xfrm>
            <a:off x="827212" y="3426687"/>
            <a:ext cx="2325900" cy="371400"/>
          </a:xfrm>
          <a:prstGeom prst="rect">
            <a:avLst/>
          </a:prstGeom>
          <a:solidFill>
            <a:schemeClr val="dk1"/>
          </a:solidFill>
        </p:spPr>
        <p:txBody>
          <a:bodyPr anchorCtr="0" anchor="ctr" bIns="91425" lIns="91425" spcFirstLastPara="1" rIns="91425" wrap="square" tIns="91425">
            <a:noAutofit/>
          </a:bodyPr>
          <a:lstStyle>
            <a:lvl1pPr lvl="0" rtl="0" algn="ctr">
              <a:lnSpc>
                <a:spcPct val="100000"/>
              </a:lnSpc>
              <a:spcBef>
                <a:spcPts val="0"/>
              </a:spcBef>
              <a:spcAft>
                <a:spcPts val="0"/>
              </a:spcAft>
              <a:buNone/>
              <a:defRPr sz="1900">
                <a:solidFill>
                  <a:schemeClr val="lt1"/>
                </a:solidFill>
                <a:latin typeface="Encode Sans Expanded Medium"/>
                <a:ea typeface="Encode Sans Expanded Medium"/>
                <a:cs typeface="Encode Sans Expanded Medium"/>
                <a:sym typeface="Encode Sans Expanded Medium"/>
              </a:defRPr>
            </a:lvl1pPr>
            <a:lvl2pPr lvl="1" rtl="0">
              <a:lnSpc>
                <a:spcPct val="100000"/>
              </a:lnSpc>
              <a:spcBef>
                <a:spcPts val="0"/>
              </a:spcBef>
              <a:spcAft>
                <a:spcPts val="0"/>
              </a:spcAft>
              <a:buNone/>
              <a:defRPr sz="1900">
                <a:solidFill>
                  <a:schemeClr val="lt1"/>
                </a:solidFill>
                <a:latin typeface="Encode Sans Expanded Medium"/>
                <a:ea typeface="Encode Sans Expanded Medium"/>
                <a:cs typeface="Encode Sans Expanded Medium"/>
                <a:sym typeface="Encode Sans Expanded Medium"/>
              </a:defRPr>
            </a:lvl2pPr>
            <a:lvl3pPr lvl="2" rtl="0">
              <a:lnSpc>
                <a:spcPct val="100000"/>
              </a:lnSpc>
              <a:spcBef>
                <a:spcPts val="0"/>
              </a:spcBef>
              <a:spcAft>
                <a:spcPts val="0"/>
              </a:spcAft>
              <a:buNone/>
              <a:defRPr sz="1900">
                <a:solidFill>
                  <a:schemeClr val="lt1"/>
                </a:solidFill>
                <a:latin typeface="Encode Sans Expanded Medium"/>
                <a:ea typeface="Encode Sans Expanded Medium"/>
                <a:cs typeface="Encode Sans Expanded Medium"/>
                <a:sym typeface="Encode Sans Expanded Medium"/>
              </a:defRPr>
            </a:lvl3pPr>
            <a:lvl4pPr lvl="3" rtl="0">
              <a:lnSpc>
                <a:spcPct val="100000"/>
              </a:lnSpc>
              <a:spcBef>
                <a:spcPts val="0"/>
              </a:spcBef>
              <a:spcAft>
                <a:spcPts val="0"/>
              </a:spcAft>
              <a:buNone/>
              <a:defRPr sz="1900">
                <a:solidFill>
                  <a:schemeClr val="lt1"/>
                </a:solidFill>
                <a:latin typeface="Encode Sans Expanded Medium"/>
                <a:ea typeface="Encode Sans Expanded Medium"/>
                <a:cs typeface="Encode Sans Expanded Medium"/>
                <a:sym typeface="Encode Sans Expanded Medium"/>
              </a:defRPr>
            </a:lvl4pPr>
            <a:lvl5pPr lvl="4" rtl="0">
              <a:lnSpc>
                <a:spcPct val="100000"/>
              </a:lnSpc>
              <a:spcBef>
                <a:spcPts val="0"/>
              </a:spcBef>
              <a:spcAft>
                <a:spcPts val="0"/>
              </a:spcAft>
              <a:buNone/>
              <a:defRPr sz="1900">
                <a:solidFill>
                  <a:schemeClr val="lt1"/>
                </a:solidFill>
                <a:latin typeface="Encode Sans Expanded Medium"/>
                <a:ea typeface="Encode Sans Expanded Medium"/>
                <a:cs typeface="Encode Sans Expanded Medium"/>
                <a:sym typeface="Encode Sans Expanded Medium"/>
              </a:defRPr>
            </a:lvl5pPr>
            <a:lvl6pPr lvl="5" rtl="0">
              <a:lnSpc>
                <a:spcPct val="100000"/>
              </a:lnSpc>
              <a:spcBef>
                <a:spcPts val="0"/>
              </a:spcBef>
              <a:spcAft>
                <a:spcPts val="0"/>
              </a:spcAft>
              <a:buNone/>
              <a:defRPr sz="1900">
                <a:solidFill>
                  <a:schemeClr val="lt1"/>
                </a:solidFill>
                <a:latin typeface="Encode Sans Expanded Medium"/>
                <a:ea typeface="Encode Sans Expanded Medium"/>
                <a:cs typeface="Encode Sans Expanded Medium"/>
                <a:sym typeface="Encode Sans Expanded Medium"/>
              </a:defRPr>
            </a:lvl6pPr>
            <a:lvl7pPr lvl="6" rtl="0">
              <a:lnSpc>
                <a:spcPct val="100000"/>
              </a:lnSpc>
              <a:spcBef>
                <a:spcPts val="0"/>
              </a:spcBef>
              <a:spcAft>
                <a:spcPts val="0"/>
              </a:spcAft>
              <a:buNone/>
              <a:defRPr sz="1900">
                <a:solidFill>
                  <a:schemeClr val="lt1"/>
                </a:solidFill>
                <a:latin typeface="Encode Sans Expanded Medium"/>
                <a:ea typeface="Encode Sans Expanded Medium"/>
                <a:cs typeface="Encode Sans Expanded Medium"/>
                <a:sym typeface="Encode Sans Expanded Medium"/>
              </a:defRPr>
            </a:lvl7pPr>
            <a:lvl8pPr lvl="7" rtl="0">
              <a:lnSpc>
                <a:spcPct val="100000"/>
              </a:lnSpc>
              <a:spcBef>
                <a:spcPts val="0"/>
              </a:spcBef>
              <a:spcAft>
                <a:spcPts val="0"/>
              </a:spcAft>
              <a:buNone/>
              <a:defRPr sz="1900">
                <a:solidFill>
                  <a:schemeClr val="lt1"/>
                </a:solidFill>
                <a:latin typeface="Encode Sans Expanded Medium"/>
                <a:ea typeface="Encode Sans Expanded Medium"/>
                <a:cs typeface="Encode Sans Expanded Medium"/>
                <a:sym typeface="Encode Sans Expanded Medium"/>
              </a:defRPr>
            </a:lvl8pPr>
            <a:lvl9pPr lvl="8" rtl="0">
              <a:lnSpc>
                <a:spcPct val="100000"/>
              </a:lnSpc>
              <a:spcBef>
                <a:spcPts val="0"/>
              </a:spcBef>
              <a:spcAft>
                <a:spcPts val="0"/>
              </a:spcAft>
              <a:buNone/>
              <a:defRPr sz="1900">
                <a:solidFill>
                  <a:schemeClr val="lt1"/>
                </a:solidFill>
                <a:latin typeface="Encode Sans Expanded Medium"/>
                <a:ea typeface="Encode Sans Expanded Medium"/>
                <a:cs typeface="Encode Sans Expanded Medium"/>
                <a:sym typeface="Encode Sans Expanded Medium"/>
              </a:defRPr>
            </a:lvl9pPr>
          </a:lstStyle>
          <a:p/>
        </p:txBody>
      </p:sp>
      <p:sp>
        <p:nvSpPr>
          <p:cNvPr id="1294" name="Google Shape;1294;p13"/>
          <p:cNvSpPr txBox="1"/>
          <p:nvPr>
            <p:ph idx="8" type="subTitle"/>
          </p:nvPr>
        </p:nvSpPr>
        <p:spPr>
          <a:xfrm>
            <a:off x="827212" y="3826932"/>
            <a:ext cx="2325900" cy="5922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None/>
              <a:defRPr/>
            </a:lvl1pPr>
            <a:lvl2pPr lvl="1" rtl="0">
              <a:lnSpc>
                <a:spcPct val="100000"/>
              </a:lnSpc>
              <a:spcBef>
                <a:spcPts val="0"/>
              </a:spcBef>
              <a:spcAft>
                <a:spcPts val="0"/>
              </a:spcAft>
              <a:buNone/>
              <a:defRPr/>
            </a:lvl2pPr>
            <a:lvl3pPr lvl="2" rtl="0">
              <a:lnSpc>
                <a:spcPct val="100000"/>
              </a:lnSpc>
              <a:spcBef>
                <a:spcPts val="0"/>
              </a:spcBef>
              <a:spcAft>
                <a:spcPts val="0"/>
              </a:spcAft>
              <a:buNone/>
              <a:defRPr/>
            </a:lvl3pPr>
            <a:lvl4pPr lvl="3" rtl="0">
              <a:lnSpc>
                <a:spcPct val="100000"/>
              </a:lnSpc>
              <a:spcBef>
                <a:spcPts val="0"/>
              </a:spcBef>
              <a:spcAft>
                <a:spcPts val="0"/>
              </a:spcAft>
              <a:buNone/>
              <a:defRPr/>
            </a:lvl4pPr>
            <a:lvl5pPr lvl="4" rtl="0">
              <a:lnSpc>
                <a:spcPct val="100000"/>
              </a:lnSpc>
              <a:spcBef>
                <a:spcPts val="0"/>
              </a:spcBef>
              <a:spcAft>
                <a:spcPts val="0"/>
              </a:spcAft>
              <a:buNone/>
              <a:defRPr/>
            </a:lvl5pPr>
            <a:lvl6pPr lvl="5" rtl="0">
              <a:lnSpc>
                <a:spcPct val="100000"/>
              </a:lnSpc>
              <a:spcBef>
                <a:spcPts val="0"/>
              </a:spcBef>
              <a:spcAft>
                <a:spcPts val="0"/>
              </a:spcAft>
              <a:buNone/>
              <a:defRPr/>
            </a:lvl6pPr>
            <a:lvl7pPr lvl="6" rtl="0">
              <a:lnSpc>
                <a:spcPct val="100000"/>
              </a:lnSpc>
              <a:spcBef>
                <a:spcPts val="0"/>
              </a:spcBef>
              <a:spcAft>
                <a:spcPts val="0"/>
              </a:spcAft>
              <a:buNone/>
              <a:defRPr/>
            </a:lvl7pPr>
            <a:lvl8pPr lvl="7" rtl="0">
              <a:lnSpc>
                <a:spcPct val="100000"/>
              </a:lnSpc>
              <a:spcBef>
                <a:spcPts val="0"/>
              </a:spcBef>
              <a:spcAft>
                <a:spcPts val="0"/>
              </a:spcAft>
              <a:buNone/>
              <a:defRPr/>
            </a:lvl8pPr>
            <a:lvl9pPr lvl="8" rtl="0">
              <a:lnSpc>
                <a:spcPct val="100000"/>
              </a:lnSpc>
              <a:spcBef>
                <a:spcPts val="0"/>
              </a:spcBef>
              <a:spcAft>
                <a:spcPts val="0"/>
              </a:spcAft>
              <a:buNone/>
              <a:defRPr/>
            </a:lvl9pPr>
          </a:lstStyle>
          <a:p/>
        </p:txBody>
      </p:sp>
      <p:sp>
        <p:nvSpPr>
          <p:cNvPr id="1295" name="Google Shape;1295;p13"/>
          <p:cNvSpPr txBox="1"/>
          <p:nvPr>
            <p:ph idx="9" type="title"/>
          </p:nvPr>
        </p:nvSpPr>
        <p:spPr>
          <a:xfrm>
            <a:off x="720000" y="387600"/>
            <a:ext cx="7704000" cy="592200"/>
          </a:xfrm>
          <a:prstGeom prst="rect">
            <a:avLst/>
          </a:prstGeom>
          <a:noFill/>
        </p:spPr>
        <p:txBody>
          <a:bodyPr anchorCtr="0" anchor="t" bIns="91425" lIns="91425" spcFirstLastPara="1" rIns="91425" wrap="square" tIns="91425">
            <a:noAutofit/>
          </a:bodyPr>
          <a:lstStyle>
            <a:lvl1pPr lvl="0" rtl="0">
              <a:spcBef>
                <a:spcPts val="0"/>
              </a:spcBef>
              <a:spcAft>
                <a:spcPts val="0"/>
              </a:spcAft>
              <a:buClr>
                <a:schemeClr val="dk2"/>
              </a:buClr>
              <a:buSzPts val="3200"/>
              <a:buFont typeface="Fredoka One"/>
              <a:buNone/>
              <a:defRPr sz="3200"/>
            </a:lvl1pPr>
            <a:lvl2pPr lvl="1" rtl="0" algn="ctr">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2pPr>
            <a:lvl3pPr lvl="2" rtl="0" algn="ctr">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3pPr>
            <a:lvl4pPr lvl="3" rtl="0" algn="ctr">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4pPr>
            <a:lvl5pPr lvl="4" rtl="0" algn="ctr">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5pPr>
            <a:lvl6pPr lvl="5" rtl="0" algn="ctr">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6pPr>
            <a:lvl7pPr lvl="6" rtl="0" algn="ctr">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7pPr>
            <a:lvl8pPr lvl="7" rtl="0" algn="ctr">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8pPr>
            <a:lvl9pPr lvl="8" rtl="0" algn="ctr">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9pPr>
          </a:lstStyle>
          <a:p/>
        </p:txBody>
      </p:sp>
      <p:sp>
        <p:nvSpPr>
          <p:cNvPr id="1296" name="Google Shape;1296;p13"/>
          <p:cNvSpPr txBox="1"/>
          <p:nvPr>
            <p:ph hasCustomPrompt="1" idx="13" type="title"/>
          </p:nvPr>
        </p:nvSpPr>
        <p:spPr>
          <a:xfrm>
            <a:off x="6627158" y="2815993"/>
            <a:ext cx="1053000" cy="5274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3200"/>
              <a:buNone/>
              <a:defRPr/>
            </a:lvl1pPr>
            <a:lvl2pPr lvl="1" rtl="0" algn="ctr">
              <a:lnSpc>
                <a:spcPct val="100000"/>
              </a:lnSpc>
              <a:spcBef>
                <a:spcPts val="0"/>
              </a:spcBef>
              <a:spcAft>
                <a:spcPts val="0"/>
              </a:spcAft>
              <a:buClr>
                <a:schemeClr val="dk2"/>
              </a:buClr>
              <a:buSzPts val="3200"/>
              <a:buNone/>
              <a:defRPr sz="3200">
                <a:solidFill>
                  <a:schemeClr val="dk2"/>
                </a:solidFill>
              </a:defRPr>
            </a:lvl2pPr>
            <a:lvl3pPr lvl="2" rtl="0" algn="ctr">
              <a:lnSpc>
                <a:spcPct val="100000"/>
              </a:lnSpc>
              <a:spcBef>
                <a:spcPts val="0"/>
              </a:spcBef>
              <a:spcAft>
                <a:spcPts val="0"/>
              </a:spcAft>
              <a:buClr>
                <a:schemeClr val="dk2"/>
              </a:buClr>
              <a:buSzPts val="3200"/>
              <a:buNone/>
              <a:defRPr sz="3200">
                <a:solidFill>
                  <a:schemeClr val="dk2"/>
                </a:solidFill>
              </a:defRPr>
            </a:lvl3pPr>
            <a:lvl4pPr lvl="3" rtl="0" algn="ctr">
              <a:lnSpc>
                <a:spcPct val="100000"/>
              </a:lnSpc>
              <a:spcBef>
                <a:spcPts val="0"/>
              </a:spcBef>
              <a:spcAft>
                <a:spcPts val="0"/>
              </a:spcAft>
              <a:buClr>
                <a:schemeClr val="dk2"/>
              </a:buClr>
              <a:buSzPts val="3200"/>
              <a:buNone/>
              <a:defRPr sz="3200">
                <a:solidFill>
                  <a:schemeClr val="dk2"/>
                </a:solidFill>
              </a:defRPr>
            </a:lvl4pPr>
            <a:lvl5pPr lvl="4" rtl="0" algn="ctr">
              <a:lnSpc>
                <a:spcPct val="100000"/>
              </a:lnSpc>
              <a:spcBef>
                <a:spcPts val="0"/>
              </a:spcBef>
              <a:spcAft>
                <a:spcPts val="0"/>
              </a:spcAft>
              <a:buClr>
                <a:schemeClr val="dk2"/>
              </a:buClr>
              <a:buSzPts val="3200"/>
              <a:buNone/>
              <a:defRPr sz="3200">
                <a:solidFill>
                  <a:schemeClr val="dk2"/>
                </a:solidFill>
              </a:defRPr>
            </a:lvl5pPr>
            <a:lvl6pPr lvl="5" rtl="0" algn="ctr">
              <a:lnSpc>
                <a:spcPct val="100000"/>
              </a:lnSpc>
              <a:spcBef>
                <a:spcPts val="0"/>
              </a:spcBef>
              <a:spcAft>
                <a:spcPts val="0"/>
              </a:spcAft>
              <a:buClr>
                <a:schemeClr val="dk2"/>
              </a:buClr>
              <a:buSzPts val="3200"/>
              <a:buNone/>
              <a:defRPr sz="3200">
                <a:solidFill>
                  <a:schemeClr val="dk2"/>
                </a:solidFill>
              </a:defRPr>
            </a:lvl6pPr>
            <a:lvl7pPr lvl="6" rtl="0" algn="ctr">
              <a:lnSpc>
                <a:spcPct val="100000"/>
              </a:lnSpc>
              <a:spcBef>
                <a:spcPts val="0"/>
              </a:spcBef>
              <a:spcAft>
                <a:spcPts val="0"/>
              </a:spcAft>
              <a:buClr>
                <a:schemeClr val="dk2"/>
              </a:buClr>
              <a:buSzPts val="3200"/>
              <a:buNone/>
              <a:defRPr sz="3200">
                <a:solidFill>
                  <a:schemeClr val="dk2"/>
                </a:solidFill>
              </a:defRPr>
            </a:lvl7pPr>
            <a:lvl8pPr lvl="7" rtl="0" algn="ctr">
              <a:lnSpc>
                <a:spcPct val="100000"/>
              </a:lnSpc>
              <a:spcBef>
                <a:spcPts val="0"/>
              </a:spcBef>
              <a:spcAft>
                <a:spcPts val="0"/>
              </a:spcAft>
              <a:buClr>
                <a:schemeClr val="dk2"/>
              </a:buClr>
              <a:buSzPts val="3200"/>
              <a:buNone/>
              <a:defRPr sz="3200">
                <a:solidFill>
                  <a:schemeClr val="dk2"/>
                </a:solidFill>
              </a:defRPr>
            </a:lvl8pPr>
            <a:lvl9pPr lvl="8" rtl="0" algn="ctr">
              <a:lnSpc>
                <a:spcPct val="100000"/>
              </a:lnSpc>
              <a:spcBef>
                <a:spcPts val="0"/>
              </a:spcBef>
              <a:spcAft>
                <a:spcPts val="0"/>
              </a:spcAft>
              <a:buClr>
                <a:schemeClr val="dk2"/>
              </a:buClr>
              <a:buSzPts val="3200"/>
              <a:buNone/>
              <a:defRPr sz="3200">
                <a:solidFill>
                  <a:schemeClr val="dk2"/>
                </a:solidFill>
              </a:defRPr>
            </a:lvl9pPr>
          </a:lstStyle>
          <a:p>
            <a:r>
              <a:t>xx%</a:t>
            </a:r>
          </a:p>
        </p:txBody>
      </p:sp>
      <p:sp>
        <p:nvSpPr>
          <p:cNvPr id="1297" name="Google Shape;1297;p13"/>
          <p:cNvSpPr txBox="1"/>
          <p:nvPr>
            <p:ph idx="14" type="subTitle"/>
          </p:nvPr>
        </p:nvSpPr>
        <p:spPr>
          <a:xfrm>
            <a:off x="5990888" y="3426687"/>
            <a:ext cx="2325900" cy="371400"/>
          </a:xfrm>
          <a:prstGeom prst="rect">
            <a:avLst/>
          </a:prstGeom>
          <a:solidFill>
            <a:schemeClr val="dk1"/>
          </a:solidFill>
        </p:spPr>
        <p:txBody>
          <a:bodyPr anchorCtr="0" anchor="ctr" bIns="91425" lIns="91425" spcFirstLastPara="1" rIns="91425" wrap="square" tIns="91425">
            <a:noAutofit/>
          </a:bodyPr>
          <a:lstStyle>
            <a:lvl1pPr lvl="0" rtl="0" algn="ctr">
              <a:lnSpc>
                <a:spcPct val="100000"/>
              </a:lnSpc>
              <a:spcBef>
                <a:spcPts val="0"/>
              </a:spcBef>
              <a:spcAft>
                <a:spcPts val="0"/>
              </a:spcAft>
              <a:buNone/>
              <a:defRPr sz="1900">
                <a:solidFill>
                  <a:schemeClr val="lt1"/>
                </a:solidFill>
                <a:latin typeface="Encode Sans Expanded Medium"/>
                <a:ea typeface="Encode Sans Expanded Medium"/>
                <a:cs typeface="Encode Sans Expanded Medium"/>
                <a:sym typeface="Encode Sans Expanded Medium"/>
              </a:defRPr>
            </a:lvl1pPr>
            <a:lvl2pPr lvl="1" rtl="0">
              <a:lnSpc>
                <a:spcPct val="100000"/>
              </a:lnSpc>
              <a:spcBef>
                <a:spcPts val="0"/>
              </a:spcBef>
              <a:spcAft>
                <a:spcPts val="0"/>
              </a:spcAft>
              <a:buNone/>
              <a:defRPr sz="1900">
                <a:solidFill>
                  <a:schemeClr val="lt1"/>
                </a:solidFill>
                <a:latin typeface="Encode Sans Expanded Medium"/>
                <a:ea typeface="Encode Sans Expanded Medium"/>
                <a:cs typeface="Encode Sans Expanded Medium"/>
                <a:sym typeface="Encode Sans Expanded Medium"/>
              </a:defRPr>
            </a:lvl2pPr>
            <a:lvl3pPr lvl="2" rtl="0">
              <a:lnSpc>
                <a:spcPct val="100000"/>
              </a:lnSpc>
              <a:spcBef>
                <a:spcPts val="0"/>
              </a:spcBef>
              <a:spcAft>
                <a:spcPts val="0"/>
              </a:spcAft>
              <a:buNone/>
              <a:defRPr sz="1900">
                <a:solidFill>
                  <a:schemeClr val="lt1"/>
                </a:solidFill>
                <a:latin typeface="Encode Sans Expanded Medium"/>
                <a:ea typeface="Encode Sans Expanded Medium"/>
                <a:cs typeface="Encode Sans Expanded Medium"/>
                <a:sym typeface="Encode Sans Expanded Medium"/>
              </a:defRPr>
            </a:lvl3pPr>
            <a:lvl4pPr lvl="3" rtl="0">
              <a:lnSpc>
                <a:spcPct val="100000"/>
              </a:lnSpc>
              <a:spcBef>
                <a:spcPts val="0"/>
              </a:spcBef>
              <a:spcAft>
                <a:spcPts val="0"/>
              </a:spcAft>
              <a:buNone/>
              <a:defRPr sz="1900">
                <a:solidFill>
                  <a:schemeClr val="lt1"/>
                </a:solidFill>
                <a:latin typeface="Encode Sans Expanded Medium"/>
                <a:ea typeface="Encode Sans Expanded Medium"/>
                <a:cs typeface="Encode Sans Expanded Medium"/>
                <a:sym typeface="Encode Sans Expanded Medium"/>
              </a:defRPr>
            </a:lvl4pPr>
            <a:lvl5pPr lvl="4" rtl="0">
              <a:lnSpc>
                <a:spcPct val="100000"/>
              </a:lnSpc>
              <a:spcBef>
                <a:spcPts val="0"/>
              </a:spcBef>
              <a:spcAft>
                <a:spcPts val="0"/>
              </a:spcAft>
              <a:buNone/>
              <a:defRPr sz="1900">
                <a:solidFill>
                  <a:schemeClr val="lt1"/>
                </a:solidFill>
                <a:latin typeface="Encode Sans Expanded Medium"/>
                <a:ea typeface="Encode Sans Expanded Medium"/>
                <a:cs typeface="Encode Sans Expanded Medium"/>
                <a:sym typeface="Encode Sans Expanded Medium"/>
              </a:defRPr>
            </a:lvl5pPr>
            <a:lvl6pPr lvl="5" rtl="0">
              <a:lnSpc>
                <a:spcPct val="100000"/>
              </a:lnSpc>
              <a:spcBef>
                <a:spcPts val="0"/>
              </a:spcBef>
              <a:spcAft>
                <a:spcPts val="0"/>
              </a:spcAft>
              <a:buNone/>
              <a:defRPr sz="1900">
                <a:solidFill>
                  <a:schemeClr val="lt1"/>
                </a:solidFill>
                <a:latin typeface="Encode Sans Expanded Medium"/>
                <a:ea typeface="Encode Sans Expanded Medium"/>
                <a:cs typeface="Encode Sans Expanded Medium"/>
                <a:sym typeface="Encode Sans Expanded Medium"/>
              </a:defRPr>
            </a:lvl6pPr>
            <a:lvl7pPr lvl="6" rtl="0">
              <a:lnSpc>
                <a:spcPct val="100000"/>
              </a:lnSpc>
              <a:spcBef>
                <a:spcPts val="0"/>
              </a:spcBef>
              <a:spcAft>
                <a:spcPts val="0"/>
              </a:spcAft>
              <a:buNone/>
              <a:defRPr sz="1900">
                <a:solidFill>
                  <a:schemeClr val="lt1"/>
                </a:solidFill>
                <a:latin typeface="Encode Sans Expanded Medium"/>
                <a:ea typeface="Encode Sans Expanded Medium"/>
                <a:cs typeface="Encode Sans Expanded Medium"/>
                <a:sym typeface="Encode Sans Expanded Medium"/>
              </a:defRPr>
            </a:lvl7pPr>
            <a:lvl8pPr lvl="7" rtl="0">
              <a:lnSpc>
                <a:spcPct val="100000"/>
              </a:lnSpc>
              <a:spcBef>
                <a:spcPts val="0"/>
              </a:spcBef>
              <a:spcAft>
                <a:spcPts val="0"/>
              </a:spcAft>
              <a:buNone/>
              <a:defRPr sz="1900">
                <a:solidFill>
                  <a:schemeClr val="lt1"/>
                </a:solidFill>
                <a:latin typeface="Encode Sans Expanded Medium"/>
                <a:ea typeface="Encode Sans Expanded Medium"/>
                <a:cs typeface="Encode Sans Expanded Medium"/>
                <a:sym typeface="Encode Sans Expanded Medium"/>
              </a:defRPr>
            </a:lvl8pPr>
            <a:lvl9pPr lvl="8" rtl="0">
              <a:lnSpc>
                <a:spcPct val="100000"/>
              </a:lnSpc>
              <a:spcBef>
                <a:spcPts val="0"/>
              </a:spcBef>
              <a:spcAft>
                <a:spcPts val="0"/>
              </a:spcAft>
              <a:buNone/>
              <a:defRPr sz="1900">
                <a:solidFill>
                  <a:schemeClr val="lt1"/>
                </a:solidFill>
                <a:latin typeface="Encode Sans Expanded Medium"/>
                <a:ea typeface="Encode Sans Expanded Medium"/>
                <a:cs typeface="Encode Sans Expanded Medium"/>
                <a:sym typeface="Encode Sans Expanded Medium"/>
              </a:defRPr>
            </a:lvl9pPr>
          </a:lstStyle>
          <a:p/>
        </p:txBody>
      </p:sp>
      <p:sp>
        <p:nvSpPr>
          <p:cNvPr id="1298" name="Google Shape;1298;p13"/>
          <p:cNvSpPr txBox="1"/>
          <p:nvPr>
            <p:ph idx="15" type="subTitle"/>
          </p:nvPr>
        </p:nvSpPr>
        <p:spPr>
          <a:xfrm>
            <a:off x="5990888" y="3826932"/>
            <a:ext cx="2325900" cy="5922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None/>
              <a:defRPr/>
            </a:lvl1pPr>
            <a:lvl2pPr lvl="1" rtl="0">
              <a:lnSpc>
                <a:spcPct val="100000"/>
              </a:lnSpc>
              <a:spcBef>
                <a:spcPts val="0"/>
              </a:spcBef>
              <a:spcAft>
                <a:spcPts val="0"/>
              </a:spcAft>
              <a:buNone/>
              <a:defRPr/>
            </a:lvl2pPr>
            <a:lvl3pPr lvl="2" rtl="0">
              <a:lnSpc>
                <a:spcPct val="100000"/>
              </a:lnSpc>
              <a:spcBef>
                <a:spcPts val="0"/>
              </a:spcBef>
              <a:spcAft>
                <a:spcPts val="0"/>
              </a:spcAft>
              <a:buNone/>
              <a:defRPr/>
            </a:lvl3pPr>
            <a:lvl4pPr lvl="3" rtl="0">
              <a:lnSpc>
                <a:spcPct val="100000"/>
              </a:lnSpc>
              <a:spcBef>
                <a:spcPts val="0"/>
              </a:spcBef>
              <a:spcAft>
                <a:spcPts val="0"/>
              </a:spcAft>
              <a:buNone/>
              <a:defRPr/>
            </a:lvl4pPr>
            <a:lvl5pPr lvl="4" rtl="0">
              <a:lnSpc>
                <a:spcPct val="100000"/>
              </a:lnSpc>
              <a:spcBef>
                <a:spcPts val="0"/>
              </a:spcBef>
              <a:spcAft>
                <a:spcPts val="0"/>
              </a:spcAft>
              <a:buNone/>
              <a:defRPr/>
            </a:lvl5pPr>
            <a:lvl6pPr lvl="5" rtl="0">
              <a:lnSpc>
                <a:spcPct val="100000"/>
              </a:lnSpc>
              <a:spcBef>
                <a:spcPts val="0"/>
              </a:spcBef>
              <a:spcAft>
                <a:spcPts val="0"/>
              </a:spcAft>
              <a:buNone/>
              <a:defRPr/>
            </a:lvl6pPr>
            <a:lvl7pPr lvl="6" rtl="0">
              <a:lnSpc>
                <a:spcPct val="100000"/>
              </a:lnSpc>
              <a:spcBef>
                <a:spcPts val="0"/>
              </a:spcBef>
              <a:spcAft>
                <a:spcPts val="0"/>
              </a:spcAft>
              <a:buNone/>
              <a:defRPr/>
            </a:lvl7pPr>
            <a:lvl8pPr lvl="7" rtl="0">
              <a:lnSpc>
                <a:spcPct val="100000"/>
              </a:lnSpc>
              <a:spcBef>
                <a:spcPts val="0"/>
              </a:spcBef>
              <a:spcAft>
                <a:spcPts val="0"/>
              </a:spcAft>
              <a:buNone/>
              <a:defRPr/>
            </a:lvl8pPr>
            <a:lvl9pPr lvl="8" rtl="0">
              <a:lnSpc>
                <a:spcPct val="100000"/>
              </a:lnSpc>
              <a:spcBef>
                <a:spcPts val="0"/>
              </a:spcBef>
              <a:spcAft>
                <a:spcPts val="0"/>
              </a:spcAft>
              <a:buNone/>
              <a:defRPr/>
            </a:lvl9pPr>
          </a:lstStyle>
          <a:p/>
        </p:txBody>
      </p:sp>
      <p:sp>
        <p:nvSpPr>
          <p:cNvPr id="1299" name="Google Shape;1299;p13"/>
          <p:cNvSpPr txBox="1"/>
          <p:nvPr>
            <p:ph hasCustomPrompt="1" idx="16" type="title"/>
          </p:nvPr>
        </p:nvSpPr>
        <p:spPr>
          <a:xfrm>
            <a:off x="4045320" y="1133682"/>
            <a:ext cx="1053000" cy="5274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3200"/>
              <a:buNone/>
              <a:defRPr/>
            </a:lvl1pPr>
            <a:lvl2pPr lvl="1" rtl="0" algn="ctr">
              <a:lnSpc>
                <a:spcPct val="100000"/>
              </a:lnSpc>
              <a:spcBef>
                <a:spcPts val="0"/>
              </a:spcBef>
              <a:spcAft>
                <a:spcPts val="0"/>
              </a:spcAft>
              <a:buClr>
                <a:schemeClr val="dk2"/>
              </a:buClr>
              <a:buSzPts val="3200"/>
              <a:buNone/>
              <a:defRPr sz="3200">
                <a:solidFill>
                  <a:schemeClr val="dk2"/>
                </a:solidFill>
              </a:defRPr>
            </a:lvl2pPr>
            <a:lvl3pPr lvl="2" rtl="0" algn="ctr">
              <a:lnSpc>
                <a:spcPct val="100000"/>
              </a:lnSpc>
              <a:spcBef>
                <a:spcPts val="0"/>
              </a:spcBef>
              <a:spcAft>
                <a:spcPts val="0"/>
              </a:spcAft>
              <a:buClr>
                <a:schemeClr val="dk2"/>
              </a:buClr>
              <a:buSzPts val="3200"/>
              <a:buNone/>
              <a:defRPr sz="3200">
                <a:solidFill>
                  <a:schemeClr val="dk2"/>
                </a:solidFill>
              </a:defRPr>
            </a:lvl3pPr>
            <a:lvl4pPr lvl="3" rtl="0" algn="ctr">
              <a:lnSpc>
                <a:spcPct val="100000"/>
              </a:lnSpc>
              <a:spcBef>
                <a:spcPts val="0"/>
              </a:spcBef>
              <a:spcAft>
                <a:spcPts val="0"/>
              </a:spcAft>
              <a:buClr>
                <a:schemeClr val="dk2"/>
              </a:buClr>
              <a:buSzPts val="3200"/>
              <a:buNone/>
              <a:defRPr sz="3200">
                <a:solidFill>
                  <a:schemeClr val="dk2"/>
                </a:solidFill>
              </a:defRPr>
            </a:lvl4pPr>
            <a:lvl5pPr lvl="4" rtl="0" algn="ctr">
              <a:lnSpc>
                <a:spcPct val="100000"/>
              </a:lnSpc>
              <a:spcBef>
                <a:spcPts val="0"/>
              </a:spcBef>
              <a:spcAft>
                <a:spcPts val="0"/>
              </a:spcAft>
              <a:buClr>
                <a:schemeClr val="dk2"/>
              </a:buClr>
              <a:buSzPts val="3200"/>
              <a:buNone/>
              <a:defRPr sz="3200">
                <a:solidFill>
                  <a:schemeClr val="dk2"/>
                </a:solidFill>
              </a:defRPr>
            </a:lvl5pPr>
            <a:lvl6pPr lvl="5" rtl="0" algn="ctr">
              <a:lnSpc>
                <a:spcPct val="100000"/>
              </a:lnSpc>
              <a:spcBef>
                <a:spcPts val="0"/>
              </a:spcBef>
              <a:spcAft>
                <a:spcPts val="0"/>
              </a:spcAft>
              <a:buClr>
                <a:schemeClr val="dk2"/>
              </a:buClr>
              <a:buSzPts val="3200"/>
              <a:buNone/>
              <a:defRPr sz="3200">
                <a:solidFill>
                  <a:schemeClr val="dk2"/>
                </a:solidFill>
              </a:defRPr>
            </a:lvl6pPr>
            <a:lvl7pPr lvl="6" rtl="0" algn="ctr">
              <a:lnSpc>
                <a:spcPct val="100000"/>
              </a:lnSpc>
              <a:spcBef>
                <a:spcPts val="0"/>
              </a:spcBef>
              <a:spcAft>
                <a:spcPts val="0"/>
              </a:spcAft>
              <a:buClr>
                <a:schemeClr val="dk2"/>
              </a:buClr>
              <a:buSzPts val="3200"/>
              <a:buNone/>
              <a:defRPr sz="3200">
                <a:solidFill>
                  <a:schemeClr val="dk2"/>
                </a:solidFill>
              </a:defRPr>
            </a:lvl7pPr>
            <a:lvl8pPr lvl="7" rtl="0" algn="ctr">
              <a:lnSpc>
                <a:spcPct val="100000"/>
              </a:lnSpc>
              <a:spcBef>
                <a:spcPts val="0"/>
              </a:spcBef>
              <a:spcAft>
                <a:spcPts val="0"/>
              </a:spcAft>
              <a:buClr>
                <a:schemeClr val="dk2"/>
              </a:buClr>
              <a:buSzPts val="3200"/>
              <a:buNone/>
              <a:defRPr sz="3200">
                <a:solidFill>
                  <a:schemeClr val="dk2"/>
                </a:solidFill>
              </a:defRPr>
            </a:lvl8pPr>
            <a:lvl9pPr lvl="8" rtl="0" algn="ctr">
              <a:lnSpc>
                <a:spcPct val="100000"/>
              </a:lnSpc>
              <a:spcBef>
                <a:spcPts val="0"/>
              </a:spcBef>
              <a:spcAft>
                <a:spcPts val="0"/>
              </a:spcAft>
              <a:buClr>
                <a:schemeClr val="dk2"/>
              </a:buClr>
              <a:buSzPts val="3200"/>
              <a:buNone/>
              <a:defRPr sz="3200">
                <a:solidFill>
                  <a:schemeClr val="dk2"/>
                </a:solidFill>
              </a:defRPr>
            </a:lvl9pPr>
          </a:lstStyle>
          <a:p>
            <a:r>
              <a:t>xx%</a:t>
            </a:r>
          </a:p>
        </p:txBody>
      </p:sp>
      <p:sp>
        <p:nvSpPr>
          <p:cNvPr id="1300" name="Google Shape;1300;p13"/>
          <p:cNvSpPr txBox="1"/>
          <p:nvPr>
            <p:ph idx="17" type="subTitle"/>
          </p:nvPr>
        </p:nvSpPr>
        <p:spPr>
          <a:xfrm>
            <a:off x="3409050" y="1744392"/>
            <a:ext cx="2325900" cy="371400"/>
          </a:xfrm>
          <a:prstGeom prst="rect">
            <a:avLst/>
          </a:prstGeom>
          <a:solidFill>
            <a:schemeClr val="dk1"/>
          </a:solidFill>
        </p:spPr>
        <p:txBody>
          <a:bodyPr anchorCtr="0" anchor="ctr" bIns="91425" lIns="91425" spcFirstLastPara="1" rIns="91425" wrap="square" tIns="91425">
            <a:noAutofit/>
          </a:bodyPr>
          <a:lstStyle>
            <a:lvl1pPr lvl="0" rtl="0" algn="ctr">
              <a:lnSpc>
                <a:spcPct val="100000"/>
              </a:lnSpc>
              <a:spcBef>
                <a:spcPts val="0"/>
              </a:spcBef>
              <a:spcAft>
                <a:spcPts val="0"/>
              </a:spcAft>
              <a:buNone/>
              <a:defRPr sz="1900">
                <a:solidFill>
                  <a:schemeClr val="lt1"/>
                </a:solidFill>
                <a:latin typeface="Encode Sans Expanded Medium"/>
                <a:ea typeface="Encode Sans Expanded Medium"/>
                <a:cs typeface="Encode Sans Expanded Medium"/>
                <a:sym typeface="Encode Sans Expanded Medium"/>
              </a:defRPr>
            </a:lvl1pPr>
            <a:lvl2pPr lvl="1" rtl="0">
              <a:lnSpc>
                <a:spcPct val="100000"/>
              </a:lnSpc>
              <a:spcBef>
                <a:spcPts val="0"/>
              </a:spcBef>
              <a:spcAft>
                <a:spcPts val="0"/>
              </a:spcAft>
              <a:buNone/>
              <a:defRPr sz="1900">
                <a:solidFill>
                  <a:schemeClr val="lt1"/>
                </a:solidFill>
                <a:latin typeface="Encode Sans Expanded Medium"/>
                <a:ea typeface="Encode Sans Expanded Medium"/>
                <a:cs typeface="Encode Sans Expanded Medium"/>
                <a:sym typeface="Encode Sans Expanded Medium"/>
              </a:defRPr>
            </a:lvl2pPr>
            <a:lvl3pPr lvl="2" rtl="0">
              <a:lnSpc>
                <a:spcPct val="100000"/>
              </a:lnSpc>
              <a:spcBef>
                <a:spcPts val="0"/>
              </a:spcBef>
              <a:spcAft>
                <a:spcPts val="0"/>
              </a:spcAft>
              <a:buNone/>
              <a:defRPr sz="1900">
                <a:solidFill>
                  <a:schemeClr val="lt1"/>
                </a:solidFill>
                <a:latin typeface="Encode Sans Expanded Medium"/>
                <a:ea typeface="Encode Sans Expanded Medium"/>
                <a:cs typeface="Encode Sans Expanded Medium"/>
                <a:sym typeface="Encode Sans Expanded Medium"/>
              </a:defRPr>
            </a:lvl3pPr>
            <a:lvl4pPr lvl="3" rtl="0">
              <a:lnSpc>
                <a:spcPct val="100000"/>
              </a:lnSpc>
              <a:spcBef>
                <a:spcPts val="0"/>
              </a:spcBef>
              <a:spcAft>
                <a:spcPts val="0"/>
              </a:spcAft>
              <a:buNone/>
              <a:defRPr sz="1900">
                <a:solidFill>
                  <a:schemeClr val="lt1"/>
                </a:solidFill>
                <a:latin typeface="Encode Sans Expanded Medium"/>
                <a:ea typeface="Encode Sans Expanded Medium"/>
                <a:cs typeface="Encode Sans Expanded Medium"/>
                <a:sym typeface="Encode Sans Expanded Medium"/>
              </a:defRPr>
            </a:lvl4pPr>
            <a:lvl5pPr lvl="4" rtl="0">
              <a:lnSpc>
                <a:spcPct val="100000"/>
              </a:lnSpc>
              <a:spcBef>
                <a:spcPts val="0"/>
              </a:spcBef>
              <a:spcAft>
                <a:spcPts val="0"/>
              </a:spcAft>
              <a:buNone/>
              <a:defRPr sz="1900">
                <a:solidFill>
                  <a:schemeClr val="lt1"/>
                </a:solidFill>
                <a:latin typeface="Encode Sans Expanded Medium"/>
                <a:ea typeface="Encode Sans Expanded Medium"/>
                <a:cs typeface="Encode Sans Expanded Medium"/>
                <a:sym typeface="Encode Sans Expanded Medium"/>
              </a:defRPr>
            </a:lvl5pPr>
            <a:lvl6pPr lvl="5" rtl="0">
              <a:lnSpc>
                <a:spcPct val="100000"/>
              </a:lnSpc>
              <a:spcBef>
                <a:spcPts val="0"/>
              </a:spcBef>
              <a:spcAft>
                <a:spcPts val="0"/>
              </a:spcAft>
              <a:buNone/>
              <a:defRPr sz="1900">
                <a:solidFill>
                  <a:schemeClr val="lt1"/>
                </a:solidFill>
                <a:latin typeface="Encode Sans Expanded Medium"/>
                <a:ea typeface="Encode Sans Expanded Medium"/>
                <a:cs typeface="Encode Sans Expanded Medium"/>
                <a:sym typeface="Encode Sans Expanded Medium"/>
              </a:defRPr>
            </a:lvl6pPr>
            <a:lvl7pPr lvl="6" rtl="0">
              <a:lnSpc>
                <a:spcPct val="100000"/>
              </a:lnSpc>
              <a:spcBef>
                <a:spcPts val="0"/>
              </a:spcBef>
              <a:spcAft>
                <a:spcPts val="0"/>
              </a:spcAft>
              <a:buNone/>
              <a:defRPr sz="1900">
                <a:solidFill>
                  <a:schemeClr val="lt1"/>
                </a:solidFill>
                <a:latin typeface="Encode Sans Expanded Medium"/>
                <a:ea typeface="Encode Sans Expanded Medium"/>
                <a:cs typeface="Encode Sans Expanded Medium"/>
                <a:sym typeface="Encode Sans Expanded Medium"/>
              </a:defRPr>
            </a:lvl7pPr>
            <a:lvl8pPr lvl="7" rtl="0">
              <a:lnSpc>
                <a:spcPct val="100000"/>
              </a:lnSpc>
              <a:spcBef>
                <a:spcPts val="0"/>
              </a:spcBef>
              <a:spcAft>
                <a:spcPts val="0"/>
              </a:spcAft>
              <a:buNone/>
              <a:defRPr sz="1900">
                <a:solidFill>
                  <a:schemeClr val="lt1"/>
                </a:solidFill>
                <a:latin typeface="Encode Sans Expanded Medium"/>
                <a:ea typeface="Encode Sans Expanded Medium"/>
                <a:cs typeface="Encode Sans Expanded Medium"/>
                <a:sym typeface="Encode Sans Expanded Medium"/>
              </a:defRPr>
            </a:lvl8pPr>
            <a:lvl9pPr lvl="8" rtl="0">
              <a:lnSpc>
                <a:spcPct val="100000"/>
              </a:lnSpc>
              <a:spcBef>
                <a:spcPts val="0"/>
              </a:spcBef>
              <a:spcAft>
                <a:spcPts val="0"/>
              </a:spcAft>
              <a:buNone/>
              <a:defRPr sz="1900">
                <a:solidFill>
                  <a:schemeClr val="lt1"/>
                </a:solidFill>
                <a:latin typeface="Encode Sans Expanded Medium"/>
                <a:ea typeface="Encode Sans Expanded Medium"/>
                <a:cs typeface="Encode Sans Expanded Medium"/>
                <a:sym typeface="Encode Sans Expanded Medium"/>
              </a:defRPr>
            </a:lvl9pPr>
          </a:lstStyle>
          <a:p/>
        </p:txBody>
      </p:sp>
      <p:sp>
        <p:nvSpPr>
          <p:cNvPr id="1301" name="Google Shape;1301;p13"/>
          <p:cNvSpPr txBox="1"/>
          <p:nvPr>
            <p:ph idx="18" type="subTitle"/>
          </p:nvPr>
        </p:nvSpPr>
        <p:spPr>
          <a:xfrm>
            <a:off x="3409050" y="2144637"/>
            <a:ext cx="2325900" cy="5922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None/>
              <a:defRPr/>
            </a:lvl1pPr>
            <a:lvl2pPr lvl="1" rtl="0">
              <a:lnSpc>
                <a:spcPct val="100000"/>
              </a:lnSpc>
              <a:spcBef>
                <a:spcPts val="0"/>
              </a:spcBef>
              <a:spcAft>
                <a:spcPts val="0"/>
              </a:spcAft>
              <a:buNone/>
              <a:defRPr/>
            </a:lvl2pPr>
            <a:lvl3pPr lvl="2" rtl="0">
              <a:lnSpc>
                <a:spcPct val="100000"/>
              </a:lnSpc>
              <a:spcBef>
                <a:spcPts val="0"/>
              </a:spcBef>
              <a:spcAft>
                <a:spcPts val="0"/>
              </a:spcAft>
              <a:buNone/>
              <a:defRPr/>
            </a:lvl3pPr>
            <a:lvl4pPr lvl="3" rtl="0">
              <a:lnSpc>
                <a:spcPct val="100000"/>
              </a:lnSpc>
              <a:spcBef>
                <a:spcPts val="0"/>
              </a:spcBef>
              <a:spcAft>
                <a:spcPts val="0"/>
              </a:spcAft>
              <a:buNone/>
              <a:defRPr/>
            </a:lvl4pPr>
            <a:lvl5pPr lvl="4" rtl="0">
              <a:lnSpc>
                <a:spcPct val="100000"/>
              </a:lnSpc>
              <a:spcBef>
                <a:spcPts val="0"/>
              </a:spcBef>
              <a:spcAft>
                <a:spcPts val="0"/>
              </a:spcAft>
              <a:buNone/>
              <a:defRPr/>
            </a:lvl5pPr>
            <a:lvl6pPr lvl="5" rtl="0">
              <a:lnSpc>
                <a:spcPct val="100000"/>
              </a:lnSpc>
              <a:spcBef>
                <a:spcPts val="0"/>
              </a:spcBef>
              <a:spcAft>
                <a:spcPts val="0"/>
              </a:spcAft>
              <a:buNone/>
              <a:defRPr/>
            </a:lvl6pPr>
            <a:lvl7pPr lvl="6" rtl="0">
              <a:lnSpc>
                <a:spcPct val="100000"/>
              </a:lnSpc>
              <a:spcBef>
                <a:spcPts val="0"/>
              </a:spcBef>
              <a:spcAft>
                <a:spcPts val="0"/>
              </a:spcAft>
              <a:buNone/>
              <a:defRPr/>
            </a:lvl7pPr>
            <a:lvl8pPr lvl="7" rtl="0">
              <a:lnSpc>
                <a:spcPct val="100000"/>
              </a:lnSpc>
              <a:spcBef>
                <a:spcPts val="0"/>
              </a:spcBef>
              <a:spcAft>
                <a:spcPts val="0"/>
              </a:spcAft>
              <a:buNone/>
              <a:defRPr/>
            </a:lvl8pPr>
            <a:lvl9pPr lvl="8" rtl="0">
              <a:lnSpc>
                <a:spcPct val="100000"/>
              </a:lnSpc>
              <a:spcBef>
                <a:spcPts val="0"/>
              </a:spcBef>
              <a:spcAft>
                <a:spcPts val="0"/>
              </a:spcAft>
              <a:buNone/>
              <a:defRPr/>
            </a:lvl9pPr>
          </a:lstStyle>
          <a:p/>
        </p:txBody>
      </p:sp>
      <p:sp>
        <p:nvSpPr>
          <p:cNvPr id="1302" name="Google Shape;1302;p13"/>
          <p:cNvSpPr txBox="1"/>
          <p:nvPr>
            <p:ph hasCustomPrompt="1" idx="19" type="title"/>
          </p:nvPr>
        </p:nvSpPr>
        <p:spPr>
          <a:xfrm>
            <a:off x="4045320" y="2815996"/>
            <a:ext cx="1053000" cy="5274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3200"/>
              <a:buNone/>
              <a:defRPr/>
            </a:lvl1pPr>
            <a:lvl2pPr lvl="1" rtl="0" algn="ctr">
              <a:lnSpc>
                <a:spcPct val="100000"/>
              </a:lnSpc>
              <a:spcBef>
                <a:spcPts val="0"/>
              </a:spcBef>
              <a:spcAft>
                <a:spcPts val="0"/>
              </a:spcAft>
              <a:buClr>
                <a:schemeClr val="dk2"/>
              </a:buClr>
              <a:buSzPts val="3200"/>
              <a:buNone/>
              <a:defRPr sz="3200">
                <a:solidFill>
                  <a:schemeClr val="dk2"/>
                </a:solidFill>
              </a:defRPr>
            </a:lvl2pPr>
            <a:lvl3pPr lvl="2" rtl="0" algn="ctr">
              <a:lnSpc>
                <a:spcPct val="100000"/>
              </a:lnSpc>
              <a:spcBef>
                <a:spcPts val="0"/>
              </a:spcBef>
              <a:spcAft>
                <a:spcPts val="0"/>
              </a:spcAft>
              <a:buClr>
                <a:schemeClr val="dk2"/>
              </a:buClr>
              <a:buSzPts val="3200"/>
              <a:buNone/>
              <a:defRPr sz="3200">
                <a:solidFill>
                  <a:schemeClr val="dk2"/>
                </a:solidFill>
              </a:defRPr>
            </a:lvl3pPr>
            <a:lvl4pPr lvl="3" rtl="0" algn="ctr">
              <a:lnSpc>
                <a:spcPct val="100000"/>
              </a:lnSpc>
              <a:spcBef>
                <a:spcPts val="0"/>
              </a:spcBef>
              <a:spcAft>
                <a:spcPts val="0"/>
              </a:spcAft>
              <a:buClr>
                <a:schemeClr val="dk2"/>
              </a:buClr>
              <a:buSzPts val="3200"/>
              <a:buNone/>
              <a:defRPr sz="3200">
                <a:solidFill>
                  <a:schemeClr val="dk2"/>
                </a:solidFill>
              </a:defRPr>
            </a:lvl4pPr>
            <a:lvl5pPr lvl="4" rtl="0" algn="ctr">
              <a:lnSpc>
                <a:spcPct val="100000"/>
              </a:lnSpc>
              <a:spcBef>
                <a:spcPts val="0"/>
              </a:spcBef>
              <a:spcAft>
                <a:spcPts val="0"/>
              </a:spcAft>
              <a:buClr>
                <a:schemeClr val="dk2"/>
              </a:buClr>
              <a:buSzPts val="3200"/>
              <a:buNone/>
              <a:defRPr sz="3200">
                <a:solidFill>
                  <a:schemeClr val="dk2"/>
                </a:solidFill>
              </a:defRPr>
            </a:lvl5pPr>
            <a:lvl6pPr lvl="5" rtl="0" algn="ctr">
              <a:lnSpc>
                <a:spcPct val="100000"/>
              </a:lnSpc>
              <a:spcBef>
                <a:spcPts val="0"/>
              </a:spcBef>
              <a:spcAft>
                <a:spcPts val="0"/>
              </a:spcAft>
              <a:buClr>
                <a:schemeClr val="dk2"/>
              </a:buClr>
              <a:buSzPts val="3200"/>
              <a:buNone/>
              <a:defRPr sz="3200">
                <a:solidFill>
                  <a:schemeClr val="dk2"/>
                </a:solidFill>
              </a:defRPr>
            </a:lvl6pPr>
            <a:lvl7pPr lvl="6" rtl="0" algn="ctr">
              <a:lnSpc>
                <a:spcPct val="100000"/>
              </a:lnSpc>
              <a:spcBef>
                <a:spcPts val="0"/>
              </a:spcBef>
              <a:spcAft>
                <a:spcPts val="0"/>
              </a:spcAft>
              <a:buClr>
                <a:schemeClr val="dk2"/>
              </a:buClr>
              <a:buSzPts val="3200"/>
              <a:buNone/>
              <a:defRPr sz="3200">
                <a:solidFill>
                  <a:schemeClr val="dk2"/>
                </a:solidFill>
              </a:defRPr>
            </a:lvl7pPr>
            <a:lvl8pPr lvl="7" rtl="0" algn="ctr">
              <a:lnSpc>
                <a:spcPct val="100000"/>
              </a:lnSpc>
              <a:spcBef>
                <a:spcPts val="0"/>
              </a:spcBef>
              <a:spcAft>
                <a:spcPts val="0"/>
              </a:spcAft>
              <a:buClr>
                <a:schemeClr val="dk2"/>
              </a:buClr>
              <a:buSzPts val="3200"/>
              <a:buNone/>
              <a:defRPr sz="3200">
                <a:solidFill>
                  <a:schemeClr val="dk2"/>
                </a:solidFill>
              </a:defRPr>
            </a:lvl8pPr>
            <a:lvl9pPr lvl="8" rtl="0" algn="ctr">
              <a:lnSpc>
                <a:spcPct val="100000"/>
              </a:lnSpc>
              <a:spcBef>
                <a:spcPts val="0"/>
              </a:spcBef>
              <a:spcAft>
                <a:spcPts val="0"/>
              </a:spcAft>
              <a:buClr>
                <a:schemeClr val="dk2"/>
              </a:buClr>
              <a:buSzPts val="3200"/>
              <a:buNone/>
              <a:defRPr sz="3200">
                <a:solidFill>
                  <a:schemeClr val="dk2"/>
                </a:solidFill>
              </a:defRPr>
            </a:lvl9pPr>
          </a:lstStyle>
          <a:p>
            <a:r>
              <a:t>xx%</a:t>
            </a:r>
          </a:p>
        </p:txBody>
      </p:sp>
      <p:sp>
        <p:nvSpPr>
          <p:cNvPr id="1303" name="Google Shape;1303;p13"/>
          <p:cNvSpPr txBox="1"/>
          <p:nvPr>
            <p:ph idx="20" type="subTitle"/>
          </p:nvPr>
        </p:nvSpPr>
        <p:spPr>
          <a:xfrm>
            <a:off x="3409050" y="3426687"/>
            <a:ext cx="2325900" cy="371400"/>
          </a:xfrm>
          <a:prstGeom prst="rect">
            <a:avLst/>
          </a:prstGeom>
          <a:solidFill>
            <a:schemeClr val="dk1"/>
          </a:solidFill>
        </p:spPr>
        <p:txBody>
          <a:bodyPr anchorCtr="0" anchor="ctr" bIns="91425" lIns="91425" spcFirstLastPara="1" rIns="91425" wrap="square" tIns="91425">
            <a:noAutofit/>
          </a:bodyPr>
          <a:lstStyle>
            <a:lvl1pPr lvl="0" rtl="0" algn="ctr">
              <a:lnSpc>
                <a:spcPct val="100000"/>
              </a:lnSpc>
              <a:spcBef>
                <a:spcPts val="0"/>
              </a:spcBef>
              <a:spcAft>
                <a:spcPts val="0"/>
              </a:spcAft>
              <a:buNone/>
              <a:defRPr sz="1900">
                <a:solidFill>
                  <a:schemeClr val="lt1"/>
                </a:solidFill>
                <a:latin typeface="Encode Sans Expanded Medium"/>
                <a:ea typeface="Encode Sans Expanded Medium"/>
                <a:cs typeface="Encode Sans Expanded Medium"/>
                <a:sym typeface="Encode Sans Expanded Medium"/>
              </a:defRPr>
            </a:lvl1pPr>
            <a:lvl2pPr lvl="1" rtl="0">
              <a:lnSpc>
                <a:spcPct val="100000"/>
              </a:lnSpc>
              <a:spcBef>
                <a:spcPts val="0"/>
              </a:spcBef>
              <a:spcAft>
                <a:spcPts val="0"/>
              </a:spcAft>
              <a:buNone/>
              <a:defRPr sz="1900">
                <a:solidFill>
                  <a:schemeClr val="lt1"/>
                </a:solidFill>
                <a:latin typeface="Encode Sans Expanded Medium"/>
                <a:ea typeface="Encode Sans Expanded Medium"/>
                <a:cs typeface="Encode Sans Expanded Medium"/>
                <a:sym typeface="Encode Sans Expanded Medium"/>
              </a:defRPr>
            </a:lvl2pPr>
            <a:lvl3pPr lvl="2" rtl="0">
              <a:lnSpc>
                <a:spcPct val="100000"/>
              </a:lnSpc>
              <a:spcBef>
                <a:spcPts val="0"/>
              </a:spcBef>
              <a:spcAft>
                <a:spcPts val="0"/>
              </a:spcAft>
              <a:buNone/>
              <a:defRPr sz="1900">
                <a:solidFill>
                  <a:schemeClr val="lt1"/>
                </a:solidFill>
                <a:latin typeface="Encode Sans Expanded Medium"/>
                <a:ea typeface="Encode Sans Expanded Medium"/>
                <a:cs typeface="Encode Sans Expanded Medium"/>
                <a:sym typeface="Encode Sans Expanded Medium"/>
              </a:defRPr>
            </a:lvl3pPr>
            <a:lvl4pPr lvl="3" rtl="0">
              <a:lnSpc>
                <a:spcPct val="100000"/>
              </a:lnSpc>
              <a:spcBef>
                <a:spcPts val="0"/>
              </a:spcBef>
              <a:spcAft>
                <a:spcPts val="0"/>
              </a:spcAft>
              <a:buNone/>
              <a:defRPr sz="1900">
                <a:solidFill>
                  <a:schemeClr val="lt1"/>
                </a:solidFill>
                <a:latin typeface="Encode Sans Expanded Medium"/>
                <a:ea typeface="Encode Sans Expanded Medium"/>
                <a:cs typeface="Encode Sans Expanded Medium"/>
                <a:sym typeface="Encode Sans Expanded Medium"/>
              </a:defRPr>
            </a:lvl4pPr>
            <a:lvl5pPr lvl="4" rtl="0">
              <a:lnSpc>
                <a:spcPct val="100000"/>
              </a:lnSpc>
              <a:spcBef>
                <a:spcPts val="0"/>
              </a:spcBef>
              <a:spcAft>
                <a:spcPts val="0"/>
              </a:spcAft>
              <a:buNone/>
              <a:defRPr sz="1900">
                <a:solidFill>
                  <a:schemeClr val="lt1"/>
                </a:solidFill>
                <a:latin typeface="Encode Sans Expanded Medium"/>
                <a:ea typeface="Encode Sans Expanded Medium"/>
                <a:cs typeface="Encode Sans Expanded Medium"/>
                <a:sym typeface="Encode Sans Expanded Medium"/>
              </a:defRPr>
            </a:lvl5pPr>
            <a:lvl6pPr lvl="5" rtl="0">
              <a:lnSpc>
                <a:spcPct val="100000"/>
              </a:lnSpc>
              <a:spcBef>
                <a:spcPts val="0"/>
              </a:spcBef>
              <a:spcAft>
                <a:spcPts val="0"/>
              </a:spcAft>
              <a:buNone/>
              <a:defRPr sz="1900">
                <a:solidFill>
                  <a:schemeClr val="lt1"/>
                </a:solidFill>
                <a:latin typeface="Encode Sans Expanded Medium"/>
                <a:ea typeface="Encode Sans Expanded Medium"/>
                <a:cs typeface="Encode Sans Expanded Medium"/>
                <a:sym typeface="Encode Sans Expanded Medium"/>
              </a:defRPr>
            </a:lvl6pPr>
            <a:lvl7pPr lvl="6" rtl="0">
              <a:lnSpc>
                <a:spcPct val="100000"/>
              </a:lnSpc>
              <a:spcBef>
                <a:spcPts val="0"/>
              </a:spcBef>
              <a:spcAft>
                <a:spcPts val="0"/>
              </a:spcAft>
              <a:buNone/>
              <a:defRPr sz="1900">
                <a:solidFill>
                  <a:schemeClr val="lt1"/>
                </a:solidFill>
                <a:latin typeface="Encode Sans Expanded Medium"/>
                <a:ea typeface="Encode Sans Expanded Medium"/>
                <a:cs typeface="Encode Sans Expanded Medium"/>
                <a:sym typeface="Encode Sans Expanded Medium"/>
              </a:defRPr>
            </a:lvl7pPr>
            <a:lvl8pPr lvl="7" rtl="0">
              <a:lnSpc>
                <a:spcPct val="100000"/>
              </a:lnSpc>
              <a:spcBef>
                <a:spcPts val="0"/>
              </a:spcBef>
              <a:spcAft>
                <a:spcPts val="0"/>
              </a:spcAft>
              <a:buNone/>
              <a:defRPr sz="1900">
                <a:solidFill>
                  <a:schemeClr val="lt1"/>
                </a:solidFill>
                <a:latin typeface="Encode Sans Expanded Medium"/>
                <a:ea typeface="Encode Sans Expanded Medium"/>
                <a:cs typeface="Encode Sans Expanded Medium"/>
                <a:sym typeface="Encode Sans Expanded Medium"/>
              </a:defRPr>
            </a:lvl8pPr>
            <a:lvl9pPr lvl="8" rtl="0">
              <a:lnSpc>
                <a:spcPct val="100000"/>
              </a:lnSpc>
              <a:spcBef>
                <a:spcPts val="0"/>
              </a:spcBef>
              <a:spcAft>
                <a:spcPts val="0"/>
              </a:spcAft>
              <a:buNone/>
              <a:defRPr sz="1900">
                <a:solidFill>
                  <a:schemeClr val="lt1"/>
                </a:solidFill>
                <a:latin typeface="Encode Sans Expanded Medium"/>
                <a:ea typeface="Encode Sans Expanded Medium"/>
                <a:cs typeface="Encode Sans Expanded Medium"/>
                <a:sym typeface="Encode Sans Expanded Medium"/>
              </a:defRPr>
            </a:lvl9pPr>
          </a:lstStyle>
          <a:p/>
        </p:txBody>
      </p:sp>
      <p:sp>
        <p:nvSpPr>
          <p:cNvPr id="1304" name="Google Shape;1304;p13"/>
          <p:cNvSpPr txBox="1"/>
          <p:nvPr>
            <p:ph idx="21" type="subTitle"/>
          </p:nvPr>
        </p:nvSpPr>
        <p:spPr>
          <a:xfrm>
            <a:off x="3409050" y="3826932"/>
            <a:ext cx="2325900" cy="5922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None/>
              <a:defRPr/>
            </a:lvl1pPr>
            <a:lvl2pPr lvl="1" rtl="0">
              <a:lnSpc>
                <a:spcPct val="100000"/>
              </a:lnSpc>
              <a:spcBef>
                <a:spcPts val="0"/>
              </a:spcBef>
              <a:spcAft>
                <a:spcPts val="0"/>
              </a:spcAft>
              <a:buNone/>
              <a:defRPr/>
            </a:lvl2pPr>
            <a:lvl3pPr lvl="2" rtl="0">
              <a:lnSpc>
                <a:spcPct val="100000"/>
              </a:lnSpc>
              <a:spcBef>
                <a:spcPts val="0"/>
              </a:spcBef>
              <a:spcAft>
                <a:spcPts val="0"/>
              </a:spcAft>
              <a:buNone/>
              <a:defRPr/>
            </a:lvl3pPr>
            <a:lvl4pPr lvl="3" rtl="0">
              <a:lnSpc>
                <a:spcPct val="100000"/>
              </a:lnSpc>
              <a:spcBef>
                <a:spcPts val="0"/>
              </a:spcBef>
              <a:spcAft>
                <a:spcPts val="0"/>
              </a:spcAft>
              <a:buNone/>
              <a:defRPr/>
            </a:lvl4pPr>
            <a:lvl5pPr lvl="4" rtl="0">
              <a:lnSpc>
                <a:spcPct val="100000"/>
              </a:lnSpc>
              <a:spcBef>
                <a:spcPts val="0"/>
              </a:spcBef>
              <a:spcAft>
                <a:spcPts val="0"/>
              </a:spcAft>
              <a:buNone/>
              <a:defRPr/>
            </a:lvl5pPr>
            <a:lvl6pPr lvl="5" rtl="0">
              <a:lnSpc>
                <a:spcPct val="100000"/>
              </a:lnSpc>
              <a:spcBef>
                <a:spcPts val="0"/>
              </a:spcBef>
              <a:spcAft>
                <a:spcPts val="0"/>
              </a:spcAft>
              <a:buNone/>
              <a:defRPr/>
            </a:lvl6pPr>
            <a:lvl7pPr lvl="6" rtl="0">
              <a:lnSpc>
                <a:spcPct val="100000"/>
              </a:lnSpc>
              <a:spcBef>
                <a:spcPts val="0"/>
              </a:spcBef>
              <a:spcAft>
                <a:spcPts val="0"/>
              </a:spcAft>
              <a:buNone/>
              <a:defRPr/>
            </a:lvl7pPr>
            <a:lvl8pPr lvl="7" rtl="0">
              <a:lnSpc>
                <a:spcPct val="100000"/>
              </a:lnSpc>
              <a:spcBef>
                <a:spcPts val="0"/>
              </a:spcBef>
              <a:spcAft>
                <a:spcPts val="0"/>
              </a:spcAft>
              <a:buNone/>
              <a:defRPr/>
            </a:lvl8pPr>
            <a:lvl9pPr lvl="8" rtl="0">
              <a:lnSpc>
                <a:spcPct val="100000"/>
              </a:lnSpc>
              <a:spcBef>
                <a:spcPts val="0"/>
              </a:spcBef>
              <a:spcAft>
                <a:spcPts val="0"/>
              </a:spcAft>
              <a:buNone/>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p:cSld name="CUSTOM_18_1_1">
    <p:spTree>
      <p:nvGrpSpPr>
        <p:cNvPr id="1305" name="Shape 1305"/>
        <p:cNvGrpSpPr/>
        <p:nvPr/>
      </p:nvGrpSpPr>
      <p:grpSpPr>
        <a:xfrm>
          <a:off x="0" y="0"/>
          <a:ext cx="0" cy="0"/>
          <a:chOff x="0" y="0"/>
          <a:chExt cx="0" cy="0"/>
        </a:xfrm>
      </p:grpSpPr>
      <p:grpSp>
        <p:nvGrpSpPr>
          <p:cNvPr id="1306" name="Google Shape;1306;p14"/>
          <p:cNvGrpSpPr/>
          <p:nvPr/>
        </p:nvGrpSpPr>
        <p:grpSpPr>
          <a:xfrm>
            <a:off x="-887" y="-6022"/>
            <a:ext cx="2763463" cy="5509617"/>
            <a:chOff x="-887" y="-6022"/>
            <a:chExt cx="2763463" cy="5509617"/>
          </a:xfrm>
        </p:grpSpPr>
        <p:sp>
          <p:nvSpPr>
            <p:cNvPr id="1307" name="Google Shape;1307;p14"/>
            <p:cNvSpPr/>
            <p:nvPr/>
          </p:nvSpPr>
          <p:spPr>
            <a:xfrm>
              <a:off x="0" y="3382800"/>
              <a:ext cx="938477" cy="1343048"/>
            </a:xfrm>
            <a:custGeom>
              <a:rect b="b" l="l" r="r" t="t"/>
              <a:pathLst>
                <a:path extrusionOk="0" h="67144" w="46918">
                  <a:moveTo>
                    <a:pt x="9023" y="0"/>
                  </a:moveTo>
                  <a:cubicBezTo>
                    <a:pt x="6015" y="0"/>
                    <a:pt x="3050" y="210"/>
                    <a:pt x="218" y="588"/>
                  </a:cubicBezTo>
                  <a:lnTo>
                    <a:pt x="0" y="616"/>
                  </a:lnTo>
                  <a:lnTo>
                    <a:pt x="0" y="8780"/>
                  </a:lnTo>
                  <a:cubicBezTo>
                    <a:pt x="572" y="8698"/>
                    <a:pt x="1116" y="8589"/>
                    <a:pt x="1687" y="8508"/>
                  </a:cubicBezTo>
                  <a:cubicBezTo>
                    <a:pt x="3833" y="8225"/>
                    <a:pt x="6078" y="8068"/>
                    <a:pt x="8355" y="8068"/>
                  </a:cubicBezTo>
                  <a:cubicBezTo>
                    <a:pt x="17255" y="8068"/>
                    <a:pt x="26643" y="10472"/>
                    <a:pt x="32494" y="17189"/>
                  </a:cubicBezTo>
                  <a:cubicBezTo>
                    <a:pt x="33637" y="18468"/>
                    <a:pt x="34589" y="19911"/>
                    <a:pt x="35351" y="21462"/>
                  </a:cubicBezTo>
                  <a:cubicBezTo>
                    <a:pt x="36957" y="24945"/>
                    <a:pt x="37147" y="28919"/>
                    <a:pt x="36902" y="32783"/>
                  </a:cubicBezTo>
                  <a:cubicBezTo>
                    <a:pt x="36685" y="36348"/>
                    <a:pt x="36086" y="39968"/>
                    <a:pt x="34725" y="43288"/>
                  </a:cubicBezTo>
                  <a:cubicBezTo>
                    <a:pt x="31405" y="51234"/>
                    <a:pt x="23595" y="56840"/>
                    <a:pt x="15131" y="58473"/>
                  </a:cubicBezTo>
                  <a:cubicBezTo>
                    <a:pt x="13062" y="58865"/>
                    <a:pt x="10971" y="59058"/>
                    <a:pt x="8882" y="59058"/>
                  </a:cubicBezTo>
                  <a:cubicBezTo>
                    <a:pt x="5889" y="59058"/>
                    <a:pt x="2902" y="58660"/>
                    <a:pt x="0" y="57875"/>
                  </a:cubicBezTo>
                  <a:lnTo>
                    <a:pt x="0" y="66039"/>
                  </a:lnTo>
                  <a:cubicBezTo>
                    <a:pt x="3233" y="66772"/>
                    <a:pt x="6531" y="67143"/>
                    <a:pt x="9832" y="67143"/>
                  </a:cubicBezTo>
                  <a:cubicBezTo>
                    <a:pt x="12534" y="67143"/>
                    <a:pt x="15237" y="66895"/>
                    <a:pt x="17907" y="66393"/>
                  </a:cubicBezTo>
                  <a:cubicBezTo>
                    <a:pt x="29038" y="64243"/>
                    <a:pt x="39352" y="56840"/>
                    <a:pt x="43706" y="46390"/>
                  </a:cubicBezTo>
                  <a:cubicBezTo>
                    <a:pt x="45529" y="42009"/>
                    <a:pt x="46291" y="37273"/>
                    <a:pt x="46591" y="32538"/>
                  </a:cubicBezTo>
                  <a:cubicBezTo>
                    <a:pt x="46917" y="27476"/>
                    <a:pt x="46672" y="22224"/>
                    <a:pt x="44522" y="17652"/>
                  </a:cubicBezTo>
                  <a:cubicBezTo>
                    <a:pt x="43543" y="15584"/>
                    <a:pt x="42291" y="13706"/>
                    <a:pt x="40767" y="11991"/>
                  </a:cubicBezTo>
                  <a:cubicBezTo>
                    <a:pt x="33081" y="3180"/>
                    <a:pt x="20728" y="0"/>
                    <a:pt x="9023"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8" name="Google Shape;1308;p14"/>
            <p:cNvSpPr/>
            <p:nvPr/>
          </p:nvSpPr>
          <p:spPr>
            <a:xfrm>
              <a:off x="494209" y="4114901"/>
              <a:ext cx="1557626" cy="1388695"/>
            </a:xfrm>
            <a:custGeom>
              <a:rect b="b" l="l" r="r" t="t"/>
              <a:pathLst>
                <a:path extrusionOk="0" h="64613" w="72473">
                  <a:moveTo>
                    <a:pt x="36339" y="1"/>
                  </a:moveTo>
                  <a:cubicBezTo>
                    <a:pt x="34036" y="1"/>
                    <a:pt x="31734" y="126"/>
                    <a:pt x="29501" y="496"/>
                  </a:cubicBezTo>
                  <a:cubicBezTo>
                    <a:pt x="29202" y="3676"/>
                    <a:pt x="27681" y="37916"/>
                    <a:pt x="28220" y="37916"/>
                  </a:cubicBezTo>
                  <a:cubicBezTo>
                    <a:pt x="28221" y="37916"/>
                    <a:pt x="28221" y="37916"/>
                    <a:pt x="28222" y="37916"/>
                  </a:cubicBezTo>
                  <a:lnTo>
                    <a:pt x="28222" y="37916"/>
                  </a:lnTo>
                  <a:lnTo>
                    <a:pt x="20439" y="39113"/>
                  </a:lnTo>
                  <a:cubicBezTo>
                    <a:pt x="19432" y="35657"/>
                    <a:pt x="6941" y="10103"/>
                    <a:pt x="5716" y="9722"/>
                  </a:cubicBezTo>
                  <a:cubicBezTo>
                    <a:pt x="5716" y="9722"/>
                    <a:pt x="1" y="10892"/>
                    <a:pt x="219" y="12117"/>
                  </a:cubicBezTo>
                  <a:cubicBezTo>
                    <a:pt x="355" y="12987"/>
                    <a:pt x="16574" y="63552"/>
                    <a:pt x="18561" y="63960"/>
                  </a:cubicBezTo>
                  <a:cubicBezTo>
                    <a:pt x="19595" y="64177"/>
                    <a:pt x="44034" y="63933"/>
                    <a:pt x="51599" y="64613"/>
                  </a:cubicBezTo>
                  <a:cubicBezTo>
                    <a:pt x="53885" y="56775"/>
                    <a:pt x="57641" y="49972"/>
                    <a:pt x="60961" y="42597"/>
                  </a:cubicBezTo>
                  <a:lnTo>
                    <a:pt x="72472" y="16879"/>
                  </a:lnTo>
                  <a:cubicBezTo>
                    <a:pt x="67764" y="15246"/>
                    <a:pt x="62947" y="13940"/>
                    <a:pt x="58049" y="13015"/>
                  </a:cubicBezTo>
                  <a:cubicBezTo>
                    <a:pt x="58048" y="13014"/>
                    <a:pt x="58047" y="13014"/>
                    <a:pt x="58046" y="13014"/>
                  </a:cubicBezTo>
                  <a:cubicBezTo>
                    <a:pt x="57541" y="13014"/>
                    <a:pt x="46319" y="39875"/>
                    <a:pt x="45884" y="39875"/>
                  </a:cubicBezTo>
                  <a:lnTo>
                    <a:pt x="40115" y="38841"/>
                  </a:lnTo>
                  <a:cubicBezTo>
                    <a:pt x="39951" y="38814"/>
                    <a:pt x="39788" y="38759"/>
                    <a:pt x="39652" y="38650"/>
                  </a:cubicBezTo>
                  <a:cubicBezTo>
                    <a:pt x="39489" y="38460"/>
                    <a:pt x="40713" y="2945"/>
                    <a:pt x="41611" y="169"/>
                  </a:cubicBezTo>
                  <a:cubicBezTo>
                    <a:pt x="39874" y="75"/>
                    <a:pt x="38106" y="1"/>
                    <a:pt x="36339"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309" name="Google Shape;1309;p14"/>
            <p:cNvGrpSpPr/>
            <p:nvPr/>
          </p:nvGrpSpPr>
          <p:grpSpPr>
            <a:xfrm>
              <a:off x="128713" y="2838569"/>
              <a:ext cx="370832" cy="1188557"/>
              <a:chOff x="2072700" y="1651200"/>
              <a:chExt cx="431350" cy="1382525"/>
            </a:xfrm>
          </p:grpSpPr>
          <p:sp>
            <p:nvSpPr>
              <p:cNvPr id="1310" name="Google Shape;1310;p14"/>
              <p:cNvSpPr/>
              <p:nvPr/>
            </p:nvSpPr>
            <p:spPr>
              <a:xfrm>
                <a:off x="2223725" y="2114550"/>
                <a:ext cx="94600" cy="72800"/>
              </a:xfrm>
              <a:custGeom>
                <a:rect b="b" l="l" r="r" t="t"/>
                <a:pathLst>
                  <a:path extrusionOk="0" h="2912" w="3784">
                    <a:moveTo>
                      <a:pt x="1878" y="0"/>
                    </a:moveTo>
                    <a:cubicBezTo>
                      <a:pt x="1" y="0"/>
                      <a:pt x="1" y="2912"/>
                      <a:pt x="1878" y="2912"/>
                    </a:cubicBezTo>
                    <a:cubicBezTo>
                      <a:pt x="3783" y="2912"/>
                      <a:pt x="3783" y="0"/>
                      <a:pt x="1878"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1" name="Google Shape;1311;p14"/>
              <p:cNvSpPr/>
              <p:nvPr/>
            </p:nvSpPr>
            <p:spPr>
              <a:xfrm>
                <a:off x="2205350" y="2247025"/>
                <a:ext cx="73525" cy="79300"/>
              </a:xfrm>
              <a:custGeom>
                <a:rect b="b" l="l" r="r" t="t"/>
                <a:pathLst>
                  <a:path extrusionOk="0" h="3172" w="2941">
                    <a:moveTo>
                      <a:pt x="1569" y="1"/>
                    </a:moveTo>
                    <a:cubicBezTo>
                      <a:pt x="1536" y="1"/>
                      <a:pt x="1503" y="3"/>
                      <a:pt x="1470" y="8"/>
                    </a:cubicBezTo>
                    <a:lnTo>
                      <a:pt x="1062" y="62"/>
                    </a:lnTo>
                    <a:cubicBezTo>
                      <a:pt x="817" y="117"/>
                      <a:pt x="600" y="253"/>
                      <a:pt x="436" y="443"/>
                    </a:cubicBezTo>
                    <a:lnTo>
                      <a:pt x="191" y="743"/>
                    </a:lnTo>
                    <a:cubicBezTo>
                      <a:pt x="55" y="960"/>
                      <a:pt x="1" y="1205"/>
                      <a:pt x="1" y="1477"/>
                    </a:cubicBezTo>
                    <a:lnTo>
                      <a:pt x="1" y="1722"/>
                    </a:lnTo>
                    <a:cubicBezTo>
                      <a:pt x="28" y="2103"/>
                      <a:pt x="164" y="2457"/>
                      <a:pt x="436" y="2729"/>
                    </a:cubicBezTo>
                    <a:cubicBezTo>
                      <a:pt x="545" y="2865"/>
                      <a:pt x="708" y="2974"/>
                      <a:pt x="899" y="3056"/>
                    </a:cubicBezTo>
                    <a:cubicBezTo>
                      <a:pt x="1033" y="3123"/>
                      <a:pt x="1205" y="3172"/>
                      <a:pt x="1367" y="3172"/>
                    </a:cubicBezTo>
                    <a:cubicBezTo>
                      <a:pt x="1402" y="3172"/>
                      <a:pt x="1437" y="3169"/>
                      <a:pt x="1470" y="3165"/>
                    </a:cubicBezTo>
                    <a:lnTo>
                      <a:pt x="1851" y="3110"/>
                    </a:lnTo>
                    <a:cubicBezTo>
                      <a:pt x="2096" y="3056"/>
                      <a:pt x="2314" y="2920"/>
                      <a:pt x="2505" y="2729"/>
                    </a:cubicBezTo>
                    <a:lnTo>
                      <a:pt x="2722" y="2457"/>
                    </a:lnTo>
                    <a:cubicBezTo>
                      <a:pt x="2858" y="2212"/>
                      <a:pt x="2940" y="1967"/>
                      <a:pt x="2940" y="1695"/>
                    </a:cubicBezTo>
                    <a:lnTo>
                      <a:pt x="2940" y="1477"/>
                    </a:lnTo>
                    <a:cubicBezTo>
                      <a:pt x="2940" y="1287"/>
                      <a:pt x="2886" y="1069"/>
                      <a:pt x="2804" y="906"/>
                    </a:cubicBezTo>
                    <a:cubicBezTo>
                      <a:pt x="2750" y="715"/>
                      <a:pt x="2641" y="552"/>
                      <a:pt x="2505" y="443"/>
                    </a:cubicBezTo>
                    <a:cubicBezTo>
                      <a:pt x="2369" y="280"/>
                      <a:pt x="2205" y="198"/>
                      <a:pt x="2042" y="144"/>
                    </a:cubicBezTo>
                    <a:cubicBezTo>
                      <a:pt x="1884" y="54"/>
                      <a:pt x="1726" y="1"/>
                      <a:pt x="1569"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2" name="Google Shape;1312;p14"/>
              <p:cNvSpPr/>
              <p:nvPr/>
            </p:nvSpPr>
            <p:spPr>
              <a:xfrm>
                <a:off x="2348925" y="2254000"/>
                <a:ext cx="74850" cy="76925"/>
              </a:xfrm>
              <a:custGeom>
                <a:rect b="b" l="l" r="r" t="t"/>
                <a:pathLst>
                  <a:path extrusionOk="0" h="3077" w="2994">
                    <a:moveTo>
                      <a:pt x="2487" y="541"/>
                    </a:moveTo>
                    <a:lnTo>
                      <a:pt x="2531" y="572"/>
                    </a:lnTo>
                    <a:lnTo>
                      <a:pt x="2547" y="594"/>
                    </a:lnTo>
                    <a:lnTo>
                      <a:pt x="2547" y="594"/>
                    </a:lnTo>
                    <a:cubicBezTo>
                      <a:pt x="2528" y="576"/>
                      <a:pt x="2508" y="558"/>
                      <a:pt x="2487" y="541"/>
                    </a:cubicBezTo>
                    <a:close/>
                    <a:moveTo>
                      <a:pt x="2866" y="1105"/>
                    </a:moveTo>
                    <a:lnTo>
                      <a:pt x="2866" y="1105"/>
                    </a:lnTo>
                    <a:cubicBezTo>
                      <a:pt x="2881" y="1136"/>
                      <a:pt x="2897" y="1167"/>
                      <a:pt x="2912" y="1198"/>
                    </a:cubicBezTo>
                    <a:cubicBezTo>
                      <a:pt x="2912" y="1198"/>
                      <a:pt x="2912" y="1171"/>
                      <a:pt x="2912" y="1171"/>
                    </a:cubicBezTo>
                    <a:lnTo>
                      <a:pt x="2930" y="1298"/>
                    </a:lnTo>
                    <a:lnTo>
                      <a:pt x="2930" y="1298"/>
                    </a:lnTo>
                    <a:cubicBezTo>
                      <a:pt x="2925" y="1274"/>
                      <a:pt x="2919" y="1250"/>
                      <a:pt x="2912" y="1226"/>
                    </a:cubicBezTo>
                    <a:lnTo>
                      <a:pt x="2866" y="1105"/>
                    </a:lnTo>
                    <a:close/>
                    <a:moveTo>
                      <a:pt x="2954" y="1462"/>
                    </a:moveTo>
                    <a:lnTo>
                      <a:pt x="2964" y="1539"/>
                    </a:lnTo>
                    <a:lnTo>
                      <a:pt x="2957" y="1593"/>
                    </a:lnTo>
                    <a:lnTo>
                      <a:pt x="2957" y="1593"/>
                    </a:lnTo>
                    <a:cubicBezTo>
                      <a:pt x="2958" y="1549"/>
                      <a:pt x="2957" y="1505"/>
                      <a:pt x="2954" y="1462"/>
                    </a:cubicBezTo>
                    <a:close/>
                    <a:moveTo>
                      <a:pt x="1894" y="2878"/>
                    </a:moveTo>
                    <a:lnTo>
                      <a:pt x="1878" y="2886"/>
                    </a:lnTo>
                    <a:lnTo>
                      <a:pt x="1834" y="2892"/>
                    </a:lnTo>
                    <a:lnTo>
                      <a:pt x="1834" y="2892"/>
                    </a:lnTo>
                    <a:cubicBezTo>
                      <a:pt x="1854" y="2888"/>
                      <a:pt x="1874" y="2883"/>
                      <a:pt x="1894" y="2878"/>
                    </a:cubicBezTo>
                    <a:close/>
                    <a:moveTo>
                      <a:pt x="1597" y="2926"/>
                    </a:moveTo>
                    <a:lnTo>
                      <a:pt x="1510" y="2938"/>
                    </a:lnTo>
                    <a:lnTo>
                      <a:pt x="1510" y="2938"/>
                    </a:lnTo>
                    <a:lnTo>
                      <a:pt x="1454" y="2931"/>
                    </a:lnTo>
                    <a:lnTo>
                      <a:pt x="1454" y="2931"/>
                    </a:lnTo>
                    <a:cubicBezTo>
                      <a:pt x="1458" y="2931"/>
                      <a:pt x="1463" y="2931"/>
                      <a:pt x="1468" y="2931"/>
                    </a:cubicBezTo>
                    <a:cubicBezTo>
                      <a:pt x="1511" y="2931"/>
                      <a:pt x="1555" y="2929"/>
                      <a:pt x="1597" y="2926"/>
                    </a:cubicBezTo>
                    <a:close/>
                    <a:moveTo>
                      <a:pt x="1497" y="1"/>
                    </a:moveTo>
                    <a:cubicBezTo>
                      <a:pt x="1470" y="1"/>
                      <a:pt x="1116" y="55"/>
                      <a:pt x="1089" y="55"/>
                    </a:cubicBezTo>
                    <a:lnTo>
                      <a:pt x="762" y="219"/>
                    </a:lnTo>
                    <a:cubicBezTo>
                      <a:pt x="708" y="246"/>
                      <a:pt x="653" y="300"/>
                      <a:pt x="599" y="328"/>
                    </a:cubicBezTo>
                    <a:cubicBezTo>
                      <a:pt x="517" y="409"/>
                      <a:pt x="490" y="409"/>
                      <a:pt x="436" y="464"/>
                    </a:cubicBezTo>
                    <a:cubicBezTo>
                      <a:pt x="381" y="518"/>
                      <a:pt x="218" y="763"/>
                      <a:pt x="218" y="763"/>
                    </a:cubicBezTo>
                    <a:cubicBezTo>
                      <a:pt x="218" y="790"/>
                      <a:pt x="82" y="1090"/>
                      <a:pt x="55" y="1117"/>
                    </a:cubicBezTo>
                    <a:cubicBezTo>
                      <a:pt x="55" y="1171"/>
                      <a:pt x="0" y="1471"/>
                      <a:pt x="0" y="1525"/>
                    </a:cubicBezTo>
                    <a:lnTo>
                      <a:pt x="0" y="1552"/>
                    </a:lnTo>
                    <a:cubicBezTo>
                      <a:pt x="0" y="1579"/>
                      <a:pt x="55" y="1933"/>
                      <a:pt x="55" y="1960"/>
                    </a:cubicBezTo>
                    <a:cubicBezTo>
                      <a:pt x="55" y="1983"/>
                      <a:pt x="149" y="2176"/>
                      <a:pt x="149" y="2176"/>
                    </a:cubicBezTo>
                    <a:cubicBezTo>
                      <a:pt x="149" y="2176"/>
                      <a:pt x="145" y="2169"/>
                      <a:pt x="136" y="2151"/>
                    </a:cubicBezTo>
                    <a:cubicBezTo>
                      <a:pt x="126" y="2131"/>
                      <a:pt x="122" y="2123"/>
                      <a:pt x="121" y="2123"/>
                    </a:cubicBezTo>
                    <a:lnTo>
                      <a:pt x="121" y="2123"/>
                    </a:lnTo>
                    <a:cubicBezTo>
                      <a:pt x="118" y="2123"/>
                      <a:pt x="195" y="2297"/>
                      <a:pt x="218" y="2341"/>
                    </a:cubicBezTo>
                    <a:cubicBezTo>
                      <a:pt x="218" y="2369"/>
                      <a:pt x="436" y="2614"/>
                      <a:pt x="436" y="2641"/>
                    </a:cubicBezTo>
                    <a:cubicBezTo>
                      <a:pt x="436" y="2641"/>
                      <a:pt x="735" y="2858"/>
                      <a:pt x="762" y="2858"/>
                    </a:cubicBezTo>
                    <a:cubicBezTo>
                      <a:pt x="762" y="2858"/>
                      <a:pt x="1089" y="3022"/>
                      <a:pt x="1089" y="3022"/>
                    </a:cubicBezTo>
                    <a:lnTo>
                      <a:pt x="1497" y="3076"/>
                    </a:lnTo>
                    <a:cubicBezTo>
                      <a:pt x="1524" y="3076"/>
                      <a:pt x="1823" y="3022"/>
                      <a:pt x="1878" y="3022"/>
                    </a:cubicBezTo>
                    <a:cubicBezTo>
                      <a:pt x="2068" y="2995"/>
                      <a:pt x="2232" y="2886"/>
                      <a:pt x="2395" y="2750"/>
                    </a:cubicBezTo>
                    <a:cubicBezTo>
                      <a:pt x="2673" y="2548"/>
                      <a:pt x="2880" y="2229"/>
                      <a:pt x="2930" y="1879"/>
                    </a:cubicBezTo>
                    <a:lnTo>
                      <a:pt x="2930" y="1879"/>
                    </a:lnTo>
                    <a:cubicBezTo>
                      <a:pt x="2933" y="1870"/>
                      <a:pt x="2936" y="1861"/>
                      <a:pt x="2939" y="1852"/>
                    </a:cubicBezTo>
                    <a:cubicBezTo>
                      <a:pt x="2966" y="1715"/>
                      <a:pt x="2966" y="1579"/>
                      <a:pt x="2994" y="1471"/>
                    </a:cubicBezTo>
                    <a:cubicBezTo>
                      <a:pt x="2994" y="1198"/>
                      <a:pt x="2939" y="953"/>
                      <a:pt x="2803" y="709"/>
                    </a:cubicBezTo>
                    <a:lnTo>
                      <a:pt x="2558" y="409"/>
                    </a:lnTo>
                    <a:cubicBezTo>
                      <a:pt x="2395" y="246"/>
                      <a:pt x="2150" y="110"/>
                      <a:pt x="1905" y="55"/>
                    </a:cubicBezTo>
                    <a:cubicBezTo>
                      <a:pt x="1851" y="55"/>
                      <a:pt x="1551" y="1"/>
                      <a:pt x="1497"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3" name="Google Shape;1313;p14"/>
              <p:cNvSpPr/>
              <p:nvPr/>
            </p:nvSpPr>
            <p:spPr>
              <a:xfrm>
                <a:off x="2229850" y="2380550"/>
                <a:ext cx="94600" cy="73500"/>
              </a:xfrm>
              <a:custGeom>
                <a:rect b="b" l="l" r="r" t="t"/>
                <a:pathLst>
                  <a:path extrusionOk="0" h="2940" w="3784">
                    <a:moveTo>
                      <a:pt x="1906" y="1"/>
                    </a:moveTo>
                    <a:cubicBezTo>
                      <a:pt x="1" y="1"/>
                      <a:pt x="1" y="2940"/>
                      <a:pt x="1906" y="2940"/>
                    </a:cubicBezTo>
                    <a:cubicBezTo>
                      <a:pt x="3783" y="2940"/>
                      <a:pt x="3783" y="1"/>
                      <a:pt x="1906"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4" name="Google Shape;1314;p14"/>
              <p:cNvSpPr/>
              <p:nvPr/>
            </p:nvSpPr>
            <p:spPr>
              <a:xfrm>
                <a:off x="2358450" y="2438400"/>
                <a:ext cx="83700" cy="79625"/>
              </a:xfrm>
              <a:custGeom>
                <a:rect b="b" l="l" r="r" t="t"/>
                <a:pathLst>
                  <a:path extrusionOk="0" h="3185" w="3348">
                    <a:moveTo>
                      <a:pt x="1823" y="0"/>
                    </a:moveTo>
                    <a:lnTo>
                      <a:pt x="1442" y="54"/>
                    </a:lnTo>
                    <a:cubicBezTo>
                      <a:pt x="1197" y="136"/>
                      <a:pt x="980" y="245"/>
                      <a:pt x="789" y="435"/>
                    </a:cubicBezTo>
                    <a:lnTo>
                      <a:pt x="572" y="680"/>
                    </a:lnTo>
                    <a:cubicBezTo>
                      <a:pt x="0" y="1252"/>
                      <a:pt x="0" y="2150"/>
                      <a:pt x="572" y="2749"/>
                    </a:cubicBezTo>
                    <a:lnTo>
                      <a:pt x="871" y="2966"/>
                    </a:lnTo>
                    <a:cubicBezTo>
                      <a:pt x="1089" y="3102"/>
                      <a:pt x="1334" y="3184"/>
                      <a:pt x="1606" y="3184"/>
                    </a:cubicBezTo>
                    <a:lnTo>
                      <a:pt x="1987" y="3130"/>
                    </a:lnTo>
                    <a:cubicBezTo>
                      <a:pt x="2232" y="3048"/>
                      <a:pt x="2449" y="2912"/>
                      <a:pt x="2640" y="2749"/>
                    </a:cubicBezTo>
                    <a:cubicBezTo>
                      <a:pt x="2721" y="2667"/>
                      <a:pt x="2803" y="2585"/>
                      <a:pt x="2858" y="2504"/>
                    </a:cubicBezTo>
                    <a:cubicBezTo>
                      <a:pt x="3021" y="2395"/>
                      <a:pt x="3130" y="2232"/>
                      <a:pt x="3184" y="2041"/>
                    </a:cubicBezTo>
                    <a:cubicBezTo>
                      <a:pt x="3347" y="1687"/>
                      <a:pt x="3347" y="1279"/>
                      <a:pt x="3184" y="898"/>
                    </a:cubicBezTo>
                    <a:cubicBezTo>
                      <a:pt x="3130" y="735"/>
                      <a:pt x="3021" y="572"/>
                      <a:pt x="2885" y="435"/>
                    </a:cubicBezTo>
                    <a:lnTo>
                      <a:pt x="2585" y="218"/>
                    </a:lnTo>
                    <a:cubicBezTo>
                      <a:pt x="2340" y="82"/>
                      <a:pt x="2096" y="0"/>
                      <a:pt x="1823"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5" name="Google Shape;1315;p14"/>
              <p:cNvSpPr/>
              <p:nvPr/>
            </p:nvSpPr>
            <p:spPr>
              <a:xfrm>
                <a:off x="2267275" y="2565625"/>
                <a:ext cx="88475" cy="78925"/>
              </a:xfrm>
              <a:custGeom>
                <a:rect b="b" l="l" r="r" t="t"/>
                <a:pathLst>
                  <a:path extrusionOk="0" h="3157" w="3539">
                    <a:moveTo>
                      <a:pt x="1987" y="0"/>
                    </a:moveTo>
                    <a:cubicBezTo>
                      <a:pt x="1742" y="0"/>
                      <a:pt x="1470" y="55"/>
                      <a:pt x="1252" y="191"/>
                    </a:cubicBezTo>
                    <a:lnTo>
                      <a:pt x="790" y="436"/>
                    </a:lnTo>
                    <a:cubicBezTo>
                      <a:pt x="273" y="735"/>
                      <a:pt x="0" y="1306"/>
                      <a:pt x="82" y="1905"/>
                    </a:cubicBezTo>
                    <a:cubicBezTo>
                      <a:pt x="82" y="2096"/>
                      <a:pt x="164" y="2259"/>
                      <a:pt x="245" y="2449"/>
                    </a:cubicBezTo>
                    <a:cubicBezTo>
                      <a:pt x="463" y="2776"/>
                      <a:pt x="762" y="3021"/>
                      <a:pt x="1143" y="3130"/>
                    </a:cubicBezTo>
                    <a:lnTo>
                      <a:pt x="1524" y="3157"/>
                    </a:lnTo>
                    <a:cubicBezTo>
                      <a:pt x="1797" y="3157"/>
                      <a:pt x="2041" y="3103"/>
                      <a:pt x="2259" y="2966"/>
                    </a:cubicBezTo>
                    <a:lnTo>
                      <a:pt x="2722" y="2749"/>
                    </a:lnTo>
                    <a:cubicBezTo>
                      <a:pt x="3239" y="2449"/>
                      <a:pt x="3538" y="1851"/>
                      <a:pt x="3429" y="1279"/>
                    </a:cubicBezTo>
                    <a:cubicBezTo>
                      <a:pt x="3429" y="1089"/>
                      <a:pt x="3375" y="898"/>
                      <a:pt x="3266" y="735"/>
                    </a:cubicBezTo>
                    <a:cubicBezTo>
                      <a:pt x="3076" y="408"/>
                      <a:pt x="2749" y="163"/>
                      <a:pt x="2395" y="55"/>
                    </a:cubicBezTo>
                    <a:lnTo>
                      <a:pt x="1987"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6" name="Google Shape;1316;p14"/>
              <p:cNvSpPr/>
              <p:nvPr/>
            </p:nvSpPr>
            <p:spPr>
              <a:xfrm>
                <a:off x="2362525" y="2618675"/>
                <a:ext cx="94600" cy="73500"/>
              </a:xfrm>
              <a:custGeom>
                <a:rect b="b" l="l" r="r" t="t"/>
                <a:pathLst>
                  <a:path extrusionOk="0" h="2940" w="3784">
                    <a:moveTo>
                      <a:pt x="1905" y="1"/>
                    </a:moveTo>
                    <a:cubicBezTo>
                      <a:pt x="0" y="1"/>
                      <a:pt x="0" y="2940"/>
                      <a:pt x="1905" y="2940"/>
                    </a:cubicBezTo>
                    <a:cubicBezTo>
                      <a:pt x="3783" y="2940"/>
                      <a:pt x="3783" y="1"/>
                      <a:pt x="1905"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7" name="Google Shape;1317;p14"/>
              <p:cNvSpPr/>
              <p:nvPr/>
            </p:nvSpPr>
            <p:spPr>
              <a:xfrm>
                <a:off x="2281550" y="2757475"/>
                <a:ext cx="94600" cy="73500"/>
              </a:xfrm>
              <a:custGeom>
                <a:rect b="b" l="l" r="r" t="t"/>
                <a:pathLst>
                  <a:path extrusionOk="0" h="2940" w="3784">
                    <a:moveTo>
                      <a:pt x="1906" y="1"/>
                    </a:moveTo>
                    <a:cubicBezTo>
                      <a:pt x="1" y="1"/>
                      <a:pt x="1" y="2940"/>
                      <a:pt x="1906" y="2940"/>
                    </a:cubicBezTo>
                    <a:cubicBezTo>
                      <a:pt x="3784" y="2940"/>
                      <a:pt x="3784" y="1"/>
                      <a:pt x="1906"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8" name="Google Shape;1318;p14"/>
              <p:cNvSpPr/>
              <p:nvPr/>
            </p:nvSpPr>
            <p:spPr>
              <a:xfrm>
                <a:off x="2246850" y="2960225"/>
                <a:ext cx="94600" cy="73500"/>
              </a:xfrm>
              <a:custGeom>
                <a:rect b="b" l="l" r="r" t="t"/>
                <a:pathLst>
                  <a:path extrusionOk="0" h="2940" w="3784">
                    <a:moveTo>
                      <a:pt x="1906" y="0"/>
                    </a:moveTo>
                    <a:cubicBezTo>
                      <a:pt x="1" y="0"/>
                      <a:pt x="1" y="2940"/>
                      <a:pt x="1906" y="2940"/>
                    </a:cubicBezTo>
                    <a:cubicBezTo>
                      <a:pt x="3784" y="2940"/>
                      <a:pt x="3784" y="0"/>
                      <a:pt x="1906"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9" name="Google Shape;1319;p14"/>
              <p:cNvSpPr/>
              <p:nvPr/>
            </p:nvSpPr>
            <p:spPr>
              <a:xfrm>
                <a:off x="2136650" y="2745900"/>
                <a:ext cx="94600" cy="73500"/>
              </a:xfrm>
              <a:custGeom>
                <a:rect b="b" l="l" r="r" t="t"/>
                <a:pathLst>
                  <a:path extrusionOk="0" h="2940" w="3784">
                    <a:moveTo>
                      <a:pt x="1905" y="1"/>
                    </a:moveTo>
                    <a:cubicBezTo>
                      <a:pt x="0" y="1"/>
                      <a:pt x="0" y="2940"/>
                      <a:pt x="1905" y="2940"/>
                    </a:cubicBezTo>
                    <a:cubicBezTo>
                      <a:pt x="3783" y="2940"/>
                      <a:pt x="3783" y="1"/>
                      <a:pt x="1905"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0" name="Google Shape;1320;p14"/>
              <p:cNvSpPr/>
              <p:nvPr/>
            </p:nvSpPr>
            <p:spPr>
              <a:xfrm>
                <a:off x="2096500" y="2583975"/>
                <a:ext cx="94600" cy="72825"/>
              </a:xfrm>
              <a:custGeom>
                <a:rect b="b" l="l" r="r" t="t"/>
                <a:pathLst>
                  <a:path extrusionOk="0" h="2913" w="3784">
                    <a:moveTo>
                      <a:pt x="1878" y="1"/>
                    </a:moveTo>
                    <a:cubicBezTo>
                      <a:pt x="1" y="1"/>
                      <a:pt x="1" y="2913"/>
                      <a:pt x="1878" y="2913"/>
                    </a:cubicBezTo>
                    <a:cubicBezTo>
                      <a:pt x="3783" y="2913"/>
                      <a:pt x="3783" y="1"/>
                      <a:pt x="1878"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1" name="Google Shape;1321;p14"/>
              <p:cNvSpPr/>
              <p:nvPr/>
            </p:nvSpPr>
            <p:spPr>
              <a:xfrm>
                <a:off x="2095150" y="2448075"/>
                <a:ext cx="73500" cy="74350"/>
              </a:xfrm>
              <a:custGeom>
                <a:rect b="b" l="l" r="r" t="t"/>
                <a:pathLst>
                  <a:path extrusionOk="0" h="2974" w="2940">
                    <a:moveTo>
                      <a:pt x="1470" y="1"/>
                    </a:moveTo>
                    <a:cubicBezTo>
                      <a:pt x="735" y="1"/>
                      <a:pt x="0" y="470"/>
                      <a:pt x="0" y="1409"/>
                    </a:cubicBezTo>
                    <a:lnTo>
                      <a:pt x="0" y="1545"/>
                    </a:lnTo>
                    <a:cubicBezTo>
                      <a:pt x="0" y="2498"/>
                      <a:pt x="735" y="2974"/>
                      <a:pt x="1470" y="2974"/>
                    </a:cubicBezTo>
                    <a:cubicBezTo>
                      <a:pt x="2205" y="2974"/>
                      <a:pt x="2939" y="2498"/>
                      <a:pt x="2939" y="1545"/>
                    </a:cubicBezTo>
                    <a:lnTo>
                      <a:pt x="2939" y="1409"/>
                    </a:lnTo>
                    <a:cubicBezTo>
                      <a:pt x="2939" y="470"/>
                      <a:pt x="2205" y="1"/>
                      <a:pt x="1470"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2" name="Google Shape;1322;p14"/>
              <p:cNvSpPr/>
              <p:nvPr/>
            </p:nvSpPr>
            <p:spPr>
              <a:xfrm>
                <a:off x="2078825" y="2340425"/>
                <a:ext cx="94575" cy="73500"/>
              </a:xfrm>
              <a:custGeom>
                <a:rect b="b" l="l" r="r" t="t"/>
                <a:pathLst>
                  <a:path extrusionOk="0" h="2940" w="3783">
                    <a:moveTo>
                      <a:pt x="1905" y="0"/>
                    </a:moveTo>
                    <a:cubicBezTo>
                      <a:pt x="0" y="0"/>
                      <a:pt x="0" y="2939"/>
                      <a:pt x="1905" y="2939"/>
                    </a:cubicBezTo>
                    <a:cubicBezTo>
                      <a:pt x="3783" y="2939"/>
                      <a:pt x="3783" y="0"/>
                      <a:pt x="1905"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3" name="Google Shape;1323;p14"/>
              <p:cNvSpPr/>
              <p:nvPr/>
            </p:nvSpPr>
            <p:spPr>
              <a:xfrm>
                <a:off x="2072700" y="2114550"/>
                <a:ext cx="95275" cy="72800"/>
              </a:xfrm>
              <a:custGeom>
                <a:rect b="b" l="l" r="r" t="t"/>
                <a:pathLst>
                  <a:path extrusionOk="0" h="2912" w="3811">
                    <a:moveTo>
                      <a:pt x="1905" y="0"/>
                    </a:moveTo>
                    <a:cubicBezTo>
                      <a:pt x="27" y="0"/>
                      <a:pt x="0" y="2912"/>
                      <a:pt x="1905" y="2912"/>
                    </a:cubicBezTo>
                    <a:cubicBezTo>
                      <a:pt x="3783" y="2912"/>
                      <a:pt x="3810" y="0"/>
                      <a:pt x="1905"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4" name="Google Shape;1324;p14"/>
              <p:cNvSpPr/>
              <p:nvPr/>
            </p:nvSpPr>
            <p:spPr>
              <a:xfrm>
                <a:off x="2281550" y="1975075"/>
                <a:ext cx="94600" cy="73500"/>
              </a:xfrm>
              <a:custGeom>
                <a:rect b="b" l="l" r="r" t="t"/>
                <a:pathLst>
                  <a:path extrusionOk="0" h="2940" w="3784">
                    <a:moveTo>
                      <a:pt x="1906" y="0"/>
                    </a:moveTo>
                    <a:cubicBezTo>
                      <a:pt x="1" y="0"/>
                      <a:pt x="1" y="2939"/>
                      <a:pt x="1906" y="2939"/>
                    </a:cubicBezTo>
                    <a:cubicBezTo>
                      <a:pt x="3784" y="2939"/>
                      <a:pt x="3784" y="0"/>
                      <a:pt x="1906"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5" name="Google Shape;1325;p14"/>
              <p:cNvSpPr/>
              <p:nvPr/>
            </p:nvSpPr>
            <p:spPr>
              <a:xfrm>
                <a:off x="2287675" y="1969625"/>
                <a:ext cx="94600" cy="73500"/>
              </a:xfrm>
              <a:custGeom>
                <a:rect b="b" l="l" r="r" t="t"/>
                <a:pathLst>
                  <a:path extrusionOk="0" h="2940" w="3784">
                    <a:moveTo>
                      <a:pt x="1879" y="0"/>
                    </a:moveTo>
                    <a:cubicBezTo>
                      <a:pt x="1" y="0"/>
                      <a:pt x="1" y="2940"/>
                      <a:pt x="1879" y="2940"/>
                    </a:cubicBezTo>
                    <a:cubicBezTo>
                      <a:pt x="3784" y="2940"/>
                      <a:pt x="3784" y="0"/>
                      <a:pt x="1879"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6" name="Google Shape;1326;p14"/>
              <p:cNvSpPr/>
              <p:nvPr/>
            </p:nvSpPr>
            <p:spPr>
              <a:xfrm>
                <a:off x="2136650" y="1876425"/>
                <a:ext cx="94600" cy="73500"/>
              </a:xfrm>
              <a:custGeom>
                <a:rect b="b" l="l" r="r" t="t"/>
                <a:pathLst>
                  <a:path extrusionOk="0" h="2940" w="3784">
                    <a:moveTo>
                      <a:pt x="1905" y="0"/>
                    </a:moveTo>
                    <a:cubicBezTo>
                      <a:pt x="0" y="0"/>
                      <a:pt x="0" y="2939"/>
                      <a:pt x="1905" y="2939"/>
                    </a:cubicBezTo>
                    <a:cubicBezTo>
                      <a:pt x="3783" y="2939"/>
                      <a:pt x="3783" y="0"/>
                      <a:pt x="1905"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7" name="Google Shape;1327;p14"/>
              <p:cNvSpPr/>
              <p:nvPr/>
            </p:nvSpPr>
            <p:spPr>
              <a:xfrm>
                <a:off x="2267950" y="1818575"/>
                <a:ext cx="80300" cy="79625"/>
              </a:xfrm>
              <a:custGeom>
                <a:rect b="b" l="l" r="r" t="t"/>
                <a:pathLst>
                  <a:path extrusionOk="0" h="3185" w="3212">
                    <a:moveTo>
                      <a:pt x="1742" y="1"/>
                    </a:moveTo>
                    <a:lnTo>
                      <a:pt x="1361" y="55"/>
                    </a:lnTo>
                    <a:cubicBezTo>
                      <a:pt x="1116" y="137"/>
                      <a:pt x="899" y="246"/>
                      <a:pt x="708" y="436"/>
                    </a:cubicBezTo>
                    <a:lnTo>
                      <a:pt x="463" y="654"/>
                    </a:lnTo>
                    <a:cubicBezTo>
                      <a:pt x="327" y="790"/>
                      <a:pt x="218" y="953"/>
                      <a:pt x="164" y="1144"/>
                    </a:cubicBezTo>
                    <a:cubicBezTo>
                      <a:pt x="1" y="1498"/>
                      <a:pt x="1" y="1906"/>
                      <a:pt x="164" y="2260"/>
                    </a:cubicBezTo>
                    <a:cubicBezTo>
                      <a:pt x="218" y="2450"/>
                      <a:pt x="327" y="2613"/>
                      <a:pt x="463" y="2749"/>
                    </a:cubicBezTo>
                    <a:lnTo>
                      <a:pt x="763" y="2967"/>
                    </a:lnTo>
                    <a:cubicBezTo>
                      <a:pt x="1008" y="3103"/>
                      <a:pt x="1252" y="3185"/>
                      <a:pt x="1525" y="3185"/>
                    </a:cubicBezTo>
                    <a:lnTo>
                      <a:pt x="1906" y="3130"/>
                    </a:lnTo>
                    <a:cubicBezTo>
                      <a:pt x="2151" y="3049"/>
                      <a:pt x="2368" y="2913"/>
                      <a:pt x="2559" y="2749"/>
                    </a:cubicBezTo>
                    <a:lnTo>
                      <a:pt x="2776" y="2505"/>
                    </a:lnTo>
                    <a:cubicBezTo>
                      <a:pt x="2913" y="2368"/>
                      <a:pt x="3021" y="2205"/>
                      <a:pt x="3076" y="2042"/>
                    </a:cubicBezTo>
                    <a:cubicBezTo>
                      <a:pt x="3185" y="1851"/>
                      <a:pt x="3212" y="1661"/>
                      <a:pt x="3212" y="1470"/>
                    </a:cubicBezTo>
                    <a:cubicBezTo>
                      <a:pt x="3212" y="1280"/>
                      <a:pt x="3185" y="1089"/>
                      <a:pt x="3076" y="899"/>
                    </a:cubicBezTo>
                    <a:cubicBezTo>
                      <a:pt x="3021" y="736"/>
                      <a:pt x="2913" y="572"/>
                      <a:pt x="2776" y="436"/>
                    </a:cubicBezTo>
                    <a:lnTo>
                      <a:pt x="2477" y="219"/>
                    </a:lnTo>
                    <a:cubicBezTo>
                      <a:pt x="2259" y="82"/>
                      <a:pt x="2014" y="1"/>
                      <a:pt x="1742"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8" name="Google Shape;1328;p14"/>
              <p:cNvSpPr/>
              <p:nvPr/>
            </p:nvSpPr>
            <p:spPr>
              <a:xfrm>
                <a:off x="2265225" y="1651200"/>
                <a:ext cx="99350" cy="84425"/>
              </a:xfrm>
              <a:custGeom>
                <a:rect b="b" l="l" r="r" t="t"/>
                <a:pathLst>
                  <a:path extrusionOk="0" h="3377" w="3974">
                    <a:moveTo>
                      <a:pt x="2325" y="0"/>
                    </a:moveTo>
                    <a:cubicBezTo>
                      <a:pt x="2071" y="0"/>
                      <a:pt x="1821" y="66"/>
                      <a:pt x="1606" y="192"/>
                    </a:cubicBezTo>
                    <a:lnTo>
                      <a:pt x="899" y="654"/>
                    </a:lnTo>
                    <a:cubicBezTo>
                      <a:pt x="572" y="845"/>
                      <a:pt x="327" y="1171"/>
                      <a:pt x="218" y="1525"/>
                    </a:cubicBezTo>
                    <a:cubicBezTo>
                      <a:pt x="1" y="2314"/>
                      <a:pt x="463" y="3104"/>
                      <a:pt x="1225" y="3321"/>
                    </a:cubicBezTo>
                    <a:cubicBezTo>
                      <a:pt x="1356" y="3359"/>
                      <a:pt x="1490" y="3377"/>
                      <a:pt x="1624" y="3377"/>
                    </a:cubicBezTo>
                    <a:cubicBezTo>
                      <a:pt x="1880" y="3377"/>
                      <a:pt x="2136" y="3310"/>
                      <a:pt x="2368" y="3185"/>
                    </a:cubicBezTo>
                    <a:lnTo>
                      <a:pt x="3076" y="2723"/>
                    </a:lnTo>
                    <a:cubicBezTo>
                      <a:pt x="3403" y="2532"/>
                      <a:pt x="3647" y="2205"/>
                      <a:pt x="3756" y="1852"/>
                    </a:cubicBezTo>
                    <a:cubicBezTo>
                      <a:pt x="3974" y="1062"/>
                      <a:pt x="3511" y="246"/>
                      <a:pt x="2722" y="56"/>
                    </a:cubicBezTo>
                    <a:cubicBezTo>
                      <a:pt x="2591" y="18"/>
                      <a:pt x="2457" y="0"/>
                      <a:pt x="2325"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9" name="Google Shape;1329;p14"/>
              <p:cNvSpPr/>
              <p:nvPr/>
            </p:nvSpPr>
            <p:spPr>
              <a:xfrm>
                <a:off x="2418300" y="1899550"/>
                <a:ext cx="81675" cy="79625"/>
              </a:xfrm>
              <a:custGeom>
                <a:rect b="b" l="l" r="r" t="t"/>
                <a:pathLst>
                  <a:path extrusionOk="0" h="3185" w="3267">
                    <a:moveTo>
                      <a:pt x="1770" y="0"/>
                    </a:moveTo>
                    <a:lnTo>
                      <a:pt x="1362" y="55"/>
                    </a:lnTo>
                    <a:cubicBezTo>
                      <a:pt x="1117" y="136"/>
                      <a:pt x="899" y="272"/>
                      <a:pt x="708" y="436"/>
                    </a:cubicBezTo>
                    <a:lnTo>
                      <a:pt x="491" y="681"/>
                    </a:lnTo>
                    <a:cubicBezTo>
                      <a:pt x="355" y="790"/>
                      <a:pt x="246" y="953"/>
                      <a:pt x="191" y="1143"/>
                    </a:cubicBezTo>
                    <a:cubicBezTo>
                      <a:pt x="1" y="1497"/>
                      <a:pt x="1" y="1905"/>
                      <a:pt x="191" y="2286"/>
                    </a:cubicBezTo>
                    <a:cubicBezTo>
                      <a:pt x="246" y="2450"/>
                      <a:pt x="355" y="2613"/>
                      <a:pt x="491" y="2749"/>
                    </a:cubicBezTo>
                    <a:lnTo>
                      <a:pt x="790" y="2967"/>
                    </a:lnTo>
                    <a:cubicBezTo>
                      <a:pt x="1008" y="3103"/>
                      <a:pt x="1253" y="3184"/>
                      <a:pt x="1525" y="3184"/>
                    </a:cubicBezTo>
                    <a:lnTo>
                      <a:pt x="1906" y="3130"/>
                    </a:lnTo>
                    <a:cubicBezTo>
                      <a:pt x="2151" y="3048"/>
                      <a:pt x="2396" y="2939"/>
                      <a:pt x="2559" y="2749"/>
                    </a:cubicBezTo>
                    <a:lnTo>
                      <a:pt x="2804" y="2504"/>
                    </a:lnTo>
                    <a:cubicBezTo>
                      <a:pt x="2940" y="2395"/>
                      <a:pt x="3049" y="2232"/>
                      <a:pt x="3103" y="2041"/>
                    </a:cubicBezTo>
                    <a:cubicBezTo>
                      <a:pt x="3267" y="1688"/>
                      <a:pt x="3267" y="1279"/>
                      <a:pt x="3103" y="898"/>
                    </a:cubicBezTo>
                    <a:cubicBezTo>
                      <a:pt x="3049" y="735"/>
                      <a:pt x="2940" y="572"/>
                      <a:pt x="2804" y="436"/>
                    </a:cubicBezTo>
                    <a:lnTo>
                      <a:pt x="2505" y="218"/>
                    </a:lnTo>
                    <a:cubicBezTo>
                      <a:pt x="2260" y="82"/>
                      <a:pt x="2015" y="0"/>
                      <a:pt x="1770"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0" name="Google Shape;1330;p14"/>
              <p:cNvSpPr/>
              <p:nvPr/>
            </p:nvSpPr>
            <p:spPr>
              <a:xfrm>
                <a:off x="2409475" y="2062150"/>
                <a:ext cx="94575" cy="73500"/>
              </a:xfrm>
              <a:custGeom>
                <a:rect b="b" l="l" r="r" t="t"/>
                <a:pathLst>
                  <a:path extrusionOk="0" h="2940" w="3783">
                    <a:moveTo>
                      <a:pt x="1878" y="1"/>
                    </a:moveTo>
                    <a:cubicBezTo>
                      <a:pt x="0" y="1"/>
                      <a:pt x="0" y="2940"/>
                      <a:pt x="1878" y="2940"/>
                    </a:cubicBezTo>
                    <a:cubicBezTo>
                      <a:pt x="3756" y="2940"/>
                      <a:pt x="3783" y="1"/>
                      <a:pt x="1878"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1" name="Google Shape;1331;p14"/>
              <p:cNvSpPr/>
              <p:nvPr/>
            </p:nvSpPr>
            <p:spPr>
              <a:xfrm>
                <a:off x="2357075" y="2143125"/>
                <a:ext cx="95275" cy="73500"/>
              </a:xfrm>
              <a:custGeom>
                <a:rect b="b" l="l" r="r" t="t"/>
                <a:pathLst>
                  <a:path extrusionOk="0" h="2940" w="3811">
                    <a:moveTo>
                      <a:pt x="1906" y="0"/>
                    </a:moveTo>
                    <a:cubicBezTo>
                      <a:pt x="28" y="0"/>
                      <a:pt x="1" y="2939"/>
                      <a:pt x="1906" y="2939"/>
                    </a:cubicBezTo>
                    <a:cubicBezTo>
                      <a:pt x="3783" y="2939"/>
                      <a:pt x="3811" y="0"/>
                      <a:pt x="1906"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332" name="Google Shape;1332;p14"/>
            <p:cNvGrpSpPr/>
            <p:nvPr/>
          </p:nvGrpSpPr>
          <p:grpSpPr>
            <a:xfrm>
              <a:off x="1635850" y="4349663"/>
              <a:ext cx="1126725" cy="624700"/>
              <a:chOff x="2051750" y="3711000"/>
              <a:chExt cx="1126725" cy="624700"/>
            </a:xfrm>
          </p:grpSpPr>
          <p:sp>
            <p:nvSpPr>
              <p:cNvPr id="1333" name="Google Shape;1333;p14"/>
              <p:cNvSpPr/>
              <p:nvPr/>
            </p:nvSpPr>
            <p:spPr>
              <a:xfrm>
                <a:off x="2221000" y="4094600"/>
                <a:ext cx="239300" cy="241100"/>
              </a:xfrm>
              <a:custGeom>
                <a:rect b="b" l="l" r="r" t="t"/>
                <a:pathLst>
                  <a:path extrusionOk="0" h="9644" w="9572">
                    <a:moveTo>
                      <a:pt x="4682" y="1842"/>
                    </a:moveTo>
                    <a:cubicBezTo>
                      <a:pt x="4763" y="1842"/>
                      <a:pt x="4845" y="1897"/>
                      <a:pt x="4927" y="1897"/>
                    </a:cubicBezTo>
                    <a:lnTo>
                      <a:pt x="5117" y="1951"/>
                    </a:lnTo>
                    <a:cubicBezTo>
                      <a:pt x="5128" y="1955"/>
                      <a:pt x="5138" y="1959"/>
                      <a:pt x="5146" y="1962"/>
                    </a:cubicBezTo>
                    <a:lnTo>
                      <a:pt x="5146" y="1962"/>
                    </a:lnTo>
                    <a:cubicBezTo>
                      <a:pt x="5144" y="1961"/>
                      <a:pt x="5141" y="1961"/>
                      <a:pt x="5140" y="1961"/>
                    </a:cubicBezTo>
                    <a:cubicBezTo>
                      <a:pt x="5130" y="1961"/>
                      <a:pt x="5138" y="1971"/>
                      <a:pt x="5199" y="2005"/>
                    </a:cubicBezTo>
                    <a:lnTo>
                      <a:pt x="5389" y="2114"/>
                    </a:lnTo>
                    <a:lnTo>
                      <a:pt x="5450" y="2160"/>
                    </a:lnTo>
                    <a:lnTo>
                      <a:pt x="5450" y="2160"/>
                    </a:lnTo>
                    <a:cubicBezTo>
                      <a:pt x="5449" y="2159"/>
                      <a:pt x="5449" y="2158"/>
                      <a:pt x="5449" y="2158"/>
                    </a:cubicBezTo>
                    <a:cubicBezTo>
                      <a:pt x="5451" y="2158"/>
                      <a:pt x="5466" y="2168"/>
                      <a:pt x="5491" y="2191"/>
                    </a:cubicBezTo>
                    <a:lnTo>
                      <a:pt x="5491" y="2191"/>
                    </a:lnTo>
                    <a:lnTo>
                      <a:pt x="5450" y="2160"/>
                    </a:lnTo>
                    <a:lnTo>
                      <a:pt x="5450" y="2160"/>
                    </a:lnTo>
                    <a:cubicBezTo>
                      <a:pt x="5454" y="2164"/>
                      <a:pt x="5468" y="2175"/>
                      <a:pt x="5494" y="2193"/>
                    </a:cubicBezTo>
                    <a:lnTo>
                      <a:pt x="5494" y="2193"/>
                    </a:lnTo>
                    <a:cubicBezTo>
                      <a:pt x="5493" y="2192"/>
                      <a:pt x="5492" y="2192"/>
                      <a:pt x="5491" y="2191"/>
                    </a:cubicBezTo>
                    <a:lnTo>
                      <a:pt x="5491" y="2191"/>
                    </a:lnTo>
                    <a:lnTo>
                      <a:pt x="5498" y="2196"/>
                    </a:lnTo>
                    <a:cubicBezTo>
                      <a:pt x="5497" y="2195"/>
                      <a:pt x="5495" y="2194"/>
                      <a:pt x="5494" y="2193"/>
                    </a:cubicBezTo>
                    <a:lnTo>
                      <a:pt x="5494" y="2193"/>
                    </a:lnTo>
                    <a:cubicBezTo>
                      <a:pt x="5503" y="2201"/>
                      <a:pt x="5514" y="2211"/>
                      <a:pt x="5525" y="2223"/>
                    </a:cubicBezTo>
                    <a:cubicBezTo>
                      <a:pt x="5712" y="2422"/>
                      <a:pt x="5922" y="2515"/>
                      <a:pt x="6127" y="2531"/>
                    </a:cubicBezTo>
                    <a:lnTo>
                      <a:pt x="6127" y="2531"/>
                    </a:lnTo>
                    <a:cubicBezTo>
                      <a:pt x="6917" y="3136"/>
                      <a:pt x="7398" y="4087"/>
                      <a:pt x="7376" y="5108"/>
                    </a:cubicBezTo>
                    <a:cubicBezTo>
                      <a:pt x="7349" y="6224"/>
                      <a:pt x="6532" y="7639"/>
                      <a:pt x="5335" y="7829"/>
                    </a:cubicBezTo>
                    <a:cubicBezTo>
                      <a:pt x="5244" y="7845"/>
                      <a:pt x="5154" y="7852"/>
                      <a:pt x="5064" y="7852"/>
                    </a:cubicBezTo>
                    <a:cubicBezTo>
                      <a:pt x="3890" y="7852"/>
                      <a:pt x="2829" y="6588"/>
                      <a:pt x="2450" y="5652"/>
                    </a:cubicBezTo>
                    <a:cubicBezTo>
                      <a:pt x="2178" y="5053"/>
                      <a:pt x="2096" y="4428"/>
                      <a:pt x="2178" y="3802"/>
                    </a:cubicBezTo>
                    <a:cubicBezTo>
                      <a:pt x="2232" y="3584"/>
                      <a:pt x="2287" y="3339"/>
                      <a:pt x="2368" y="3148"/>
                    </a:cubicBezTo>
                    <a:cubicBezTo>
                      <a:pt x="2441" y="3028"/>
                      <a:pt x="2513" y="2908"/>
                      <a:pt x="2585" y="2806"/>
                    </a:cubicBezTo>
                    <a:lnTo>
                      <a:pt x="2585" y="2806"/>
                    </a:lnTo>
                    <a:cubicBezTo>
                      <a:pt x="2598" y="2790"/>
                      <a:pt x="2627" y="2754"/>
                      <a:pt x="2641" y="2740"/>
                    </a:cubicBezTo>
                    <a:cubicBezTo>
                      <a:pt x="2695" y="2659"/>
                      <a:pt x="2749" y="2604"/>
                      <a:pt x="2804" y="2523"/>
                    </a:cubicBezTo>
                    <a:cubicBezTo>
                      <a:pt x="3022" y="2332"/>
                      <a:pt x="3239" y="2169"/>
                      <a:pt x="3484" y="2060"/>
                    </a:cubicBezTo>
                    <a:cubicBezTo>
                      <a:pt x="3499" y="2053"/>
                      <a:pt x="3512" y="2046"/>
                      <a:pt x="3523" y="2040"/>
                    </a:cubicBezTo>
                    <a:lnTo>
                      <a:pt x="3523" y="2040"/>
                    </a:lnTo>
                    <a:cubicBezTo>
                      <a:pt x="3520" y="2043"/>
                      <a:pt x="3520" y="2044"/>
                      <a:pt x="3523" y="2044"/>
                    </a:cubicBezTo>
                    <a:cubicBezTo>
                      <a:pt x="3528" y="2044"/>
                      <a:pt x="3541" y="2041"/>
                      <a:pt x="3566" y="2033"/>
                    </a:cubicBezTo>
                    <a:cubicBezTo>
                      <a:pt x="3648" y="1978"/>
                      <a:pt x="3729" y="1951"/>
                      <a:pt x="3811" y="1924"/>
                    </a:cubicBezTo>
                    <a:cubicBezTo>
                      <a:pt x="3920" y="1924"/>
                      <a:pt x="3974" y="1897"/>
                      <a:pt x="4029" y="1869"/>
                    </a:cubicBezTo>
                    <a:cubicBezTo>
                      <a:pt x="4029" y="1869"/>
                      <a:pt x="4328" y="1842"/>
                      <a:pt x="4137" y="1842"/>
                    </a:cubicBezTo>
                    <a:lnTo>
                      <a:pt x="4573" y="1842"/>
                    </a:lnTo>
                    <a:cubicBezTo>
                      <a:pt x="4591" y="1842"/>
                      <a:pt x="4730" y="1866"/>
                      <a:pt x="4756" y="1866"/>
                    </a:cubicBezTo>
                    <a:cubicBezTo>
                      <a:pt x="4769" y="1866"/>
                      <a:pt x="4754" y="1860"/>
                      <a:pt x="4682" y="1842"/>
                    </a:cubicBezTo>
                    <a:close/>
                    <a:moveTo>
                      <a:pt x="4415" y="1"/>
                    </a:moveTo>
                    <a:cubicBezTo>
                      <a:pt x="3601" y="1"/>
                      <a:pt x="2781" y="252"/>
                      <a:pt x="2096" y="726"/>
                    </a:cubicBezTo>
                    <a:cubicBezTo>
                      <a:pt x="518" y="1815"/>
                      <a:pt x="1" y="3774"/>
                      <a:pt x="491" y="5598"/>
                    </a:cubicBezTo>
                    <a:cubicBezTo>
                      <a:pt x="981" y="7421"/>
                      <a:pt x="2532" y="9299"/>
                      <a:pt x="4491" y="9598"/>
                    </a:cubicBezTo>
                    <a:cubicBezTo>
                      <a:pt x="4680" y="9629"/>
                      <a:pt x="4866" y="9644"/>
                      <a:pt x="5050" y="9644"/>
                    </a:cubicBezTo>
                    <a:cubicBezTo>
                      <a:pt x="6988" y="9644"/>
                      <a:pt x="8616" y="8006"/>
                      <a:pt x="9063" y="6142"/>
                    </a:cubicBezTo>
                    <a:cubicBezTo>
                      <a:pt x="9572" y="3920"/>
                      <a:pt x="8500" y="1619"/>
                      <a:pt x="6471" y="612"/>
                    </a:cubicBezTo>
                    <a:lnTo>
                      <a:pt x="6471" y="612"/>
                    </a:lnTo>
                    <a:cubicBezTo>
                      <a:pt x="5854" y="198"/>
                      <a:pt x="5136" y="1"/>
                      <a:pt x="4415"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4" name="Google Shape;1334;p14"/>
              <p:cNvSpPr/>
              <p:nvPr/>
            </p:nvSpPr>
            <p:spPr>
              <a:xfrm>
                <a:off x="2329175" y="3814075"/>
                <a:ext cx="199375" cy="223950"/>
              </a:xfrm>
              <a:custGeom>
                <a:rect b="b" l="l" r="r" t="t"/>
                <a:pathLst>
                  <a:path extrusionOk="0" h="8958" w="7975">
                    <a:moveTo>
                      <a:pt x="4508" y="1856"/>
                    </a:moveTo>
                    <a:cubicBezTo>
                      <a:pt x="4565" y="1875"/>
                      <a:pt x="4620" y="1898"/>
                      <a:pt x="4654" y="1933"/>
                    </a:cubicBezTo>
                    <a:cubicBezTo>
                      <a:pt x="5090" y="2232"/>
                      <a:pt x="5416" y="2640"/>
                      <a:pt x="5580" y="3130"/>
                    </a:cubicBezTo>
                    <a:cubicBezTo>
                      <a:pt x="6042" y="4082"/>
                      <a:pt x="5988" y="5198"/>
                      <a:pt x="5444" y="6096"/>
                    </a:cubicBezTo>
                    <a:cubicBezTo>
                      <a:pt x="5335" y="6260"/>
                      <a:pt x="5199" y="6423"/>
                      <a:pt x="5035" y="6559"/>
                    </a:cubicBezTo>
                    <a:cubicBezTo>
                      <a:pt x="4845" y="6722"/>
                      <a:pt x="4654" y="6858"/>
                      <a:pt x="4437" y="6967"/>
                    </a:cubicBezTo>
                    <a:cubicBezTo>
                      <a:pt x="4392" y="6982"/>
                      <a:pt x="4378" y="6987"/>
                      <a:pt x="4378" y="6987"/>
                    </a:cubicBezTo>
                    <a:lnTo>
                      <a:pt x="4378" y="6987"/>
                    </a:lnTo>
                    <a:cubicBezTo>
                      <a:pt x="4371" y="6989"/>
                      <a:pt x="4364" y="6991"/>
                      <a:pt x="4355" y="6994"/>
                    </a:cubicBezTo>
                    <a:lnTo>
                      <a:pt x="4219" y="7049"/>
                    </a:lnTo>
                    <a:cubicBezTo>
                      <a:pt x="4110" y="7076"/>
                      <a:pt x="3974" y="7103"/>
                      <a:pt x="3838" y="7130"/>
                    </a:cubicBezTo>
                    <a:lnTo>
                      <a:pt x="3403" y="7130"/>
                    </a:lnTo>
                    <a:cubicBezTo>
                      <a:pt x="3435" y="7138"/>
                      <a:pt x="3443" y="7142"/>
                      <a:pt x="3438" y="7142"/>
                    </a:cubicBezTo>
                    <a:cubicBezTo>
                      <a:pt x="3425" y="7142"/>
                      <a:pt x="3332" y="7122"/>
                      <a:pt x="3294" y="7103"/>
                    </a:cubicBezTo>
                    <a:cubicBezTo>
                      <a:pt x="2886" y="7022"/>
                      <a:pt x="2505" y="6804"/>
                      <a:pt x="2232" y="6477"/>
                    </a:cubicBezTo>
                    <a:cubicBezTo>
                      <a:pt x="2230" y="6474"/>
                      <a:pt x="2228" y="6472"/>
                      <a:pt x="2226" y="6469"/>
                    </a:cubicBezTo>
                    <a:lnTo>
                      <a:pt x="2226" y="6469"/>
                    </a:lnTo>
                    <a:cubicBezTo>
                      <a:pt x="2229" y="6472"/>
                      <a:pt x="2231" y="6474"/>
                      <a:pt x="2232" y="6474"/>
                    </a:cubicBezTo>
                    <a:cubicBezTo>
                      <a:pt x="2234" y="6474"/>
                      <a:pt x="2229" y="6462"/>
                      <a:pt x="2205" y="6423"/>
                    </a:cubicBezTo>
                    <a:lnTo>
                      <a:pt x="2096" y="6287"/>
                    </a:lnTo>
                    <a:cubicBezTo>
                      <a:pt x="2096" y="6242"/>
                      <a:pt x="2023" y="6069"/>
                      <a:pt x="2012" y="6069"/>
                    </a:cubicBezTo>
                    <a:cubicBezTo>
                      <a:pt x="2009" y="6069"/>
                      <a:pt x="2010" y="6077"/>
                      <a:pt x="2015" y="6096"/>
                    </a:cubicBezTo>
                    <a:cubicBezTo>
                      <a:pt x="1933" y="5797"/>
                      <a:pt x="1906" y="5498"/>
                      <a:pt x="1933" y="5171"/>
                    </a:cubicBezTo>
                    <a:cubicBezTo>
                      <a:pt x="2015" y="4491"/>
                      <a:pt x="2178" y="3838"/>
                      <a:pt x="2477" y="3212"/>
                    </a:cubicBezTo>
                    <a:cubicBezTo>
                      <a:pt x="2586" y="2939"/>
                      <a:pt x="2749" y="2695"/>
                      <a:pt x="2967" y="2531"/>
                    </a:cubicBezTo>
                    <a:lnTo>
                      <a:pt x="2967" y="2531"/>
                    </a:lnTo>
                    <a:cubicBezTo>
                      <a:pt x="2961" y="2534"/>
                      <a:pt x="2958" y="2536"/>
                      <a:pt x="2957" y="2536"/>
                    </a:cubicBezTo>
                    <a:cubicBezTo>
                      <a:pt x="2951" y="2536"/>
                      <a:pt x="2995" y="2505"/>
                      <a:pt x="3037" y="2481"/>
                    </a:cubicBezTo>
                    <a:lnTo>
                      <a:pt x="3037" y="2481"/>
                    </a:lnTo>
                    <a:cubicBezTo>
                      <a:pt x="3112" y="2500"/>
                      <a:pt x="3188" y="2510"/>
                      <a:pt x="3262" y="2510"/>
                    </a:cubicBezTo>
                    <a:cubicBezTo>
                      <a:pt x="3442" y="2510"/>
                      <a:pt x="3614" y="2455"/>
                      <a:pt x="3762" y="2360"/>
                    </a:cubicBezTo>
                    <a:lnTo>
                      <a:pt x="3762" y="2360"/>
                    </a:lnTo>
                    <a:cubicBezTo>
                      <a:pt x="4079" y="2331"/>
                      <a:pt x="4364" y="2147"/>
                      <a:pt x="4508" y="1856"/>
                    </a:cubicBezTo>
                    <a:close/>
                    <a:moveTo>
                      <a:pt x="4393" y="0"/>
                    </a:moveTo>
                    <a:cubicBezTo>
                      <a:pt x="3853" y="0"/>
                      <a:pt x="3336" y="203"/>
                      <a:pt x="2944" y="563"/>
                    </a:cubicBezTo>
                    <a:lnTo>
                      <a:pt x="2944" y="563"/>
                    </a:lnTo>
                    <a:cubicBezTo>
                      <a:pt x="2331" y="688"/>
                      <a:pt x="1771" y="1017"/>
                      <a:pt x="1362" y="1497"/>
                    </a:cubicBezTo>
                    <a:cubicBezTo>
                      <a:pt x="790" y="2286"/>
                      <a:pt x="409" y="3212"/>
                      <a:pt x="246" y="4191"/>
                    </a:cubicBezTo>
                    <a:cubicBezTo>
                      <a:pt x="28" y="5171"/>
                      <a:pt x="1" y="6232"/>
                      <a:pt x="491" y="7130"/>
                    </a:cubicBezTo>
                    <a:cubicBezTo>
                      <a:pt x="926" y="7865"/>
                      <a:pt x="1606" y="8437"/>
                      <a:pt x="2396" y="8736"/>
                    </a:cubicBezTo>
                    <a:cubicBezTo>
                      <a:pt x="2803" y="8887"/>
                      <a:pt x="3215" y="8957"/>
                      <a:pt x="3621" y="8957"/>
                    </a:cubicBezTo>
                    <a:cubicBezTo>
                      <a:pt x="4895" y="8957"/>
                      <a:pt x="6102" y="8265"/>
                      <a:pt x="6886" y="7212"/>
                    </a:cubicBezTo>
                    <a:cubicBezTo>
                      <a:pt x="7975" y="5743"/>
                      <a:pt x="7893" y="3756"/>
                      <a:pt x="7131" y="2150"/>
                    </a:cubicBezTo>
                    <a:cubicBezTo>
                      <a:pt x="6723" y="1252"/>
                      <a:pt x="5988" y="354"/>
                      <a:pt x="4981" y="82"/>
                    </a:cubicBezTo>
                    <a:cubicBezTo>
                      <a:pt x="4785" y="27"/>
                      <a:pt x="4587" y="0"/>
                      <a:pt x="4393"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5" name="Google Shape;1335;p14"/>
              <p:cNvSpPr/>
              <p:nvPr/>
            </p:nvSpPr>
            <p:spPr>
              <a:xfrm>
                <a:off x="2521725" y="4040300"/>
                <a:ext cx="236775" cy="257250"/>
              </a:xfrm>
              <a:custGeom>
                <a:rect b="b" l="l" r="r" t="t"/>
                <a:pathLst>
                  <a:path extrusionOk="0" h="10290" w="9471">
                    <a:moveTo>
                      <a:pt x="5647" y="1823"/>
                    </a:moveTo>
                    <a:cubicBezTo>
                      <a:pt x="5743" y="1823"/>
                      <a:pt x="5838" y="1837"/>
                      <a:pt x="5933" y="1864"/>
                    </a:cubicBezTo>
                    <a:cubicBezTo>
                      <a:pt x="6015" y="1891"/>
                      <a:pt x="6069" y="1891"/>
                      <a:pt x="6124" y="1919"/>
                    </a:cubicBezTo>
                    <a:cubicBezTo>
                      <a:pt x="6153" y="1928"/>
                      <a:pt x="6176" y="1934"/>
                      <a:pt x="6193" y="1938"/>
                    </a:cubicBezTo>
                    <a:lnTo>
                      <a:pt x="6193" y="1938"/>
                    </a:lnTo>
                    <a:cubicBezTo>
                      <a:pt x="6196" y="1941"/>
                      <a:pt x="6201" y="1943"/>
                      <a:pt x="6205" y="1946"/>
                    </a:cubicBezTo>
                    <a:cubicBezTo>
                      <a:pt x="6332" y="1997"/>
                      <a:pt x="6435" y="2071"/>
                      <a:pt x="6559" y="2147"/>
                    </a:cubicBezTo>
                    <a:lnTo>
                      <a:pt x="6559" y="2147"/>
                    </a:lnTo>
                    <a:cubicBezTo>
                      <a:pt x="6582" y="2167"/>
                      <a:pt x="6626" y="2204"/>
                      <a:pt x="6641" y="2218"/>
                    </a:cubicBezTo>
                    <a:cubicBezTo>
                      <a:pt x="6668" y="2245"/>
                      <a:pt x="6750" y="2327"/>
                      <a:pt x="6804" y="2381"/>
                    </a:cubicBezTo>
                    <a:cubicBezTo>
                      <a:pt x="6796" y="2373"/>
                      <a:pt x="6790" y="2369"/>
                      <a:pt x="6788" y="2369"/>
                    </a:cubicBezTo>
                    <a:cubicBezTo>
                      <a:pt x="6765" y="2369"/>
                      <a:pt x="6943" y="2656"/>
                      <a:pt x="6967" y="2681"/>
                    </a:cubicBezTo>
                    <a:cubicBezTo>
                      <a:pt x="7566" y="3987"/>
                      <a:pt x="6886" y="5756"/>
                      <a:pt x="6151" y="6899"/>
                    </a:cubicBezTo>
                    <a:cubicBezTo>
                      <a:pt x="5797" y="7470"/>
                      <a:pt x="5280" y="7960"/>
                      <a:pt x="4654" y="8260"/>
                    </a:cubicBezTo>
                    <a:cubicBezTo>
                      <a:pt x="4390" y="8384"/>
                      <a:pt x="4099" y="8446"/>
                      <a:pt x="3801" y="8446"/>
                    </a:cubicBezTo>
                    <a:cubicBezTo>
                      <a:pt x="3578" y="8446"/>
                      <a:pt x="3352" y="8411"/>
                      <a:pt x="3130" y="8341"/>
                    </a:cubicBezTo>
                    <a:cubicBezTo>
                      <a:pt x="2695" y="8205"/>
                      <a:pt x="2314" y="7906"/>
                      <a:pt x="2096" y="7498"/>
                    </a:cubicBezTo>
                    <a:cubicBezTo>
                      <a:pt x="2014" y="7198"/>
                      <a:pt x="1987" y="6899"/>
                      <a:pt x="2069" y="6627"/>
                    </a:cubicBezTo>
                    <a:cubicBezTo>
                      <a:pt x="2123" y="6246"/>
                      <a:pt x="2205" y="5865"/>
                      <a:pt x="2286" y="5484"/>
                    </a:cubicBezTo>
                    <a:cubicBezTo>
                      <a:pt x="2450" y="4749"/>
                      <a:pt x="2695" y="4041"/>
                      <a:pt x="3048" y="3388"/>
                    </a:cubicBezTo>
                    <a:cubicBezTo>
                      <a:pt x="3234" y="2999"/>
                      <a:pt x="3508" y="2685"/>
                      <a:pt x="3844" y="2447"/>
                    </a:cubicBezTo>
                    <a:lnTo>
                      <a:pt x="3844" y="2447"/>
                    </a:lnTo>
                    <a:cubicBezTo>
                      <a:pt x="3971" y="2505"/>
                      <a:pt x="4109" y="2537"/>
                      <a:pt x="4249" y="2537"/>
                    </a:cubicBezTo>
                    <a:cubicBezTo>
                      <a:pt x="4526" y="2537"/>
                      <a:pt x="4807" y="2411"/>
                      <a:pt x="5008" y="2109"/>
                    </a:cubicBezTo>
                    <a:cubicBezTo>
                      <a:pt x="5029" y="2076"/>
                      <a:pt x="5041" y="2055"/>
                      <a:pt x="5046" y="2042"/>
                    </a:cubicBezTo>
                    <a:lnTo>
                      <a:pt x="5046" y="2042"/>
                    </a:lnTo>
                    <a:cubicBezTo>
                      <a:pt x="5057" y="2032"/>
                      <a:pt x="5071" y="2018"/>
                      <a:pt x="5090" y="2000"/>
                    </a:cubicBezTo>
                    <a:cubicBezTo>
                      <a:pt x="5108" y="1982"/>
                      <a:pt x="5166" y="1950"/>
                      <a:pt x="5155" y="1950"/>
                    </a:cubicBezTo>
                    <a:cubicBezTo>
                      <a:pt x="5150" y="1950"/>
                      <a:pt x="5132" y="1956"/>
                      <a:pt x="5090" y="1973"/>
                    </a:cubicBezTo>
                    <a:lnTo>
                      <a:pt x="5253" y="1892"/>
                    </a:lnTo>
                    <a:lnTo>
                      <a:pt x="5253" y="1892"/>
                    </a:lnTo>
                    <a:cubicBezTo>
                      <a:pt x="5208" y="1914"/>
                      <a:pt x="5194" y="1922"/>
                      <a:pt x="5198" y="1922"/>
                    </a:cubicBezTo>
                    <a:cubicBezTo>
                      <a:pt x="5207" y="1922"/>
                      <a:pt x="5342" y="1864"/>
                      <a:pt x="5362" y="1864"/>
                    </a:cubicBezTo>
                    <a:cubicBezTo>
                      <a:pt x="5457" y="1837"/>
                      <a:pt x="5552" y="1823"/>
                      <a:pt x="5647" y="1823"/>
                    </a:cubicBezTo>
                    <a:close/>
                    <a:moveTo>
                      <a:pt x="5654" y="1"/>
                    </a:moveTo>
                    <a:cubicBezTo>
                      <a:pt x="5163" y="1"/>
                      <a:pt x="4683" y="132"/>
                      <a:pt x="4265" y="377"/>
                    </a:cubicBezTo>
                    <a:lnTo>
                      <a:pt x="4265" y="377"/>
                    </a:lnTo>
                    <a:cubicBezTo>
                      <a:pt x="4212" y="367"/>
                      <a:pt x="4159" y="362"/>
                      <a:pt x="4104" y="362"/>
                    </a:cubicBezTo>
                    <a:cubicBezTo>
                      <a:pt x="4025" y="362"/>
                      <a:pt x="3945" y="372"/>
                      <a:pt x="3865" y="395"/>
                    </a:cubicBezTo>
                    <a:lnTo>
                      <a:pt x="3865" y="422"/>
                    </a:lnTo>
                    <a:cubicBezTo>
                      <a:pt x="1933" y="1102"/>
                      <a:pt x="1062" y="2953"/>
                      <a:pt x="572" y="4803"/>
                    </a:cubicBezTo>
                    <a:cubicBezTo>
                      <a:pt x="327" y="5838"/>
                      <a:pt x="0" y="7008"/>
                      <a:pt x="354" y="8015"/>
                    </a:cubicBezTo>
                    <a:cubicBezTo>
                      <a:pt x="654" y="8886"/>
                      <a:pt x="1307" y="9566"/>
                      <a:pt x="2150" y="9920"/>
                    </a:cubicBezTo>
                    <a:cubicBezTo>
                      <a:pt x="2685" y="10163"/>
                      <a:pt x="3259" y="10290"/>
                      <a:pt x="3836" y="10290"/>
                    </a:cubicBezTo>
                    <a:cubicBezTo>
                      <a:pt x="4228" y="10290"/>
                      <a:pt x="4623" y="10231"/>
                      <a:pt x="5008" y="10110"/>
                    </a:cubicBezTo>
                    <a:cubicBezTo>
                      <a:pt x="6015" y="9729"/>
                      <a:pt x="6913" y="9049"/>
                      <a:pt x="7539" y="8151"/>
                    </a:cubicBezTo>
                    <a:cubicBezTo>
                      <a:pt x="8709" y="6518"/>
                      <a:pt x="9471" y="4014"/>
                      <a:pt x="8682" y="2109"/>
                    </a:cubicBezTo>
                    <a:cubicBezTo>
                      <a:pt x="8274" y="1048"/>
                      <a:pt x="7348" y="259"/>
                      <a:pt x="6260" y="68"/>
                    </a:cubicBezTo>
                    <a:cubicBezTo>
                      <a:pt x="6059" y="23"/>
                      <a:pt x="5856" y="1"/>
                      <a:pt x="5654"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6" name="Google Shape;1336;p14"/>
              <p:cNvSpPr/>
              <p:nvPr/>
            </p:nvSpPr>
            <p:spPr>
              <a:xfrm>
                <a:off x="2602000" y="3711000"/>
                <a:ext cx="222500" cy="252250"/>
              </a:xfrm>
              <a:custGeom>
                <a:rect b="b" l="l" r="r" t="t"/>
                <a:pathLst>
                  <a:path extrusionOk="0" h="10090" w="8900">
                    <a:moveTo>
                      <a:pt x="5348" y="1837"/>
                    </a:moveTo>
                    <a:cubicBezTo>
                      <a:pt x="5362" y="1837"/>
                      <a:pt x="5375" y="1837"/>
                      <a:pt x="5389" y="1837"/>
                    </a:cubicBezTo>
                    <a:cubicBezTo>
                      <a:pt x="5933" y="1837"/>
                      <a:pt x="6423" y="2164"/>
                      <a:pt x="6641" y="2681"/>
                    </a:cubicBezTo>
                    <a:cubicBezTo>
                      <a:pt x="6859" y="3225"/>
                      <a:pt x="6940" y="3851"/>
                      <a:pt x="6859" y="4450"/>
                    </a:cubicBezTo>
                    <a:cubicBezTo>
                      <a:pt x="6777" y="5729"/>
                      <a:pt x="6206" y="7117"/>
                      <a:pt x="5117" y="7797"/>
                    </a:cubicBezTo>
                    <a:cubicBezTo>
                      <a:pt x="4641" y="8106"/>
                      <a:pt x="4103" y="8270"/>
                      <a:pt x="3557" y="8270"/>
                    </a:cubicBezTo>
                    <a:cubicBezTo>
                      <a:pt x="3479" y="8270"/>
                      <a:pt x="3400" y="8267"/>
                      <a:pt x="3321" y="8260"/>
                    </a:cubicBezTo>
                    <a:cubicBezTo>
                      <a:pt x="2885" y="8233"/>
                      <a:pt x="2205" y="8015"/>
                      <a:pt x="1960" y="7552"/>
                    </a:cubicBezTo>
                    <a:cubicBezTo>
                      <a:pt x="1851" y="7199"/>
                      <a:pt x="1851" y="6818"/>
                      <a:pt x="1906" y="6437"/>
                    </a:cubicBezTo>
                    <a:cubicBezTo>
                      <a:pt x="1906" y="6219"/>
                      <a:pt x="1906" y="6001"/>
                      <a:pt x="1933" y="5783"/>
                    </a:cubicBezTo>
                    <a:cubicBezTo>
                      <a:pt x="1960" y="5566"/>
                      <a:pt x="1960" y="5484"/>
                      <a:pt x="1987" y="5375"/>
                    </a:cubicBezTo>
                    <a:cubicBezTo>
                      <a:pt x="2035" y="5088"/>
                      <a:pt x="2104" y="4801"/>
                      <a:pt x="2212" y="4514"/>
                    </a:cubicBezTo>
                    <a:lnTo>
                      <a:pt x="2212" y="4514"/>
                    </a:lnTo>
                    <a:cubicBezTo>
                      <a:pt x="2259" y="4464"/>
                      <a:pt x="2302" y="4406"/>
                      <a:pt x="2341" y="4341"/>
                    </a:cubicBezTo>
                    <a:cubicBezTo>
                      <a:pt x="2453" y="4153"/>
                      <a:pt x="2572" y="3959"/>
                      <a:pt x="2700" y="3765"/>
                    </a:cubicBezTo>
                    <a:lnTo>
                      <a:pt x="2700" y="3765"/>
                    </a:lnTo>
                    <a:cubicBezTo>
                      <a:pt x="2723" y="3742"/>
                      <a:pt x="2742" y="3722"/>
                      <a:pt x="2749" y="3715"/>
                    </a:cubicBezTo>
                    <a:cubicBezTo>
                      <a:pt x="2982" y="3570"/>
                      <a:pt x="3129" y="3346"/>
                      <a:pt x="3179" y="3104"/>
                    </a:cubicBezTo>
                    <a:lnTo>
                      <a:pt x="3179" y="3104"/>
                    </a:lnTo>
                    <a:cubicBezTo>
                      <a:pt x="3749" y="2401"/>
                      <a:pt x="4456" y="1837"/>
                      <a:pt x="5348" y="1837"/>
                    </a:cubicBezTo>
                    <a:close/>
                    <a:moveTo>
                      <a:pt x="5309" y="1"/>
                    </a:moveTo>
                    <a:cubicBezTo>
                      <a:pt x="4557" y="1"/>
                      <a:pt x="3817" y="224"/>
                      <a:pt x="3185" y="640"/>
                    </a:cubicBezTo>
                    <a:cubicBezTo>
                      <a:pt x="2407" y="1139"/>
                      <a:pt x="1804" y="1828"/>
                      <a:pt x="1291" y="2578"/>
                    </a:cubicBezTo>
                    <a:lnTo>
                      <a:pt x="1291" y="2578"/>
                    </a:lnTo>
                    <a:cubicBezTo>
                      <a:pt x="770" y="3127"/>
                      <a:pt x="418" y="3811"/>
                      <a:pt x="273" y="4559"/>
                    </a:cubicBezTo>
                    <a:cubicBezTo>
                      <a:pt x="55" y="5484"/>
                      <a:pt x="1" y="6464"/>
                      <a:pt x="82" y="7416"/>
                    </a:cubicBezTo>
                    <a:cubicBezTo>
                      <a:pt x="272" y="9224"/>
                      <a:pt x="1954" y="10090"/>
                      <a:pt x="3600" y="10090"/>
                    </a:cubicBezTo>
                    <a:cubicBezTo>
                      <a:pt x="4086" y="10090"/>
                      <a:pt x="4568" y="10014"/>
                      <a:pt x="5008" y="9866"/>
                    </a:cubicBezTo>
                    <a:cubicBezTo>
                      <a:pt x="6968" y="9185"/>
                      <a:pt x="8274" y="7335"/>
                      <a:pt x="8600" y="5294"/>
                    </a:cubicBezTo>
                    <a:cubicBezTo>
                      <a:pt x="8900" y="3361"/>
                      <a:pt x="8546" y="912"/>
                      <a:pt x="6451" y="177"/>
                    </a:cubicBezTo>
                    <a:cubicBezTo>
                      <a:pt x="6075" y="58"/>
                      <a:pt x="5691" y="1"/>
                      <a:pt x="5309"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7" name="Google Shape;1337;p14"/>
              <p:cNvSpPr/>
              <p:nvPr/>
            </p:nvSpPr>
            <p:spPr>
              <a:xfrm>
                <a:off x="2763925" y="3981550"/>
                <a:ext cx="247675" cy="213475"/>
              </a:xfrm>
              <a:custGeom>
                <a:rect b="b" l="l" r="r" t="t"/>
                <a:pathLst>
                  <a:path extrusionOk="0" h="8539" w="9907">
                    <a:moveTo>
                      <a:pt x="4491" y="1955"/>
                    </a:moveTo>
                    <a:lnTo>
                      <a:pt x="4491" y="1955"/>
                    </a:lnTo>
                    <a:cubicBezTo>
                      <a:pt x="4498" y="1957"/>
                      <a:pt x="4505" y="1958"/>
                      <a:pt x="4512" y="1960"/>
                    </a:cubicBezTo>
                    <a:lnTo>
                      <a:pt x="4512" y="1960"/>
                    </a:lnTo>
                    <a:cubicBezTo>
                      <a:pt x="4526" y="1967"/>
                      <a:pt x="4534" y="1971"/>
                      <a:pt x="4532" y="1971"/>
                    </a:cubicBezTo>
                    <a:cubicBezTo>
                      <a:pt x="4530" y="1971"/>
                      <a:pt x="4518" y="1966"/>
                      <a:pt x="4491" y="1955"/>
                    </a:cubicBezTo>
                    <a:close/>
                    <a:moveTo>
                      <a:pt x="4137" y="1847"/>
                    </a:moveTo>
                    <a:cubicBezTo>
                      <a:pt x="4219" y="1874"/>
                      <a:pt x="4301" y="1874"/>
                      <a:pt x="4382" y="1901"/>
                    </a:cubicBezTo>
                    <a:cubicBezTo>
                      <a:pt x="4382" y="1901"/>
                      <a:pt x="4393" y="1906"/>
                      <a:pt x="4408" y="1913"/>
                    </a:cubicBezTo>
                    <a:lnTo>
                      <a:pt x="4408" y="1913"/>
                    </a:lnTo>
                    <a:cubicBezTo>
                      <a:pt x="4463" y="1964"/>
                      <a:pt x="4527" y="2007"/>
                      <a:pt x="4600" y="2037"/>
                    </a:cubicBezTo>
                    <a:cubicBezTo>
                      <a:pt x="4659" y="2061"/>
                      <a:pt x="4719" y="2086"/>
                      <a:pt x="4779" y="2111"/>
                    </a:cubicBezTo>
                    <a:lnTo>
                      <a:pt x="4779" y="2111"/>
                    </a:lnTo>
                    <a:cubicBezTo>
                      <a:pt x="4801" y="2131"/>
                      <a:pt x="4823" y="2151"/>
                      <a:pt x="4845" y="2173"/>
                    </a:cubicBezTo>
                    <a:cubicBezTo>
                      <a:pt x="5031" y="2366"/>
                      <a:pt x="5243" y="2446"/>
                      <a:pt x="5449" y="2446"/>
                    </a:cubicBezTo>
                    <a:cubicBezTo>
                      <a:pt x="5481" y="2446"/>
                      <a:pt x="5513" y="2444"/>
                      <a:pt x="5545" y="2440"/>
                    </a:cubicBezTo>
                    <a:lnTo>
                      <a:pt x="5545" y="2440"/>
                    </a:lnTo>
                    <a:cubicBezTo>
                      <a:pt x="6544" y="2896"/>
                      <a:pt x="7528" y="3490"/>
                      <a:pt x="7920" y="4459"/>
                    </a:cubicBezTo>
                    <a:cubicBezTo>
                      <a:pt x="8056" y="4731"/>
                      <a:pt x="8111" y="5031"/>
                      <a:pt x="8083" y="5357"/>
                    </a:cubicBezTo>
                    <a:cubicBezTo>
                      <a:pt x="8056" y="5575"/>
                      <a:pt x="7974" y="5820"/>
                      <a:pt x="7811" y="6010"/>
                    </a:cubicBezTo>
                    <a:lnTo>
                      <a:pt x="7811" y="6010"/>
                    </a:lnTo>
                    <a:lnTo>
                      <a:pt x="7811" y="6010"/>
                    </a:lnTo>
                    <a:cubicBezTo>
                      <a:pt x="7811" y="6027"/>
                      <a:pt x="7769" y="6065"/>
                      <a:pt x="7763" y="6065"/>
                    </a:cubicBezTo>
                    <a:cubicBezTo>
                      <a:pt x="7760" y="6065"/>
                      <a:pt x="7770" y="6051"/>
                      <a:pt x="7811" y="6010"/>
                    </a:cubicBezTo>
                    <a:lnTo>
                      <a:pt x="7811" y="6010"/>
                    </a:lnTo>
                    <a:lnTo>
                      <a:pt x="7702" y="6119"/>
                    </a:lnTo>
                    <a:cubicBezTo>
                      <a:pt x="7648" y="6174"/>
                      <a:pt x="7593" y="6228"/>
                      <a:pt x="7512" y="6283"/>
                    </a:cubicBezTo>
                    <a:cubicBezTo>
                      <a:pt x="7403" y="6364"/>
                      <a:pt x="7294" y="6446"/>
                      <a:pt x="7158" y="6500"/>
                    </a:cubicBezTo>
                    <a:lnTo>
                      <a:pt x="6913" y="6582"/>
                    </a:lnTo>
                    <a:cubicBezTo>
                      <a:pt x="6788" y="6607"/>
                      <a:pt x="6641" y="6632"/>
                      <a:pt x="6512" y="6657"/>
                    </a:cubicBezTo>
                    <a:lnTo>
                      <a:pt x="6512" y="6657"/>
                    </a:lnTo>
                    <a:cubicBezTo>
                      <a:pt x="6469" y="6662"/>
                      <a:pt x="6272" y="6691"/>
                      <a:pt x="6233" y="6691"/>
                    </a:cubicBezTo>
                    <a:lnTo>
                      <a:pt x="5471" y="6691"/>
                    </a:lnTo>
                    <a:cubicBezTo>
                      <a:pt x="4872" y="6582"/>
                      <a:pt x="4328" y="6364"/>
                      <a:pt x="3838" y="6010"/>
                    </a:cubicBezTo>
                    <a:cubicBezTo>
                      <a:pt x="3294" y="5684"/>
                      <a:pt x="2885" y="5194"/>
                      <a:pt x="2586" y="4650"/>
                    </a:cubicBezTo>
                    <a:cubicBezTo>
                      <a:pt x="2559" y="4541"/>
                      <a:pt x="2504" y="4432"/>
                      <a:pt x="2477" y="4323"/>
                    </a:cubicBezTo>
                    <a:cubicBezTo>
                      <a:pt x="2450" y="4241"/>
                      <a:pt x="2423" y="4160"/>
                      <a:pt x="2423" y="4078"/>
                    </a:cubicBezTo>
                    <a:cubicBezTo>
                      <a:pt x="2423" y="4063"/>
                      <a:pt x="2406" y="3988"/>
                      <a:pt x="2396" y="3949"/>
                    </a:cubicBezTo>
                    <a:lnTo>
                      <a:pt x="2396" y="3949"/>
                    </a:lnTo>
                    <a:cubicBezTo>
                      <a:pt x="2396" y="3795"/>
                      <a:pt x="2396" y="3663"/>
                      <a:pt x="2396" y="3507"/>
                    </a:cubicBezTo>
                    <a:cubicBezTo>
                      <a:pt x="2396" y="3430"/>
                      <a:pt x="2396" y="3352"/>
                      <a:pt x="2419" y="3275"/>
                    </a:cubicBezTo>
                    <a:lnTo>
                      <a:pt x="2419" y="3275"/>
                    </a:lnTo>
                    <a:cubicBezTo>
                      <a:pt x="2416" y="3289"/>
                      <a:pt x="2415" y="3297"/>
                      <a:pt x="2415" y="3297"/>
                    </a:cubicBezTo>
                    <a:cubicBezTo>
                      <a:pt x="2415" y="3297"/>
                      <a:pt x="2418" y="3287"/>
                      <a:pt x="2423" y="3262"/>
                    </a:cubicBezTo>
                    <a:lnTo>
                      <a:pt x="2423" y="3262"/>
                    </a:lnTo>
                    <a:cubicBezTo>
                      <a:pt x="2421" y="3266"/>
                      <a:pt x="2420" y="3271"/>
                      <a:pt x="2419" y="3275"/>
                    </a:cubicBezTo>
                    <a:lnTo>
                      <a:pt x="2419" y="3275"/>
                    </a:lnTo>
                    <a:cubicBezTo>
                      <a:pt x="2427" y="3224"/>
                      <a:pt x="2450" y="3098"/>
                      <a:pt x="2450" y="3098"/>
                    </a:cubicBezTo>
                    <a:cubicBezTo>
                      <a:pt x="2477" y="3017"/>
                      <a:pt x="2504" y="2962"/>
                      <a:pt x="2504" y="2908"/>
                    </a:cubicBezTo>
                    <a:cubicBezTo>
                      <a:pt x="2532" y="2826"/>
                      <a:pt x="2532" y="2799"/>
                      <a:pt x="2559" y="2745"/>
                    </a:cubicBezTo>
                    <a:cubicBezTo>
                      <a:pt x="2640" y="2581"/>
                      <a:pt x="2722" y="2473"/>
                      <a:pt x="2831" y="2336"/>
                    </a:cubicBezTo>
                    <a:cubicBezTo>
                      <a:pt x="2994" y="2146"/>
                      <a:pt x="3212" y="2010"/>
                      <a:pt x="3457" y="1928"/>
                    </a:cubicBezTo>
                    <a:lnTo>
                      <a:pt x="3647" y="1874"/>
                    </a:lnTo>
                    <a:cubicBezTo>
                      <a:pt x="3672" y="1865"/>
                      <a:pt x="3690" y="1857"/>
                      <a:pt x="3702" y="1852"/>
                    </a:cubicBezTo>
                    <a:lnTo>
                      <a:pt x="3702" y="1852"/>
                    </a:lnTo>
                    <a:cubicBezTo>
                      <a:pt x="3714" y="1851"/>
                      <a:pt x="3732" y="1850"/>
                      <a:pt x="3756" y="1847"/>
                    </a:cubicBezTo>
                    <a:close/>
                    <a:moveTo>
                      <a:pt x="3929" y="0"/>
                    </a:moveTo>
                    <a:cubicBezTo>
                      <a:pt x="2857" y="0"/>
                      <a:pt x="1776" y="522"/>
                      <a:pt x="1144" y="1438"/>
                    </a:cubicBezTo>
                    <a:cubicBezTo>
                      <a:pt x="1" y="3126"/>
                      <a:pt x="518" y="5384"/>
                      <a:pt x="1824" y="6745"/>
                    </a:cubicBezTo>
                    <a:cubicBezTo>
                      <a:pt x="2925" y="7895"/>
                      <a:pt x="4421" y="8539"/>
                      <a:pt x="5977" y="8539"/>
                    </a:cubicBezTo>
                    <a:cubicBezTo>
                      <a:pt x="6153" y="8539"/>
                      <a:pt x="6329" y="8531"/>
                      <a:pt x="6505" y="8514"/>
                    </a:cubicBezTo>
                    <a:cubicBezTo>
                      <a:pt x="8274" y="8296"/>
                      <a:pt x="9907" y="7126"/>
                      <a:pt x="9907" y="5167"/>
                    </a:cubicBezTo>
                    <a:cubicBezTo>
                      <a:pt x="9852" y="4024"/>
                      <a:pt x="9362" y="2935"/>
                      <a:pt x="8492" y="2173"/>
                    </a:cubicBezTo>
                    <a:cubicBezTo>
                      <a:pt x="7641" y="1429"/>
                      <a:pt x="6660" y="866"/>
                      <a:pt x="5600" y="485"/>
                    </a:cubicBezTo>
                    <a:lnTo>
                      <a:pt x="5600" y="485"/>
                    </a:lnTo>
                    <a:cubicBezTo>
                      <a:pt x="5095" y="155"/>
                      <a:pt x="4513" y="0"/>
                      <a:pt x="3929"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8" name="Google Shape;1338;p14"/>
              <p:cNvSpPr/>
              <p:nvPr/>
            </p:nvSpPr>
            <p:spPr>
              <a:xfrm>
                <a:off x="2928575" y="3768875"/>
                <a:ext cx="249900" cy="197625"/>
              </a:xfrm>
              <a:custGeom>
                <a:rect b="b" l="l" r="r" t="t"/>
                <a:pathLst>
                  <a:path extrusionOk="0" h="7905" w="9996">
                    <a:moveTo>
                      <a:pt x="7845" y="4378"/>
                    </a:moveTo>
                    <a:cubicBezTo>
                      <a:pt x="7842" y="4384"/>
                      <a:pt x="7838" y="4400"/>
                      <a:pt x="7838" y="4421"/>
                    </a:cubicBezTo>
                    <a:cubicBezTo>
                      <a:pt x="7841" y="4407"/>
                      <a:pt x="7843" y="4392"/>
                      <a:pt x="7845" y="4378"/>
                    </a:cubicBezTo>
                    <a:close/>
                    <a:moveTo>
                      <a:pt x="5362" y="1808"/>
                    </a:moveTo>
                    <a:cubicBezTo>
                      <a:pt x="5432" y="1808"/>
                      <a:pt x="5503" y="1810"/>
                      <a:pt x="5573" y="1812"/>
                    </a:cubicBezTo>
                    <a:lnTo>
                      <a:pt x="5573" y="1812"/>
                    </a:lnTo>
                    <a:cubicBezTo>
                      <a:pt x="5683" y="2042"/>
                      <a:pt x="5879" y="2228"/>
                      <a:pt x="6151" y="2271"/>
                    </a:cubicBezTo>
                    <a:cubicBezTo>
                      <a:pt x="6668" y="2325"/>
                      <a:pt x="7158" y="2598"/>
                      <a:pt x="7512" y="3033"/>
                    </a:cubicBezTo>
                    <a:cubicBezTo>
                      <a:pt x="7621" y="3169"/>
                      <a:pt x="7702" y="3360"/>
                      <a:pt x="7784" y="3523"/>
                    </a:cubicBezTo>
                    <a:cubicBezTo>
                      <a:pt x="7862" y="3808"/>
                      <a:pt x="7890" y="4093"/>
                      <a:pt x="7845" y="4378"/>
                    </a:cubicBezTo>
                    <a:lnTo>
                      <a:pt x="7845" y="4378"/>
                    </a:lnTo>
                    <a:cubicBezTo>
                      <a:pt x="7846" y="4377"/>
                      <a:pt x="7847" y="4376"/>
                      <a:pt x="7848" y="4376"/>
                    </a:cubicBezTo>
                    <a:cubicBezTo>
                      <a:pt x="7852" y="4376"/>
                      <a:pt x="7853" y="4402"/>
                      <a:pt x="7838" y="4475"/>
                    </a:cubicBezTo>
                    <a:cubicBezTo>
                      <a:pt x="7811" y="4557"/>
                      <a:pt x="7784" y="4611"/>
                      <a:pt x="7784" y="4693"/>
                    </a:cubicBezTo>
                    <a:cubicBezTo>
                      <a:pt x="7757" y="4802"/>
                      <a:pt x="7702" y="4884"/>
                      <a:pt x="7648" y="4992"/>
                    </a:cubicBezTo>
                    <a:cubicBezTo>
                      <a:pt x="7539" y="5210"/>
                      <a:pt x="7376" y="5401"/>
                      <a:pt x="7185" y="5564"/>
                    </a:cubicBezTo>
                    <a:cubicBezTo>
                      <a:pt x="6750" y="5890"/>
                      <a:pt x="6205" y="6081"/>
                      <a:pt x="5661" y="6081"/>
                    </a:cubicBezTo>
                    <a:cubicBezTo>
                      <a:pt x="5613" y="6082"/>
                      <a:pt x="5564" y="6083"/>
                      <a:pt x="5514" y="6083"/>
                    </a:cubicBezTo>
                    <a:cubicBezTo>
                      <a:pt x="4460" y="6083"/>
                      <a:pt x="3178" y="5803"/>
                      <a:pt x="2522" y="4988"/>
                    </a:cubicBezTo>
                    <a:lnTo>
                      <a:pt x="2522" y="4988"/>
                    </a:lnTo>
                    <a:cubicBezTo>
                      <a:pt x="2529" y="4987"/>
                      <a:pt x="2477" y="4884"/>
                      <a:pt x="2477" y="4884"/>
                    </a:cubicBezTo>
                    <a:lnTo>
                      <a:pt x="2368" y="4720"/>
                    </a:lnTo>
                    <a:cubicBezTo>
                      <a:pt x="2361" y="4707"/>
                      <a:pt x="2354" y="4696"/>
                      <a:pt x="2349" y="4686"/>
                    </a:cubicBezTo>
                    <a:lnTo>
                      <a:pt x="2349" y="4686"/>
                    </a:lnTo>
                    <a:cubicBezTo>
                      <a:pt x="2350" y="4686"/>
                      <a:pt x="2350" y="4687"/>
                      <a:pt x="2351" y="4687"/>
                    </a:cubicBezTo>
                    <a:cubicBezTo>
                      <a:pt x="2354" y="4687"/>
                      <a:pt x="2353" y="4674"/>
                      <a:pt x="2341" y="4639"/>
                    </a:cubicBezTo>
                    <a:cubicBezTo>
                      <a:pt x="2314" y="4557"/>
                      <a:pt x="2314" y="4503"/>
                      <a:pt x="2287" y="4421"/>
                    </a:cubicBezTo>
                    <a:cubicBezTo>
                      <a:pt x="2270" y="4370"/>
                      <a:pt x="2263" y="4309"/>
                      <a:pt x="2267" y="4309"/>
                    </a:cubicBezTo>
                    <a:lnTo>
                      <a:pt x="2267" y="4309"/>
                    </a:lnTo>
                    <a:cubicBezTo>
                      <a:pt x="2270" y="4309"/>
                      <a:pt x="2276" y="4332"/>
                      <a:pt x="2287" y="4394"/>
                    </a:cubicBezTo>
                    <a:lnTo>
                      <a:pt x="2287" y="4203"/>
                    </a:lnTo>
                    <a:lnTo>
                      <a:pt x="2287" y="4013"/>
                    </a:lnTo>
                    <a:cubicBezTo>
                      <a:pt x="2287" y="3957"/>
                      <a:pt x="2284" y="3941"/>
                      <a:pt x="2282" y="3941"/>
                    </a:cubicBezTo>
                    <a:cubicBezTo>
                      <a:pt x="2281" y="3941"/>
                      <a:pt x="2281" y="3941"/>
                      <a:pt x="2281" y="3941"/>
                    </a:cubicBezTo>
                    <a:lnTo>
                      <a:pt x="2281" y="3941"/>
                    </a:lnTo>
                    <a:cubicBezTo>
                      <a:pt x="2282" y="3932"/>
                      <a:pt x="2284" y="3919"/>
                      <a:pt x="2287" y="3904"/>
                    </a:cubicBezTo>
                    <a:cubicBezTo>
                      <a:pt x="2314" y="3659"/>
                      <a:pt x="2395" y="3441"/>
                      <a:pt x="2504" y="3223"/>
                    </a:cubicBezTo>
                    <a:cubicBezTo>
                      <a:pt x="2613" y="2979"/>
                      <a:pt x="2776" y="2761"/>
                      <a:pt x="2967" y="2598"/>
                    </a:cubicBezTo>
                    <a:cubicBezTo>
                      <a:pt x="3185" y="2380"/>
                      <a:pt x="3457" y="2189"/>
                      <a:pt x="3729" y="2080"/>
                    </a:cubicBezTo>
                    <a:cubicBezTo>
                      <a:pt x="4028" y="1972"/>
                      <a:pt x="4300" y="1890"/>
                      <a:pt x="4600" y="1863"/>
                    </a:cubicBezTo>
                    <a:cubicBezTo>
                      <a:pt x="4854" y="1826"/>
                      <a:pt x="5108" y="1808"/>
                      <a:pt x="5362" y="1808"/>
                    </a:cubicBezTo>
                    <a:close/>
                    <a:moveTo>
                      <a:pt x="5285" y="1"/>
                    </a:moveTo>
                    <a:cubicBezTo>
                      <a:pt x="4072" y="1"/>
                      <a:pt x="2873" y="296"/>
                      <a:pt x="1906" y="1074"/>
                    </a:cubicBezTo>
                    <a:cubicBezTo>
                      <a:pt x="599" y="2162"/>
                      <a:pt x="1" y="4094"/>
                      <a:pt x="790" y="5646"/>
                    </a:cubicBezTo>
                    <a:cubicBezTo>
                      <a:pt x="1606" y="7251"/>
                      <a:pt x="3702" y="7877"/>
                      <a:pt x="5389" y="7904"/>
                    </a:cubicBezTo>
                    <a:cubicBezTo>
                      <a:pt x="5415" y="7905"/>
                      <a:pt x="5440" y="7905"/>
                      <a:pt x="5466" y="7905"/>
                    </a:cubicBezTo>
                    <a:cubicBezTo>
                      <a:pt x="7290" y="7905"/>
                      <a:pt x="9070" y="6953"/>
                      <a:pt x="9580" y="5074"/>
                    </a:cubicBezTo>
                    <a:cubicBezTo>
                      <a:pt x="9995" y="3475"/>
                      <a:pt x="9301" y="1875"/>
                      <a:pt x="8005" y="1038"/>
                    </a:cubicBezTo>
                    <a:lnTo>
                      <a:pt x="8005" y="1038"/>
                    </a:lnTo>
                    <a:cubicBezTo>
                      <a:pt x="7977" y="706"/>
                      <a:pt x="7775" y="389"/>
                      <a:pt x="7348" y="257"/>
                    </a:cubicBezTo>
                    <a:cubicBezTo>
                      <a:pt x="6683" y="98"/>
                      <a:pt x="5982" y="1"/>
                      <a:pt x="5285"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9" name="Google Shape;1339;p14"/>
              <p:cNvSpPr/>
              <p:nvPr/>
            </p:nvSpPr>
            <p:spPr>
              <a:xfrm>
                <a:off x="2051750" y="3862225"/>
                <a:ext cx="219625" cy="205275"/>
              </a:xfrm>
              <a:custGeom>
                <a:rect b="b" l="l" r="r" t="t"/>
                <a:pathLst>
                  <a:path extrusionOk="0" h="8211" w="8785">
                    <a:moveTo>
                      <a:pt x="6166" y="5464"/>
                    </a:moveTo>
                    <a:cubicBezTo>
                      <a:pt x="6161" y="5464"/>
                      <a:pt x="6118" y="5514"/>
                      <a:pt x="6118" y="5531"/>
                    </a:cubicBezTo>
                    <a:cubicBezTo>
                      <a:pt x="6158" y="5481"/>
                      <a:pt x="6168" y="5464"/>
                      <a:pt x="6166" y="5464"/>
                    </a:cubicBezTo>
                    <a:close/>
                    <a:moveTo>
                      <a:pt x="4485" y="1830"/>
                    </a:moveTo>
                    <a:lnTo>
                      <a:pt x="4730" y="1857"/>
                    </a:lnTo>
                    <a:cubicBezTo>
                      <a:pt x="4657" y="1848"/>
                      <a:pt x="4636" y="1845"/>
                      <a:pt x="4641" y="1845"/>
                    </a:cubicBezTo>
                    <a:cubicBezTo>
                      <a:pt x="4651" y="1845"/>
                      <a:pt x="4766" y="1857"/>
                      <a:pt x="4784" y="1857"/>
                    </a:cubicBezTo>
                    <a:cubicBezTo>
                      <a:pt x="4920" y="1884"/>
                      <a:pt x="5056" y="1939"/>
                      <a:pt x="5192" y="1966"/>
                    </a:cubicBezTo>
                    <a:cubicBezTo>
                      <a:pt x="5229" y="1966"/>
                      <a:pt x="5313" y="2002"/>
                      <a:pt x="5317" y="2002"/>
                    </a:cubicBezTo>
                    <a:cubicBezTo>
                      <a:pt x="5319" y="2002"/>
                      <a:pt x="5302" y="1993"/>
                      <a:pt x="5249" y="1967"/>
                    </a:cubicBezTo>
                    <a:lnTo>
                      <a:pt x="5249" y="1967"/>
                    </a:lnTo>
                    <a:lnTo>
                      <a:pt x="5465" y="2075"/>
                    </a:lnTo>
                    <a:cubicBezTo>
                      <a:pt x="5573" y="2129"/>
                      <a:pt x="5682" y="2211"/>
                      <a:pt x="5791" y="2293"/>
                    </a:cubicBezTo>
                    <a:cubicBezTo>
                      <a:pt x="5833" y="2314"/>
                      <a:pt x="5855" y="2321"/>
                      <a:pt x="5864" y="2321"/>
                    </a:cubicBezTo>
                    <a:cubicBezTo>
                      <a:pt x="5869" y="2321"/>
                      <a:pt x="5870" y="2320"/>
                      <a:pt x="5869" y="2317"/>
                    </a:cubicBezTo>
                    <a:lnTo>
                      <a:pt x="5869" y="2317"/>
                    </a:lnTo>
                    <a:cubicBezTo>
                      <a:pt x="5870" y="2318"/>
                      <a:pt x="5872" y="2319"/>
                      <a:pt x="5873" y="2320"/>
                    </a:cubicBezTo>
                    <a:cubicBezTo>
                      <a:pt x="5927" y="2374"/>
                      <a:pt x="5982" y="2429"/>
                      <a:pt x="6036" y="2483"/>
                    </a:cubicBezTo>
                    <a:cubicBezTo>
                      <a:pt x="6077" y="2524"/>
                      <a:pt x="6226" y="2688"/>
                      <a:pt x="6239" y="2697"/>
                    </a:cubicBezTo>
                    <a:lnTo>
                      <a:pt x="6239" y="2697"/>
                    </a:lnTo>
                    <a:cubicBezTo>
                      <a:pt x="6329" y="2816"/>
                      <a:pt x="6400" y="2935"/>
                      <a:pt x="6471" y="3055"/>
                    </a:cubicBezTo>
                    <a:lnTo>
                      <a:pt x="6526" y="3191"/>
                    </a:lnTo>
                    <a:cubicBezTo>
                      <a:pt x="6503" y="3138"/>
                      <a:pt x="6493" y="3119"/>
                      <a:pt x="6491" y="3119"/>
                    </a:cubicBezTo>
                    <a:cubicBezTo>
                      <a:pt x="6485" y="3119"/>
                      <a:pt x="6533" y="3253"/>
                      <a:pt x="6553" y="3272"/>
                    </a:cubicBezTo>
                    <a:cubicBezTo>
                      <a:pt x="6580" y="3354"/>
                      <a:pt x="6608" y="3408"/>
                      <a:pt x="6608" y="3463"/>
                    </a:cubicBezTo>
                    <a:cubicBezTo>
                      <a:pt x="6608" y="3503"/>
                      <a:pt x="6637" y="3677"/>
                      <a:pt x="6642" y="3677"/>
                    </a:cubicBezTo>
                    <a:cubicBezTo>
                      <a:pt x="6643" y="3677"/>
                      <a:pt x="6642" y="3656"/>
                      <a:pt x="6635" y="3599"/>
                    </a:cubicBezTo>
                    <a:lnTo>
                      <a:pt x="6635" y="3599"/>
                    </a:lnTo>
                    <a:cubicBezTo>
                      <a:pt x="6662" y="3708"/>
                      <a:pt x="6662" y="3844"/>
                      <a:pt x="6662" y="3980"/>
                    </a:cubicBezTo>
                    <a:lnTo>
                      <a:pt x="6662" y="4225"/>
                    </a:lnTo>
                    <a:cubicBezTo>
                      <a:pt x="6662" y="4235"/>
                      <a:pt x="6662" y="4243"/>
                      <a:pt x="6662" y="4251"/>
                    </a:cubicBezTo>
                    <a:lnTo>
                      <a:pt x="6662" y="4251"/>
                    </a:lnTo>
                    <a:cubicBezTo>
                      <a:pt x="6662" y="4252"/>
                      <a:pt x="6662" y="4252"/>
                      <a:pt x="6662" y="4252"/>
                    </a:cubicBezTo>
                    <a:cubicBezTo>
                      <a:pt x="6608" y="4388"/>
                      <a:pt x="6608" y="4551"/>
                      <a:pt x="6553" y="4687"/>
                    </a:cubicBezTo>
                    <a:cubicBezTo>
                      <a:pt x="6553" y="4742"/>
                      <a:pt x="6526" y="4796"/>
                      <a:pt x="6499" y="4851"/>
                    </a:cubicBezTo>
                    <a:cubicBezTo>
                      <a:pt x="6499" y="4905"/>
                      <a:pt x="6471" y="4960"/>
                      <a:pt x="6444" y="4987"/>
                    </a:cubicBezTo>
                    <a:cubicBezTo>
                      <a:pt x="6417" y="5096"/>
                      <a:pt x="6335" y="5232"/>
                      <a:pt x="6254" y="5341"/>
                    </a:cubicBezTo>
                    <a:cubicBezTo>
                      <a:pt x="6172" y="5449"/>
                      <a:pt x="6172" y="5477"/>
                      <a:pt x="6118" y="5531"/>
                    </a:cubicBezTo>
                    <a:cubicBezTo>
                      <a:pt x="6009" y="5667"/>
                      <a:pt x="5900" y="5776"/>
                      <a:pt x="5764" y="5885"/>
                    </a:cubicBezTo>
                    <a:cubicBezTo>
                      <a:pt x="5764" y="5885"/>
                      <a:pt x="5764" y="5885"/>
                      <a:pt x="5764" y="5885"/>
                    </a:cubicBezTo>
                    <a:lnTo>
                      <a:pt x="5764" y="5885"/>
                    </a:lnTo>
                    <a:cubicBezTo>
                      <a:pt x="5764" y="5902"/>
                      <a:pt x="5711" y="5940"/>
                      <a:pt x="5704" y="5940"/>
                    </a:cubicBezTo>
                    <a:cubicBezTo>
                      <a:pt x="5700" y="5940"/>
                      <a:pt x="5713" y="5926"/>
                      <a:pt x="5764" y="5885"/>
                    </a:cubicBezTo>
                    <a:lnTo>
                      <a:pt x="5764" y="5885"/>
                    </a:lnTo>
                    <a:cubicBezTo>
                      <a:pt x="5682" y="5939"/>
                      <a:pt x="5601" y="5994"/>
                      <a:pt x="5519" y="6048"/>
                    </a:cubicBezTo>
                    <a:lnTo>
                      <a:pt x="5328" y="6157"/>
                    </a:lnTo>
                    <a:cubicBezTo>
                      <a:pt x="5310" y="6176"/>
                      <a:pt x="5213" y="6207"/>
                      <a:pt x="5209" y="6207"/>
                    </a:cubicBezTo>
                    <a:cubicBezTo>
                      <a:pt x="5207" y="6207"/>
                      <a:pt x="5223" y="6201"/>
                      <a:pt x="5274" y="6184"/>
                    </a:cubicBezTo>
                    <a:lnTo>
                      <a:pt x="5274" y="6184"/>
                    </a:lnTo>
                    <a:cubicBezTo>
                      <a:pt x="5165" y="6211"/>
                      <a:pt x="5029" y="6266"/>
                      <a:pt x="4893" y="6293"/>
                    </a:cubicBezTo>
                    <a:cubicBezTo>
                      <a:pt x="4836" y="6293"/>
                      <a:pt x="4778" y="6307"/>
                      <a:pt x="4720" y="6324"/>
                    </a:cubicBezTo>
                    <a:lnTo>
                      <a:pt x="4720" y="6324"/>
                    </a:lnTo>
                    <a:cubicBezTo>
                      <a:pt x="4686" y="6328"/>
                      <a:pt x="4583" y="6347"/>
                      <a:pt x="4566" y="6347"/>
                    </a:cubicBezTo>
                    <a:lnTo>
                      <a:pt x="4077" y="6347"/>
                    </a:lnTo>
                    <a:cubicBezTo>
                      <a:pt x="3995" y="6347"/>
                      <a:pt x="3913" y="6320"/>
                      <a:pt x="3832" y="6293"/>
                    </a:cubicBezTo>
                    <a:cubicBezTo>
                      <a:pt x="3723" y="6266"/>
                      <a:pt x="3587" y="6211"/>
                      <a:pt x="3451" y="6184"/>
                    </a:cubicBezTo>
                    <a:cubicBezTo>
                      <a:pt x="3430" y="6184"/>
                      <a:pt x="3280" y="6104"/>
                      <a:pt x="3299" y="6104"/>
                    </a:cubicBezTo>
                    <a:cubicBezTo>
                      <a:pt x="3304" y="6104"/>
                      <a:pt x="3325" y="6111"/>
                      <a:pt x="3369" y="6130"/>
                    </a:cubicBezTo>
                    <a:cubicBezTo>
                      <a:pt x="3315" y="6103"/>
                      <a:pt x="3233" y="6075"/>
                      <a:pt x="3179" y="6048"/>
                    </a:cubicBezTo>
                    <a:cubicBezTo>
                      <a:pt x="3015" y="5966"/>
                      <a:pt x="2879" y="5885"/>
                      <a:pt x="2743" y="5776"/>
                    </a:cubicBezTo>
                    <a:cubicBezTo>
                      <a:pt x="2661" y="5722"/>
                      <a:pt x="2607" y="5667"/>
                      <a:pt x="2553" y="5613"/>
                    </a:cubicBezTo>
                    <a:cubicBezTo>
                      <a:pt x="2498" y="5531"/>
                      <a:pt x="2444" y="5504"/>
                      <a:pt x="2417" y="5449"/>
                    </a:cubicBezTo>
                    <a:cubicBezTo>
                      <a:pt x="2381" y="5414"/>
                      <a:pt x="2335" y="5356"/>
                      <a:pt x="2328" y="5356"/>
                    </a:cubicBezTo>
                    <a:cubicBezTo>
                      <a:pt x="2325" y="5356"/>
                      <a:pt x="2333" y="5374"/>
                      <a:pt x="2362" y="5422"/>
                    </a:cubicBezTo>
                    <a:cubicBezTo>
                      <a:pt x="2172" y="5177"/>
                      <a:pt x="2036" y="4905"/>
                      <a:pt x="1981" y="4606"/>
                    </a:cubicBezTo>
                    <a:cubicBezTo>
                      <a:pt x="1954" y="4524"/>
                      <a:pt x="1927" y="4442"/>
                      <a:pt x="1927" y="4361"/>
                    </a:cubicBezTo>
                    <a:cubicBezTo>
                      <a:pt x="1909" y="4308"/>
                      <a:pt x="1903" y="4266"/>
                      <a:pt x="1908" y="4266"/>
                    </a:cubicBezTo>
                    <a:cubicBezTo>
                      <a:pt x="1911" y="4266"/>
                      <a:pt x="1917" y="4278"/>
                      <a:pt x="1927" y="4306"/>
                    </a:cubicBezTo>
                    <a:lnTo>
                      <a:pt x="1927" y="4116"/>
                    </a:lnTo>
                    <a:lnTo>
                      <a:pt x="1927" y="3925"/>
                    </a:lnTo>
                    <a:lnTo>
                      <a:pt x="1927" y="3735"/>
                    </a:lnTo>
                    <a:lnTo>
                      <a:pt x="1927" y="3708"/>
                    </a:lnTo>
                    <a:lnTo>
                      <a:pt x="1954" y="3517"/>
                    </a:lnTo>
                    <a:cubicBezTo>
                      <a:pt x="1954" y="3471"/>
                      <a:pt x="2032" y="3249"/>
                      <a:pt x="2039" y="3249"/>
                    </a:cubicBezTo>
                    <a:cubicBezTo>
                      <a:pt x="2041" y="3249"/>
                      <a:pt x="2040" y="3256"/>
                      <a:pt x="2036" y="3272"/>
                    </a:cubicBezTo>
                    <a:cubicBezTo>
                      <a:pt x="2087" y="3117"/>
                      <a:pt x="2188" y="2962"/>
                      <a:pt x="2291" y="2831"/>
                    </a:cubicBezTo>
                    <a:lnTo>
                      <a:pt x="2291" y="2831"/>
                    </a:lnTo>
                    <a:cubicBezTo>
                      <a:pt x="2278" y="2848"/>
                      <a:pt x="2273" y="2854"/>
                      <a:pt x="2274" y="2854"/>
                    </a:cubicBezTo>
                    <a:cubicBezTo>
                      <a:pt x="2279" y="2854"/>
                      <a:pt x="2389" y="2728"/>
                      <a:pt x="2389" y="2728"/>
                    </a:cubicBezTo>
                    <a:cubicBezTo>
                      <a:pt x="2444" y="2646"/>
                      <a:pt x="2498" y="2592"/>
                      <a:pt x="2580" y="2537"/>
                    </a:cubicBezTo>
                    <a:lnTo>
                      <a:pt x="2580" y="2537"/>
                    </a:lnTo>
                    <a:cubicBezTo>
                      <a:pt x="2546" y="2565"/>
                      <a:pt x="2534" y="2575"/>
                      <a:pt x="2536" y="2575"/>
                    </a:cubicBezTo>
                    <a:cubicBezTo>
                      <a:pt x="2541" y="2575"/>
                      <a:pt x="2668" y="2483"/>
                      <a:pt x="2689" y="2483"/>
                    </a:cubicBezTo>
                    <a:cubicBezTo>
                      <a:pt x="2743" y="2429"/>
                      <a:pt x="2825" y="2374"/>
                      <a:pt x="2906" y="2347"/>
                    </a:cubicBezTo>
                    <a:cubicBezTo>
                      <a:pt x="2934" y="2330"/>
                      <a:pt x="2952" y="2317"/>
                      <a:pt x="2964" y="2309"/>
                    </a:cubicBezTo>
                    <a:lnTo>
                      <a:pt x="2964" y="2309"/>
                    </a:lnTo>
                    <a:cubicBezTo>
                      <a:pt x="2977" y="2305"/>
                      <a:pt x="2994" y="2300"/>
                      <a:pt x="3015" y="2293"/>
                    </a:cubicBezTo>
                    <a:lnTo>
                      <a:pt x="3260" y="2238"/>
                    </a:lnTo>
                    <a:cubicBezTo>
                      <a:pt x="3290" y="2228"/>
                      <a:pt x="3310" y="2221"/>
                      <a:pt x="3323" y="2215"/>
                    </a:cubicBezTo>
                    <a:lnTo>
                      <a:pt x="3323" y="2215"/>
                    </a:lnTo>
                    <a:cubicBezTo>
                      <a:pt x="3335" y="2214"/>
                      <a:pt x="3350" y="2213"/>
                      <a:pt x="3369" y="2211"/>
                    </a:cubicBezTo>
                    <a:lnTo>
                      <a:pt x="3696" y="2211"/>
                    </a:lnTo>
                    <a:cubicBezTo>
                      <a:pt x="3991" y="2194"/>
                      <a:pt x="4256" y="2050"/>
                      <a:pt x="4421" y="1830"/>
                    </a:cubicBezTo>
                    <a:close/>
                    <a:moveTo>
                      <a:pt x="4387" y="0"/>
                    </a:moveTo>
                    <a:cubicBezTo>
                      <a:pt x="3796" y="0"/>
                      <a:pt x="3200" y="126"/>
                      <a:pt x="2634" y="388"/>
                    </a:cubicBezTo>
                    <a:cubicBezTo>
                      <a:pt x="2538" y="439"/>
                      <a:pt x="2458" y="499"/>
                      <a:pt x="2391" y="564"/>
                    </a:cubicBezTo>
                    <a:lnTo>
                      <a:pt x="2391" y="564"/>
                    </a:lnTo>
                    <a:cubicBezTo>
                      <a:pt x="988" y="1062"/>
                      <a:pt x="0" y="2507"/>
                      <a:pt x="22" y="4034"/>
                    </a:cubicBezTo>
                    <a:cubicBezTo>
                      <a:pt x="76" y="5912"/>
                      <a:pt x="1355" y="7545"/>
                      <a:pt x="3179" y="8035"/>
                    </a:cubicBezTo>
                    <a:cubicBezTo>
                      <a:pt x="3565" y="8153"/>
                      <a:pt x="3959" y="8210"/>
                      <a:pt x="4351" y="8210"/>
                    </a:cubicBezTo>
                    <a:cubicBezTo>
                      <a:pt x="5669" y="8210"/>
                      <a:pt x="6947" y="7562"/>
                      <a:pt x="7723" y="6429"/>
                    </a:cubicBezTo>
                    <a:cubicBezTo>
                      <a:pt x="8676" y="5068"/>
                      <a:pt x="8785" y="3082"/>
                      <a:pt x="7805" y="1748"/>
                    </a:cubicBezTo>
                    <a:cubicBezTo>
                      <a:pt x="6979" y="622"/>
                      <a:pt x="5699" y="0"/>
                      <a:pt x="438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340" name="Google Shape;1340;p14"/>
            <p:cNvSpPr/>
            <p:nvPr/>
          </p:nvSpPr>
          <p:spPr>
            <a:xfrm>
              <a:off x="-887" y="2021126"/>
              <a:ext cx="630062" cy="596423"/>
            </a:xfrm>
            <a:custGeom>
              <a:rect b="b" l="l" r="r" t="t"/>
              <a:pathLst>
                <a:path extrusionOk="0" h="12340" w="13036">
                  <a:moveTo>
                    <a:pt x="0" y="1"/>
                  </a:moveTo>
                  <a:lnTo>
                    <a:pt x="0" y="12247"/>
                  </a:lnTo>
                  <a:cubicBezTo>
                    <a:pt x="554" y="12309"/>
                    <a:pt x="1111" y="12340"/>
                    <a:pt x="1666" y="12340"/>
                  </a:cubicBezTo>
                  <a:cubicBezTo>
                    <a:pt x="3075" y="12340"/>
                    <a:pt x="4477" y="12140"/>
                    <a:pt x="5824" y="11730"/>
                  </a:cubicBezTo>
                  <a:cubicBezTo>
                    <a:pt x="13036" y="9362"/>
                    <a:pt x="6014" y="3702"/>
                    <a:pt x="0"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341" name="Google Shape;1341;p14"/>
            <p:cNvGrpSpPr/>
            <p:nvPr/>
          </p:nvGrpSpPr>
          <p:grpSpPr>
            <a:xfrm>
              <a:off x="100729" y="-6022"/>
              <a:ext cx="1017150" cy="1972775"/>
              <a:chOff x="2448250" y="238125"/>
              <a:chExt cx="1017150" cy="1972775"/>
            </a:xfrm>
          </p:grpSpPr>
          <p:sp>
            <p:nvSpPr>
              <p:cNvPr id="1342" name="Google Shape;1342;p14"/>
              <p:cNvSpPr/>
              <p:nvPr/>
            </p:nvSpPr>
            <p:spPr>
              <a:xfrm>
                <a:off x="2582275" y="1413850"/>
                <a:ext cx="711675" cy="502100"/>
              </a:xfrm>
              <a:custGeom>
                <a:rect b="b" l="l" r="r" t="t"/>
                <a:pathLst>
                  <a:path extrusionOk="0" h="20084" w="28467">
                    <a:moveTo>
                      <a:pt x="12185" y="1866"/>
                    </a:moveTo>
                    <a:cubicBezTo>
                      <a:pt x="14345" y="1866"/>
                      <a:pt x="16496" y="2398"/>
                      <a:pt x="18506" y="3236"/>
                    </a:cubicBezTo>
                    <a:cubicBezTo>
                      <a:pt x="19894" y="3835"/>
                      <a:pt x="21228" y="4542"/>
                      <a:pt x="22507" y="5359"/>
                    </a:cubicBezTo>
                    <a:cubicBezTo>
                      <a:pt x="23568" y="6012"/>
                      <a:pt x="24521" y="6910"/>
                      <a:pt x="25255" y="7944"/>
                    </a:cubicBezTo>
                    <a:cubicBezTo>
                      <a:pt x="25609" y="8488"/>
                      <a:pt x="25908" y="9060"/>
                      <a:pt x="26099" y="9686"/>
                    </a:cubicBezTo>
                    <a:cubicBezTo>
                      <a:pt x="26534" y="10992"/>
                      <a:pt x="26589" y="12434"/>
                      <a:pt x="26235" y="13795"/>
                    </a:cubicBezTo>
                    <a:cubicBezTo>
                      <a:pt x="25881" y="15101"/>
                      <a:pt x="25010" y="16217"/>
                      <a:pt x="23813" y="16870"/>
                    </a:cubicBezTo>
                    <a:cubicBezTo>
                      <a:pt x="23024" y="17387"/>
                      <a:pt x="22126" y="17741"/>
                      <a:pt x="21200" y="17959"/>
                    </a:cubicBezTo>
                    <a:cubicBezTo>
                      <a:pt x="21064" y="18013"/>
                      <a:pt x="20928" y="18040"/>
                      <a:pt x="20765" y="18068"/>
                    </a:cubicBezTo>
                    <a:lnTo>
                      <a:pt x="20493" y="18095"/>
                    </a:lnTo>
                    <a:lnTo>
                      <a:pt x="20357" y="18122"/>
                    </a:lnTo>
                    <a:cubicBezTo>
                      <a:pt x="20003" y="18176"/>
                      <a:pt x="19649" y="18204"/>
                      <a:pt x="19295" y="18231"/>
                    </a:cubicBezTo>
                    <a:cubicBezTo>
                      <a:pt x="18957" y="18242"/>
                      <a:pt x="18619" y="18249"/>
                      <a:pt x="18281" y="18249"/>
                    </a:cubicBezTo>
                    <a:cubicBezTo>
                      <a:pt x="17803" y="18249"/>
                      <a:pt x="17324" y="18236"/>
                      <a:pt x="16846" y="18204"/>
                    </a:cubicBezTo>
                    <a:cubicBezTo>
                      <a:pt x="16002" y="18149"/>
                      <a:pt x="15159" y="18040"/>
                      <a:pt x="14315" y="17904"/>
                    </a:cubicBezTo>
                    <a:cubicBezTo>
                      <a:pt x="12465" y="17605"/>
                      <a:pt x="10668" y="17088"/>
                      <a:pt x="8927" y="16435"/>
                    </a:cubicBezTo>
                    <a:cubicBezTo>
                      <a:pt x="8138" y="16135"/>
                      <a:pt x="7348" y="15754"/>
                      <a:pt x="6614" y="15346"/>
                    </a:cubicBezTo>
                    <a:cubicBezTo>
                      <a:pt x="6233" y="15156"/>
                      <a:pt x="5852" y="14938"/>
                      <a:pt x="5498" y="14693"/>
                    </a:cubicBezTo>
                    <a:cubicBezTo>
                      <a:pt x="5335" y="14584"/>
                      <a:pt x="5171" y="14475"/>
                      <a:pt x="5035" y="14366"/>
                    </a:cubicBezTo>
                    <a:lnTo>
                      <a:pt x="4763" y="14176"/>
                    </a:lnTo>
                    <a:lnTo>
                      <a:pt x="4654" y="14094"/>
                    </a:lnTo>
                    <a:lnTo>
                      <a:pt x="4627" y="14067"/>
                    </a:lnTo>
                    <a:cubicBezTo>
                      <a:pt x="4328" y="13822"/>
                      <a:pt x="4028" y="13577"/>
                      <a:pt x="3756" y="13305"/>
                    </a:cubicBezTo>
                    <a:cubicBezTo>
                      <a:pt x="3620" y="13169"/>
                      <a:pt x="3484" y="13033"/>
                      <a:pt x="3375" y="12897"/>
                    </a:cubicBezTo>
                    <a:lnTo>
                      <a:pt x="3185" y="12706"/>
                    </a:lnTo>
                    <a:lnTo>
                      <a:pt x="3103" y="12598"/>
                    </a:lnTo>
                    <a:lnTo>
                      <a:pt x="3049" y="12516"/>
                    </a:lnTo>
                    <a:lnTo>
                      <a:pt x="2940" y="12380"/>
                    </a:lnTo>
                    <a:lnTo>
                      <a:pt x="2804" y="12162"/>
                    </a:lnTo>
                    <a:cubicBezTo>
                      <a:pt x="2695" y="12026"/>
                      <a:pt x="2586" y="11836"/>
                      <a:pt x="2504" y="11672"/>
                    </a:cubicBezTo>
                    <a:cubicBezTo>
                      <a:pt x="2423" y="11536"/>
                      <a:pt x="2341" y="11373"/>
                      <a:pt x="2287" y="11210"/>
                    </a:cubicBezTo>
                    <a:lnTo>
                      <a:pt x="2287" y="11182"/>
                    </a:lnTo>
                    <a:lnTo>
                      <a:pt x="2287" y="11155"/>
                    </a:lnTo>
                    <a:cubicBezTo>
                      <a:pt x="2259" y="11074"/>
                      <a:pt x="2205" y="10965"/>
                      <a:pt x="2178" y="10883"/>
                    </a:cubicBezTo>
                    <a:cubicBezTo>
                      <a:pt x="2123" y="10720"/>
                      <a:pt x="2096" y="10556"/>
                      <a:pt x="2042" y="10393"/>
                    </a:cubicBezTo>
                    <a:cubicBezTo>
                      <a:pt x="2042" y="10312"/>
                      <a:pt x="2014" y="10203"/>
                      <a:pt x="2014" y="10148"/>
                    </a:cubicBezTo>
                    <a:cubicBezTo>
                      <a:pt x="1987" y="10121"/>
                      <a:pt x="1987" y="10094"/>
                      <a:pt x="1987" y="10039"/>
                    </a:cubicBezTo>
                    <a:cubicBezTo>
                      <a:pt x="1960" y="9686"/>
                      <a:pt x="1960" y="9332"/>
                      <a:pt x="1987" y="8978"/>
                    </a:cubicBezTo>
                    <a:lnTo>
                      <a:pt x="1987" y="8869"/>
                    </a:lnTo>
                    <a:cubicBezTo>
                      <a:pt x="1987" y="8788"/>
                      <a:pt x="2014" y="8706"/>
                      <a:pt x="2014" y="8651"/>
                    </a:cubicBezTo>
                    <a:cubicBezTo>
                      <a:pt x="2069" y="8434"/>
                      <a:pt x="2123" y="8243"/>
                      <a:pt x="2178" y="8053"/>
                    </a:cubicBezTo>
                    <a:cubicBezTo>
                      <a:pt x="2232" y="7835"/>
                      <a:pt x="2287" y="7645"/>
                      <a:pt x="2368" y="7454"/>
                    </a:cubicBezTo>
                    <a:cubicBezTo>
                      <a:pt x="2395" y="7427"/>
                      <a:pt x="2395" y="7400"/>
                      <a:pt x="2395" y="7400"/>
                    </a:cubicBezTo>
                    <a:cubicBezTo>
                      <a:pt x="2395" y="7400"/>
                      <a:pt x="2395" y="7372"/>
                      <a:pt x="2423" y="7345"/>
                    </a:cubicBezTo>
                    <a:cubicBezTo>
                      <a:pt x="2477" y="7236"/>
                      <a:pt x="2531" y="7127"/>
                      <a:pt x="2586" y="7019"/>
                    </a:cubicBezTo>
                    <a:cubicBezTo>
                      <a:pt x="3865" y="4460"/>
                      <a:pt x="6478" y="2909"/>
                      <a:pt x="9199" y="2229"/>
                    </a:cubicBezTo>
                    <a:cubicBezTo>
                      <a:pt x="10188" y="1980"/>
                      <a:pt x="11187" y="1866"/>
                      <a:pt x="12185" y="1866"/>
                    </a:cubicBezTo>
                    <a:close/>
                    <a:moveTo>
                      <a:pt x="12268" y="0"/>
                    </a:moveTo>
                    <a:cubicBezTo>
                      <a:pt x="11999" y="0"/>
                      <a:pt x="11728" y="8"/>
                      <a:pt x="11458" y="25"/>
                    </a:cubicBezTo>
                    <a:cubicBezTo>
                      <a:pt x="8110" y="215"/>
                      <a:pt x="4409" y="1630"/>
                      <a:pt x="2205" y="4243"/>
                    </a:cubicBezTo>
                    <a:cubicBezTo>
                      <a:pt x="953" y="5767"/>
                      <a:pt x="1" y="7808"/>
                      <a:pt x="137" y="9822"/>
                    </a:cubicBezTo>
                    <a:cubicBezTo>
                      <a:pt x="382" y="13550"/>
                      <a:pt x="3702" y="16027"/>
                      <a:pt x="6831" y="17496"/>
                    </a:cubicBezTo>
                    <a:cubicBezTo>
                      <a:pt x="10451" y="19183"/>
                      <a:pt x="14397" y="20081"/>
                      <a:pt x="18425" y="20081"/>
                    </a:cubicBezTo>
                    <a:cubicBezTo>
                      <a:pt x="18494" y="20083"/>
                      <a:pt x="18563" y="20083"/>
                      <a:pt x="18632" y="20083"/>
                    </a:cubicBezTo>
                    <a:cubicBezTo>
                      <a:pt x="20223" y="20083"/>
                      <a:pt x="21809" y="19784"/>
                      <a:pt x="23296" y="19211"/>
                    </a:cubicBezTo>
                    <a:cubicBezTo>
                      <a:pt x="24820" y="18557"/>
                      <a:pt x="26262" y="17632"/>
                      <a:pt x="27187" y="16217"/>
                    </a:cubicBezTo>
                    <a:cubicBezTo>
                      <a:pt x="28058" y="14829"/>
                      <a:pt x="28467" y="13196"/>
                      <a:pt x="28303" y="11536"/>
                    </a:cubicBezTo>
                    <a:cubicBezTo>
                      <a:pt x="28249" y="10747"/>
                      <a:pt x="28113" y="9958"/>
                      <a:pt x="27868" y="9196"/>
                    </a:cubicBezTo>
                    <a:cubicBezTo>
                      <a:pt x="26888" y="6175"/>
                      <a:pt x="24466" y="4243"/>
                      <a:pt x="21772" y="2773"/>
                    </a:cubicBezTo>
                    <a:cubicBezTo>
                      <a:pt x="18876" y="1212"/>
                      <a:pt x="15608" y="0"/>
                      <a:pt x="12268"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3" name="Google Shape;1343;p14"/>
              <p:cNvSpPr/>
              <p:nvPr/>
            </p:nvSpPr>
            <p:spPr>
              <a:xfrm>
                <a:off x="2448250" y="238125"/>
                <a:ext cx="1017150" cy="321500"/>
              </a:xfrm>
              <a:custGeom>
                <a:rect b="b" l="l" r="r" t="t"/>
                <a:pathLst>
                  <a:path extrusionOk="0" h="12860" w="40686">
                    <a:moveTo>
                      <a:pt x="0" y="0"/>
                    </a:moveTo>
                    <a:cubicBezTo>
                      <a:pt x="681" y="3157"/>
                      <a:pt x="3320" y="5606"/>
                      <a:pt x="6015" y="7402"/>
                    </a:cubicBezTo>
                    <a:cubicBezTo>
                      <a:pt x="9580" y="9797"/>
                      <a:pt x="13580" y="11430"/>
                      <a:pt x="17798" y="12246"/>
                    </a:cubicBezTo>
                    <a:cubicBezTo>
                      <a:pt x="19855" y="12655"/>
                      <a:pt x="21943" y="12859"/>
                      <a:pt x="24029" y="12859"/>
                    </a:cubicBezTo>
                    <a:cubicBezTo>
                      <a:pt x="26250" y="12859"/>
                      <a:pt x="28468" y="12628"/>
                      <a:pt x="30643" y="12165"/>
                    </a:cubicBezTo>
                    <a:cubicBezTo>
                      <a:pt x="34807" y="11267"/>
                      <a:pt x="39107" y="9008"/>
                      <a:pt x="40332" y="4626"/>
                    </a:cubicBezTo>
                    <a:cubicBezTo>
                      <a:pt x="40631" y="3592"/>
                      <a:pt x="40686" y="2531"/>
                      <a:pt x="40522" y="1470"/>
                    </a:cubicBezTo>
                    <a:cubicBezTo>
                      <a:pt x="40468" y="980"/>
                      <a:pt x="40332" y="463"/>
                      <a:pt x="40196" y="0"/>
                    </a:cubicBezTo>
                    <a:lnTo>
                      <a:pt x="38263" y="0"/>
                    </a:lnTo>
                    <a:cubicBezTo>
                      <a:pt x="38318" y="109"/>
                      <a:pt x="38345" y="191"/>
                      <a:pt x="38372" y="327"/>
                    </a:cubicBezTo>
                    <a:cubicBezTo>
                      <a:pt x="38563" y="844"/>
                      <a:pt x="38672" y="1415"/>
                      <a:pt x="38753" y="1959"/>
                    </a:cubicBezTo>
                    <a:cubicBezTo>
                      <a:pt x="38998" y="3728"/>
                      <a:pt x="38236" y="5552"/>
                      <a:pt x="37093" y="6831"/>
                    </a:cubicBezTo>
                    <a:cubicBezTo>
                      <a:pt x="35787" y="8328"/>
                      <a:pt x="33991" y="9280"/>
                      <a:pt x="32113" y="9879"/>
                    </a:cubicBezTo>
                    <a:cubicBezTo>
                      <a:pt x="29561" y="10686"/>
                      <a:pt x="26849" y="11036"/>
                      <a:pt x="24151" y="11036"/>
                    </a:cubicBezTo>
                    <a:cubicBezTo>
                      <a:pt x="22849" y="11036"/>
                      <a:pt x="21550" y="10955"/>
                      <a:pt x="20275" y="10804"/>
                    </a:cubicBezTo>
                    <a:cubicBezTo>
                      <a:pt x="16383" y="10314"/>
                      <a:pt x="12601" y="9090"/>
                      <a:pt x="9144" y="7185"/>
                    </a:cubicBezTo>
                    <a:cubicBezTo>
                      <a:pt x="7403" y="6232"/>
                      <a:pt x="5797" y="5089"/>
                      <a:pt x="4327" y="3756"/>
                    </a:cubicBezTo>
                    <a:cubicBezTo>
                      <a:pt x="3184" y="2749"/>
                      <a:pt x="2341" y="1442"/>
                      <a:pt x="1878"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4" name="Google Shape;1344;p14"/>
              <p:cNvSpPr/>
              <p:nvPr/>
            </p:nvSpPr>
            <p:spPr>
              <a:xfrm>
                <a:off x="2517650" y="685425"/>
                <a:ext cx="871550" cy="615975"/>
              </a:xfrm>
              <a:custGeom>
                <a:rect b="b" l="l" r="r" t="t"/>
                <a:pathLst>
                  <a:path extrusionOk="0" h="24639" w="34862">
                    <a:moveTo>
                      <a:pt x="25879" y="1855"/>
                    </a:moveTo>
                    <a:cubicBezTo>
                      <a:pt x="26328" y="1855"/>
                      <a:pt x="26774" y="1868"/>
                      <a:pt x="27214" y="1893"/>
                    </a:cubicBezTo>
                    <a:cubicBezTo>
                      <a:pt x="28466" y="1947"/>
                      <a:pt x="29636" y="2437"/>
                      <a:pt x="30589" y="3254"/>
                    </a:cubicBezTo>
                    <a:cubicBezTo>
                      <a:pt x="31460" y="4043"/>
                      <a:pt x="32058" y="5077"/>
                      <a:pt x="32331" y="6247"/>
                    </a:cubicBezTo>
                    <a:cubicBezTo>
                      <a:pt x="32630" y="7553"/>
                      <a:pt x="32657" y="8914"/>
                      <a:pt x="32385" y="10248"/>
                    </a:cubicBezTo>
                    <a:cubicBezTo>
                      <a:pt x="32222" y="11010"/>
                      <a:pt x="32004" y="11744"/>
                      <a:pt x="31732" y="12479"/>
                    </a:cubicBezTo>
                    <a:cubicBezTo>
                      <a:pt x="30398" y="15854"/>
                      <a:pt x="27568" y="18466"/>
                      <a:pt x="24466" y="20208"/>
                    </a:cubicBezTo>
                    <a:cubicBezTo>
                      <a:pt x="21415" y="21937"/>
                      <a:pt x="17962" y="22834"/>
                      <a:pt x="14459" y="22834"/>
                    </a:cubicBezTo>
                    <a:cubicBezTo>
                      <a:pt x="14211" y="22834"/>
                      <a:pt x="13964" y="22830"/>
                      <a:pt x="13716" y="22821"/>
                    </a:cubicBezTo>
                    <a:cubicBezTo>
                      <a:pt x="10532" y="22739"/>
                      <a:pt x="7130" y="21868"/>
                      <a:pt x="4708" y="19664"/>
                    </a:cubicBezTo>
                    <a:cubicBezTo>
                      <a:pt x="3565" y="18711"/>
                      <a:pt x="2776" y="17405"/>
                      <a:pt x="2395" y="15963"/>
                    </a:cubicBezTo>
                    <a:cubicBezTo>
                      <a:pt x="2286" y="15364"/>
                      <a:pt x="2205" y="14765"/>
                      <a:pt x="2232" y="14166"/>
                    </a:cubicBezTo>
                    <a:cubicBezTo>
                      <a:pt x="2205" y="13894"/>
                      <a:pt x="2232" y="13622"/>
                      <a:pt x="2259" y="13350"/>
                    </a:cubicBezTo>
                    <a:cubicBezTo>
                      <a:pt x="2259" y="13214"/>
                      <a:pt x="2286" y="13078"/>
                      <a:pt x="2286" y="12942"/>
                    </a:cubicBezTo>
                    <a:lnTo>
                      <a:pt x="2286" y="12915"/>
                    </a:lnTo>
                    <a:cubicBezTo>
                      <a:pt x="2296" y="12864"/>
                      <a:pt x="2299" y="12848"/>
                      <a:pt x="2298" y="12848"/>
                    </a:cubicBezTo>
                    <a:lnTo>
                      <a:pt x="2298" y="12848"/>
                    </a:lnTo>
                    <a:cubicBezTo>
                      <a:pt x="2297" y="12848"/>
                      <a:pt x="2292" y="12871"/>
                      <a:pt x="2289" y="12891"/>
                    </a:cubicBezTo>
                    <a:lnTo>
                      <a:pt x="2289" y="12891"/>
                    </a:lnTo>
                    <a:lnTo>
                      <a:pt x="2313" y="12670"/>
                    </a:lnTo>
                    <a:cubicBezTo>
                      <a:pt x="2477" y="11690"/>
                      <a:pt x="2830" y="10737"/>
                      <a:pt x="3348" y="9894"/>
                    </a:cubicBezTo>
                    <a:cubicBezTo>
                      <a:pt x="3484" y="9703"/>
                      <a:pt x="3620" y="9486"/>
                      <a:pt x="3756" y="9295"/>
                    </a:cubicBezTo>
                    <a:lnTo>
                      <a:pt x="3919" y="9077"/>
                    </a:lnTo>
                    <a:lnTo>
                      <a:pt x="4137" y="8778"/>
                    </a:lnTo>
                    <a:cubicBezTo>
                      <a:pt x="4491" y="8370"/>
                      <a:pt x="4872" y="7989"/>
                      <a:pt x="5253" y="7662"/>
                    </a:cubicBezTo>
                    <a:cubicBezTo>
                      <a:pt x="5606" y="7308"/>
                      <a:pt x="6015" y="7009"/>
                      <a:pt x="6396" y="6764"/>
                    </a:cubicBezTo>
                    <a:cubicBezTo>
                      <a:pt x="6858" y="6438"/>
                      <a:pt x="7321" y="6138"/>
                      <a:pt x="7811" y="5866"/>
                    </a:cubicBezTo>
                    <a:cubicBezTo>
                      <a:pt x="8818" y="5322"/>
                      <a:pt x="9852" y="4832"/>
                      <a:pt x="10913" y="4451"/>
                    </a:cubicBezTo>
                    <a:cubicBezTo>
                      <a:pt x="13172" y="3635"/>
                      <a:pt x="15485" y="3036"/>
                      <a:pt x="17853" y="2655"/>
                    </a:cubicBezTo>
                    <a:cubicBezTo>
                      <a:pt x="19077" y="2437"/>
                      <a:pt x="19975" y="2301"/>
                      <a:pt x="21173" y="2165"/>
                    </a:cubicBezTo>
                    <a:cubicBezTo>
                      <a:pt x="22180" y="2056"/>
                      <a:pt x="23214" y="1974"/>
                      <a:pt x="24221" y="1920"/>
                    </a:cubicBezTo>
                    <a:cubicBezTo>
                      <a:pt x="24775" y="1875"/>
                      <a:pt x="25329" y="1855"/>
                      <a:pt x="25879" y="1855"/>
                    </a:cubicBezTo>
                    <a:close/>
                    <a:moveTo>
                      <a:pt x="26399" y="1"/>
                    </a:moveTo>
                    <a:cubicBezTo>
                      <a:pt x="26226" y="1"/>
                      <a:pt x="26054" y="6"/>
                      <a:pt x="25881" y="15"/>
                    </a:cubicBezTo>
                    <a:cubicBezTo>
                      <a:pt x="21173" y="124"/>
                      <a:pt x="16329" y="750"/>
                      <a:pt x="11811" y="2192"/>
                    </a:cubicBezTo>
                    <a:cubicBezTo>
                      <a:pt x="7321" y="3635"/>
                      <a:pt x="2395" y="6220"/>
                      <a:pt x="844" y="11010"/>
                    </a:cubicBezTo>
                    <a:cubicBezTo>
                      <a:pt x="0" y="13704"/>
                      <a:pt x="272" y="16915"/>
                      <a:pt x="1905" y="19256"/>
                    </a:cubicBezTo>
                    <a:cubicBezTo>
                      <a:pt x="3973" y="22195"/>
                      <a:pt x="7457" y="23828"/>
                      <a:pt x="10940" y="24372"/>
                    </a:cubicBezTo>
                    <a:cubicBezTo>
                      <a:pt x="12064" y="24551"/>
                      <a:pt x="13210" y="24639"/>
                      <a:pt x="14361" y="24639"/>
                    </a:cubicBezTo>
                    <a:cubicBezTo>
                      <a:pt x="21271" y="24639"/>
                      <a:pt x="28388" y="21460"/>
                      <a:pt x="32167" y="15582"/>
                    </a:cubicBezTo>
                    <a:cubicBezTo>
                      <a:pt x="32712" y="14765"/>
                      <a:pt x="33147" y="13867"/>
                      <a:pt x="33501" y="12942"/>
                    </a:cubicBezTo>
                    <a:cubicBezTo>
                      <a:pt x="34617" y="10030"/>
                      <a:pt x="34862" y="6519"/>
                      <a:pt x="33283" y="3716"/>
                    </a:cubicBezTo>
                    <a:cubicBezTo>
                      <a:pt x="32576" y="2437"/>
                      <a:pt x="31514" y="1430"/>
                      <a:pt x="30235" y="831"/>
                    </a:cubicBezTo>
                    <a:cubicBezTo>
                      <a:pt x="29031" y="278"/>
                      <a:pt x="27721" y="1"/>
                      <a:pt x="26399"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5" name="Google Shape;1345;p14"/>
              <p:cNvSpPr/>
              <p:nvPr/>
            </p:nvSpPr>
            <p:spPr>
              <a:xfrm>
                <a:off x="2883675" y="359700"/>
                <a:ext cx="278450" cy="1851200"/>
              </a:xfrm>
              <a:custGeom>
                <a:rect b="b" l="l" r="r" t="t"/>
                <a:pathLst>
                  <a:path extrusionOk="0" h="74048" w="11138">
                    <a:moveTo>
                      <a:pt x="2874" y="1"/>
                    </a:moveTo>
                    <a:cubicBezTo>
                      <a:pt x="2472" y="1"/>
                      <a:pt x="2099" y="257"/>
                      <a:pt x="1987" y="662"/>
                    </a:cubicBezTo>
                    <a:cubicBezTo>
                      <a:pt x="191" y="10568"/>
                      <a:pt x="0" y="20637"/>
                      <a:pt x="681" y="30652"/>
                    </a:cubicBezTo>
                    <a:cubicBezTo>
                      <a:pt x="1388" y="40667"/>
                      <a:pt x="2940" y="50627"/>
                      <a:pt x="4545" y="60560"/>
                    </a:cubicBezTo>
                    <a:cubicBezTo>
                      <a:pt x="5307" y="65105"/>
                      <a:pt x="5770" y="70330"/>
                      <a:pt x="9199" y="73786"/>
                    </a:cubicBezTo>
                    <a:cubicBezTo>
                      <a:pt x="9389" y="73970"/>
                      <a:pt x="9601" y="74048"/>
                      <a:pt x="9807" y="74048"/>
                    </a:cubicBezTo>
                    <a:cubicBezTo>
                      <a:pt x="10513" y="74048"/>
                      <a:pt x="11137" y="73133"/>
                      <a:pt x="10505" y="72480"/>
                    </a:cubicBezTo>
                    <a:cubicBezTo>
                      <a:pt x="7648" y="69623"/>
                      <a:pt x="7185" y="65268"/>
                      <a:pt x="6559" y="61485"/>
                    </a:cubicBezTo>
                    <a:cubicBezTo>
                      <a:pt x="5743" y="56587"/>
                      <a:pt x="4953" y="51688"/>
                      <a:pt x="4273" y="46790"/>
                    </a:cubicBezTo>
                    <a:cubicBezTo>
                      <a:pt x="2912" y="37101"/>
                      <a:pt x="1960" y="27304"/>
                      <a:pt x="2178" y="17507"/>
                    </a:cubicBezTo>
                    <a:cubicBezTo>
                      <a:pt x="2259" y="12010"/>
                      <a:pt x="2803" y="6540"/>
                      <a:pt x="3783" y="1151"/>
                    </a:cubicBezTo>
                    <a:cubicBezTo>
                      <a:pt x="3892" y="662"/>
                      <a:pt x="3593" y="172"/>
                      <a:pt x="3130" y="36"/>
                    </a:cubicBezTo>
                    <a:cubicBezTo>
                      <a:pt x="3045" y="12"/>
                      <a:pt x="2959" y="1"/>
                      <a:pt x="2874"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1346" name="Google Shape;1346;p14"/>
          <p:cNvGrpSpPr/>
          <p:nvPr/>
        </p:nvGrpSpPr>
        <p:grpSpPr>
          <a:xfrm>
            <a:off x="7476188" y="-6022"/>
            <a:ext cx="2301111" cy="4394384"/>
            <a:chOff x="7476188" y="-6022"/>
            <a:chExt cx="2301111" cy="4394384"/>
          </a:xfrm>
        </p:grpSpPr>
        <p:grpSp>
          <p:nvGrpSpPr>
            <p:cNvPr id="1347" name="Google Shape;1347;p14"/>
            <p:cNvGrpSpPr/>
            <p:nvPr/>
          </p:nvGrpSpPr>
          <p:grpSpPr>
            <a:xfrm>
              <a:off x="7476188" y="-6022"/>
              <a:ext cx="1108350" cy="1035742"/>
              <a:chOff x="5123400" y="238125"/>
              <a:chExt cx="864750" cy="808100"/>
            </a:xfrm>
          </p:grpSpPr>
          <p:sp>
            <p:nvSpPr>
              <p:cNvPr id="1348" name="Google Shape;1348;p14"/>
              <p:cNvSpPr/>
              <p:nvPr/>
            </p:nvSpPr>
            <p:spPr>
              <a:xfrm>
                <a:off x="5123400" y="531275"/>
                <a:ext cx="227225" cy="301850"/>
              </a:xfrm>
              <a:custGeom>
                <a:rect b="b" l="l" r="r" t="t"/>
                <a:pathLst>
                  <a:path extrusionOk="0" h="12074" w="9089">
                    <a:moveTo>
                      <a:pt x="6154" y="1"/>
                    </a:moveTo>
                    <a:cubicBezTo>
                      <a:pt x="6109" y="1"/>
                      <a:pt x="6062" y="2"/>
                      <a:pt x="6015" y="3"/>
                    </a:cubicBezTo>
                    <a:cubicBezTo>
                      <a:pt x="3674" y="85"/>
                      <a:pt x="1470" y="2371"/>
                      <a:pt x="762" y="4439"/>
                    </a:cubicBezTo>
                    <a:cubicBezTo>
                      <a:pt x="0" y="6698"/>
                      <a:pt x="545" y="9229"/>
                      <a:pt x="2205" y="10971"/>
                    </a:cubicBezTo>
                    <a:cubicBezTo>
                      <a:pt x="2824" y="11590"/>
                      <a:pt x="3623" y="12074"/>
                      <a:pt x="4460" y="12074"/>
                    </a:cubicBezTo>
                    <a:cubicBezTo>
                      <a:pt x="4542" y="12074"/>
                      <a:pt x="4625" y="12069"/>
                      <a:pt x="4709" y="12059"/>
                    </a:cubicBezTo>
                    <a:cubicBezTo>
                      <a:pt x="6069" y="11869"/>
                      <a:pt x="6858" y="10481"/>
                      <a:pt x="7620" y="9338"/>
                    </a:cubicBezTo>
                    <a:cubicBezTo>
                      <a:pt x="8029" y="8766"/>
                      <a:pt x="8382" y="8168"/>
                      <a:pt x="8655" y="7542"/>
                    </a:cubicBezTo>
                    <a:cubicBezTo>
                      <a:pt x="8845" y="6861"/>
                      <a:pt x="8954" y="6181"/>
                      <a:pt x="8981" y="5473"/>
                    </a:cubicBezTo>
                    <a:cubicBezTo>
                      <a:pt x="9088" y="3304"/>
                      <a:pt x="9011" y="1"/>
                      <a:pt x="6154"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9" name="Google Shape;1349;p14"/>
              <p:cNvSpPr/>
              <p:nvPr/>
            </p:nvSpPr>
            <p:spPr>
              <a:xfrm>
                <a:off x="5371525" y="812725"/>
                <a:ext cx="185275" cy="233500"/>
              </a:xfrm>
              <a:custGeom>
                <a:rect b="b" l="l" r="r" t="t"/>
                <a:pathLst>
                  <a:path extrusionOk="0" h="9340" w="7411">
                    <a:moveTo>
                      <a:pt x="3692" y="0"/>
                    </a:moveTo>
                    <a:cubicBezTo>
                      <a:pt x="949" y="0"/>
                      <a:pt x="0" y="4692"/>
                      <a:pt x="308" y="6870"/>
                    </a:cubicBezTo>
                    <a:cubicBezTo>
                      <a:pt x="444" y="7795"/>
                      <a:pt x="825" y="8802"/>
                      <a:pt x="1669" y="9211"/>
                    </a:cubicBezTo>
                    <a:cubicBezTo>
                      <a:pt x="1912" y="9297"/>
                      <a:pt x="2166" y="9340"/>
                      <a:pt x="2419" y="9340"/>
                    </a:cubicBezTo>
                    <a:cubicBezTo>
                      <a:pt x="2961" y="9340"/>
                      <a:pt x="3501" y="9146"/>
                      <a:pt x="3927" y="8775"/>
                    </a:cubicBezTo>
                    <a:cubicBezTo>
                      <a:pt x="4499" y="8231"/>
                      <a:pt x="4962" y="7550"/>
                      <a:pt x="5234" y="6788"/>
                    </a:cubicBezTo>
                    <a:cubicBezTo>
                      <a:pt x="5969" y="4992"/>
                      <a:pt x="7411" y="1454"/>
                      <a:pt x="5043" y="339"/>
                    </a:cubicBezTo>
                    <a:cubicBezTo>
                      <a:pt x="4552" y="105"/>
                      <a:pt x="4102" y="0"/>
                      <a:pt x="369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0" name="Google Shape;1350;p14"/>
              <p:cNvSpPr/>
              <p:nvPr/>
            </p:nvSpPr>
            <p:spPr>
              <a:xfrm>
                <a:off x="5761575" y="238125"/>
                <a:ext cx="192550" cy="90875"/>
              </a:xfrm>
              <a:custGeom>
                <a:rect b="b" l="l" r="r" t="t"/>
                <a:pathLst>
                  <a:path extrusionOk="0" h="3635" w="7702">
                    <a:moveTo>
                      <a:pt x="0" y="0"/>
                    </a:moveTo>
                    <a:cubicBezTo>
                      <a:pt x="1318" y="1721"/>
                      <a:pt x="2929" y="3635"/>
                      <a:pt x="4521" y="3635"/>
                    </a:cubicBezTo>
                    <a:cubicBezTo>
                      <a:pt x="5396" y="3635"/>
                      <a:pt x="6265" y="3057"/>
                      <a:pt x="7076" y="1551"/>
                    </a:cubicBezTo>
                    <a:cubicBezTo>
                      <a:pt x="7348" y="1061"/>
                      <a:pt x="7566" y="544"/>
                      <a:pt x="770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1" name="Google Shape;1351;p14"/>
              <p:cNvSpPr/>
              <p:nvPr/>
            </p:nvSpPr>
            <p:spPr>
              <a:xfrm>
                <a:off x="5165575" y="238125"/>
                <a:ext cx="411650" cy="179850"/>
              </a:xfrm>
              <a:custGeom>
                <a:rect b="b" l="l" r="r" t="t"/>
                <a:pathLst>
                  <a:path extrusionOk="0" h="7194" w="16466">
                    <a:moveTo>
                      <a:pt x="1280" y="0"/>
                    </a:moveTo>
                    <a:cubicBezTo>
                      <a:pt x="409" y="1524"/>
                      <a:pt x="1" y="3429"/>
                      <a:pt x="817" y="4980"/>
                    </a:cubicBezTo>
                    <a:cubicBezTo>
                      <a:pt x="1307" y="5878"/>
                      <a:pt x="2123" y="6531"/>
                      <a:pt x="3103" y="6858"/>
                    </a:cubicBezTo>
                    <a:cubicBezTo>
                      <a:pt x="3745" y="7084"/>
                      <a:pt x="4399" y="7193"/>
                      <a:pt x="5058" y="7193"/>
                    </a:cubicBezTo>
                    <a:cubicBezTo>
                      <a:pt x="5349" y="7193"/>
                      <a:pt x="5641" y="7172"/>
                      <a:pt x="5933" y="7130"/>
                    </a:cubicBezTo>
                    <a:cubicBezTo>
                      <a:pt x="7893" y="6858"/>
                      <a:pt x="9607" y="5769"/>
                      <a:pt x="11295" y="4735"/>
                    </a:cubicBezTo>
                    <a:cubicBezTo>
                      <a:pt x="13417" y="3402"/>
                      <a:pt x="15839" y="1769"/>
                      <a:pt x="16465"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2" name="Google Shape;1352;p14"/>
              <p:cNvSpPr/>
              <p:nvPr/>
            </p:nvSpPr>
            <p:spPr>
              <a:xfrm>
                <a:off x="5831650" y="461575"/>
                <a:ext cx="156500" cy="141600"/>
              </a:xfrm>
              <a:custGeom>
                <a:rect b="b" l="l" r="r" t="t"/>
                <a:pathLst>
                  <a:path extrusionOk="0" h="5664" w="6260">
                    <a:moveTo>
                      <a:pt x="3038" y="1"/>
                    </a:moveTo>
                    <a:cubicBezTo>
                      <a:pt x="1526" y="1"/>
                      <a:pt x="435" y="1480"/>
                      <a:pt x="136" y="2846"/>
                    </a:cubicBezTo>
                    <a:cubicBezTo>
                      <a:pt x="0" y="3445"/>
                      <a:pt x="28" y="4043"/>
                      <a:pt x="273" y="4588"/>
                    </a:cubicBezTo>
                    <a:cubicBezTo>
                      <a:pt x="612" y="5287"/>
                      <a:pt x="1377" y="5663"/>
                      <a:pt x="2148" y="5663"/>
                    </a:cubicBezTo>
                    <a:cubicBezTo>
                      <a:pt x="2427" y="5663"/>
                      <a:pt x="2706" y="5614"/>
                      <a:pt x="2967" y="5513"/>
                    </a:cubicBezTo>
                    <a:cubicBezTo>
                      <a:pt x="4953" y="4805"/>
                      <a:pt x="6260" y="560"/>
                      <a:pt x="3484" y="43"/>
                    </a:cubicBezTo>
                    <a:cubicBezTo>
                      <a:pt x="3332" y="14"/>
                      <a:pt x="3183" y="1"/>
                      <a:pt x="3038"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3" name="Google Shape;1353;p14"/>
              <p:cNvSpPr/>
              <p:nvPr/>
            </p:nvSpPr>
            <p:spPr>
              <a:xfrm>
                <a:off x="5466300" y="374175"/>
                <a:ext cx="238125" cy="288475"/>
              </a:xfrm>
              <a:custGeom>
                <a:rect b="b" l="l" r="r" t="t"/>
                <a:pathLst>
                  <a:path extrusionOk="0" h="11539" w="9525">
                    <a:moveTo>
                      <a:pt x="6206" y="1"/>
                    </a:moveTo>
                    <a:cubicBezTo>
                      <a:pt x="6197" y="1"/>
                      <a:pt x="6187" y="1"/>
                      <a:pt x="6178" y="1"/>
                    </a:cubicBezTo>
                    <a:cubicBezTo>
                      <a:pt x="4001" y="28"/>
                      <a:pt x="1715" y="3239"/>
                      <a:pt x="844" y="4927"/>
                    </a:cubicBezTo>
                    <a:cubicBezTo>
                      <a:pt x="273" y="5961"/>
                      <a:pt x="0" y="7104"/>
                      <a:pt x="82" y="8274"/>
                    </a:cubicBezTo>
                    <a:cubicBezTo>
                      <a:pt x="218" y="9390"/>
                      <a:pt x="844" y="10397"/>
                      <a:pt x="1769" y="10995"/>
                    </a:cubicBezTo>
                    <a:cubicBezTo>
                      <a:pt x="2325" y="11355"/>
                      <a:pt x="2980" y="11538"/>
                      <a:pt x="3638" y="11538"/>
                    </a:cubicBezTo>
                    <a:cubicBezTo>
                      <a:pt x="4075" y="11538"/>
                      <a:pt x="4514" y="11458"/>
                      <a:pt x="4926" y="11295"/>
                    </a:cubicBezTo>
                    <a:cubicBezTo>
                      <a:pt x="5443" y="11023"/>
                      <a:pt x="5933" y="10696"/>
                      <a:pt x="6369" y="10261"/>
                    </a:cubicBezTo>
                    <a:cubicBezTo>
                      <a:pt x="7811" y="8927"/>
                      <a:pt x="8981" y="7213"/>
                      <a:pt x="9253" y="5280"/>
                    </a:cubicBezTo>
                    <a:cubicBezTo>
                      <a:pt x="9524" y="3383"/>
                      <a:pt x="8553" y="1"/>
                      <a:pt x="620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4" name="Google Shape;1354;p14"/>
              <p:cNvSpPr/>
              <p:nvPr/>
            </p:nvSpPr>
            <p:spPr>
              <a:xfrm>
                <a:off x="5646600" y="698875"/>
                <a:ext cx="226575" cy="176075"/>
              </a:xfrm>
              <a:custGeom>
                <a:rect b="b" l="l" r="r" t="t"/>
                <a:pathLst>
                  <a:path extrusionOk="0" h="7043" w="9063">
                    <a:moveTo>
                      <a:pt x="4532" y="0"/>
                    </a:moveTo>
                    <a:cubicBezTo>
                      <a:pt x="2303" y="0"/>
                      <a:pt x="96" y="2790"/>
                      <a:pt x="55" y="4947"/>
                    </a:cubicBezTo>
                    <a:cubicBezTo>
                      <a:pt x="0" y="5519"/>
                      <a:pt x="163" y="6063"/>
                      <a:pt x="517" y="6471"/>
                    </a:cubicBezTo>
                    <a:cubicBezTo>
                      <a:pt x="904" y="6901"/>
                      <a:pt x="1478" y="7042"/>
                      <a:pt x="2051" y="7042"/>
                    </a:cubicBezTo>
                    <a:cubicBezTo>
                      <a:pt x="2204" y="7042"/>
                      <a:pt x="2355" y="7032"/>
                      <a:pt x="2504" y="7015"/>
                    </a:cubicBezTo>
                    <a:cubicBezTo>
                      <a:pt x="4953" y="6716"/>
                      <a:pt x="9062" y="3478"/>
                      <a:pt x="6559" y="919"/>
                    </a:cubicBezTo>
                    <a:cubicBezTo>
                      <a:pt x="5924" y="272"/>
                      <a:pt x="5227" y="0"/>
                      <a:pt x="453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355" name="Google Shape;1355;p14"/>
            <p:cNvGrpSpPr/>
            <p:nvPr/>
          </p:nvGrpSpPr>
          <p:grpSpPr>
            <a:xfrm>
              <a:off x="8320982" y="1800893"/>
              <a:ext cx="1456317" cy="1343037"/>
              <a:chOff x="3434750" y="1373375"/>
              <a:chExt cx="1355975" cy="1250500"/>
            </a:xfrm>
          </p:grpSpPr>
          <p:sp>
            <p:nvSpPr>
              <p:cNvPr id="1356" name="Google Shape;1356;p14"/>
              <p:cNvSpPr/>
              <p:nvPr/>
            </p:nvSpPr>
            <p:spPr>
              <a:xfrm>
                <a:off x="3434750" y="1373375"/>
                <a:ext cx="1355975" cy="1250500"/>
              </a:xfrm>
              <a:custGeom>
                <a:rect b="b" l="l" r="r" t="t"/>
                <a:pathLst>
                  <a:path extrusionOk="0" h="50020" w="54239">
                    <a:moveTo>
                      <a:pt x="15301" y="1"/>
                    </a:moveTo>
                    <a:cubicBezTo>
                      <a:pt x="15074" y="1"/>
                      <a:pt x="14850" y="36"/>
                      <a:pt x="14642" y="120"/>
                    </a:cubicBezTo>
                    <a:cubicBezTo>
                      <a:pt x="14152" y="310"/>
                      <a:pt x="13499" y="1507"/>
                      <a:pt x="13227" y="1916"/>
                    </a:cubicBezTo>
                    <a:cubicBezTo>
                      <a:pt x="11893" y="3875"/>
                      <a:pt x="10968" y="6107"/>
                      <a:pt x="9880" y="8148"/>
                    </a:cubicBezTo>
                    <a:cubicBezTo>
                      <a:pt x="8247" y="11277"/>
                      <a:pt x="6777" y="14461"/>
                      <a:pt x="5525" y="17754"/>
                    </a:cubicBezTo>
                    <a:cubicBezTo>
                      <a:pt x="3648" y="22544"/>
                      <a:pt x="1" y="30219"/>
                      <a:pt x="2641" y="34491"/>
                    </a:cubicBezTo>
                    <a:cubicBezTo>
                      <a:pt x="3838" y="36369"/>
                      <a:pt x="5716" y="37566"/>
                      <a:pt x="7566" y="38709"/>
                    </a:cubicBezTo>
                    <a:lnTo>
                      <a:pt x="23650" y="48697"/>
                    </a:lnTo>
                    <a:cubicBezTo>
                      <a:pt x="24700" y="49347"/>
                      <a:pt x="25841" y="50020"/>
                      <a:pt x="27138" y="50020"/>
                    </a:cubicBezTo>
                    <a:cubicBezTo>
                      <a:pt x="27253" y="50020"/>
                      <a:pt x="27370" y="50014"/>
                      <a:pt x="27487" y="50003"/>
                    </a:cubicBezTo>
                    <a:cubicBezTo>
                      <a:pt x="28739" y="49894"/>
                      <a:pt x="29964" y="49160"/>
                      <a:pt x="31134" y="48425"/>
                    </a:cubicBezTo>
                    <a:cubicBezTo>
                      <a:pt x="38264" y="43880"/>
                      <a:pt x="45013" y="38791"/>
                      <a:pt x="51327" y="33212"/>
                    </a:cubicBezTo>
                    <a:cubicBezTo>
                      <a:pt x="52606" y="32178"/>
                      <a:pt x="53586" y="30872"/>
                      <a:pt x="54239" y="29402"/>
                    </a:cubicBezTo>
                    <a:cubicBezTo>
                      <a:pt x="54071" y="28187"/>
                      <a:pt x="53539" y="27771"/>
                      <a:pt x="52844" y="27771"/>
                    </a:cubicBezTo>
                    <a:cubicBezTo>
                      <a:pt x="51844" y="27771"/>
                      <a:pt x="50509" y="28633"/>
                      <a:pt x="49449" y="29212"/>
                    </a:cubicBezTo>
                    <a:cubicBezTo>
                      <a:pt x="45775" y="31253"/>
                      <a:pt x="42101" y="33267"/>
                      <a:pt x="38427" y="35308"/>
                    </a:cubicBezTo>
                    <a:cubicBezTo>
                      <a:pt x="37669" y="35723"/>
                      <a:pt x="36692" y="36055"/>
                      <a:pt x="35904" y="36055"/>
                    </a:cubicBezTo>
                    <a:cubicBezTo>
                      <a:pt x="35195" y="36055"/>
                      <a:pt x="34639" y="35785"/>
                      <a:pt x="34536" y="35063"/>
                    </a:cubicBezTo>
                    <a:cubicBezTo>
                      <a:pt x="34454" y="34518"/>
                      <a:pt x="34726" y="33920"/>
                      <a:pt x="34998" y="33375"/>
                    </a:cubicBezTo>
                    <a:cubicBezTo>
                      <a:pt x="36286" y="30849"/>
                      <a:pt x="47064" y="17616"/>
                      <a:pt x="42263" y="17616"/>
                    </a:cubicBezTo>
                    <a:cubicBezTo>
                      <a:pt x="41788" y="17616"/>
                      <a:pt x="41162" y="17745"/>
                      <a:pt x="40360" y="18027"/>
                    </a:cubicBezTo>
                    <a:cubicBezTo>
                      <a:pt x="36005" y="19578"/>
                      <a:pt x="32495" y="23660"/>
                      <a:pt x="28358" y="25510"/>
                    </a:cubicBezTo>
                    <a:cubicBezTo>
                      <a:pt x="27599" y="25846"/>
                      <a:pt x="26755" y="26095"/>
                      <a:pt x="26000" y="26095"/>
                    </a:cubicBezTo>
                    <a:cubicBezTo>
                      <a:pt x="25347" y="26095"/>
                      <a:pt x="24762" y="25909"/>
                      <a:pt x="24358" y="25429"/>
                    </a:cubicBezTo>
                    <a:cubicBezTo>
                      <a:pt x="23541" y="24476"/>
                      <a:pt x="23868" y="22789"/>
                      <a:pt x="24439" y="21401"/>
                    </a:cubicBezTo>
                    <a:cubicBezTo>
                      <a:pt x="25664" y="18380"/>
                      <a:pt x="27732" y="15414"/>
                      <a:pt x="29256" y="12502"/>
                    </a:cubicBezTo>
                    <a:cubicBezTo>
                      <a:pt x="30467" y="10198"/>
                      <a:pt x="30711" y="8273"/>
                      <a:pt x="29275" y="8273"/>
                    </a:cubicBezTo>
                    <a:cubicBezTo>
                      <a:pt x="28709" y="8273"/>
                      <a:pt x="27883" y="8571"/>
                      <a:pt x="26752" y="9264"/>
                    </a:cubicBezTo>
                    <a:cubicBezTo>
                      <a:pt x="22779" y="11740"/>
                      <a:pt x="19132" y="15931"/>
                      <a:pt x="15050" y="17918"/>
                    </a:cubicBezTo>
                    <a:cubicBezTo>
                      <a:pt x="14683" y="18092"/>
                      <a:pt x="14288" y="18252"/>
                      <a:pt x="13924" y="18252"/>
                    </a:cubicBezTo>
                    <a:cubicBezTo>
                      <a:pt x="13776" y="18252"/>
                      <a:pt x="13633" y="18226"/>
                      <a:pt x="13499" y="18163"/>
                    </a:cubicBezTo>
                    <a:cubicBezTo>
                      <a:pt x="12955" y="17890"/>
                      <a:pt x="12928" y="17047"/>
                      <a:pt x="12982" y="16339"/>
                    </a:cubicBezTo>
                    <a:cubicBezTo>
                      <a:pt x="13200" y="13101"/>
                      <a:pt x="14370" y="9998"/>
                      <a:pt x="15295" y="6896"/>
                    </a:cubicBezTo>
                    <a:cubicBezTo>
                      <a:pt x="15567" y="5971"/>
                      <a:pt x="17500" y="310"/>
                      <a:pt x="15513" y="11"/>
                    </a:cubicBezTo>
                    <a:cubicBezTo>
                      <a:pt x="15442" y="4"/>
                      <a:pt x="15372" y="1"/>
                      <a:pt x="15301"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7" name="Google Shape;1357;p14"/>
              <p:cNvSpPr/>
              <p:nvPr/>
            </p:nvSpPr>
            <p:spPr>
              <a:xfrm>
                <a:off x="3614375" y="2001325"/>
                <a:ext cx="129975" cy="160875"/>
              </a:xfrm>
              <a:custGeom>
                <a:rect b="b" l="l" r="r" t="t"/>
                <a:pathLst>
                  <a:path extrusionOk="0" h="6435" w="5199">
                    <a:moveTo>
                      <a:pt x="3054" y="1"/>
                    </a:moveTo>
                    <a:cubicBezTo>
                      <a:pt x="1936" y="1"/>
                      <a:pt x="814" y="1969"/>
                      <a:pt x="436" y="3005"/>
                    </a:cubicBezTo>
                    <a:cubicBezTo>
                      <a:pt x="137" y="3658"/>
                      <a:pt x="0" y="4366"/>
                      <a:pt x="82" y="5073"/>
                    </a:cubicBezTo>
                    <a:cubicBezTo>
                      <a:pt x="189" y="5767"/>
                      <a:pt x="740" y="6435"/>
                      <a:pt x="1429" y="6435"/>
                    </a:cubicBezTo>
                    <a:cubicBezTo>
                      <a:pt x="1443" y="6435"/>
                      <a:pt x="1456" y="6435"/>
                      <a:pt x="1470" y="6434"/>
                    </a:cubicBezTo>
                    <a:cubicBezTo>
                      <a:pt x="1769" y="6407"/>
                      <a:pt x="2041" y="6298"/>
                      <a:pt x="2286" y="6135"/>
                    </a:cubicBezTo>
                    <a:cubicBezTo>
                      <a:pt x="3783" y="5209"/>
                      <a:pt x="5198" y="2678"/>
                      <a:pt x="4246" y="937"/>
                    </a:cubicBezTo>
                    <a:cubicBezTo>
                      <a:pt x="3874" y="265"/>
                      <a:pt x="3464" y="1"/>
                      <a:pt x="3054"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8" name="Google Shape;1358;p14"/>
              <p:cNvSpPr/>
              <p:nvPr/>
            </p:nvSpPr>
            <p:spPr>
              <a:xfrm>
                <a:off x="3881075" y="2162200"/>
                <a:ext cx="129975" cy="161225"/>
              </a:xfrm>
              <a:custGeom>
                <a:rect b="b" l="l" r="r" t="t"/>
                <a:pathLst>
                  <a:path extrusionOk="0" h="6449" w="5199">
                    <a:moveTo>
                      <a:pt x="3030" y="0"/>
                    </a:moveTo>
                    <a:cubicBezTo>
                      <a:pt x="1910" y="0"/>
                      <a:pt x="787" y="1956"/>
                      <a:pt x="409" y="2993"/>
                    </a:cubicBezTo>
                    <a:cubicBezTo>
                      <a:pt x="109" y="3646"/>
                      <a:pt x="0" y="4381"/>
                      <a:pt x="55" y="5088"/>
                    </a:cubicBezTo>
                    <a:cubicBezTo>
                      <a:pt x="164" y="5768"/>
                      <a:pt x="735" y="6449"/>
                      <a:pt x="1470" y="6449"/>
                    </a:cubicBezTo>
                    <a:cubicBezTo>
                      <a:pt x="1769" y="6422"/>
                      <a:pt x="2041" y="6313"/>
                      <a:pt x="2286" y="6149"/>
                    </a:cubicBezTo>
                    <a:cubicBezTo>
                      <a:pt x="3783" y="5197"/>
                      <a:pt x="5198" y="2666"/>
                      <a:pt x="4219" y="924"/>
                    </a:cubicBezTo>
                    <a:cubicBezTo>
                      <a:pt x="3847" y="261"/>
                      <a:pt x="3439" y="0"/>
                      <a:pt x="3030"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9" name="Google Shape;1359;p14"/>
              <p:cNvSpPr/>
              <p:nvPr/>
            </p:nvSpPr>
            <p:spPr>
              <a:xfrm>
                <a:off x="4067500" y="2315675"/>
                <a:ext cx="144250" cy="141450"/>
              </a:xfrm>
              <a:custGeom>
                <a:rect b="b" l="l" r="r" t="t"/>
                <a:pathLst>
                  <a:path extrusionOk="0" h="5658" w="5770">
                    <a:moveTo>
                      <a:pt x="4252" y="0"/>
                    </a:moveTo>
                    <a:cubicBezTo>
                      <a:pt x="3195" y="0"/>
                      <a:pt x="1764" y="1261"/>
                      <a:pt x="1143" y="2024"/>
                    </a:cubicBezTo>
                    <a:cubicBezTo>
                      <a:pt x="708" y="2569"/>
                      <a:pt x="245" y="3167"/>
                      <a:pt x="136" y="3875"/>
                    </a:cubicBezTo>
                    <a:cubicBezTo>
                      <a:pt x="0" y="4555"/>
                      <a:pt x="327" y="5399"/>
                      <a:pt x="1007" y="5617"/>
                    </a:cubicBezTo>
                    <a:cubicBezTo>
                      <a:pt x="1143" y="5644"/>
                      <a:pt x="1293" y="5657"/>
                      <a:pt x="1442" y="5657"/>
                    </a:cubicBezTo>
                    <a:cubicBezTo>
                      <a:pt x="1592" y="5657"/>
                      <a:pt x="1742" y="5644"/>
                      <a:pt x="1878" y="5617"/>
                    </a:cubicBezTo>
                    <a:cubicBezTo>
                      <a:pt x="3592" y="5208"/>
                      <a:pt x="5769" y="3303"/>
                      <a:pt x="5443" y="1344"/>
                    </a:cubicBezTo>
                    <a:cubicBezTo>
                      <a:pt x="5272" y="359"/>
                      <a:pt x="4816" y="0"/>
                      <a:pt x="4252"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360" name="Google Shape;1360;p14"/>
            <p:cNvSpPr/>
            <p:nvPr/>
          </p:nvSpPr>
          <p:spPr>
            <a:xfrm>
              <a:off x="8320973" y="3401015"/>
              <a:ext cx="878440" cy="987348"/>
            </a:xfrm>
            <a:custGeom>
              <a:rect b="b" l="l" r="r" t="t"/>
              <a:pathLst>
                <a:path extrusionOk="0" h="31078" w="27650">
                  <a:moveTo>
                    <a:pt x="19065" y="1"/>
                  </a:moveTo>
                  <a:cubicBezTo>
                    <a:pt x="17887" y="1"/>
                    <a:pt x="16700" y="836"/>
                    <a:pt x="16247" y="1979"/>
                  </a:cubicBezTo>
                  <a:cubicBezTo>
                    <a:pt x="15676" y="3421"/>
                    <a:pt x="16138" y="5081"/>
                    <a:pt x="17091" y="6306"/>
                  </a:cubicBezTo>
                  <a:cubicBezTo>
                    <a:pt x="17771" y="7204"/>
                    <a:pt x="18696" y="7884"/>
                    <a:pt x="19458" y="8728"/>
                  </a:cubicBezTo>
                  <a:cubicBezTo>
                    <a:pt x="20710" y="10170"/>
                    <a:pt x="21418" y="12048"/>
                    <a:pt x="21418" y="13980"/>
                  </a:cubicBezTo>
                  <a:cubicBezTo>
                    <a:pt x="21391" y="14742"/>
                    <a:pt x="21227" y="15586"/>
                    <a:pt x="20547" y="15967"/>
                  </a:cubicBezTo>
                  <a:cubicBezTo>
                    <a:pt x="20282" y="16086"/>
                    <a:pt x="19998" y="16147"/>
                    <a:pt x="19713" y="16147"/>
                  </a:cubicBezTo>
                  <a:cubicBezTo>
                    <a:pt x="19413" y="16147"/>
                    <a:pt x="19112" y="16079"/>
                    <a:pt x="18833" y="15940"/>
                  </a:cubicBezTo>
                  <a:cubicBezTo>
                    <a:pt x="17254" y="15287"/>
                    <a:pt x="16138" y="13817"/>
                    <a:pt x="15213" y="12402"/>
                  </a:cubicBezTo>
                  <a:cubicBezTo>
                    <a:pt x="14261" y="10960"/>
                    <a:pt x="13335" y="9436"/>
                    <a:pt x="11866" y="8510"/>
                  </a:cubicBezTo>
                  <a:cubicBezTo>
                    <a:pt x="11186" y="8087"/>
                    <a:pt x="10343" y="7851"/>
                    <a:pt x="9527" y="7851"/>
                  </a:cubicBezTo>
                  <a:cubicBezTo>
                    <a:pt x="8613" y="7851"/>
                    <a:pt x="7733" y="8148"/>
                    <a:pt x="7158" y="8810"/>
                  </a:cubicBezTo>
                  <a:cubicBezTo>
                    <a:pt x="6096" y="10061"/>
                    <a:pt x="6423" y="12048"/>
                    <a:pt x="7403" y="13382"/>
                  </a:cubicBezTo>
                  <a:cubicBezTo>
                    <a:pt x="8382" y="14688"/>
                    <a:pt x="9852" y="15559"/>
                    <a:pt x="11213" y="16511"/>
                  </a:cubicBezTo>
                  <a:cubicBezTo>
                    <a:pt x="12737" y="17627"/>
                    <a:pt x="14152" y="18933"/>
                    <a:pt x="15404" y="20376"/>
                  </a:cubicBezTo>
                  <a:cubicBezTo>
                    <a:pt x="15975" y="21056"/>
                    <a:pt x="16519" y="21818"/>
                    <a:pt x="16683" y="22689"/>
                  </a:cubicBezTo>
                  <a:cubicBezTo>
                    <a:pt x="16846" y="23560"/>
                    <a:pt x="16492" y="24594"/>
                    <a:pt x="15676" y="24920"/>
                  </a:cubicBezTo>
                  <a:cubicBezTo>
                    <a:pt x="15438" y="24996"/>
                    <a:pt x="15191" y="25033"/>
                    <a:pt x="14946" y="25033"/>
                  </a:cubicBezTo>
                  <a:cubicBezTo>
                    <a:pt x="14575" y="25033"/>
                    <a:pt x="14207" y="24948"/>
                    <a:pt x="13880" y="24784"/>
                  </a:cubicBezTo>
                  <a:cubicBezTo>
                    <a:pt x="11512" y="23886"/>
                    <a:pt x="9934" y="21709"/>
                    <a:pt x="7920" y="20158"/>
                  </a:cubicBezTo>
                  <a:cubicBezTo>
                    <a:pt x="6752" y="19274"/>
                    <a:pt x="5182" y="18647"/>
                    <a:pt x="3745" y="18647"/>
                  </a:cubicBezTo>
                  <a:cubicBezTo>
                    <a:pt x="2704" y="18647"/>
                    <a:pt x="1732" y="18976"/>
                    <a:pt x="1034" y="19777"/>
                  </a:cubicBezTo>
                  <a:cubicBezTo>
                    <a:pt x="109" y="20838"/>
                    <a:pt x="0" y="22471"/>
                    <a:pt x="517" y="23777"/>
                  </a:cubicBezTo>
                  <a:cubicBezTo>
                    <a:pt x="2395" y="28567"/>
                    <a:pt x="9689" y="30581"/>
                    <a:pt x="14206" y="31016"/>
                  </a:cubicBezTo>
                  <a:cubicBezTo>
                    <a:pt x="14682" y="31057"/>
                    <a:pt x="15165" y="31078"/>
                    <a:pt x="15648" y="31078"/>
                  </a:cubicBezTo>
                  <a:cubicBezTo>
                    <a:pt x="16132" y="31078"/>
                    <a:pt x="16615" y="31057"/>
                    <a:pt x="17091" y="31016"/>
                  </a:cubicBezTo>
                  <a:cubicBezTo>
                    <a:pt x="19567" y="30799"/>
                    <a:pt x="21962" y="29955"/>
                    <a:pt x="23758" y="28268"/>
                  </a:cubicBezTo>
                  <a:cubicBezTo>
                    <a:pt x="26806" y="25465"/>
                    <a:pt x="27595" y="21002"/>
                    <a:pt x="27623" y="16865"/>
                  </a:cubicBezTo>
                  <a:cubicBezTo>
                    <a:pt x="27650" y="10524"/>
                    <a:pt x="26425" y="2877"/>
                    <a:pt x="19976" y="183"/>
                  </a:cubicBezTo>
                  <a:cubicBezTo>
                    <a:pt x="19682" y="58"/>
                    <a:pt x="19373" y="1"/>
                    <a:pt x="19065"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361" name="Google Shape;1361;p14"/>
            <p:cNvGrpSpPr/>
            <p:nvPr/>
          </p:nvGrpSpPr>
          <p:grpSpPr>
            <a:xfrm flipH="1">
              <a:off x="8748000" y="161563"/>
              <a:ext cx="396000" cy="1516200"/>
              <a:chOff x="1922325" y="160900"/>
              <a:chExt cx="396000" cy="1516200"/>
            </a:xfrm>
          </p:grpSpPr>
          <p:sp>
            <p:nvSpPr>
              <p:cNvPr id="1362" name="Google Shape;1362;p14"/>
              <p:cNvSpPr/>
              <p:nvPr/>
            </p:nvSpPr>
            <p:spPr>
              <a:xfrm>
                <a:off x="1923025" y="580075"/>
                <a:ext cx="395300" cy="1097025"/>
              </a:xfrm>
              <a:custGeom>
                <a:rect b="b" l="l" r="r" t="t"/>
                <a:pathLst>
                  <a:path extrusionOk="0" h="43881" w="15812">
                    <a:moveTo>
                      <a:pt x="9155" y="0"/>
                    </a:moveTo>
                    <a:cubicBezTo>
                      <a:pt x="6714" y="0"/>
                      <a:pt x="3722" y="1282"/>
                      <a:pt x="2041" y="2052"/>
                    </a:cubicBezTo>
                    <a:cubicBezTo>
                      <a:pt x="1361" y="2378"/>
                      <a:pt x="680" y="2705"/>
                      <a:pt x="0" y="3059"/>
                    </a:cubicBezTo>
                    <a:lnTo>
                      <a:pt x="0" y="43880"/>
                    </a:lnTo>
                    <a:cubicBezTo>
                      <a:pt x="4626" y="40506"/>
                      <a:pt x="8981" y="36750"/>
                      <a:pt x="11757" y="31770"/>
                    </a:cubicBezTo>
                    <a:cubicBezTo>
                      <a:pt x="15539" y="25102"/>
                      <a:pt x="15811" y="17101"/>
                      <a:pt x="14532" y="9726"/>
                    </a:cubicBezTo>
                    <a:cubicBezTo>
                      <a:pt x="14124" y="7331"/>
                      <a:pt x="13743" y="1943"/>
                      <a:pt x="11403" y="528"/>
                    </a:cubicBezTo>
                    <a:cubicBezTo>
                      <a:pt x="10769" y="152"/>
                      <a:pt x="9995" y="0"/>
                      <a:pt x="9155"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3" name="Google Shape;1363;p14"/>
              <p:cNvSpPr/>
              <p:nvPr/>
            </p:nvSpPr>
            <p:spPr>
              <a:xfrm>
                <a:off x="1922325" y="858375"/>
                <a:ext cx="225225" cy="459200"/>
              </a:xfrm>
              <a:custGeom>
                <a:rect b="b" l="l" r="r" t="t"/>
                <a:pathLst>
                  <a:path extrusionOk="0" h="18368" w="9009">
                    <a:moveTo>
                      <a:pt x="1951" y="1"/>
                    </a:moveTo>
                    <a:cubicBezTo>
                      <a:pt x="1296" y="1"/>
                      <a:pt x="640" y="94"/>
                      <a:pt x="1" y="282"/>
                    </a:cubicBezTo>
                    <a:lnTo>
                      <a:pt x="1" y="18352"/>
                    </a:lnTo>
                    <a:cubicBezTo>
                      <a:pt x="120" y="18363"/>
                      <a:pt x="239" y="18368"/>
                      <a:pt x="357" y="18368"/>
                    </a:cubicBezTo>
                    <a:cubicBezTo>
                      <a:pt x="1430" y="18368"/>
                      <a:pt x="2474" y="17944"/>
                      <a:pt x="3430" y="17454"/>
                    </a:cubicBezTo>
                    <a:cubicBezTo>
                      <a:pt x="4246" y="17073"/>
                      <a:pt x="4954" y="16583"/>
                      <a:pt x="5607" y="15984"/>
                    </a:cubicBezTo>
                    <a:cubicBezTo>
                      <a:pt x="6206" y="15331"/>
                      <a:pt x="6668" y="14569"/>
                      <a:pt x="6995" y="13753"/>
                    </a:cubicBezTo>
                    <a:cubicBezTo>
                      <a:pt x="8437" y="10296"/>
                      <a:pt x="9009" y="2568"/>
                      <a:pt x="4763" y="608"/>
                    </a:cubicBezTo>
                    <a:cubicBezTo>
                      <a:pt x="3872" y="203"/>
                      <a:pt x="2914" y="1"/>
                      <a:pt x="1951"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4" name="Google Shape;1364;p14"/>
              <p:cNvSpPr/>
              <p:nvPr/>
            </p:nvSpPr>
            <p:spPr>
              <a:xfrm>
                <a:off x="2029150" y="816975"/>
                <a:ext cx="162625" cy="171550"/>
              </a:xfrm>
              <a:custGeom>
                <a:rect b="b" l="l" r="r" t="t"/>
                <a:pathLst>
                  <a:path extrusionOk="0" h="6862" w="6505">
                    <a:moveTo>
                      <a:pt x="3910" y="0"/>
                    </a:moveTo>
                    <a:cubicBezTo>
                      <a:pt x="2592" y="0"/>
                      <a:pt x="1320" y="845"/>
                      <a:pt x="708" y="2019"/>
                    </a:cubicBezTo>
                    <a:cubicBezTo>
                      <a:pt x="0" y="3326"/>
                      <a:pt x="82" y="5122"/>
                      <a:pt x="1225" y="6020"/>
                    </a:cubicBezTo>
                    <a:cubicBezTo>
                      <a:pt x="1579" y="6292"/>
                      <a:pt x="1987" y="6482"/>
                      <a:pt x="2422" y="6618"/>
                    </a:cubicBezTo>
                    <a:cubicBezTo>
                      <a:pt x="2819" y="6777"/>
                      <a:pt x="3252" y="6862"/>
                      <a:pt x="3690" y="6862"/>
                    </a:cubicBezTo>
                    <a:cubicBezTo>
                      <a:pt x="4004" y="6862"/>
                      <a:pt x="4320" y="6818"/>
                      <a:pt x="4627" y="6727"/>
                    </a:cubicBezTo>
                    <a:cubicBezTo>
                      <a:pt x="5661" y="6374"/>
                      <a:pt x="6287" y="5258"/>
                      <a:pt x="6369" y="4169"/>
                    </a:cubicBezTo>
                    <a:cubicBezTo>
                      <a:pt x="6505" y="2672"/>
                      <a:pt x="6151" y="332"/>
                      <a:pt x="4355" y="33"/>
                    </a:cubicBezTo>
                    <a:cubicBezTo>
                      <a:pt x="4207" y="11"/>
                      <a:pt x="4058" y="0"/>
                      <a:pt x="3910"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5" name="Google Shape;1365;p14"/>
              <p:cNvSpPr/>
              <p:nvPr/>
            </p:nvSpPr>
            <p:spPr>
              <a:xfrm>
                <a:off x="2096750" y="160900"/>
                <a:ext cx="142225" cy="187800"/>
              </a:xfrm>
              <a:custGeom>
                <a:rect b="b" l="l" r="r" t="t"/>
                <a:pathLst>
                  <a:path extrusionOk="0" h="7512" w="5689">
                    <a:moveTo>
                      <a:pt x="3266" y="1"/>
                    </a:moveTo>
                    <a:cubicBezTo>
                      <a:pt x="2967" y="817"/>
                      <a:pt x="2531" y="1579"/>
                      <a:pt x="2014" y="2260"/>
                    </a:cubicBezTo>
                    <a:cubicBezTo>
                      <a:pt x="1785" y="2514"/>
                      <a:pt x="580" y="3554"/>
                      <a:pt x="91" y="3554"/>
                    </a:cubicBezTo>
                    <a:cubicBezTo>
                      <a:pt x="57" y="3554"/>
                      <a:pt x="27" y="3549"/>
                      <a:pt x="0" y="3539"/>
                    </a:cubicBezTo>
                    <a:lnTo>
                      <a:pt x="0" y="3539"/>
                    </a:lnTo>
                    <a:cubicBezTo>
                      <a:pt x="1606" y="4273"/>
                      <a:pt x="2722" y="5770"/>
                      <a:pt x="2994" y="7512"/>
                    </a:cubicBezTo>
                    <a:cubicBezTo>
                      <a:pt x="3157" y="6641"/>
                      <a:pt x="3538" y="5825"/>
                      <a:pt x="4082" y="5144"/>
                    </a:cubicBezTo>
                    <a:cubicBezTo>
                      <a:pt x="4242" y="4959"/>
                      <a:pt x="5382" y="3508"/>
                      <a:pt x="5667" y="3508"/>
                    </a:cubicBezTo>
                    <a:cubicBezTo>
                      <a:pt x="5675" y="3508"/>
                      <a:pt x="5682" y="3509"/>
                      <a:pt x="5688" y="3511"/>
                    </a:cubicBezTo>
                    <a:cubicBezTo>
                      <a:pt x="4273" y="2913"/>
                      <a:pt x="3320" y="1525"/>
                      <a:pt x="3266"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1366" name="Google Shape;1366;p14"/>
          <p:cNvGrpSpPr/>
          <p:nvPr/>
        </p:nvGrpSpPr>
        <p:grpSpPr>
          <a:xfrm>
            <a:off x="1444006" y="-1479392"/>
            <a:ext cx="5868719" cy="2517012"/>
            <a:chOff x="1444006" y="-1479392"/>
            <a:chExt cx="5868719" cy="2517012"/>
          </a:xfrm>
        </p:grpSpPr>
        <p:sp>
          <p:nvSpPr>
            <p:cNvPr id="1367" name="Google Shape;1367;p14"/>
            <p:cNvSpPr/>
            <p:nvPr/>
          </p:nvSpPr>
          <p:spPr>
            <a:xfrm>
              <a:off x="3770501" y="-6025"/>
              <a:ext cx="1557682" cy="1043645"/>
            </a:xfrm>
            <a:custGeom>
              <a:rect b="b" l="l" r="r" t="t"/>
              <a:pathLst>
                <a:path extrusionOk="0" h="26860" w="48769">
                  <a:moveTo>
                    <a:pt x="18370" y="0"/>
                  </a:moveTo>
                  <a:cubicBezTo>
                    <a:pt x="19350" y="572"/>
                    <a:pt x="20275" y="1279"/>
                    <a:pt x="21119" y="2096"/>
                  </a:cubicBezTo>
                  <a:cubicBezTo>
                    <a:pt x="22098" y="3102"/>
                    <a:pt x="22887" y="4572"/>
                    <a:pt x="22343" y="5851"/>
                  </a:cubicBezTo>
                  <a:cubicBezTo>
                    <a:pt x="22017" y="6640"/>
                    <a:pt x="21227" y="7157"/>
                    <a:pt x="20438" y="7457"/>
                  </a:cubicBezTo>
                  <a:cubicBezTo>
                    <a:pt x="19482" y="7833"/>
                    <a:pt x="18475" y="7980"/>
                    <a:pt x="17449" y="7980"/>
                  </a:cubicBezTo>
                  <a:cubicBezTo>
                    <a:pt x="15876" y="7980"/>
                    <a:pt x="14258" y="7634"/>
                    <a:pt x="12709" y="7239"/>
                  </a:cubicBezTo>
                  <a:cubicBezTo>
                    <a:pt x="10772" y="6739"/>
                    <a:pt x="8770" y="6159"/>
                    <a:pt x="6790" y="6159"/>
                  </a:cubicBezTo>
                  <a:cubicBezTo>
                    <a:pt x="6184" y="6159"/>
                    <a:pt x="5580" y="6213"/>
                    <a:pt x="4981" y="6341"/>
                  </a:cubicBezTo>
                  <a:cubicBezTo>
                    <a:pt x="2395" y="6885"/>
                    <a:pt x="0" y="9280"/>
                    <a:pt x="463" y="11865"/>
                  </a:cubicBezTo>
                  <a:cubicBezTo>
                    <a:pt x="708" y="13145"/>
                    <a:pt x="1606" y="14233"/>
                    <a:pt x="2504" y="15186"/>
                  </a:cubicBezTo>
                  <a:cubicBezTo>
                    <a:pt x="8628" y="21650"/>
                    <a:pt x="17410" y="26859"/>
                    <a:pt x="25873" y="26859"/>
                  </a:cubicBezTo>
                  <a:cubicBezTo>
                    <a:pt x="30949" y="26859"/>
                    <a:pt x="35910" y="24985"/>
                    <a:pt x="40114" y="20384"/>
                  </a:cubicBezTo>
                  <a:cubicBezTo>
                    <a:pt x="45149" y="14859"/>
                    <a:pt x="47462" y="7402"/>
                    <a:pt x="48768"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368" name="Google Shape;1368;p14"/>
            <p:cNvGrpSpPr/>
            <p:nvPr/>
          </p:nvGrpSpPr>
          <p:grpSpPr>
            <a:xfrm>
              <a:off x="4744725" y="-275637"/>
              <a:ext cx="1108325" cy="1268475"/>
              <a:chOff x="4275675" y="598425"/>
              <a:chExt cx="1108325" cy="1268475"/>
            </a:xfrm>
          </p:grpSpPr>
          <p:sp>
            <p:nvSpPr>
              <p:cNvPr id="1369" name="Google Shape;1369;p14"/>
              <p:cNvSpPr/>
              <p:nvPr/>
            </p:nvSpPr>
            <p:spPr>
              <a:xfrm>
                <a:off x="4441000" y="855200"/>
                <a:ext cx="70100" cy="70775"/>
              </a:xfrm>
              <a:custGeom>
                <a:rect b="b" l="l" r="r" t="t"/>
                <a:pathLst>
                  <a:path extrusionOk="0" h="2831" w="2804">
                    <a:moveTo>
                      <a:pt x="1525" y="0"/>
                    </a:moveTo>
                    <a:lnTo>
                      <a:pt x="1171" y="55"/>
                    </a:lnTo>
                    <a:cubicBezTo>
                      <a:pt x="953" y="109"/>
                      <a:pt x="763" y="245"/>
                      <a:pt x="599" y="381"/>
                    </a:cubicBezTo>
                    <a:lnTo>
                      <a:pt x="382" y="626"/>
                    </a:lnTo>
                    <a:cubicBezTo>
                      <a:pt x="246" y="735"/>
                      <a:pt x="164" y="871"/>
                      <a:pt x="110" y="1035"/>
                    </a:cubicBezTo>
                    <a:cubicBezTo>
                      <a:pt x="28" y="1198"/>
                      <a:pt x="1" y="1361"/>
                      <a:pt x="1" y="1524"/>
                    </a:cubicBezTo>
                    <a:cubicBezTo>
                      <a:pt x="1" y="1715"/>
                      <a:pt x="28" y="1878"/>
                      <a:pt x="110" y="2041"/>
                    </a:cubicBezTo>
                    <a:cubicBezTo>
                      <a:pt x="164" y="2178"/>
                      <a:pt x="246" y="2341"/>
                      <a:pt x="382" y="2450"/>
                    </a:cubicBezTo>
                    <a:lnTo>
                      <a:pt x="627" y="2640"/>
                    </a:lnTo>
                    <a:cubicBezTo>
                      <a:pt x="844" y="2749"/>
                      <a:pt x="1062" y="2831"/>
                      <a:pt x="1280" y="2831"/>
                    </a:cubicBezTo>
                    <a:lnTo>
                      <a:pt x="1634" y="2776"/>
                    </a:lnTo>
                    <a:cubicBezTo>
                      <a:pt x="1851" y="2722"/>
                      <a:pt x="2042" y="2586"/>
                      <a:pt x="2178" y="2422"/>
                    </a:cubicBezTo>
                    <a:lnTo>
                      <a:pt x="2205" y="2422"/>
                    </a:lnTo>
                    <a:cubicBezTo>
                      <a:pt x="2287" y="2368"/>
                      <a:pt x="2341" y="2286"/>
                      <a:pt x="2423" y="2205"/>
                    </a:cubicBezTo>
                    <a:cubicBezTo>
                      <a:pt x="2559" y="2096"/>
                      <a:pt x="2640" y="1960"/>
                      <a:pt x="2695" y="1797"/>
                    </a:cubicBezTo>
                    <a:cubicBezTo>
                      <a:pt x="2776" y="1633"/>
                      <a:pt x="2804" y="1470"/>
                      <a:pt x="2804" y="1307"/>
                    </a:cubicBezTo>
                    <a:cubicBezTo>
                      <a:pt x="2776" y="953"/>
                      <a:pt x="2640" y="626"/>
                      <a:pt x="2423" y="381"/>
                    </a:cubicBezTo>
                    <a:lnTo>
                      <a:pt x="2178" y="191"/>
                    </a:lnTo>
                    <a:cubicBezTo>
                      <a:pt x="1960" y="82"/>
                      <a:pt x="1742" y="0"/>
                      <a:pt x="1525"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0" name="Google Shape;1370;p14"/>
              <p:cNvSpPr/>
              <p:nvPr/>
            </p:nvSpPr>
            <p:spPr>
              <a:xfrm>
                <a:off x="4356650" y="774225"/>
                <a:ext cx="82325" cy="63975"/>
              </a:xfrm>
              <a:custGeom>
                <a:rect b="b" l="l" r="r" t="t"/>
                <a:pathLst>
                  <a:path extrusionOk="0" h="2559" w="3293">
                    <a:moveTo>
                      <a:pt x="1660" y="1"/>
                    </a:moveTo>
                    <a:cubicBezTo>
                      <a:pt x="0" y="1"/>
                      <a:pt x="0" y="2559"/>
                      <a:pt x="1660" y="2559"/>
                    </a:cubicBezTo>
                    <a:cubicBezTo>
                      <a:pt x="3293" y="2559"/>
                      <a:pt x="3293" y="1"/>
                      <a:pt x="1660"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1" name="Google Shape;1371;p14"/>
              <p:cNvSpPr/>
              <p:nvPr/>
            </p:nvSpPr>
            <p:spPr>
              <a:xfrm>
                <a:off x="4609050" y="901450"/>
                <a:ext cx="70775" cy="64175"/>
              </a:xfrm>
              <a:custGeom>
                <a:rect b="b" l="l" r="r" t="t"/>
                <a:pathLst>
                  <a:path extrusionOk="0" h="2567" w="2831">
                    <a:moveTo>
                      <a:pt x="1307" y="1"/>
                    </a:moveTo>
                    <a:cubicBezTo>
                      <a:pt x="1116" y="1"/>
                      <a:pt x="953" y="28"/>
                      <a:pt x="790" y="110"/>
                    </a:cubicBezTo>
                    <a:cubicBezTo>
                      <a:pt x="490" y="219"/>
                      <a:pt x="245" y="464"/>
                      <a:pt x="109" y="790"/>
                    </a:cubicBezTo>
                    <a:cubicBezTo>
                      <a:pt x="28" y="953"/>
                      <a:pt x="1" y="1117"/>
                      <a:pt x="1" y="1280"/>
                    </a:cubicBezTo>
                    <a:lnTo>
                      <a:pt x="55" y="1634"/>
                    </a:lnTo>
                    <a:cubicBezTo>
                      <a:pt x="109" y="1852"/>
                      <a:pt x="245" y="2042"/>
                      <a:pt x="409" y="2178"/>
                    </a:cubicBezTo>
                    <a:lnTo>
                      <a:pt x="654" y="2396"/>
                    </a:lnTo>
                    <a:cubicBezTo>
                      <a:pt x="844" y="2505"/>
                      <a:pt x="1089" y="2559"/>
                      <a:pt x="1307" y="2559"/>
                    </a:cubicBezTo>
                    <a:lnTo>
                      <a:pt x="1552" y="2559"/>
                    </a:lnTo>
                    <a:cubicBezTo>
                      <a:pt x="1581" y="2564"/>
                      <a:pt x="1610" y="2566"/>
                      <a:pt x="1639" y="2566"/>
                    </a:cubicBezTo>
                    <a:cubicBezTo>
                      <a:pt x="1773" y="2566"/>
                      <a:pt x="1907" y="2517"/>
                      <a:pt x="2042" y="2450"/>
                    </a:cubicBezTo>
                    <a:cubicBezTo>
                      <a:pt x="2178" y="2396"/>
                      <a:pt x="2341" y="2314"/>
                      <a:pt x="2450" y="2178"/>
                    </a:cubicBezTo>
                    <a:cubicBezTo>
                      <a:pt x="2668" y="1933"/>
                      <a:pt x="2804" y="1607"/>
                      <a:pt x="2831" y="1280"/>
                    </a:cubicBezTo>
                    <a:lnTo>
                      <a:pt x="2776" y="926"/>
                    </a:lnTo>
                    <a:cubicBezTo>
                      <a:pt x="2722" y="736"/>
                      <a:pt x="2586" y="518"/>
                      <a:pt x="2450" y="382"/>
                    </a:cubicBezTo>
                    <a:lnTo>
                      <a:pt x="2178" y="164"/>
                    </a:lnTo>
                    <a:cubicBezTo>
                      <a:pt x="1987" y="55"/>
                      <a:pt x="1742" y="1"/>
                      <a:pt x="1525"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2" name="Google Shape;1372;p14"/>
              <p:cNvSpPr/>
              <p:nvPr/>
            </p:nvSpPr>
            <p:spPr>
              <a:xfrm>
                <a:off x="4528100" y="982425"/>
                <a:ext cx="63975" cy="70100"/>
              </a:xfrm>
              <a:custGeom>
                <a:rect b="b" l="l" r="r" t="t"/>
                <a:pathLst>
                  <a:path extrusionOk="0" h="2804" w="2559">
                    <a:moveTo>
                      <a:pt x="1279" y="0"/>
                    </a:moveTo>
                    <a:lnTo>
                      <a:pt x="925" y="55"/>
                    </a:lnTo>
                    <a:cubicBezTo>
                      <a:pt x="708" y="109"/>
                      <a:pt x="517" y="218"/>
                      <a:pt x="381" y="381"/>
                    </a:cubicBezTo>
                    <a:cubicBezTo>
                      <a:pt x="299" y="463"/>
                      <a:pt x="245" y="545"/>
                      <a:pt x="163" y="654"/>
                    </a:cubicBezTo>
                    <a:cubicBezTo>
                      <a:pt x="54" y="844"/>
                      <a:pt x="0" y="1062"/>
                      <a:pt x="0" y="1280"/>
                    </a:cubicBezTo>
                    <a:lnTo>
                      <a:pt x="0" y="1307"/>
                    </a:lnTo>
                    <a:lnTo>
                      <a:pt x="0" y="1524"/>
                    </a:lnTo>
                    <a:cubicBezTo>
                      <a:pt x="0" y="1688"/>
                      <a:pt x="27" y="1878"/>
                      <a:pt x="109" y="2014"/>
                    </a:cubicBezTo>
                    <a:cubicBezTo>
                      <a:pt x="163" y="2178"/>
                      <a:pt x="245" y="2314"/>
                      <a:pt x="381" y="2423"/>
                    </a:cubicBezTo>
                    <a:cubicBezTo>
                      <a:pt x="490" y="2559"/>
                      <a:pt x="626" y="2640"/>
                      <a:pt x="789" y="2695"/>
                    </a:cubicBezTo>
                    <a:cubicBezTo>
                      <a:pt x="925" y="2776"/>
                      <a:pt x="1116" y="2804"/>
                      <a:pt x="1279" y="2804"/>
                    </a:cubicBezTo>
                    <a:lnTo>
                      <a:pt x="1633" y="2776"/>
                    </a:lnTo>
                    <a:cubicBezTo>
                      <a:pt x="1823" y="2695"/>
                      <a:pt x="2041" y="2586"/>
                      <a:pt x="2177" y="2423"/>
                    </a:cubicBezTo>
                    <a:cubicBezTo>
                      <a:pt x="2259" y="2341"/>
                      <a:pt x="2313" y="2259"/>
                      <a:pt x="2395" y="2150"/>
                    </a:cubicBezTo>
                    <a:cubicBezTo>
                      <a:pt x="2504" y="1960"/>
                      <a:pt x="2558" y="1742"/>
                      <a:pt x="2558" y="1524"/>
                    </a:cubicBezTo>
                    <a:lnTo>
                      <a:pt x="2558" y="1280"/>
                    </a:lnTo>
                    <a:cubicBezTo>
                      <a:pt x="2558" y="1116"/>
                      <a:pt x="2531" y="926"/>
                      <a:pt x="2449" y="790"/>
                    </a:cubicBezTo>
                    <a:cubicBezTo>
                      <a:pt x="2395" y="626"/>
                      <a:pt x="2313" y="490"/>
                      <a:pt x="2177" y="381"/>
                    </a:cubicBezTo>
                    <a:cubicBezTo>
                      <a:pt x="1932" y="137"/>
                      <a:pt x="1606" y="0"/>
                      <a:pt x="1279"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3" name="Google Shape;1373;p14"/>
              <p:cNvSpPr/>
              <p:nvPr/>
            </p:nvSpPr>
            <p:spPr>
              <a:xfrm>
                <a:off x="4617225" y="1075625"/>
                <a:ext cx="82350" cy="63975"/>
              </a:xfrm>
              <a:custGeom>
                <a:rect b="b" l="l" r="r" t="t"/>
                <a:pathLst>
                  <a:path extrusionOk="0" h="2559" w="3294">
                    <a:moveTo>
                      <a:pt x="1660" y="1"/>
                    </a:moveTo>
                    <a:cubicBezTo>
                      <a:pt x="0" y="1"/>
                      <a:pt x="0" y="2559"/>
                      <a:pt x="1660" y="2559"/>
                    </a:cubicBezTo>
                    <a:cubicBezTo>
                      <a:pt x="3293" y="2559"/>
                      <a:pt x="3293" y="1"/>
                      <a:pt x="1660"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4" name="Google Shape;1374;p14"/>
              <p:cNvSpPr/>
              <p:nvPr/>
            </p:nvSpPr>
            <p:spPr>
              <a:xfrm>
                <a:off x="4533525" y="1180075"/>
                <a:ext cx="64675" cy="75875"/>
              </a:xfrm>
              <a:custGeom>
                <a:rect b="b" l="l" r="r" t="t"/>
                <a:pathLst>
                  <a:path extrusionOk="0" h="3035" w="2587">
                    <a:moveTo>
                      <a:pt x="1293" y="0"/>
                    </a:moveTo>
                    <a:cubicBezTo>
                      <a:pt x="967" y="0"/>
                      <a:pt x="640" y="123"/>
                      <a:pt x="382" y="368"/>
                    </a:cubicBezTo>
                    <a:cubicBezTo>
                      <a:pt x="164" y="613"/>
                      <a:pt x="28" y="939"/>
                      <a:pt x="1" y="1293"/>
                    </a:cubicBezTo>
                    <a:lnTo>
                      <a:pt x="1" y="1756"/>
                    </a:lnTo>
                    <a:cubicBezTo>
                      <a:pt x="28" y="2082"/>
                      <a:pt x="137" y="2409"/>
                      <a:pt x="382" y="2654"/>
                    </a:cubicBezTo>
                    <a:cubicBezTo>
                      <a:pt x="627" y="2899"/>
                      <a:pt x="953" y="3035"/>
                      <a:pt x="1307" y="3035"/>
                    </a:cubicBezTo>
                    <a:cubicBezTo>
                      <a:pt x="1634" y="3035"/>
                      <a:pt x="1960" y="2899"/>
                      <a:pt x="2205" y="2654"/>
                    </a:cubicBezTo>
                    <a:cubicBezTo>
                      <a:pt x="2450" y="2409"/>
                      <a:pt x="2559" y="2082"/>
                      <a:pt x="2586" y="1756"/>
                    </a:cubicBezTo>
                    <a:lnTo>
                      <a:pt x="2586" y="1293"/>
                    </a:lnTo>
                    <a:cubicBezTo>
                      <a:pt x="2586" y="939"/>
                      <a:pt x="2450" y="613"/>
                      <a:pt x="2205" y="368"/>
                    </a:cubicBezTo>
                    <a:cubicBezTo>
                      <a:pt x="1947" y="123"/>
                      <a:pt x="1620" y="0"/>
                      <a:pt x="1293"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5" name="Google Shape;1375;p14"/>
              <p:cNvSpPr/>
              <p:nvPr/>
            </p:nvSpPr>
            <p:spPr>
              <a:xfrm>
                <a:off x="4626750" y="1307450"/>
                <a:ext cx="70100" cy="69675"/>
              </a:xfrm>
              <a:custGeom>
                <a:rect b="b" l="l" r="r" t="t"/>
                <a:pathLst>
                  <a:path extrusionOk="0" h="2787" w="2804">
                    <a:moveTo>
                      <a:pt x="1366" y="1"/>
                    </a:moveTo>
                    <a:cubicBezTo>
                      <a:pt x="1337" y="1"/>
                      <a:pt x="1308" y="3"/>
                      <a:pt x="1279" y="8"/>
                    </a:cubicBezTo>
                    <a:cubicBezTo>
                      <a:pt x="925" y="8"/>
                      <a:pt x="626" y="144"/>
                      <a:pt x="354" y="389"/>
                    </a:cubicBezTo>
                    <a:cubicBezTo>
                      <a:pt x="299" y="471"/>
                      <a:pt x="245" y="552"/>
                      <a:pt x="163" y="634"/>
                    </a:cubicBezTo>
                    <a:cubicBezTo>
                      <a:pt x="55" y="824"/>
                      <a:pt x="0" y="1069"/>
                      <a:pt x="0" y="1287"/>
                    </a:cubicBezTo>
                    <a:lnTo>
                      <a:pt x="27" y="1614"/>
                    </a:lnTo>
                    <a:cubicBezTo>
                      <a:pt x="109" y="1831"/>
                      <a:pt x="218" y="2022"/>
                      <a:pt x="381" y="2185"/>
                    </a:cubicBezTo>
                    <a:lnTo>
                      <a:pt x="599" y="2430"/>
                    </a:lnTo>
                    <a:cubicBezTo>
                      <a:pt x="847" y="2660"/>
                      <a:pt x="1165" y="2787"/>
                      <a:pt x="1491" y="2787"/>
                    </a:cubicBezTo>
                    <a:cubicBezTo>
                      <a:pt x="1666" y="2787"/>
                      <a:pt x="1843" y="2751"/>
                      <a:pt x="2014" y="2675"/>
                    </a:cubicBezTo>
                    <a:cubicBezTo>
                      <a:pt x="2177" y="2648"/>
                      <a:pt x="2313" y="2539"/>
                      <a:pt x="2422" y="2430"/>
                    </a:cubicBezTo>
                    <a:lnTo>
                      <a:pt x="2640" y="2158"/>
                    </a:lnTo>
                    <a:cubicBezTo>
                      <a:pt x="2749" y="1967"/>
                      <a:pt x="2803" y="1750"/>
                      <a:pt x="2803" y="1505"/>
                    </a:cubicBezTo>
                    <a:cubicBezTo>
                      <a:pt x="2776" y="1396"/>
                      <a:pt x="2776" y="1287"/>
                      <a:pt x="2749" y="1178"/>
                    </a:cubicBezTo>
                    <a:cubicBezTo>
                      <a:pt x="2694" y="960"/>
                      <a:pt x="2585" y="770"/>
                      <a:pt x="2422" y="607"/>
                    </a:cubicBezTo>
                    <a:lnTo>
                      <a:pt x="2177" y="389"/>
                    </a:lnTo>
                    <a:cubicBezTo>
                      <a:pt x="2068" y="253"/>
                      <a:pt x="1932" y="171"/>
                      <a:pt x="1769" y="117"/>
                    </a:cubicBezTo>
                    <a:cubicBezTo>
                      <a:pt x="1635" y="50"/>
                      <a:pt x="1500" y="1"/>
                      <a:pt x="1366"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6" name="Google Shape;1376;p14"/>
              <p:cNvSpPr/>
              <p:nvPr/>
            </p:nvSpPr>
            <p:spPr>
              <a:xfrm>
                <a:off x="4419925" y="1093325"/>
                <a:ext cx="83025" cy="63975"/>
              </a:xfrm>
              <a:custGeom>
                <a:rect b="b" l="l" r="r" t="t"/>
                <a:pathLst>
                  <a:path extrusionOk="0" h="2559" w="3321">
                    <a:moveTo>
                      <a:pt x="1660" y="0"/>
                    </a:moveTo>
                    <a:cubicBezTo>
                      <a:pt x="0" y="0"/>
                      <a:pt x="0" y="2559"/>
                      <a:pt x="1660" y="2559"/>
                    </a:cubicBezTo>
                    <a:cubicBezTo>
                      <a:pt x="3320" y="2559"/>
                      <a:pt x="3320" y="0"/>
                      <a:pt x="1660"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7" name="Google Shape;1377;p14"/>
              <p:cNvSpPr/>
              <p:nvPr/>
            </p:nvSpPr>
            <p:spPr>
              <a:xfrm>
                <a:off x="4452575" y="1289950"/>
                <a:ext cx="72825" cy="70100"/>
              </a:xfrm>
              <a:custGeom>
                <a:rect b="b" l="l" r="r" t="t"/>
                <a:pathLst>
                  <a:path extrusionOk="0" h="2804" w="2913">
                    <a:moveTo>
                      <a:pt x="1524" y="0"/>
                    </a:moveTo>
                    <a:lnTo>
                      <a:pt x="1171" y="55"/>
                    </a:lnTo>
                    <a:cubicBezTo>
                      <a:pt x="953" y="109"/>
                      <a:pt x="762" y="218"/>
                      <a:pt x="626" y="381"/>
                    </a:cubicBezTo>
                    <a:lnTo>
                      <a:pt x="381" y="626"/>
                    </a:lnTo>
                    <a:cubicBezTo>
                      <a:pt x="245" y="735"/>
                      <a:pt x="164" y="871"/>
                      <a:pt x="109" y="1034"/>
                    </a:cubicBezTo>
                    <a:cubicBezTo>
                      <a:pt x="28" y="1171"/>
                      <a:pt x="0" y="1361"/>
                      <a:pt x="0" y="1524"/>
                    </a:cubicBezTo>
                    <a:cubicBezTo>
                      <a:pt x="28" y="1851"/>
                      <a:pt x="136" y="2177"/>
                      <a:pt x="381" y="2422"/>
                    </a:cubicBezTo>
                    <a:lnTo>
                      <a:pt x="653" y="2640"/>
                    </a:lnTo>
                    <a:cubicBezTo>
                      <a:pt x="844" y="2749"/>
                      <a:pt x="1062" y="2803"/>
                      <a:pt x="1279" y="2803"/>
                    </a:cubicBezTo>
                    <a:lnTo>
                      <a:pt x="1633" y="2749"/>
                    </a:lnTo>
                    <a:cubicBezTo>
                      <a:pt x="1851" y="2695"/>
                      <a:pt x="2041" y="2586"/>
                      <a:pt x="2205" y="2422"/>
                    </a:cubicBezTo>
                    <a:lnTo>
                      <a:pt x="2422" y="2177"/>
                    </a:lnTo>
                    <a:cubicBezTo>
                      <a:pt x="2803" y="1824"/>
                      <a:pt x="2912" y="1252"/>
                      <a:pt x="2694" y="790"/>
                    </a:cubicBezTo>
                    <a:cubicBezTo>
                      <a:pt x="2640" y="626"/>
                      <a:pt x="2558" y="490"/>
                      <a:pt x="2422" y="381"/>
                    </a:cubicBezTo>
                    <a:lnTo>
                      <a:pt x="2177" y="164"/>
                    </a:lnTo>
                    <a:cubicBezTo>
                      <a:pt x="1960" y="55"/>
                      <a:pt x="1742" y="0"/>
                      <a:pt x="152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8" name="Google Shape;1378;p14"/>
              <p:cNvSpPr/>
              <p:nvPr/>
            </p:nvSpPr>
            <p:spPr>
              <a:xfrm>
                <a:off x="4655325" y="1214925"/>
                <a:ext cx="64650" cy="70275"/>
              </a:xfrm>
              <a:custGeom>
                <a:rect b="b" l="l" r="r" t="t"/>
                <a:pathLst>
                  <a:path extrusionOk="0" h="2811" w="2586">
                    <a:moveTo>
                      <a:pt x="1393" y="1"/>
                    </a:moveTo>
                    <a:cubicBezTo>
                      <a:pt x="1364" y="1"/>
                      <a:pt x="1335" y="3"/>
                      <a:pt x="1306" y="8"/>
                    </a:cubicBezTo>
                    <a:lnTo>
                      <a:pt x="953" y="35"/>
                    </a:lnTo>
                    <a:cubicBezTo>
                      <a:pt x="735" y="89"/>
                      <a:pt x="544" y="225"/>
                      <a:pt x="381" y="389"/>
                    </a:cubicBezTo>
                    <a:cubicBezTo>
                      <a:pt x="327" y="470"/>
                      <a:pt x="245" y="552"/>
                      <a:pt x="191" y="634"/>
                    </a:cubicBezTo>
                    <a:cubicBezTo>
                      <a:pt x="82" y="824"/>
                      <a:pt x="0" y="1069"/>
                      <a:pt x="0" y="1287"/>
                    </a:cubicBezTo>
                    <a:lnTo>
                      <a:pt x="0" y="1532"/>
                    </a:lnTo>
                    <a:cubicBezTo>
                      <a:pt x="27" y="1858"/>
                      <a:pt x="163" y="2185"/>
                      <a:pt x="381" y="2430"/>
                    </a:cubicBezTo>
                    <a:cubicBezTo>
                      <a:pt x="626" y="2648"/>
                      <a:pt x="953" y="2784"/>
                      <a:pt x="1306" y="2811"/>
                    </a:cubicBezTo>
                    <a:lnTo>
                      <a:pt x="1633" y="2756"/>
                    </a:lnTo>
                    <a:cubicBezTo>
                      <a:pt x="1851" y="2702"/>
                      <a:pt x="2041" y="2566"/>
                      <a:pt x="2204" y="2430"/>
                    </a:cubicBezTo>
                    <a:lnTo>
                      <a:pt x="2395" y="2158"/>
                    </a:lnTo>
                    <a:cubicBezTo>
                      <a:pt x="2531" y="1967"/>
                      <a:pt x="2585" y="1749"/>
                      <a:pt x="2585" y="1505"/>
                    </a:cubicBezTo>
                    <a:lnTo>
                      <a:pt x="2585" y="1287"/>
                    </a:lnTo>
                    <a:cubicBezTo>
                      <a:pt x="2585" y="1096"/>
                      <a:pt x="2558" y="933"/>
                      <a:pt x="2477" y="797"/>
                    </a:cubicBezTo>
                    <a:cubicBezTo>
                      <a:pt x="2422" y="634"/>
                      <a:pt x="2313" y="470"/>
                      <a:pt x="2204" y="362"/>
                    </a:cubicBezTo>
                    <a:cubicBezTo>
                      <a:pt x="2096" y="253"/>
                      <a:pt x="1932" y="144"/>
                      <a:pt x="1796" y="117"/>
                    </a:cubicBezTo>
                    <a:cubicBezTo>
                      <a:pt x="1662" y="49"/>
                      <a:pt x="1528" y="1"/>
                      <a:pt x="1393"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9" name="Google Shape;1379;p14"/>
              <p:cNvSpPr/>
              <p:nvPr/>
            </p:nvSpPr>
            <p:spPr>
              <a:xfrm>
                <a:off x="4739000" y="1139575"/>
                <a:ext cx="83025" cy="64000"/>
              </a:xfrm>
              <a:custGeom>
                <a:rect b="b" l="l" r="r" t="t"/>
                <a:pathLst>
                  <a:path extrusionOk="0" h="2560" w="3321">
                    <a:moveTo>
                      <a:pt x="1661" y="1"/>
                    </a:moveTo>
                    <a:cubicBezTo>
                      <a:pt x="0" y="1"/>
                      <a:pt x="0" y="2559"/>
                      <a:pt x="1661" y="2559"/>
                    </a:cubicBezTo>
                    <a:cubicBezTo>
                      <a:pt x="3321" y="2559"/>
                      <a:pt x="3321" y="1"/>
                      <a:pt x="166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0" name="Google Shape;1380;p14"/>
              <p:cNvSpPr/>
              <p:nvPr/>
            </p:nvSpPr>
            <p:spPr>
              <a:xfrm>
                <a:off x="4753975" y="1012175"/>
                <a:ext cx="70100" cy="64150"/>
              </a:xfrm>
              <a:custGeom>
                <a:rect b="b" l="l" r="r" t="t"/>
                <a:pathLst>
                  <a:path extrusionOk="0" h="2566" w="2804">
                    <a:moveTo>
                      <a:pt x="1190" y="1"/>
                    </a:moveTo>
                    <a:cubicBezTo>
                      <a:pt x="1050" y="1"/>
                      <a:pt x="901" y="50"/>
                      <a:pt x="789" y="117"/>
                    </a:cubicBezTo>
                    <a:cubicBezTo>
                      <a:pt x="327" y="307"/>
                      <a:pt x="0" y="770"/>
                      <a:pt x="0" y="1287"/>
                    </a:cubicBezTo>
                    <a:lnTo>
                      <a:pt x="55" y="1614"/>
                    </a:lnTo>
                    <a:cubicBezTo>
                      <a:pt x="109" y="1831"/>
                      <a:pt x="218" y="2022"/>
                      <a:pt x="381" y="2185"/>
                    </a:cubicBezTo>
                    <a:lnTo>
                      <a:pt x="653" y="2376"/>
                    </a:lnTo>
                    <a:cubicBezTo>
                      <a:pt x="844" y="2512"/>
                      <a:pt x="1062" y="2566"/>
                      <a:pt x="1279" y="2566"/>
                    </a:cubicBezTo>
                    <a:lnTo>
                      <a:pt x="1524" y="2566"/>
                    </a:lnTo>
                    <a:cubicBezTo>
                      <a:pt x="2205" y="2539"/>
                      <a:pt x="2776" y="1967"/>
                      <a:pt x="2803" y="1287"/>
                    </a:cubicBezTo>
                    <a:lnTo>
                      <a:pt x="2749" y="933"/>
                    </a:lnTo>
                    <a:cubicBezTo>
                      <a:pt x="2694" y="715"/>
                      <a:pt x="2558" y="525"/>
                      <a:pt x="2422" y="362"/>
                    </a:cubicBezTo>
                    <a:lnTo>
                      <a:pt x="2150" y="171"/>
                    </a:lnTo>
                    <a:cubicBezTo>
                      <a:pt x="1960" y="62"/>
                      <a:pt x="1742" y="8"/>
                      <a:pt x="1524" y="8"/>
                    </a:cubicBezTo>
                    <a:lnTo>
                      <a:pt x="1279" y="8"/>
                    </a:lnTo>
                    <a:cubicBezTo>
                      <a:pt x="1250" y="3"/>
                      <a:pt x="1221" y="1"/>
                      <a:pt x="1190"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1" name="Google Shape;1381;p14"/>
              <p:cNvSpPr/>
              <p:nvPr/>
            </p:nvSpPr>
            <p:spPr>
              <a:xfrm>
                <a:off x="4768250" y="1266825"/>
                <a:ext cx="82350" cy="64650"/>
              </a:xfrm>
              <a:custGeom>
                <a:rect b="b" l="l" r="r" t="t"/>
                <a:pathLst>
                  <a:path extrusionOk="0" h="2586" w="3294">
                    <a:moveTo>
                      <a:pt x="1634" y="0"/>
                    </a:moveTo>
                    <a:cubicBezTo>
                      <a:pt x="1" y="0"/>
                      <a:pt x="1" y="2585"/>
                      <a:pt x="1634" y="2585"/>
                    </a:cubicBezTo>
                    <a:cubicBezTo>
                      <a:pt x="3294" y="2585"/>
                      <a:pt x="3294" y="0"/>
                      <a:pt x="163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2" name="Google Shape;1382;p14"/>
              <p:cNvSpPr/>
              <p:nvPr/>
            </p:nvSpPr>
            <p:spPr>
              <a:xfrm>
                <a:off x="4855350" y="1133475"/>
                <a:ext cx="82325" cy="64650"/>
              </a:xfrm>
              <a:custGeom>
                <a:rect b="b" l="l" r="r" t="t"/>
                <a:pathLst>
                  <a:path extrusionOk="0" h="2586" w="3293">
                    <a:moveTo>
                      <a:pt x="1660" y="0"/>
                    </a:moveTo>
                    <a:cubicBezTo>
                      <a:pt x="0" y="0"/>
                      <a:pt x="0" y="2585"/>
                      <a:pt x="1660" y="2585"/>
                    </a:cubicBezTo>
                    <a:cubicBezTo>
                      <a:pt x="3293" y="2585"/>
                      <a:pt x="3293" y="0"/>
                      <a:pt x="1660"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3" name="Google Shape;1383;p14"/>
              <p:cNvSpPr/>
              <p:nvPr/>
            </p:nvSpPr>
            <p:spPr>
              <a:xfrm>
                <a:off x="4942425" y="1247075"/>
                <a:ext cx="46300" cy="51050"/>
              </a:xfrm>
              <a:custGeom>
                <a:rect b="b" l="l" r="r" t="t"/>
                <a:pathLst>
                  <a:path extrusionOk="0" h="2042" w="1852">
                    <a:moveTo>
                      <a:pt x="926" y="1"/>
                    </a:moveTo>
                    <a:lnTo>
                      <a:pt x="708" y="28"/>
                    </a:lnTo>
                    <a:cubicBezTo>
                      <a:pt x="545" y="55"/>
                      <a:pt x="409" y="137"/>
                      <a:pt x="300" y="273"/>
                    </a:cubicBezTo>
                    <a:lnTo>
                      <a:pt x="137" y="436"/>
                    </a:lnTo>
                    <a:cubicBezTo>
                      <a:pt x="55" y="600"/>
                      <a:pt x="28" y="763"/>
                      <a:pt x="28" y="899"/>
                    </a:cubicBezTo>
                    <a:lnTo>
                      <a:pt x="28" y="926"/>
                    </a:lnTo>
                    <a:lnTo>
                      <a:pt x="28" y="1144"/>
                    </a:lnTo>
                    <a:cubicBezTo>
                      <a:pt x="0" y="1253"/>
                      <a:pt x="28" y="1389"/>
                      <a:pt x="109" y="1498"/>
                    </a:cubicBezTo>
                    <a:cubicBezTo>
                      <a:pt x="137" y="1606"/>
                      <a:pt x="191" y="1688"/>
                      <a:pt x="300" y="1770"/>
                    </a:cubicBezTo>
                    <a:cubicBezTo>
                      <a:pt x="354" y="1879"/>
                      <a:pt x="463" y="1933"/>
                      <a:pt x="572" y="1960"/>
                    </a:cubicBezTo>
                    <a:cubicBezTo>
                      <a:pt x="681" y="2015"/>
                      <a:pt x="817" y="2042"/>
                      <a:pt x="926" y="2042"/>
                    </a:cubicBezTo>
                    <a:lnTo>
                      <a:pt x="1171" y="2015"/>
                    </a:lnTo>
                    <a:cubicBezTo>
                      <a:pt x="1307" y="1960"/>
                      <a:pt x="1470" y="1879"/>
                      <a:pt x="1579" y="1770"/>
                    </a:cubicBezTo>
                    <a:lnTo>
                      <a:pt x="1715" y="1606"/>
                    </a:lnTo>
                    <a:cubicBezTo>
                      <a:pt x="1797" y="1443"/>
                      <a:pt x="1851" y="1280"/>
                      <a:pt x="1851" y="1144"/>
                    </a:cubicBezTo>
                    <a:lnTo>
                      <a:pt x="1851" y="899"/>
                    </a:lnTo>
                    <a:cubicBezTo>
                      <a:pt x="1851" y="790"/>
                      <a:pt x="1824" y="654"/>
                      <a:pt x="1769" y="572"/>
                    </a:cubicBezTo>
                    <a:cubicBezTo>
                      <a:pt x="1688" y="327"/>
                      <a:pt x="1497" y="164"/>
                      <a:pt x="1280" y="82"/>
                    </a:cubicBezTo>
                    <a:cubicBezTo>
                      <a:pt x="1171" y="28"/>
                      <a:pt x="1062" y="1"/>
                      <a:pt x="926"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4" name="Google Shape;1384;p14"/>
              <p:cNvSpPr/>
              <p:nvPr/>
            </p:nvSpPr>
            <p:spPr>
              <a:xfrm>
                <a:off x="4849225" y="1374300"/>
                <a:ext cx="59200" cy="46300"/>
              </a:xfrm>
              <a:custGeom>
                <a:rect b="b" l="l" r="r" t="t"/>
                <a:pathLst>
                  <a:path extrusionOk="0" h="1852" w="2368">
                    <a:moveTo>
                      <a:pt x="1198" y="1"/>
                    </a:moveTo>
                    <a:cubicBezTo>
                      <a:pt x="0" y="1"/>
                      <a:pt x="0" y="1851"/>
                      <a:pt x="1198" y="1851"/>
                    </a:cubicBezTo>
                    <a:cubicBezTo>
                      <a:pt x="2368" y="1851"/>
                      <a:pt x="2368" y="1"/>
                      <a:pt x="1198"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5" name="Google Shape;1385;p14"/>
              <p:cNvSpPr/>
              <p:nvPr/>
            </p:nvSpPr>
            <p:spPr>
              <a:xfrm>
                <a:off x="4948550" y="1362750"/>
                <a:ext cx="52400" cy="45600"/>
              </a:xfrm>
              <a:custGeom>
                <a:rect b="b" l="l" r="r" t="t"/>
                <a:pathLst>
                  <a:path extrusionOk="0" h="1824" w="2096">
                    <a:moveTo>
                      <a:pt x="926" y="0"/>
                    </a:moveTo>
                    <a:cubicBezTo>
                      <a:pt x="817" y="0"/>
                      <a:pt x="681" y="27"/>
                      <a:pt x="572" y="82"/>
                    </a:cubicBezTo>
                    <a:cubicBezTo>
                      <a:pt x="354" y="164"/>
                      <a:pt x="191" y="354"/>
                      <a:pt x="109" y="572"/>
                    </a:cubicBezTo>
                    <a:cubicBezTo>
                      <a:pt x="28" y="681"/>
                      <a:pt x="0" y="789"/>
                      <a:pt x="28" y="926"/>
                    </a:cubicBezTo>
                    <a:lnTo>
                      <a:pt x="55" y="1170"/>
                    </a:lnTo>
                    <a:cubicBezTo>
                      <a:pt x="82" y="1307"/>
                      <a:pt x="164" y="1443"/>
                      <a:pt x="273" y="1551"/>
                    </a:cubicBezTo>
                    <a:lnTo>
                      <a:pt x="463" y="1715"/>
                    </a:lnTo>
                    <a:cubicBezTo>
                      <a:pt x="599" y="1796"/>
                      <a:pt x="762" y="1824"/>
                      <a:pt x="926" y="1824"/>
                    </a:cubicBezTo>
                    <a:lnTo>
                      <a:pt x="1171" y="1824"/>
                    </a:lnTo>
                    <a:cubicBezTo>
                      <a:pt x="1524" y="1824"/>
                      <a:pt x="1851" y="1606"/>
                      <a:pt x="2014" y="1279"/>
                    </a:cubicBezTo>
                    <a:cubicBezTo>
                      <a:pt x="2069" y="1170"/>
                      <a:pt x="2096" y="1062"/>
                      <a:pt x="2069" y="953"/>
                    </a:cubicBezTo>
                    <a:lnTo>
                      <a:pt x="2041" y="708"/>
                    </a:lnTo>
                    <a:cubicBezTo>
                      <a:pt x="2014" y="545"/>
                      <a:pt x="1933" y="408"/>
                      <a:pt x="1824" y="300"/>
                    </a:cubicBezTo>
                    <a:lnTo>
                      <a:pt x="1633" y="136"/>
                    </a:lnTo>
                    <a:cubicBezTo>
                      <a:pt x="1497" y="55"/>
                      <a:pt x="1334" y="27"/>
                      <a:pt x="1171" y="27"/>
                    </a:cubicBezTo>
                    <a:lnTo>
                      <a:pt x="1143"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6" name="Google Shape;1386;p14"/>
              <p:cNvSpPr/>
              <p:nvPr/>
            </p:nvSpPr>
            <p:spPr>
              <a:xfrm>
                <a:off x="5040400" y="1200825"/>
                <a:ext cx="59200" cy="45600"/>
              </a:xfrm>
              <a:custGeom>
                <a:rect b="b" l="l" r="r" t="t"/>
                <a:pathLst>
                  <a:path extrusionOk="0" h="1824" w="2368">
                    <a:moveTo>
                      <a:pt x="1198" y="0"/>
                    </a:moveTo>
                    <a:cubicBezTo>
                      <a:pt x="0" y="0"/>
                      <a:pt x="0" y="1824"/>
                      <a:pt x="1198" y="1824"/>
                    </a:cubicBezTo>
                    <a:cubicBezTo>
                      <a:pt x="2368" y="1824"/>
                      <a:pt x="2368" y="0"/>
                      <a:pt x="1198"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7" name="Google Shape;1387;p14"/>
              <p:cNvSpPr/>
              <p:nvPr/>
            </p:nvSpPr>
            <p:spPr>
              <a:xfrm>
                <a:off x="4895475" y="998075"/>
                <a:ext cx="59225" cy="45600"/>
              </a:xfrm>
              <a:custGeom>
                <a:rect b="b" l="l" r="r" t="t"/>
                <a:pathLst>
                  <a:path extrusionOk="0" h="1824" w="2369">
                    <a:moveTo>
                      <a:pt x="1198" y="0"/>
                    </a:moveTo>
                    <a:cubicBezTo>
                      <a:pt x="1" y="0"/>
                      <a:pt x="1" y="1824"/>
                      <a:pt x="1198" y="1824"/>
                    </a:cubicBezTo>
                    <a:cubicBezTo>
                      <a:pt x="2368" y="1824"/>
                      <a:pt x="2368" y="0"/>
                      <a:pt x="1198"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8" name="Google Shape;1388;p14"/>
              <p:cNvSpPr/>
              <p:nvPr/>
            </p:nvSpPr>
            <p:spPr>
              <a:xfrm>
                <a:off x="4988000" y="1102175"/>
                <a:ext cx="59225" cy="46275"/>
              </a:xfrm>
              <a:custGeom>
                <a:rect b="b" l="l" r="r" t="t"/>
                <a:pathLst>
                  <a:path extrusionOk="0" h="1851" w="2369">
                    <a:moveTo>
                      <a:pt x="1198" y="0"/>
                    </a:moveTo>
                    <a:cubicBezTo>
                      <a:pt x="28" y="0"/>
                      <a:pt x="1" y="1851"/>
                      <a:pt x="1198" y="1851"/>
                    </a:cubicBezTo>
                    <a:cubicBezTo>
                      <a:pt x="2368" y="1851"/>
                      <a:pt x="2368" y="0"/>
                      <a:pt x="1198"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9" name="Google Shape;1389;p14"/>
              <p:cNvSpPr/>
              <p:nvPr/>
            </p:nvSpPr>
            <p:spPr>
              <a:xfrm>
                <a:off x="4747175" y="1390650"/>
                <a:ext cx="49675" cy="47400"/>
              </a:xfrm>
              <a:custGeom>
                <a:rect b="b" l="l" r="r" t="t"/>
                <a:pathLst>
                  <a:path extrusionOk="0" h="1896" w="1987">
                    <a:moveTo>
                      <a:pt x="205" y="772"/>
                    </a:moveTo>
                    <a:lnTo>
                      <a:pt x="205" y="772"/>
                    </a:lnTo>
                    <a:cubicBezTo>
                      <a:pt x="188" y="855"/>
                      <a:pt x="180" y="943"/>
                      <a:pt x="181" y="1033"/>
                    </a:cubicBezTo>
                    <a:lnTo>
                      <a:pt x="181" y="1033"/>
                    </a:lnTo>
                    <a:cubicBezTo>
                      <a:pt x="175" y="1015"/>
                      <a:pt x="169" y="997"/>
                      <a:pt x="163" y="980"/>
                    </a:cubicBezTo>
                    <a:cubicBezTo>
                      <a:pt x="163" y="910"/>
                      <a:pt x="183" y="841"/>
                      <a:pt x="205" y="772"/>
                    </a:cubicBezTo>
                    <a:close/>
                    <a:moveTo>
                      <a:pt x="1823" y="1225"/>
                    </a:moveTo>
                    <a:lnTo>
                      <a:pt x="1742" y="1442"/>
                    </a:lnTo>
                    <a:lnTo>
                      <a:pt x="1659" y="1525"/>
                    </a:lnTo>
                    <a:lnTo>
                      <a:pt x="1659" y="1525"/>
                    </a:lnTo>
                    <a:cubicBezTo>
                      <a:pt x="1728" y="1425"/>
                      <a:pt x="1783" y="1325"/>
                      <a:pt x="1823" y="1225"/>
                    </a:cubicBezTo>
                    <a:close/>
                    <a:moveTo>
                      <a:pt x="1415" y="1769"/>
                    </a:moveTo>
                    <a:lnTo>
                      <a:pt x="1342" y="1796"/>
                    </a:lnTo>
                    <a:lnTo>
                      <a:pt x="1342" y="1796"/>
                    </a:lnTo>
                    <a:cubicBezTo>
                      <a:pt x="1359" y="1787"/>
                      <a:pt x="1374" y="1778"/>
                      <a:pt x="1388" y="1769"/>
                    </a:cubicBezTo>
                    <a:close/>
                    <a:moveTo>
                      <a:pt x="1225" y="1851"/>
                    </a:moveTo>
                    <a:lnTo>
                      <a:pt x="1209" y="1852"/>
                    </a:lnTo>
                    <a:lnTo>
                      <a:pt x="1209" y="1852"/>
                    </a:lnTo>
                    <a:cubicBezTo>
                      <a:pt x="1211" y="1852"/>
                      <a:pt x="1213" y="1851"/>
                      <a:pt x="1215" y="1851"/>
                    </a:cubicBezTo>
                    <a:close/>
                    <a:moveTo>
                      <a:pt x="292" y="1423"/>
                    </a:moveTo>
                    <a:lnTo>
                      <a:pt x="292" y="1423"/>
                    </a:lnTo>
                    <a:cubicBezTo>
                      <a:pt x="311" y="1449"/>
                      <a:pt x="331" y="1474"/>
                      <a:pt x="354" y="1497"/>
                    </a:cubicBezTo>
                    <a:cubicBezTo>
                      <a:pt x="408" y="1606"/>
                      <a:pt x="517" y="1687"/>
                      <a:pt x="626" y="1742"/>
                    </a:cubicBezTo>
                    <a:lnTo>
                      <a:pt x="844" y="1823"/>
                    </a:lnTo>
                    <a:cubicBezTo>
                      <a:pt x="912" y="1851"/>
                      <a:pt x="993" y="1864"/>
                      <a:pt x="1078" y="1864"/>
                    </a:cubicBezTo>
                    <a:cubicBezTo>
                      <a:pt x="1088" y="1864"/>
                      <a:pt x="1097" y="1864"/>
                      <a:pt x="1107" y="1864"/>
                    </a:cubicBezTo>
                    <a:lnTo>
                      <a:pt x="1107" y="1864"/>
                    </a:lnTo>
                    <a:lnTo>
                      <a:pt x="1007" y="1875"/>
                    </a:lnTo>
                    <a:lnTo>
                      <a:pt x="1007" y="1875"/>
                    </a:lnTo>
                    <a:lnTo>
                      <a:pt x="789" y="1851"/>
                    </a:lnTo>
                    <a:lnTo>
                      <a:pt x="816" y="1851"/>
                    </a:lnTo>
                    <a:lnTo>
                      <a:pt x="599" y="1769"/>
                    </a:lnTo>
                    <a:lnTo>
                      <a:pt x="626" y="1769"/>
                    </a:lnTo>
                    <a:lnTo>
                      <a:pt x="435" y="1633"/>
                    </a:lnTo>
                    <a:lnTo>
                      <a:pt x="299" y="1442"/>
                    </a:lnTo>
                    <a:lnTo>
                      <a:pt x="292" y="1423"/>
                    </a:lnTo>
                    <a:close/>
                    <a:moveTo>
                      <a:pt x="980" y="0"/>
                    </a:moveTo>
                    <a:lnTo>
                      <a:pt x="735" y="27"/>
                    </a:lnTo>
                    <a:lnTo>
                      <a:pt x="708" y="27"/>
                    </a:lnTo>
                    <a:lnTo>
                      <a:pt x="463" y="136"/>
                    </a:lnTo>
                    <a:cubicBezTo>
                      <a:pt x="439" y="159"/>
                      <a:pt x="355" y="223"/>
                      <a:pt x="367" y="223"/>
                    </a:cubicBezTo>
                    <a:cubicBezTo>
                      <a:pt x="369" y="223"/>
                      <a:pt x="373" y="222"/>
                      <a:pt x="381" y="218"/>
                    </a:cubicBezTo>
                    <a:lnTo>
                      <a:pt x="381" y="218"/>
                    </a:lnTo>
                    <a:lnTo>
                      <a:pt x="299" y="272"/>
                    </a:lnTo>
                    <a:lnTo>
                      <a:pt x="136" y="463"/>
                    </a:lnTo>
                    <a:cubicBezTo>
                      <a:pt x="109" y="544"/>
                      <a:pt x="82" y="599"/>
                      <a:pt x="54" y="680"/>
                    </a:cubicBezTo>
                    <a:cubicBezTo>
                      <a:pt x="27" y="762"/>
                      <a:pt x="0" y="871"/>
                      <a:pt x="0" y="953"/>
                    </a:cubicBezTo>
                    <a:cubicBezTo>
                      <a:pt x="0" y="1034"/>
                      <a:pt x="27" y="1116"/>
                      <a:pt x="54" y="1197"/>
                    </a:cubicBezTo>
                    <a:cubicBezTo>
                      <a:pt x="82" y="1279"/>
                      <a:pt x="109" y="1361"/>
                      <a:pt x="136" y="1442"/>
                    </a:cubicBezTo>
                    <a:cubicBezTo>
                      <a:pt x="272" y="1633"/>
                      <a:pt x="463" y="1769"/>
                      <a:pt x="680" y="1851"/>
                    </a:cubicBezTo>
                    <a:cubicBezTo>
                      <a:pt x="760" y="1882"/>
                      <a:pt x="840" y="1896"/>
                      <a:pt x="914" y="1896"/>
                    </a:cubicBezTo>
                    <a:cubicBezTo>
                      <a:pt x="967" y="1896"/>
                      <a:pt x="1016" y="1889"/>
                      <a:pt x="1061" y="1878"/>
                    </a:cubicBezTo>
                    <a:cubicBezTo>
                      <a:pt x="1105" y="1878"/>
                      <a:pt x="1153" y="1869"/>
                      <a:pt x="1200" y="1855"/>
                    </a:cubicBezTo>
                    <a:lnTo>
                      <a:pt x="1200" y="1855"/>
                    </a:lnTo>
                    <a:cubicBezTo>
                      <a:pt x="1245" y="1848"/>
                      <a:pt x="1290" y="1838"/>
                      <a:pt x="1334" y="1823"/>
                    </a:cubicBezTo>
                    <a:lnTo>
                      <a:pt x="1551" y="1742"/>
                    </a:lnTo>
                    <a:cubicBezTo>
                      <a:pt x="1687" y="1660"/>
                      <a:pt x="1796" y="1524"/>
                      <a:pt x="1878" y="1388"/>
                    </a:cubicBezTo>
                    <a:lnTo>
                      <a:pt x="1878" y="1388"/>
                    </a:lnTo>
                    <a:lnTo>
                      <a:pt x="1851" y="1415"/>
                    </a:lnTo>
                    <a:cubicBezTo>
                      <a:pt x="1851" y="1415"/>
                      <a:pt x="1959" y="1197"/>
                      <a:pt x="1959" y="1197"/>
                    </a:cubicBezTo>
                    <a:cubicBezTo>
                      <a:pt x="1959" y="1116"/>
                      <a:pt x="1987" y="1034"/>
                      <a:pt x="1987" y="953"/>
                    </a:cubicBezTo>
                    <a:cubicBezTo>
                      <a:pt x="1987" y="953"/>
                      <a:pt x="1959" y="708"/>
                      <a:pt x="1959" y="708"/>
                    </a:cubicBezTo>
                    <a:cubicBezTo>
                      <a:pt x="1932" y="626"/>
                      <a:pt x="1905" y="544"/>
                      <a:pt x="1851" y="463"/>
                    </a:cubicBezTo>
                    <a:lnTo>
                      <a:pt x="1715" y="272"/>
                    </a:lnTo>
                    <a:lnTo>
                      <a:pt x="1524" y="136"/>
                    </a:lnTo>
                    <a:cubicBezTo>
                      <a:pt x="1442" y="109"/>
                      <a:pt x="1361" y="54"/>
                      <a:pt x="1279" y="27"/>
                    </a:cubicBezTo>
                    <a:cubicBezTo>
                      <a:pt x="1197" y="27"/>
                      <a:pt x="1089" y="27"/>
                      <a:pt x="100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0" name="Google Shape;1390;p14"/>
              <p:cNvSpPr/>
              <p:nvPr/>
            </p:nvSpPr>
            <p:spPr>
              <a:xfrm>
                <a:off x="4740350" y="1479075"/>
                <a:ext cx="51750" cy="45625"/>
              </a:xfrm>
              <a:custGeom>
                <a:rect b="b" l="l" r="r" t="t"/>
                <a:pathLst>
                  <a:path extrusionOk="0" h="1825" w="2070">
                    <a:moveTo>
                      <a:pt x="899" y="1"/>
                    </a:moveTo>
                    <a:cubicBezTo>
                      <a:pt x="790" y="1"/>
                      <a:pt x="681" y="28"/>
                      <a:pt x="572" y="83"/>
                    </a:cubicBezTo>
                    <a:cubicBezTo>
                      <a:pt x="464" y="110"/>
                      <a:pt x="355" y="164"/>
                      <a:pt x="273" y="273"/>
                    </a:cubicBezTo>
                    <a:cubicBezTo>
                      <a:pt x="110" y="436"/>
                      <a:pt x="28" y="681"/>
                      <a:pt x="1" y="926"/>
                    </a:cubicBezTo>
                    <a:lnTo>
                      <a:pt x="28" y="1144"/>
                    </a:lnTo>
                    <a:cubicBezTo>
                      <a:pt x="83" y="1307"/>
                      <a:pt x="164" y="1443"/>
                      <a:pt x="273" y="1552"/>
                    </a:cubicBezTo>
                    <a:lnTo>
                      <a:pt x="464" y="1688"/>
                    </a:lnTo>
                    <a:cubicBezTo>
                      <a:pt x="600" y="1797"/>
                      <a:pt x="763" y="1824"/>
                      <a:pt x="926" y="1824"/>
                    </a:cubicBezTo>
                    <a:lnTo>
                      <a:pt x="1144" y="1824"/>
                    </a:lnTo>
                    <a:cubicBezTo>
                      <a:pt x="1634" y="1824"/>
                      <a:pt x="2042" y="1416"/>
                      <a:pt x="2069" y="926"/>
                    </a:cubicBezTo>
                    <a:lnTo>
                      <a:pt x="2042" y="681"/>
                    </a:lnTo>
                    <a:cubicBezTo>
                      <a:pt x="1988" y="518"/>
                      <a:pt x="1906" y="382"/>
                      <a:pt x="1797" y="273"/>
                    </a:cubicBezTo>
                    <a:lnTo>
                      <a:pt x="1607" y="110"/>
                    </a:lnTo>
                    <a:cubicBezTo>
                      <a:pt x="1470" y="28"/>
                      <a:pt x="1307" y="1"/>
                      <a:pt x="1144"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1" name="Google Shape;1391;p14"/>
              <p:cNvSpPr/>
              <p:nvPr/>
            </p:nvSpPr>
            <p:spPr>
              <a:xfrm>
                <a:off x="4594075" y="1426700"/>
                <a:ext cx="59225" cy="46275"/>
              </a:xfrm>
              <a:custGeom>
                <a:rect b="b" l="l" r="r" t="t"/>
                <a:pathLst>
                  <a:path extrusionOk="0" h="1851" w="2369">
                    <a:moveTo>
                      <a:pt x="1198" y="0"/>
                    </a:moveTo>
                    <a:cubicBezTo>
                      <a:pt x="1" y="0"/>
                      <a:pt x="1" y="1851"/>
                      <a:pt x="1198" y="1851"/>
                    </a:cubicBezTo>
                    <a:cubicBezTo>
                      <a:pt x="2368" y="1851"/>
                      <a:pt x="2368" y="0"/>
                      <a:pt x="1198"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2" name="Google Shape;1392;p14"/>
              <p:cNvSpPr/>
              <p:nvPr/>
            </p:nvSpPr>
            <p:spPr>
              <a:xfrm>
                <a:off x="4856025" y="1530800"/>
                <a:ext cx="45600" cy="51725"/>
              </a:xfrm>
              <a:custGeom>
                <a:rect b="b" l="l" r="r" t="t"/>
                <a:pathLst>
                  <a:path extrusionOk="0" h="2069" w="1824">
                    <a:moveTo>
                      <a:pt x="926" y="0"/>
                    </a:moveTo>
                    <a:lnTo>
                      <a:pt x="681" y="55"/>
                    </a:lnTo>
                    <a:cubicBezTo>
                      <a:pt x="545" y="82"/>
                      <a:pt x="381" y="163"/>
                      <a:pt x="272" y="272"/>
                    </a:cubicBezTo>
                    <a:cubicBezTo>
                      <a:pt x="245" y="354"/>
                      <a:pt x="191" y="408"/>
                      <a:pt x="136" y="463"/>
                    </a:cubicBezTo>
                    <a:cubicBezTo>
                      <a:pt x="55" y="599"/>
                      <a:pt x="0" y="762"/>
                      <a:pt x="0" y="925"/>
                    </a:cubicBezTo>
                    <a:lnTo>
                      <a:pt x="0" y="1170"/>
                    </a:lnTo>
                    <a:cubicBezTo>
                      <a:pt x="0" y="1279"/>
                      <a:pt x="28" y="1388"/>
                      <a:pt x="82" y="1497"/>
                    </a:cubicBezTo>
                    <a:cubicBezTo>
                      <a:pt x="136" y="1606"/>
                      <a:pt x="191" y="1715"/>
                      <a:pt x="272" y="1796"/>
                    </a:cubicBezTo>
                    <a:cubicBezTo>
                      <a:pt x="354" y="1878"/>
                      <a:pt x="463" y="1960"/>
                      <a:pt x="572" y="1987"/>
                    </a:cubicBezTo>
                    <a:cubicBezTo>
                      <a:pt x="681" y="2041"/>
                      <a:pt x="790" y="2068"/>
                      <a:pt x="926" y="2068"/>
                    </a:cubicBezTo>
                    <a:lnTo>
                      <a:pt x="1171" y="2041"/>
                    </a:lnTo>
                    <a:cubicBezTo>
                      <a:pt x="1307" y="1987"/>
                      <a:pt x="1443" y="1905"/>
                      <a:pt x="1552" y="1796"/>
                    </a:cubicBezTo>
                    <a:lnTo>
                      <a:pt x="1715" y="1606"/>
                    </a:lnTo>
                    <a:cubicBezTo>
                      <a:pt x="1796" y="1470"/>
                      <a:pt x="1824" y="1306"/>
                      <a:pt x="1824" y="1143"/>
                    </a:cubicBezTo>
                    <a:lnTo>
                      <a:pt x="1824" y="925"/>
                    </a:lnTo>
                    <a:cubicBezTo>
                      <a:pt x="1824" y="681"/>
                      <a:pt x="1715" y="463"/>
                      <a:pt x="1552" y="272"/>
                    </a:cubicBezTo>
                    <a:cubicBezTo>
                      <a:pt x="1470" y="191"/>
                      <a:pt x="1388" y="136"/>
                      <a:pt x="1279" y="82"/>
                    </a:cubicBezTo>
                    <a:cubicBezTo>
                      <a:pt x="1171" y="27"/>
                      <a:pt x="1034" y="0"/>
                      <a:pt x="926"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3" name="Google Shape;1393;p14"/>
              <p:cNvSpPr/>
              <p:nvPr/>
            </p:nvSpPr>
            <p:spPr>
              <a:xfrm>
                <a:off x="4924725" y="1496100"/>
                <a:ext cx="59225" cy="46275"/>
              </a:xfrm>
              <a:custGeom>
                <a:rect b="b" l="l" r="r" t="t"/>
                <a:pathLst>
                  <a:path extrusionOk="0" h="1851" w="2369">
                    <a:moveTo>
                      <a:pt x="1171" y="0"/>
                    </a:moveTo>
                    <a:cubicBezTo>
                      <a:pt x="1" y="0"/>
                      <a:pt x="1" y="1851"/>
                      <a:pt x="1171" y="1851"/>
                    </a:cubicBezTo>
                    <a:cubicBezTo>
                      <a:pt x="2369" y="1851"/>
                      <a:pt x="2369" y="0"/>
                      <a:pt x="117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4" name="Google Shape;1394;p14"/>
              <p:cNvSpPr/>
              <p:nvPr/>
            </p:nvSpPr>
            <p:spPr>
              <a:xfrm>
                <a:off x="4943100" y="1618550"/>
                <a:ext cx="46300" cy="51750"/>
              </a:xfrm>
              <a:custGeom>
                <a:rect b="b" l="l" r="r" t="t"/>
                <a:pathLst>
                  <a:path extrusionOk="0" h="2070" w="1852">
                    <a:moveTo>
                      <a:pt x="926" y="1"/>
                    </a:moveTo>
                    <a:lnTo>
                      <a:pt x="681" y="55"/>
                    </a:lnTo>
                    <a:cubicBezTo>
                      <a:pt x="518" y="82"/>
                      <a:pt x="382" y="164"/>
                      <a:pt x="273" y="273"/>
                    </a:cubicBezTo>
                    <a:lnTo>
                      <a:pt x="137" y="463"/>
                    </a:lnTo>
                    <a:cubicBezTo>
                      <a:pt x="55" y="600"/>
                      <a:pt x="1" y="763"/>
                      <a:pt x="1" y="926"/>
                    </a:cubicBezTo>
                    <a:lnTo>
                      <a:pt x="1" y="1171"/>
                    </a:lnTo>
                    <a:cubicBezTo>
                      <a:pt x="1" y="1389"/>
                      <a:pt x="110" y="1634"/>
                      <a:pt x="273" y="1797"/>
                    </a:cubicBezTo>
                    <a:cubicBezTo>
                      <a:pt x="463" y="1960"/>
                      <a:pt x="681" y="2069"/>
                      <a:pt x="926" y="2069"/>
                    </a:cubicBezTo>
                    <a:lnTo>
                      <a:pt x="1171" y="2042"/>
                    </a:lnTo>
                    <a:cubicBezTo>
                      <a:pt x="1307" y="1987"/>
                      <a:pt x="1443" y="1906"/>
                      <a:pt x="1579" y="1797"/>
                    </a:cubicBezTo>
                    <a:lnTo>
                      <a:pt x="1715" y="1634"/>
                    </a:lnTo>
                    <a:cubicBezTo>
                      <a:pt x="1797" y="1470"/>
                      <a:pt x="1851" y="1307"/>
                      <a:pt x="1851" y="1171"/>
                    </a:cubicBezTo>
                    <a:lnTo>
                      <a:pt x="1824" y="1117"/>
                    </a:lnTo>
                    <a:lnTo>
                      <a:pt x="1824" y="926"/>
                    </a:lnTo>
                    <a:cubicBezTo>
                      <a:pt x="1824" y="790"/>
                      <a:pt x="1797" y="681"/>
                      <a:pt x="1742" y="572"/>
                    </a:cubicBezTo>
                    <a:cubicBezTo>
                      <a:pt x="1715" y="463"/>
                      <a:pt x="1634" y="355"/>
                      <a:pt x="1552" y="273"/>
                    </a:cubicBezTo>
                    <a:cubicBezTo>
                      <a:pt x="1470" y="191"/>
                      <a:pt x="1361" y="110"/>
                      <a:pt x="1253" y="82"/>
                    </a:cubicBezTo>
                    <a:cubicBezTo>
                      <a:pt x="1144" y="28"/>
                      <a:pt x="1035" y="1"/>
                      <a:pt x="926"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5" name="Google Shape;1395;p14"/>
              <p:cNvSpPr/>
              <p:nvPr/>
            </p:nvSpPr>
            <p:spPr>
              <a:xfrm>
                <a:off x="5022025" y="1630125"/>
                <a:ext cx="53775" cy="51050"/>
              </a:xfrm>
              <a:custGeom>
                <a:rect b="b" l="l" r="r" t="t"/>
                <a:pathLst>
                  <a:path extrusionOk="0" h="2042" w="2151">
                    <a:moveTo>
                      <a:pt x="1225" y="0"/>
                    </a:moveTo>
                    <a:lnTo>
                      <a:pt x="980" y="28"/>
                    </a:lnTo>
                    <a:cubicBezTo>
                      <a:pt x="817" y="82"/>
                      <a:pt x="681" y="164"/>
                      <a:pt x="572" y="273"/>
                    </a:cubicBezTo>
                    <a:lnTo>
                      <a:pt x="572" y="245"/>
                    </a:lnTo>
                    <a:lnTo>
                      <a:pt x="354" y="490"/>
                    </a:lnTo>
                    <a:cubicBezTo>
                      <a:pt x="1" y="844"/>
                      <a:pt x="1" y="1416"/>
                      <a:pt x="354" y="1769"/>
                    </a:cubicBezTo>
                    <a:lnTo>
                      <a:pt x="545" y="1933"/>
                    </a:lnTo>
                    <a:cubicBezTo>
                      <a:pt x="681" y="2014"/>
                      <a:pt x="844" y="2042"/>
                      <a:pt x="1007" y="2042"/>
                    </a:cubicBezTo>
                    <a:lnTo>
                      <a:pt x="1252" y="2014"/>
                    </a:lnTo>
                    <a:cubicBezTo>
                      <a:pt x="1388" y="1960"/>
                      <a:pt x="1525" y="1878"/>
                      <a:pt x="1633" y="1769"/>
                    </a:cubicBezTo>
                    <a:cubicBezTo>
                      <a:pt x="1715" y="1688"/>
                      <a:pt x="1797" y="1633"/>
                      <a:pt x="1878" y="1552"/>
                    </a:cubicBezTo>
                    <a:cubicBezTo>
                      <a:pt x="1960" y="1470"/>
                      <a:pt x="2042" y="1361"/>
                      <a:pt x="2069" y="1252"/>
                    </a:cubicBezTo>
                    <a:cubicBezTo>
                      <a:pt x="2123" y="1143"/>
                      <a:pt x="2150" y="1035"/>
                      <a:pt x="2150" y="899"/>
                    </a:cubicBezTo>
                    <a:cubicBezTo>
                      <a:pt x="2150" y="790"/>
                      <a:pt x="2123" y="681"/>
                      <a:pt x="2069" y="572"/>
                    </a:cubicBezTo>
                    <a:cubicBezTo>
                      <a:pt x="2042" y="463"/>
                      <a:pt x="1960" y="354"/>
                      <a:pt x="1878" y="273"/>
                    </a:cubicBezTo>
                    <a:lnTo>
                      <a:pt x="1688" y="137"/>
                    </a:lnTo>
                    <a:cubicBezTo>
                      <a:pt x="1552" y="55"/>
                      <a:pt x="1388" y="0"/>
                      <a:pt x="1225"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6" name="Google Shape;1396;p14"/>
              <p:cNvSpPr/>
              <p:nvPr/>
            </p:nvSpPr>
            <p:spPr>
              <a:xfrm>
                <a:off x="5051950" y="1455950"/>
                <a:ext cx="59225" cy="45600"/>
              </a:xfrm>
              <a:custGeom>
                <a:rect b="b" l="l" r="r" t="t"/>
                <a:pathLst>
                  <a:path extrusionOk="0" h="1824" w="2369">
                    <a:moveTo>
                      <a:pt x="1198" y="1"/>
                    </a:moveTo>
                    <a:cubicBezTo>
                      <a:pt x="1" y="1"/>
                      <a:pt x="1" y="1824"/>
                      <a:pt x="1198" y="1824"/>
                    </a:cubicBezTo>
                    <a:cubicBezTo>
                      <a:pt x="2369" y="1824"/>
                      <a:pt x="2369" y="1"/>
                      <a:pt x="1198"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7" name="Google Shape;1397;p14"/>
              <p:cNvSpPr/>
              <p:nvPr/>
            </p:nvSpPr>
            <p:spPr>
              <a:xfrm>
                <a:off x="5092775" y="1311025"/>
                <a:ext cx="59225" cy="45625"/>
              </a:xfrm>
              <a:custGeom>
                <a:rect b="b" l="l" r="r" t="t"/>
                <a:pathLst>
                  <a:path extrusionOk="0" h="1825" w="2369">
                    <a:moveTo>
                      <a:pt x="1171" y="1"/>
                    </a:moveTo>
                    <a:cubicBezTo>
                      <a:pt x="1" y="1"/>
                      <a:pt x="1" y="1824"/>
                      <a:pt x="1171" y="1824"/>
                    </a:cubicBezTo>
                    <a:cubicBezTo>
                      <a:pt x="2368" y="1824"/>
                      <a:pt x="2368" y="1"/>
                      <a:pt x="117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8" name="Google Shape;1398;p14"/>
              <p:cNvSpPr/>
              <p:nvPr/>
            </p:nvSpPr>
            <p:spPr>
              <a:xfrm>
                <a:off x="5104350" y="1571625"/>
                <a:ext cx="59225" cy="45600"/>
              </a:xfrm>
              <a:custGeom>
                <a:rect b="b" l="l" r="r" t="t"/>
                <a:pathLst>
                  <a:path extrusionOk="0" h="1824" w="2369">
                    <a:moveTo>
                      <a:pt x="1171" y="0"/>
                    </a:moveTo>
                    <a:cubicBezTo>
                      <a:pt x="0" y="0"/>
                      <a:pt x="0" y="1823"/>
                      <a:pt x="1171" y="1823"/>
                    </a:cubicBezTo>
                    <a:cubicBezTo>
                      <a:pt x="2368" y="1823"/>
                      <a:pt x="2368" y="0"/>
                      <a:pt x="117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9" name="Google Shape;1399;p14"/>
              <p:cNvSpPr/>
              <p:nvPr/>
            </p:nvSpPr>
            <p:spPr>
              <a:xfrm>
                <a:off x="5208450" y="1519225"/>
                <a:ext cx="59200" cy="46300"/>
              </a:xfrm>
              <a:custGeom>
                <a:rect b="b" l="l" r="r" t="t"/>
                <a:pathLst>
                  <a:path extrusionOk="0" h="1852" w="2368">
                    <a:moveTo>
                      <a:pt x="1198" y="1"/>
                    </a:moveTo>
                    <a:cubicBezTo>
                      <a:pt x="0" y="1"/>
                      <a:pt x="0" y="1851"/>
                      <a:pt x="1198" y="1851"/>
                    </a:cubicBezTo>
                    <a:cubicBezTo>
                      <a:pt x="2368" y="1851"/>
                      <a:pt x="2368" y="1"/>
                      <a:pt x="1198"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0" name="Google Shape;1400;p14"/>
              <p:cNvSpPr/>
              <p:nvPr/>
            </p:nvSpPr>
            <p:spPr>
              <a:xfrm>
                <a:off x="5179875" y="1658700"/>
                <a:ext cx="59200" cy="45600"/>
              </a:xfrm>
              <a:custGeom>
                <a:rect b="b" l="l" r="r" t="t"/>
                <a:pathLst>
                  <a:path extrusionOk="0" h="1824" w="2368">
                    <a:moveTo>
                      <a:pt x="1170" y="0"/>
                    </a:moveTo>
                    <a:cubicBezTo>
                      <a:pt x="0" y="0"/>
                      <a:pt x="0" y="1824"/>
                      <a:pt x="1170" y="1824"/>
                    </a:cubicBezTo>
                    <a:cubicBezTo>
                      <a:pt x="2368" y="1824"/>
                      <a:pt x="2368" y="0"/>
                      <a:pt x="1170"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1" name="Google Shape;1401;p14"/>
              <p:cNvSpPr/>
              <p:nvPr/>
            </p:nvSpPr>
            <p:spPr>
              <a:xfrm>
                <a:off x="5145175" y="1432825"/>
                <a:ext cx="58525" cy="45600"/>
              </a:xfrm>
              <a:custGeom>
                <a:rect b="b" l="l" r="r" t="t"/>
                <a:pathLst>
                  <a:path extrusionOk="0" h="1824" w="2341">
                    <a:moveTo>
                      <a:pt x="1171" y="0"/>
                    </a:moveTo>
                    <a:cubicBezTo>
                      <a:pt x="0" y="0"/>
                      <a:pt x="0" y="1824"/>
                      <a:pt x="1171" y="1824"/>
                    </a:cubicBezTo>
                    <a:cubicBezTo>
                      <a:pt x="2341" y="1824"/>
                      <a:pt x="2341" y="0"/>
                      <a:pt x="117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2" name="Google Shape;1402;p14"/>
              <p:cNvSpPr/>
              <p:nvPr/>
            </p:nvSpPr>
            <p:spPr>
              <a:xfrm>
                <a:off x="5104350" y="1704975"/>
                <a:ext cx="59225" cy="45600"/>
              </a:xfrm>
              <a:custGeom>
                <a:rect b="b" l="l" r="r" t="t"/>
                <a:pathLst>
                  <a:path extrusionOk="0" h="1824" w="2369">
                    <a:moveTo>
                      <a:pt x="1171" y="0"/>
                    </a:moveTo>
                    <a:cubicBezTo>
                      <a:pt x="0" y="0"/>
                      <a:pt x="0" y="1823"/>
                      <a:pt x="1171" y="1823"/>
                    </a:cubicBezTo>
                    <a:cubicBezTo>
                      <a:pt x="2368" y="1823"/>
                      <a:pt x="2368" y="0"/>
                      <a:pt x="117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3" name="Google Shape;1403;p14"/>
              <p:cNvSpPr/>
              <p:nvPr/>
            </p:nvSpPr>
            <p:spPr>
              <a:xfrm>
                <a:off x="4837650" y="1670275"/>
                <a:ext cx="59225" cy="45600"/>
              </a:xfrm>
              <a:custGeom>
                <a:rect b="b" l="l" r="r" t="t"/>
                <a:pathLst>
                  <a:path extrusionOk="0" h="1824" w="2369">
                    <a:moveTo>
                      <a:pt x="1198" y="0"/>
                    </a:moveTo>
                    <a:cubicBezTo>
                      <a:pt x="1" y="0"/>
                      <a:pt x="1" y="1823"/>
                      <a:pt x="1198" y="1823"/>
                    </a:cubicBezTo>
                    <a:cubicBezTo>
                      <a:pt x="2368" y="1823"/>
                      <a:pt x="2368" y="0"/>
                      <a:pt x="1198"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4" name="Google Shape;1404;p14"/>
              <p:cNvSpPr/>
              <p:nvPr/>
            </p:nvSpPr>
            <p:spPr>
              <a:xfrm>
                <a:off x="4739675" y="1589300"/>
                <a:ext cx="58550" cy="45600"/>
              </a:xfrm>
              <a:custGeom>
                <a:rect b="b" l="l" r="r" t="t"/>
                <a:pathLst>
                  <a:path extrusionOk="0" h="1824" w="2342">
                    <a:moveTo>
                      <a:pt x="1171" y="1"/>
                    </a:moveTo>
                    <a:cubicBezTo>
                      <a:pt x="1" y="1"/>
                      <a:pt x="1" y="1824"/>
                      <a:pt x="1171" y="1824"/>
                    </a:cubicBezTo>
                    <a:cubicBezTo>
                      <a:pt x="2341" y="1824"/>
                      <a:pt x="2341" y="1"/>
                      <a:pt x="117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5" name="Google Shape;1405;p14"/>
              <p:cNvSpPr/>
              <p:nvPr/>
            </p:nvSpPr>
            <p:spPr>
              <a:xfrm>
                <a:off x="4723350" y="1664150"/>
                <a:ext cx="51725" cy="57000"/>
              </a:xfrm>
              <a:custGeom>
                <a:rect b="b" l="l" r="r" t="t"/>
                <a:pathLst>
                  <a:path extrusionOk="0" h="2280" w="2069">
                    <a:moveTo>
                      <a:pt x="919" y="0"/>
                    </a:moveTo>
                    <a:cubicBezTo>
                      <a:pt x="766" y="0"/>
                      <a:pt x="608" y="36"/>
                      <a:pt x="463" y="109"/>
                    </a:cubicBezTo>
                    <a:lnTo>
                      <a:pt x="273" y="245"/>
                    </a:lnTo>
                    <a:cubicBezTo>
                      <a:pt x="164" y="354"/>
                      <a:pt x="82" y="490"/>
                      <a:pt x="55" y="653"/>
                    </a:cubicBezTo>
                    <a:lnTo>
                      <a:pt x="1" y="898"/>
                    </a:lnTo>
                    <a:cubicBezTo>
                      <a:pt x="1" y="1062"/>
                      <a:pt x="55" y="1225"/>
                      <a:pt x="137" y="1361"/>
                    </a:cubicBezTo>
                    <a:lnTo>
                      <a:pt x="382" y="1824"/>
                    </a:lnTo>
                    <a:cubicBezTo>
                      <a:pt x="436" y="1932"/>
                      <a:pt x="518" y="2014"/>
                      <a:pt x="599" y="2096"/>
                    </a:cubicBezTo>
                    <a:cubicBezTo>
                      <a:pt x="708" y="2150"/>
                      <a:pt x="790" y="2232"/>
                      <a:pt x="926" y="2259"/>
                    </a:cubicBezTo>
                    <a:cubicBezTo>
                      <a:pt x="980" y="2273"/>
                      <a:pt x="1041" y="2279"/>
                      <a:pt x="1103" y="2279"/>
                    </a:cubicBezTo>
                    <a:cubicBezTo>
                      <a:pt x="1164" y="2279"/>
                      <a:pt x="1225" y="2273"/>
                      <a:pt x="1280" y="2259"/>
                    </a:cubicBezTo>
                    <a:cubicBezTo>
                      <a:pt x="1416" y="2232"/>
                      <a:pt x="1525" y="2205"/>
                      <a:pt x="1633" y="2150"/>
                    </a:cubicBezTo>
                    <a:lnTo>
                      <a:pt x="1797" y="1987"/>
                    </a:lnTo>
                    <a:cubicBezTo>
                      <a:pt x="1933" y="1878"/>
                      <a:pt x="2014" y="1742"/>
                      <a:pt x="2042" y="1579"/>
                    </a:cubicBezTo>
                    <a:lnTo>
                      <a:pt x="2069" y="1361"/>
                    </a:lnTo>
                    <a:cubicBezTo>
                      <a:pt x="2069" y="1170"/>
                      <a:pt x="2042" y="1034"/>
                      <a:pt x="1960" y="871"/>
                    </a:cubicBezTo>
                    <a:lnTo>
                      <a:pt x="1933" y="925"/>
                    </a:lnTo>
                    <a:cubicBezTo>
                      <a:pt x="1851" y="762"/>
                      <a:pt x="1769" y="599"/>
                      <a:pt x="1715" y="463"/>
                    </a:cubicBezTo>
                    <a:cubicBezTo>
                      <a:pt x="1661" y="354"/>
                      <a:pt x="1579" y="245"/>
                      <a:pt x="1470" y="191"/>
                    </a:cubicBezTo>
                    <a:cubicBezTo>
                      <a:pt x="1388" y="109"/>
                      <a:pt x="1280" y="55"/>
                      <a:pt x="1144" y="27"/>
                    </a:cubicBezTo>
                    <a:cubicBezTo>
                      <a:pt x="1071" y="9"/>
                      <a:pt x="995" y="0"/>
                      <a:pt x="919"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6" name="Google Shape;1406;p14"/>
              <p:cNvSpPr/>
              <p:nvPr/>
            </p:nvSpPr>
            <p:spPr>
              <a:xfrm>
                <a:off x="4623350" y="1536925"/>
                <a:ext cx="59200" cy="45600"/>
              </a:xfrm>
              <a:custGeom>
                <a:rect b="b" l="l" r="r" t="t"/>
                <a:pathLst>
                  <a:path extrusionOk="0" h="1824" w="2368">
                    <a:moveTo>
                      <a:pt x="1170" y="0"/>
                    </a:moveTo>
                    <a:cubicBezTo>
                      <a:pt x="0" y="0"/>
                      <a:pt x="0" y="1823"/>
                      <a:pt x="1170" y="1823"/>
                    </a:cubicBezTo>
                    <a:cubicBezTo>
                      <a:pt x="2368" y="1823"/>
                      <a:pt x="2368" y="0"/>
                      <a:pt x="1170"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7" name="Google Shape;1407;p14"/>
              <p:cNvSpPr/>
              <p:nvPr/>
            </p:nvSpPr>
            <p:spPr>
              <a:xfrm>
                <a:off x="4530800" y="1577050"/>
                <a:ext cx="59225" cy="46300"/>
              </a:xfrm>
              <a:custGeom>
                <a:rect b="b" l="l" r="r" t="t"/>
                <a:pathLst>
                  <a:path extrusionOk="0" h="1852" w="2369">
                    <a:moveTo>
                      <a:pt x="1171" y="1"/>
                    </a:moveTo>
                    <a:cubicBezTo>
                      <a:pt x="1" y="1"/>
                      <a:pt x="1" y="1851"/>
                      <a:pt x="1171" y="1851"/>
                    </a:cubicBezTo>
                    <a:cubicBezTo>
                      <a:pt x="2341" y="1851"/>
                      <a:pt x="2369" y="1"/>
                      <a:pt x="117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8" name="Google Shape;1408;p14"/>
              <p:cNvSpPr/>
              <p:nvPr/>
            </p:nvSpPr>
            <p:spPr>
              <a:xfrm>
                <a:off x="4460725" y="1455950"/>
                <a:ext cx="59225" cy="45600"/>
              </a:xfrm>
              <a:custGeom>
                <a:rect b="b" l="l" r="r" t="t"/>
                <a:pathLst>
                  <a:path extrusionOk="0" h="1824" w="2369">
                    <a:moveTo>
                      <a:pt x="1198" y="1"/>
                    </a:moveTo>
                    <a:cubicBezTo>
                      <a:pt x="1" y="1"/>
                      <a:pt x="1" y="1824"/>
                      <a:pt x="1198" y="1824"/>
                    </a:cubicBezTo>
                    <a:cubicBezTo>
                      <a:pt x="2368" y="1824"/>
                      <a:pt x="2368" y="1"/>
                      <a:pt x="1198"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9" name="Google Shape;1409;p14"/>
              <p:cNvSpPr/>
              <p:nvPr/>
            </p:nvSpPr>
            <p:spPr>
              <a:xfrm>
                <a:off x="4357325" y="1368875"/>
                <a:ext cx="46275" cy="51725"/>
              </a:xfrm>
              <a:custGeom>
                <a:rect b="b" l="l" r="r" t="t"/>
                <a:pathLst>
                  <a:path extrusionOk="0" h="2069" w="1851">
                    <a:moveTo>
                      <a:pt x="926" y="0"/>
                    </a:moveTo>
                    <a:lnTo>
                      <a:pt x="681" y="55"/>
                    </a:lnTo>
                    <a:cubicBezTo>
                      <a:pt x="545" y="82"/>
                      <a:pt x="381" y="163"/>
                      <a:pt x="272" y="272"/>
                    </a:cubicBezTo>
                    <a:lnTo>
                      <a:pt x="136" y="463"/>
                    </a:lnTo>
                    <a:cubicBezTo>
                      <a:pt x="55" y="599"/>
                      <a:pt x="28" y="762"/>
                      <a:pt x="0" y="925"/>
                    </a:cubicBezTo>
                    <a:lnTo>
                      <a:pt x="0" y="1170"/>
                    </a:lnTo>
                    <a:cubicBezTo>
                      <a:pt x="0" y="1279"/>
                      <a:pt x="28" y="1388"/>
                      <a:pt x="82" y="1497"/>
                    </a:cubicBezTo>
                    <a:cubicBezTo>
                      <a:pt x="136" y="1606"/>
                      <a:pt x="191" y="1715"/>
                      <a:pt x="272" y="1796"/>
                    </a:cubicBezTo>
                    <a:cubicBezTo>
                      <a:pt x="354" y="1878"/>
                      <a:pt x="463" y="1960"/>
                      <a:pt x="572" y="1987"/>
                    </a:cubicBezTo>
                    <a:cubicBezTo>
                      <a:pt x="681" y="2041"/>
                      <a:pt x="790" y="2068"/>
                      <a:pt x="926" y="2068"/>
                    </a:cubicBezTo>
                    <a:lnTo>
                      <a:pt x="1171" y="2041"/>
                    </a:lnTo>
                    <a:cubicBezTo>
                      <a:pt x="1307" y="1987"/>
                      <a:pt x="1443" y="1905"/>
                      <a:pt x="1579" y="1796"/>
                    </a:cubicBezTo>
                    <a:lnTo>
                      <a:pt x="1715" y="1606"/>
                    </a:lnTo>
                    <a:cubicBezTo>
                      <a:pt x="1796" y="1470"/>
                      <a:pt x="1824" y="1306"/>
                      <a:pt x="1851" y="1143"/>
                    </a:cubicBezTo>
                    <a:lnTo>
                      <a:pt x="1851" y="925"/>
                    </a:lnTo>
                    <a:cubicBezTo>
                      <a:pt x="1851" y="789"/>
                      <a:pt x="1824" y="681"/>
                      <a:pt x="1769" y="572"/>
                    </a:cubicBezTo>
                    <a:cubicBezTo>
                      <a:pt x="1715" y="463"/>
                      <a:pt x="1660" y="354"/>
                      <a:pt x="1579" y="272"/>
                    </a:cubicBezTo>
                    <a:cubicBezTo>
                      <a:pt x="1497" y="191"/>
                      <a:pt x="1388" y="136"/>
                      <a:pt x="1279" y="82"/>
                    </a:cubicBezTo>
                    <a:cubicBezTo>
                      <a:pt x="1171" y="27"/>
                      <a:pt x="1062" y="0"/>
                      <a:pt x="926"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0" name="Google Shape;1410;p14"/>
              <p:cNvSpPr/>
              <p:nvPr/>
            </p:nvSpPr>
            <p:spPr>
              <a:xfrm>
                <a:off x="4397450" y="1223950"/>
                <a:ext cx="59225" cy="45600"/>
              </a:xfrm>
              <a:custGeom>
                <a:rect b="b" l="l" r="r" t="t"/>
                <a:pathLst>
                  <a:path extrusionOk="0" h="1824" w="2369">
                    <a:moveTo>
                      <a:pt x="1171" y="1"/>
                    </a:moveTo>
                    <a:cubicBezTo>
                      <a:pt x="1" y="1"/>
                      <a:pt x="1" y="1824"/>
                      <a:pt x="1171" y="1824"/>
                    </a:cubicBezTo>
                    <a:cubicBezTo>
                      <a:pt x="2369" y="1824"/>
                      <a:pt x="2369" y="1"/>
                      <a:pt x="117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1" name="Google Shape;1411;p14"/>
              <p:cNvSpPr/>
              <p:nvPr/>
            </p:nvSpPr>
            <p:spPr>
              <a:xfrm>
                <a:off x="4339625" y="1200825"/>
                <a:ext cx="59225" cy="45600"/>
              </a:xfrm>
              <a:custGeom>
                <a:rect b="b" l="l" r="r" t="t"/>
                <a:pathLst>
                  <a:path extrusionOk="0" h="1824" w="2369">
                    <a:moveTo>
                      <a:pt x="1198" y="0"/>
                    </a:moveTo>
                    <a:cubicBezTo>
                      <a:pt x="1" y="0"/>
                      <a:pt x="1" y="1824"/>
                      <a:pt x="1198" y="1824"/>
                    </a:cubicBezTo>
                    <a:cubicBezTo>
                      <a:pt x="2368" y="1824"/>
                      <a:pt x="2368" y="0"/>
                      <a:pt x="1198"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2" name="Google Shape;1412;p14"/>
              <p:cNvSpPr/>
              <p:nvPr/>
            </p:nvSpPr>
            <p:spPr>
              <a:xfrm>
                <a:off x="4351200" y="1044325"/>
                <a:ext cx="59200" cy="45625"/>
              </a:xfrm>
              <a:custGeom>
                <a:rect b="b" l="l" r="r" t="t"/>
                <a:pathLst>
                  <a:path extrusionOk="0" h="1825" w="2368">
                    <a:moveTo>
                      <a:pt x="1171" y="1"/>
                    </a:moveTo>
                    <a:cubicBezTo>
                      <a:pt x="0" y="1"/>
                      <a:pt x="0" y="1824"/>
                      <a:pt x="1171" y="1824"/>
                    </a:cubicBezTo>
                    <a:cubicBezTo>
                      <a:pt x="2341" y="1824"/>
                      <a:pt x="2368" y="1"/>
                      <a:pt x="117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3" name="Google Shape;1413;p14"/>
              <p:cNvSpPr/>
              <p:nvPr/>
            </p:nvSpPr>
            <p:spPr>
              <a:xfrm>
                <a:off x="4275675" y="986500"/>
                <a:ext cx="59225" cy="45625"/>
              </a:xfrm>
              <a:custGeom>
                <a:rect b="b" l="l" r="r" t="t"/>
                <a:pathLst>
                  <a:path extrusionOk="0" h="1825" w="2369">
                    <a:moveTo>
                      <a:pt x="1171" y="1"/>
                    </a:moveTo>
                    <a:cubicBezTo>
                      <a:pt x="1" y="1"/>
                      <a:pt x="1" y="1824"/>
                      <a:pt x="1171" y="1824"/>
                    </a:cubicBezTo>
                    <a:cubicBezTo>
                      <a:pt x="2368" y="1824"/>
                      <a:pt x="2368" y="1"/>
                      <a:pt x="117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4" name="Google Shape;1414;p14"/>
              <p:cNvSpPr/>
              <p:nvPr/>
            </p:nvSpPr>
            <p:spPr>
              <a:xfrm>
                <a:off x="4547825" y="789200"/>
                <a:ext cx="59200" cy="46300"/>
              </a:xfrm>
              <a:custGeom>
                <a:rect b="b" l="l" r="r" t="t"/>
                <a:pathLst>
                  <a:path extrusionOk="0" h="1852" w="2368">
                    <a:moveTo>
                      <a:pt x="1198" y="1"/>
                    </a:moveTo>
                    <a:cubicBezTo>
                      <a:pt x="0" y="1"/>
                      <a:pt x="0" y="1851"/>
                      <a:pt x="1198" y="1851"/>
                    </a:cubicBezTo>
                    <a:cubicBezTo>
                      <a:pt x="2368" y="1851"/>
                      <a:pt x="2368" y="1"/>
                      <a:pt x="1198"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5" name="Google Shape;1415;p14"/>
              <p:cNvSpPr/>
              <p:nvPr/>
            </p:nvSpPr>
            <p:spPr>
              <a:xfrm>
                <a:off x="4577750" y="638850"/>
                <a:ext cx="51725" cy="46275"/>
              </a:xfrm>
              <a:custGeom>
                <a:rect b="b" l="l" r="r" t="t"/>
                <a:pathLst>
                  <a:path extrusionOk="0" h="1851" w="2069">
                    <a:moveTo>
                      <a:pt x="926" y="0"/>
                    </a:moveTo>
                    <a:cubicBezTo>
                      <a:pt x="790" y="0"/>
                      <a:pt x="681" y="27"/>
                      <a:pt x="572" y="82"/>
                    </a:cubicBezTo>
                    <a:cubicBezTo>
                      <a:pt x="463" y="109"/>
                      <a:pt x="354" y="191"/>
                      <a:pt x="273" y="272"/>
                    </a:cubicBezTo>
                    <a:cubicBezTo>
                      <a:pt x="110" y="463"/>
                      <a:pt x="28" y="681"/>
                      <a:pt x="1" y="926"/>
                    </a:cubicBezTo>
                    <a:lnTo>
                      <a:pt x="55" y="1170"/>
                    </a:lnTo>
                    <a:cubicBezTo>
                      <a:pt x="82" y="1307"/>
                      <a:pt x="164" y="1470"/>
                      <a:pt x="273" y="1579"/>
                    </a:cubicBezTo>
                    <a:lnTo>
                      <a:pt x="463" y="1715"/>
                    </a:lnTo>
                    <a:cubicBezTo>
                      <a:pt x="599" y="1796"/>
                      <a:pt x="763" y="1851"/>
                      <a:pt x="926" y="1851"/>
                    </a:cubicBezTo>
                    <a:lnTo>
                      <a:pt x="926" y="1824"/>
                    </a:lnTo>
                    <a:lnTo>
                      <a:pt x="1144" y="1824"/>
                    </a:lnTo>
                    <a:cubicBezTo>
                      <a:pt x="1389" y="1824"/>
                      <a:pt x="1606" y="1715"/>
                      <a:pt x="1797" y="1551"/>
                    </a:cubicBezTo>
                    <a:cubicBezTo>
                      <a:pt x="1878" y="1470"/>
                      <a:pt x="1960" y="1388"/>
                      <a:pt x="1987" y="1252"/>
                    </a:cubicBezTo>
                    <a:cubicBezTo>
                      <a:pt x="2042" y="1170"/>
                      <a:pt x="2069" y="1034"/>
                      <a:pt x="2069" y="926"/>
                    </a:cubicBezTo>
                    <a:lnTo>
                      <a:pt x="2042" y="681"/>
                    </a:lnTo>
                    <a:cubicBezTo>
                      <a:pt x="1987" y="517"/>
                      <a:pt x="1906" y="381"/>
                      <a:pt x="1797" y="272"/>
                    </a:cubicBezTo>
                    <a:lnTo>
                      <a:pt x="1606" y="136"/>
                    </a:lnTo>
                    <a:cubicBezTo>
                      <a:pt x="1470" y="55"/>
                      <a:pt x="1307" y="0"/>
                      <a:pt x="114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6" name="Google Shape;1416;p14"/>
              <p:cNvSpPr/>
              <p:nvPr/>
            </p:nvSpPr>
            <p:spPr>
              <a:xfrm>
                <a:off x="4444400" y="598425"/>
                <a:ext cx="51725" cy="45200"/>
              </a:xfrm>
              <a:custGeom>
                <a:rect b="b" l="l" r="r" t="t"/>
                <a:pathLst>
                  <a:path extrusionOk="0" h="1808" w="2069">
                    <a:moveTo>
                      <a:pt x="822" y="1"/>
                    </a:moveTo>
                    <a:cubicBezTo>
                      <a:pt x="732" y="1"/>
                      <a:pt x="652" y="26"/>
                      <a:pt x="572" y="66"/>
                    </a:cubicBezTo>
                    <a:cubicBezTo>
                      <a:pt x="463" y="120"/>
                      <a:pt x="355" y="175"/>
                      <a:pt x="273" y="257"/>
                    </a:cubicBezTo>
                    <a:cubicBezTo>
                      <a:pt x="191" y="338"/>
                      <a:pt x="137" y="447"/>
                      <a:pt x="110" y="556"/>
                    </a:cubicBezTo>
                    <a:cubicBezTo>
                      <a:pt x="28" y="665"/>
                      <a:pt x="1" y="774"/>
                      <a:pt x="28" y="910"/>
                    </a:cubicBezTo>
                    <a:cubicBezTo>
                      <a:pt x="28" y="991"/>
                      <a:pt x="28" y="1073"/>
                      <a:pt x="55" y="1155"/>
                    </a:cubicBezTo>
                    <a:cubicBezTo>
                      <a:pt x="82" y="1291"/>
                      <a:pt x="164" y="1427"/>
                      <a:pt x="273" y="1563"/>
                    </a:cubicBezTo>
                    <a:lnTo>
                      <a:pt x="463" y="1699"/>
                    </a:lnTo>
                    <a:cubicBezTo>
                      <a:pt x="599" y="1781"/>
                      <a:pt x="763" y="1808"/>
                      <a:pt x="926" y="1808"/>
                    </a:cubicBezTo>
                    <a:lnTo>
                      <a:pt x="1144" y="1808"/>
                    </a:lnTo>
                    <a:cubicBezTo>
                      <a:pt x="1389" y="1808"/>
                      <a:pt x="1634" y="1726"/>
                      <a:pt x="1797" y="1563"/>
                    </a:cubicBezTo>
                    <a:cubicBezTo>
                      <a:pt x="1878" y="1481"/>
                      <a:pt x="1960" y="1372"/>
                      <a:pt x="1987" y="1263"/>
                    </a:cubicBezTo>
                    <a:cubicBezTo>
                      <a:pt x="2042" y="1155"/>
                      <a:pt x="2069" y="1046"/>
                      <a:pt x="2069" y="910"/>
                    </a:cubicBezTo>
                    <a:cubicBezTo>
                      <a:pt x="2069" y="828"/>
                      <a:pt x="2042" y="746"/>
                      <a:pt x="2042" y="665"/>
                    </a:cubicBezTo>
                    <a:cubicBezTo>
                      <a:pt x="1987" y="529"/>
                      <a:pt x="1906" y="393"/>
                      <a:pt x="1797" y="257"/>
                    </a:cubicBezTo>
                    <a:lnTo>
                      <a:pt x="1606" y="120"/>
                    </a:lnTo>
                    <a:cubicBezTo>
                      <a:pt x="1494" y="53"/>
                      <a:pt x="1364" y="4"/>
                      <a:pt x="1230" y="4"/>
                    </a:cubicBezTo>
                    <a:cubicBezTo>
                      <a:pt x="1202" y="4"/>
                      <a:pt x="1173" y="7"/>
                      <a:pt x="1144" y="12"/>
                    </a:cubicBezTo>
                    <a:lnTo>
                      <a:pt x="926" y="12"/>
                    </a:lnTo>
                    <a:cubicBezTo>
                      <a:pt x="890" y="4"/>
                      <a:pt x="855" y="1"/>
                      <a:pt x="82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7" name="Google Shape;1417;p14"/>
              <p:cNvSpPr/>
              <p:nvPr/>
            </p:nvSpPr>
            <p:spPr>
              <a:xfrm>
                <a:off x="4455300" y="696675"/>
                <a:ext cx="59200" cy="45600"/>
              </a:xfrm>
              <a:custGeom>
                <a:rect b="b" l="l" r="r" t="t"/>
                <a:pathLst>
                  <a:path extrusionOk="0" h="1824" w="2368">
                    <a:moveTo>
                      <a:pt x="1170" y="0"/>
                    </a:moveTo>
                    <a:cubicBezTo>
                      <a:pt x="0" y="0"/>
                      <a:pt x="0" y="1824"/>
                      <a:pt x="1170" y="1824"/>
                    </a:cubicBezTo>
                    <a:cubicBezTo>
                      <a:pt x="2368" y="1824"/>
                      <a:pt x="2368" y="0"/>
                      <a:pt x="1170"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8" name="Google Shape;1418;p14"/>
              <p:cNvSpPr/>
              <p:nvPr/>
            </p:nvSpPr>
            <p:spPr>
              <a:xfrm>
                <a:off x="4647150" y="714375"/>
                <a:ext cx="51725" cy="45600"/>
              </a:xfrm>
              <a:custGeom>
                <a:rect b="b" l="l" r="r" t="t"/>
                <a:pathLst>
                  <a:path extrusionOk="0" h="1824" w="2069">
                    <a:moveTo>
                      <a:pt x="899" y="0"/>
                    </a:moveTo>
                    <a:cubicBezTo>
                      <a:pt x="790" y="0"/>
                      <a:pt x="681" y="27"/>
                      <a:pt x="572" y="82"/>
                    </a:cubicBezTo>
                    <a:cubicBezTo>
                      <a:pt x="463" y="109"/>
                      <a:pt x="354" y="191"/>
                      <a:pt x="273" y="272"/>
                    </a:cubicBezTo>
                    <a:cubicBezTo>
                      <a:pt x="191" y="354"/>
                      <a:pt x="109" y="435"/>
                      <a:pt x="82" y="572"/>
                    </a:cubicBezTo>
                    <a:cubicBezTo>
                      <a:pt x="28" y="653"/>
                      <a:pt x="1" y="789"/>
                      <a:pt x="1" y="898"/>
                    </a:cubicBezTo>
                    <a:cubicBezTo>
                      <a:pt x="1" y="980"/>
                      <a:pt x="28" y="1061"/>
                      <a:pt x="28" y="1143"/>
                    </a:cubicBezTo>
                    <a:cubicBezTo>
                      <a:pt x="82" y="1306"/>
                      <a:pt x="164" y="1442"/>
                      <a:pt x="273" y="1551"/>
                    </a:cubicBezTo>
                    <a:lnTo>
                      <a:pt x="463" y="1715"/>
                    </a:lnTo>
                    <a:cubicBezTo>
                      <a:pt x="599" y="1796"/>
                      <a:pt x="763" y="1823"/>
                      <a:pt x="926" y="1823"/>
                    </a:cubicBezTo>
                    <a:lnTo>
                      <a:pt x="1144" y="1823"/>
                    </a:lnTo>
                    <a:cubicBezTo>
                      <a:pt x="1280" y="1823"/>
                      <a:pt x="1388" y="1796"/>
                      <a:pt x="1497" y="1742"/>
                    </a:cubicBezTo>
                    <a:cubicBezTo>
                      <a:pt x="1606" y="1715"/>
                      <a:pt x="1715" y="1633"/>
                      <a:pt x="1797" y="1551"/>
                    </a:cubicBezTo>
                    <a:cubicBezTo>
                      <a:pt x="1878" y="1470"/>
                      <a:pt x="1933" y="1361"/>
                      <a:pt x="1987" y="1252"/>
                    </a:cubicBezTo>
                    <a:cubicBezTo>
                      <a:pt x="2042" y="1143"/>
                      <a:pt x="2069" y="1034"/>
                      <a:pt x="2069" y="925"/>
                    </a:cubicBezTo>
                    <a:cubicBezTo>
                      <a:pt x="2069" y="844"/>
                      <a:pt x="2042" y="762"/>
                      <a:pt x="2014" y="680"/>
                    </a:cubicBezTo>
                    <a:cubicBezTo>
                      <a:pt x="1987" y="517"/>
                      <a:pt x="1906" y="381"/>
                      <a:pt x="1797" y="272"/>
                    </a:cubicBezTo>
                    <a:lnTo>
                      <a:pt x="1606" y="136"/>
                    </a:lnTo>
                    <a:cubicBezTo>
                      <a:pt x="1470" y="27"/>
                      <a:pt x="1307" y="0"/>
                      <a:pt x="114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9" name="Google Shape;1419;p14"/>
              <p:cNvSpPr/>
              <p:nvPr/>
            </p:nvSpPr>
            <p:spPr>
              <a:xfrm>
                <a:off x="4704300" y="818450"/>
                <a:ext cx="59225" cy="45625"/>
              </a:xfrm>
              <a:custGeom>
                <a:rect b="b" l="l" r="r" t="t"/>
                <a:pathLst>
                  <a:path extrusionOk="0" h="1825" w="2369">
                    <a:moveTo>
                      <a:pt x="1198" y="1"/>
                    </a:moveTo>
                    <a:cubicBezTo>
                      <a:pt x="1" y="1"/>
                      <a:pt x="1" y="1824"/>
                      <a:pt x="1198" y="1824"/>
                    </a:cubicBezTo>
                    <a:cubicBezTo>
                      <a:pt x="2368" y="1824"/>
                      <a:pt x="2368" y="1"/>
                      <a:pt x="1198"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0" name="Google Shape;1420;p14"/>
              <p:cNvSpPr/>
              <p:nvPr/>
            </p:nvSpPr>
            <p:spPr>
              <a:xfrm>
                <a:off x="4802275" y="835475"/>
                <a:ext cx="58525" cy="51725"/>
              </a:xfrm>
              <a:custGeom>
                <a:rect b="b" l="l" r="r" t="t"/>
                <a:pathLst>
                  <a:path extrusionOk="0" h="2069" w="2341">
                    <a:moveTo>
                      <a:pt x="1416" y="0"/>
                    </a:moveTo>
                    <a:cubicBezTo>
                      <a:pt x="1252" y="0"/>
                      <a:pt x="1089" y="27"/>
                      <a:pt x="953" y="109"/>
                    </a:cubicBezTo>
                    <a:lnTo>
                      <a:pt x="490" y="354"/>
                    </a:lnTo>
                    <a:cubicBezTo>
                      <a:pt x="164" y="517"/>
                      <a:pt x="0" y="898"/>
                      <a:pt x="55" y="1252"/>
                    </a:cubicBezTo>
                    <a:cubicBezTo>
                      <a:pt x="55" y="1388"/>
                      <a:pt x="109" y="1497"/>
                      <a:pt x="164" y="1606"/>
                    </a:cubicBezTo>
                    <a:lnTo>
                      <a:pt x="300" y="1796"/>
                    </a:lnTo>
                    <a:cubicBezTo>
                      <a:pt x="409" y="1905"/>
                      <a:pt x="572" y="1987"/>
                      <a:pt x="708" y="2014"/>
                    </a:cubicBezTo>
                    <a:lnTo>
                      <a:pt x="953" y="2068"/>
                    </a:lnTo>
                    <a:cubicBezTo>
                      <a:pt x="1116" y="2068"/>
                      <a:pt x="1279" y="2014"/>
                      <a:pt x="1416" y="1932"/>
                    </a:cubicBezTo>
                    <a:lnTo>
                      <a:pt x="1443" y="1932"/>
                    </a:lnTo>
                    <a:lnTo>
                      <a:pt x="1905" y="1687"/>
                    </a:lnTo>
                    <a:cubicBezTo>
                      <a:pt x="1987" y="1633"/>
                      <a:pt x="2096" y="1551"/>
                      <a:pt x="2150" y="1470"/>
                    </a:cubicBezTo>
                    <a:cubicBezTo>
                      <a:pt x="2232" y="1361"/>
                      <a:pt x="2286" y="1252"/>
                      <a:pt x="2314" y="1143"/>
                    </a:cubicBezTo>
                    <a:cubicBezTo>
                      <a:pt x="2341" y="1034"/>
                      <a:pt x="2341" y="898"/>
                      <a:pt x="2314" y="789"/>
                    </a:cubicBezTo>
                    <a:cubicBezTo>
                      <a:pt x="2314" y="653"/>
                      <a:pt x="2259" y="544"/>
                      <a:pt x="2205" y="436"/>
                    </a:cubicBezTo>
                    <a:lnTo>
                      <a:pt x="2069" y="272"/>
                    </a:lnTo>
                    <a:cubicBezTo>
                      <a:pt x="1960" y="136"/>
                      <a:pt x="1824" y="55"/>
                      <a:pt x="1660" y="27"/>
                    </a:cubicBezTo>
                    <a:lnTo>
                      <a:pt x="1416"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1" name="Google Shape;1421;p14"/>
              <p:cNvSpPr/>
              <p:nvPr/>
            </p:nvSpPr>
            <p:spPr>
              <a:xfrm>
                <a:off x="4798200" y="731375"/>
                <a:ext cx="51725" cy="45600"/>
              </a:xfrm>
              <a:custGeom>
                <a:rect b="b" l="l" r="r" t="t"/>
                <a:pathLst>
                  <a:path extrusionOk="0" h="1824" w="2069">
                    <a:moveTo>
                      <a:pt x="898" y="0"/>
                    </a:moveTo>
                    <a:cubicBezTo>
                      <a:pt x="789" y="0"/>
                      <a:pt x="680" y="28"/>
                      <a:pt x="572" y="82"/>
                    </a:cubicBezTo>
                    <a:cubicBezTo>
                      <a:pt x="463" y="109"/>
                      <a:pt x="354" y="191"/>
                      <a:pt x="272" y="273"/>
                    </a:cubicBezTo>
                    <a:cubicBezTo>
                      <a:pt x="191" y="354"/>
                      <a:pt x="109" y="463"/>
                      <a:pt x="82" y="572"/>
                    </a:cubicBezTo>
                    <a:cubicBezTo>
                      <a:pt x="27" y="681"/>
                      <a:pt x="0" y="790"/>
                      <a:pt x="0" y="898"/>
                    </a:cubicBezTo>
                    <a:cubicBezTo>
                      <a:pt x="0" y="980"/>
                      <a:pt x="27" y="1062"/>
                      <a:pt x="27" y="1143"/>
                    </a:cubicBezTo>
                    <a:cubicBezTo>
                      <a:pt x="82" y="1307"/>
                      <a:pt x="163" y="1443"/>
                      <a:pt x="272" y="1552"/>
                    </a:cubicBezTo>
                    <a:lnTo>
                      <a:pt x="463" y="1688"/>
                    </a:lnTo>
                    <a:cubicBezTo>
                      <a:pt x="599" y="1769"/>
                      <a:pt x="762" y="1824"/>
                      <a:pt x="925" y="1824"/>
                    </a:cubicBezTo>
                    <a:lnTo>
                      <a:pt x="1143" y="1824"/>
                    </a:lnTo>
                    <a:cubicBezTo>
                      <a:pt x="1279" y="1824"/>
                      <a:pt x="1388" y="1797"/>
                      <a:pt x="1497" y="1742"/>
                    </a:cubicBezTo>
                    <a:cubicBezTo>
                      <a:pt x="1606" y="1715"/>
                      <a:pt x="1715" y="1633"/>
                      <a:pt x="1796" y="1552"/>
                    </a:cubicBezTo>
                    <a:cubicBezTo>
                      <a:pt x="1878" y="1470"/>
                      <a:pt x="1932" y="1361"/>
                      <a:pt x="1987" y="1252"/>
                    </a:cubicBezTo>
                    <a:cubicBezTo>
                      <a:pt x="2041" y="1143"/>
                      <a:pt x="2068" y="1035"/>
                      <a:pt x="2068" y="926"/>
                    </a:cubicBezTo>
                    <a:cubicBezTo>
                      <a:pt x="2068" y="844"/>
                      <a:pt x="2041" y="762"/>
                      <a:pt x="2014" y="681"/>
                    </a:cubicBezTo>
                    <a:cubicBezTo>
                      <a:pt x="1987" y="517"/>
                      <a:pt x="1905" y="381"/>
                      <a:pt x="1796" y="273"/>
                    </a:cubicBezTo>
                    <a:lnTo>
                      <a:pt x="1606" y="136"/>
                    </a:lnTo>
                    <a:cubicBezTo>
                      <a:pt x="1470" y="55"/>
                      <a:pt x="1306" y="0"/>
                      <a:pt x="1143"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2" name="Google Shape;1422;p14"/>
              <p:cNvSpPr/>
              <p:nvPr/>
            </p:nvSpPr>
            <p:spPr>
              <a:xfrm>
                <a:off x="4698850" y="684425"/>
                <a:ext cx="58550" cy="51725"/>
              </a:xfrm>
              <a:custGeom>
                <a:rect b="b" l="l" r="r" t="t"/>
                <a:pathLst>
                  <a:path extrusionOk="0" h="2069" w="2342">
                    <a:moveTo>
                      <a:pt x="1389" y="1"/>
                    </a:moveTo>
                    <a:cubicBezTo>
                      <a:pt x="1225" y="1"/>
                      <a:pt x="1062" y="28"/>
                      <a:pt x="926" y="137"/>
                    </a:cubicBezTo>
                    <a:lnTo>
                      <a:pt x="463" y="354"/>
                    </a:lnTo>
                    <a:cubicBezTo>
                      <a:pt x="355" y="409"/>
                      <a:pt x="273" y="490"/>
                      <a:pt x="219" y="599"/>
                    </a:cubicBezTo>
                    <a:cubicBezTo>
                      <a:pt x="137" y="681"/>
                      <a:pt x="82" y="790"/>
                      <a:pt x="55" y="899"/>
                    </a:cubicBezTo>
                    <a:cubicBezTo>
                      <a:pt x="1" y="1035"/>
                      <a:pt x="1" y="1144"/>
                      <a:pt x="28" y="1280"/>
                    </a:cubicBezTo>
                    <a:cubicBezTo>
                      <a:pt x="28" y="1389"/>
                      <a:pt x="82" y="1497"/>
                      <a:pt x="137" y="1606"/>
                    </a:cubicBezTo>
                    <a:lnTo>
                      <a:pt x="273" y="1797"/>
                    </a:lnTo>
                    <a:cubicBezTo>
                      <a:pt x="382" y="1906"/>
                      <a:pt x="518" y="1987"/>
                      <a:pt x="681" y="2042"/>
                    </a:cubicBezTo>
                    <a:lnTo>
                      <a:pt x="926" y="2069"/>
                    </a:lnTo>
                    <a:cubicBezTo>
                      <a:pt x="1089" y="2069"/>
                      <a:pt x="1253" y="2014"/>
                      <a:pt x="1389" y="1933"/>
                    </a:cubicBezTo>
                    <a:lnTo>
                      <a:pt x="1851" y="1715"/>
                    </a:lnTo>
                    <a:cubicBezTo>
                      <a:pt x="2178" y="1525"/>
                      <a:pt x="2341" y="1171"/>
                      <a:pt x="2287" y="790"/>
                    </a:cubicBezTo>
                    <a:cubicBezTo>
                      <a:pt x="2287" y="681"/>
                      <a:pt x="2260" y="545"/>
                      <a:pt x="2178" y="463"/>
                    </a:cubicBezTo>
                    <a:lnTo>
                      <a:pt x="2042" y="273"/>
                    </a:lnTo>
                    <a:cubicBezTo>
                      <a:pt x="1933" y="164"/>
                      <a:pt x="1797" y="82"/>
                      <a:pt x="1634" y="28"/>
                    </a:cubicBezTo>
                    <a:lnTo>
                      <a:pt x="1389"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3" name="Google Shape;1423;p14"/>
              <p:cNvSpPr/>
              <p:nvPr/>
            </p:nvSpPr>
            <p:spPr>
              <a:xfrm>
                <a:off x="4913175" y="847025"/>
                <a:ext cx="59200" cy="46300"/>
              </a:xfrm>
              <a:custGeom>
                <a:rect b="b" l="l" r="r" t="t"/>
                <a:pathLst>
                  <a:path extrusionOk="0" h="1852" w="2368">
                    <a:moveTo>
                      <a:pt x="1170" y="1"/>
                    </a:moveTo>
                    <a:cubicBezTo>
                      <a:pt x="0" y="1"/>
                      <a:pt x="0" y="1851"/>
                      <a:pt x="1170" y="1851"/>
                    </a:cubicBezTo>
                    <a:cubicBezTo>
                      <a:pt x="2368" y="1851"/>
                      <a:pt x="2368" y="1"/>
                      <a:pt x="1170"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4" name="Google Shape;1424;p14"/>
              <p:cNvSpPr/>
              <p:nvPr/>
            </p:nvSpPr>
            <p:spPr>
              <a:xfrm>
                <a:off x="5000250" y="963375"/>
                <a:ext cx="59225" cy="45600"/>
              </a:xfrm>
              <a:custGeom>
                <a:rect b="b" l="l" r="r" t="t"/>
                <a:pathLst>
                  <a:path extrusionOk="0" h="1824" w="2369">
                    <a:moveTo>
                      <a:pt x="1171" y="0"/>
                    </a:moveTo>
                    <a:cubicBezTo>
                      <a:pt x="1" y="0"/>
                      <a:pt x="1" y="1824"/>
                      <a:pt x="1171" y="1824"/>
                    </a:cubicBezTo>
                    <a:cubicBezTo>
                      <a:pt x="2341" y="1824"/>
                      <a:pt x="2368" y="0"/>
                      <a:pt x="117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5" name="Google Shape;1425;p14"/>
              <p:cNvSpPr/>
              <p:nvPr/>
            </p:nvSpPr>
            <p:spPr>
              <a:xfrm>
                <a:off x="5069650" y="1015075"/>
                <a:ext cx="59225" cy="46300"/>
              </a:xfrm>
              <a:custGeom>
                <a:rect b="b" l="l" r="r" t="t"/>
                <a:pathLst>
                  <a:path extrusionOk="0" h="1852" w="2369">
                    <a:moveTo>
                      <a:pt x="1171" y="1"/>
                    </a:moveTo>
                    <a:cubicBezTo>
                      <a:pt x="1" y="1"/>
                      <a:pt x="1" y="1851"/>
                      <a:pt x="1171" y="1851"/>
                    </a:cubicBezTo>
                    <a:cubicBezTo>
                      <a:pt x="2368" y="1851"/>
                      <a:pt x="2368" y="1"/>
                      <a:pt x="117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6" name="Google Shape;1426;p14"/>
              <p:cNvSpPr/>
              <p:nvPr/>
            </p:nvSpPr>
            <p:spPr>
              <a:xfrm>
                <a:off x="4751250" y="920500"/>
                <a:ext cx="57175" cy="48000"/>
              </a:xfrm>
              <a:custGeom>
                <a:rect b="b" l="l" r="r" t="t"/>
                <a:pathLst>
                  <a:path extrusionOk="0" h="1920" w="2287">
                    <a:moveTo>
                      <a:pt x="1742" y="1443"/>
                    </a:moveTo>
                    <a:lnTo>
                      <a:pt x="1742" y="1471"/>
                    </a:lnTo>
                    <a:lnTo>
                      <a:pt x="1698" y="1521"/>
                    </a:lnTo>
                    <a:lnTo>
                      <a:pt x="1698" y="1521"/>
                    </a:lnTo>
                    <a:cubicBezTo>
                      <a:pt x="1714" y="1497"/>
                      <a:pt x="1728" y="1471"/>
                      <a:pt x="1742" y="1443"/>
                    </a:cubicBezTo>
                    <a:close/>
                    <a:moveTo>
                      <a:pt x="1497" y="1743"/>
                    </a:moveTo>
                    <a:lnTo>
                      <a:pt x="1496" y="1743"/>
                    </a:lnTo>
                    <a:lnTo>
                      <a:pt x="1496" y="1743"/>
                    </a:lnTo>
                    <a:cubicBezTo>
                      <a:pt x="1496" y="1743"/>
                      <a:pt x="1496" y="1743"/>
                      <a:pt x="1496" y="1743"/>
                    </a:cubicBezTo>
                    <a:lnTo>
                      <a:pt x="1496" y="1743"/>
                    </a:lnTo>
                    <a:cubicBezTo>
                      <a:pt x="1497" y="1743"/>
                      <a:pt x="1497" y="1743"/>
                      <a:pt x="1497" y="1743"/>
                    </a:cubicBezTo>
                    <a:close/>
                    <a:moveTo>
                      <a:pt x="1474" y="1743"/>
                    </a:moveTo>
                    <a:lnTo>
                      <a:pt x="1457" y="1758"/>
                    </a:lnTo>
                    <a:lnTo>
                      <a:pt x="1457" y="1758"/>
                    </a:lnTo>
                    <a:lnTo>
                      <a:pt x="1443" y="1763"/>
                    </a:lnTo>
                    <a:lnTo>
                      <a:pt x="1443" y="1763"/>
                    </a:lnTo>
                    <a:cubicBezTo>
                      <a:pt x="1446" y="1749"/>
                      <a:pt x="1458" y="1745"/>
                      <a:pt x="1474" y="1743"/>
                    </a:cubicBezTo>
                    <a:close/>
                    <a:moveTo>
                      <a:pt x="684" y="1628"/>
                    </a:moveTo>
                    <a:cubicBezTo>
                      <a:pt x="718" y="1662"/>
                      <a:pt x="754" y="1692"/>
                      <a:pt x="790" y="1715"/>
                    </a:cubicBezTo>
                    <a:cubicBezTo>
                      <a:pt x="790" y="1715"/>
                      <a:pt x="790" y="1715"/>
                      <a:pt x="790" y="1715"/>
                    </a:cubicBezTo>
                    <a:lnTo>
                      <a:pt x="790" y="1715"/>
                    </a:lnTo>
                    <a:cubicBezTo>
                      <a:pt x="817" y="1743"/>
                      <a:pt x="844" y="1743"/>
                      <a:pt x="844" y="1770"/>
                    </a:cubicBezTo>
                    <a:lnTo>
                      <a:pt x="694" y="1641"/>
                    </a:lnTo>
                    <a:lnTo>
                      <a:pt x="684" y="1628"/>
                    </a:lnTo>
                    <a:close/>
                    <a:moveTo>
                      <a:pt x="953" y="1797"/>
                    </a:moveTo>
                    <a:cubicBezTo>
                      <a:pt x="953" y="1797"/>
                      <a:pt x="955" y="1797"/>
                      <a:pt x="959" y="1798"/>
                    </a:cubicBezTo>
                    <a:lnTo>
                      <a:pt x="959" y="1798"/>
                    </a:lnTo>
                    <a:lnTo>
                      <a:pt x="953" y="1797"/>
                    </a:lnTo>
                    <a:close/>
                    <a:moveTo>
                      <a:pt x="1143" y="1"/>
                    </a:moveTo>
                    <a:cubicBezTo>
                      <a:pt x="1034" y="1"/>
                      <a:pt x="953" y="28"/>
                      <a:pt x="844" y="55"/>
                    </a:cubicBezTo>
                    <a:lnTo>
                      <a:pt x="817" y="55"/>
                    </a:lnTo>
                    <a:cubicBezTo>
                      <a:pt x="735" y="83"/>
                      <a:pt x="626" y="110"/>
                      <a:pt x="545" y="137"/>
                    </a:cubicBezTo>
                    <a:lnTo>
                      <a:pt x="517" y="137"/>
                    </a:lnTo>
                    <a:cubicBezTo>
                      <a:pt x="463" y="191"/>
                      <a:pt x="409" y="246"/>
                      <a:pt x="327" y="300"/>
                    </a:cubicBezTo>
                    <a:lnTo>
                      <a:pt x="327" y="328"/>
                    </a:lnTo>
                    <a:cubicBezTo>
                      <a:pt x="245" y="382"/>
                      <a:pt x="191" y="464"/>
                      <a:pt x="136" y="545"/>
                    </a:cubicBezTo>
                    <a:cubicBezTo>
                      <a:pt x="28" y="763"/>
                      <a:pt x="0" y="1008"/>
                      <a:pt x="55" y="1253"/>
                    </a:cubicBezTo>
                    <a:cubicBezTo>
                      <a:pt x="82" y="1362"/>
                      <a:pt x="136" y="1471"/>
                      <a:pt x="218" y="1552"/>
                    </a:cubicBezTo>
                    <a:cubicBezTo>
                      <a:pt x="300" y="1661"/>
                      <a:pt x="381" y="1743"/>
                      <a:pt x="490" y="1797"/>
                    </a:cubicBezTo>
                    <a:lnTo>
                      <a:pt x="708" y="1879"/>
                    </a:lnTo>
                    <a:cubicBezTo>
                      <a:pt x="790" y="1906"/>
                      <a:pt x="871" y="1920"/>
                      <a:pt x="953" y="1920"/>
                    </a:cubicBezTo>
                    <a:cubicBezTo>
                      <a:pt x="1018" y="1920"/>
                      <a:pt x="1084" y="1911"/>
                      <a:pt x="1149" y="1893"/>
                    </a:cubicBezTo>
                    <a:lnTo>
                      <a:pt x="1149" y="1893"/>
                    </a:lnTo>
                    <a:cubicBezTo>
                      <a:pt x="1195" y="1911"/>
                      <a:pt x="1244" y="1920"/>
                      <a:pt x="1293" y="1920"/>
                    </a:cubicBezTo>
                    <a:cubicBezTo>
                      <a:pt x="1354" y="1920"/>
                      <a:pt x="1415" y="1906"/>
                      <a:pt x="1470" y="1879"/>
                    </a:cubicBezTo>
                    <a:cubicBezTo>
                      <a:pt x="1606" y="1879"/>
                      <a:pt x="1715" y="1852"/>
                      <a:pt x="1824" y="1770"/>
                    </a:cubicBezTo>
                    <a:lnTo>
                      <a:pt x="2014" y="1634"/>
                    </a:lnTo>
                    <a:cubicBezTo>
                      <a:pt x="2123" y="1525"/>
                      <a:pt x="2205" y="1389"/>
                      <a:pt x="2232" y="1226"/>
                    </a:cubicBezTo>
                    <a:cubicBezTo>
                      <a:pt x="2232" y="1144"/>
                      <a:pt x="2259" y="1062"/>
                      <a:pt x="2286" y="981"/>
                    </a:cubicBezTo>
                    <a:cubicBezTo>
                      <a:pt x="2259" y="817"/>
                      <a:pt x="2232" y="681"/>
                      <a:pt x="2150" y="518"/>
                    </a:cubicBezTo>
                    <a:cubicBezTo>
                      <a:pt x="2096" y="464"/>
                      <a:pt x="2041" y="382"/>
                      <a:pt x="1987" y="328"/>
                    </a:cubicBezTo>
                    <a:cubicBezTo>
                      <a:pt x="1987" y="328"/>
                      <a:pt x="1987" y="328"/>
                      <a:pt x="1987" y="300"/>
                    </a:cubicBezTo>
                    <a:cubicBezTo>
                      <a:pt x="1905" y="246"/>
                      <a:pt x="1824" y="191"/>
                      <a:pt x="1769" y="137"/>
                    </a:cubicBezTo>
                    <a:lnTo>
                      <a:pt x="1742" y="137"/>
                    </a:lnTo>
                    <a:cubicBezTo>
                      <a:pt x="1660" y="110"/>
                      <a:pt x="1579" y="83"/>
                      <a:pt x="1497" y="55"/>
                    </a:cubicBezTo>
                    <a:lnTo>
                      <a:pt x="1470" y="55"/>
                    </a:lnTo>
                    <a:cubicBezTo>
                      <a:pt x="1361" y="28"/>
                      <a:pt x="1252" y="1"/>
                      <a:pt x="1143"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7" name="Google Shape;1427;p14"/>
              <p:cNvSpPr/>
              <p:nvPr/>
            </p:nvSpPr>
            <p:spPr>
              <a:xfrm>
                <a:off x="5132250" y="1137550"/>
                <a:ext cx="54450" cy="51725"/>
              </a:xfrm>
              <a:custGeom>
                <a:rect b="b" l="l" r="r" t="t"/>
                <a:pathLst>
                  <a:path extrusionOk="0" h="2069" w="2178">
                    <a:moveTo>
                      <a:pt x="1225" y="0"/>
                    </a:moveTo>
                    <a:lnTo>
                      <a:pt x="980" y="28"/>
                    </a:lnTo>
                    <a:cubicBezTo>
                      <a:pt x="817" y="82"/>
                      <a:pt x="681" y="164"/>
                      <a:pt x="572" y="272"/>
                    </a:cubicBezTo>
                    <a:lnTo>
                      <a:pt x="572" y="245"/>
                    </a:lnTo>
                    <a:lnTo>
                      <a:pt x="354" y="490"/>
                    </a:lnTo>
                    <a:cubicBezTo>
                      <a:pt x="245" y="572"/>
                      <a:pt x="191" y="653"/>
                      <a:pt x="164" y="762"/>
                    </a:cubicBezTo>
                    <a:cubicBezTo>
                      <a:pt x="0" y="1116"/>
                      <a:pt x="82" y="1524"/>
                      <a:pt x="354" y="1796"/>
                    </a:cubicBezTo>
                    <a:lnTo>
                      <a:pt x="517" y="1933"/>
                    </a:lnTo>
                    <a:cubicBezTo>
                      <a:pt x="681" y="2014"/>
                      <a:pt x="817" y="2069"/>
                      <a:pt x="980" y="2069"/>
                    </a:cubicBezTo>
                    <a:lnTo>
                      <a:pt x="1225" y="2041"/>
                    </a:lnTo>
                    <a:cubicBezTo>
                      <a:pt x="1388" y="1987"/>
                      <a:pt x="1524" y="1905"/>
                      <a:pt x="1633" y="1796"/>
                    </a:cubicBezTo>
                    <a:lnTo>
                      <a:pt x="1878" y="1552"/>
                    </a:lnTo>
                    <a:cubicBezTo>
                      <a:pt x="1960" y="1470"/>
                      <a:pt x="2014" y="1388"/>
                      <a:pt x="2069" y="1279"/>
                    </a:cubicBezTo>
                    <a:cubicBezTo>
                      <a:pt x="2177" y="1034"/>
                      <a:pt x="2177" y="790"/>
                      <a:pt x="2069" y="572"/>
                    </a:cubicBezTo>
                    <a:cubicBezTo>
                      <a:pt x="2014" y="436"/>
                      <a:pt x="1960" y="354"/>
                      <a:pt x="1878" y="272"/>
                    </a:cubicBezTo>
                    <a:lnTo>
                      <a:pt x="1688" y="109"/>
                    </a:lnTo>
                    <a:cubicBezTo>
                      <a:pt x="1551" y="28"/>
                      <a:pt x="1388" y="0"/>
                      <a:pt x="1225"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8" name="Google Shape;1428;p14"/>
              <p:cNvSpPr/>
              <p:nvPr/>
            </p:nvSpPr>
            <p:spPr>
              <a:xfrm>
                <a:off x="5174425" y="1287900"/>
                <a:ext cx="57175" cy="51725"/>
              </a:xfrm>
              <a:custGeom>
                <a:rect b="b" l="l" r="r" t="t"/>
                <a:pathLst>
                  <a:path extrusionOk="0" h="2069" w="2287">
                    <a:moveTo>
                      <a:pt x="1431" y="1800"/>
                    </a:moveTo>
                    <a:lnTo>
                      <a:pt x="1428" y="1801"/>
                    </a:lnTo>
                    <a:lnTo>
                      <a:pt x="1428" y="1801"/>
                    </a:lnTo>
                    <a:lnTo>
                      <a:pt x="1423" y="1802"/>
                    </a:lnTo>
                    <a:lnTo>
                      <a:pt x="1423" y="1802"/>
                    </a:lnTo>
                    <a:cubicBezTo>
                      <a:pt x="1426" y="1801"/>
                      <a:pt x="1428" y="1800"/>
                      <a:pt x="1431" y="1800"/>
                    </a:cubicBezTo>
                    <a:close/>
                    <a:moveTo>
                      <a:pt x="1116" y="1797"/>
                    </a:moveTo>
                    <a:cubicBezTo>
                      <a:pt x="1175" y="1809"/>
                      <a:pt x="1234" y="1815"/>
                      <a:pt x="1290" y="1817"/>
                    </a:cubicBezTo>
                    <a:lnTo>
                      <a:pt x="1290" y="1817"/>
                    </a:lnTo>
                    <a:lnTo>
                      <a:pt x="1266" y="1819"/>
                    </a:lnTo>
                    <a:lnTo>
                      <a:pt x="1266" y="1819"/>
                    </a:lnTo>
                    <a:lnTo>
                      <a:pt x="1062" y="1797"/>
                    </a:lnTo>
                    <a:close/>
                    <a:moveTo>
                      <a:pt x="1409" y="1812"/>
                    </a:moveTo>
                    <a:lnTo>
                      <a:pt x="1388" y="1824"/>
                    </a:lnTo>
                    <a:cubicBezTo>
                      <a:pt x="1393" y="1820"/>
                      <a:pt x="1397" y="1816"/>
                      <a:pt x="1401" y="1813"/>
                    </a:cubicBezTo>
                    <a:lnTo>
                      <a:pt x="1401" y="1813"/>
                    </a:lnTo>
                    <a:cubicBezTo>
                      <a:pt x="1404" y="1813"/>
                      <a:pt x="1406" y="1813"/>
                      <a:pt x="1409" y="1812"/>
                    </a:cubicBezTo>
                    <a:close/>
                    <a:moveTo>
                      <a:pt x="1252" y="1"/>
                    </a:moveTo>
                    <a:cubicBezTo>
                      <a:pt x="1144" y="1"/>
                      <a:pt x="1035" y="1"/>
                      <a:pt x="953" y="28"/>
                    </a:cubicBezTo>
                    <a:cubicBezTo>
                      <a:pt x="844" y="55"/>
                      <a:pt x="735" y="110"/>
                      <a:pt x="654" y="164"/>
                    </a:cubicBezTo>
                    <a:cubicBezTo>
                      <a:pt x="599" y="191"/>
                      <a:pt x="545" y="218"/>
                      <a:pt x="490" y="273"/>
                    </a:cubicBezTo>
                    <a:cubicBezTo>
                      <a:pt x="436" y="300"/>
                      <a:pt x="409" y="327"/>
                      <a:pt x="354" y="382"/>
                    </a:cubicBezTo>
                    <a:cubicBezTo>
                      <a:pt x="300" y="463"/>
                      <a:pt x="245" y="518"/>
                      <a:pt x="191" y="599"/>
                    </a:cubicBezTo>
                    <a:lnTo>
                      <a:pt x="164" y="627"/>
                    </a:lnTo>
                    <a:cubicBezTo>
                      <a:pt x="137" y="708"/>
                      <a:pt x="82" y="817"/>
                      <a:pt x="55" y="899"/>
                    </a:cubicBezTo>
                    <a:cubicBezTo>
                      <a:pt x="1" y="1144"/>
                      <a:pt x="28" y="1389"/>
                      <a:pt x="137" y="1606"/>
                    </a:cubicBezTo>
                    <a:cubicBezTo>
                      <a:pt x="191" y="1715"/>
                      <a:pt x="273" y="1824"/>
                      <a:pt x="382" y="1878"/>
                    </a:cubicBezTo>
                    <a:cubicBezTo>
                      <a:pt x="463" y="1960"/>
                      <a:pt x="572" y="2015"/>
                      <a:pt x="708" y="2042"/>
                    </a:cubicBezTo>
                    <a:lnTo>
                      <a:pt x="926" y="2069"/>
                    </a:lnTo>
                    <a:cubicBezTo>
                      <a:pt x="1116" y="2069"/>
                      <a:pt x="1252" y="2042"/>
                      <a:pt x="1416" y="1933"/>
                    </a:cubicBezTo>
                    <a:lnTo>
                      <a:pt x="1579" y="1797"/>
                    </a:lnTo>
                    <a:cubicBezTo>
                      <a:pt x="1581" y="1795"/>
                      <a:pt x="1584" y="1793"/>
                      <a:pt x="1586" y="1791"/>
                    </a:cubicBezTo>
                    <a:lnTo>
                      <a:pt x="1586" y="1791"/>
                    </a:lnTo>
                    <a:cubicBezTo>
                      <a:pt x="1673" y="1779"/>
                      <a:pt x="1763" y="1748"/>
                      <a:pt x="1824" y="1688"/>
                    </a:cubicBezTo>
                    <a:cubicBezTo>
                      <a:pt x="2042" y="1579"/>
                      <a:pt x="2178" y="1389"/>
                      <a:pt x="2259" y="1144"/>
                    </a:cubicBezTo>
                    <a:cubicBezTo>
                      <a:pt x="2259" y="1062"/>
                      <a:pt x="2287" y="980"/>
                      <a:pt x="2287" y="899"/>
                    </a:cubicBezTo>
                    <a:cubicBezTo>
                      <a:pt x="2287" y="735"/>
                      <a:pt x="2259" y="599"/>
                      <a:pt x="2178" y="436"/>
                    </a:cubicBezTo>
                    <a:lnTo>
                      <a:pt x="2014" y="246"/>
                    </a:lnTo>
                    <a:cubicBezTo>
                      <a:pt x="1906" y="137"/>
                      <a:pt x="1769" y="55"/>
                      <a:pt x="1606" y="28"/>
                    </a:cubicBezTo>
                    <a:cubicBezTo>
                      <a:pt x="1497" y="1"/>
                      <a:pt x="1416" y="1"/>
                      <a:pt x="1334"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9" name="Google Shape;1429;p14"/>
              <p:cNvSpPr/>
              <p:nvPr/>
            </p:nvSpPr>
            <p:spPr>
              <a:xfrm>
                <a:off x="5226125" y="1322600"/>
                <a:ext cx="58550" cy="51725"/>
              </a:xfrm>
              <a:custGeom>
                <a:rect b="b" l="l" r="r" t="t"/>
                <a:pathLst>
                  <a:path extrusionOk="0" h="2069" w="2342">
                    <a:moveTo>
                      <a:pt x="1416" y="1"/>
                    </a:moveTo>
                    <a:cubicBezTo>
                      <a:pt x="1253" y="1"/>
                      <a:pt x="1089" y="28"/>
                      <a:pt x="953" y="137"/>
                    </a:cubicBezTo>
                    <a:lnTo>
                      <a:pt x="491" y="354"/>
                    </a:lnTo>
                    <a:cubicBezTo>
                      <a:pt x="382" y="409"/>
                      <a:pt x="300" y="490"/>
                      <a:pt x="219" y="599"/>
                    </a:cubicBezTo>
                    <a:cubicBezTo>
                      <a:pt x="55" y="790"/>
                      <a:pt x="1" y="1035"/>
                      <a:pt x="55" y="1280"/>
                    </a:cubicBezTo>
                    <a:cubicBezTo>
                      <a:pt x="55" y="1389"/>
                      <a:pt x="82" y="1497"/>
                      <a:pt x="164" y="1606"/>
                    </a:cubicBezTo>
                    <a:lnTo>
                      <a:pt x="300" y="1797"/>
                    </a:lnTo>
                    <a:cubicBezTo>
                      <a:pt x="409" y="1906"/>
                      <a:pt x="545" y="1987"/>
                      <a:pt x="708" y="2042"/>
                    </a:cubicBezTo>
                    <a:lnTo>
                      <a:pt x="953" y="2069"/>
                    </a:lnTo>
                    <a:cubicBezTo>
                      <a:pt x="1117" y="2069"/>
                      <a:pt x="1280" y="2014"/>
                      <a:pt x="1416" y="1933"/>
                    </a:cubicBezTo>
                    <a:lnTo>
                      <a:pt x="1879" y="1715"/>
                    </a:lnTo>
                    <a:cubicBezTo>
                      <a:pt x="1987" y="1661"/>
                      <a:pt x="2069" y="1579"/>
                      <a:pt x="2124" y="1470"/>
                    </a:cubicBezTo>
                    <a:cubicBezTo>
                      <a:pt x="2205" y="1389"/>
                      <a:pt x="2260" y="1280"/>
                      <a:pt x="2287" y="1144"/>
                    </a:cubicBezTo>
                    <a:cubicBezTo>
                      <a:pt x="2341" y="1035"/>
                      <a:pt x="2341" y="899"/>
                      <a:pt x="2314" y="790"/>
                    </a:cubicBezTo>
                    <a:cubicBezTo>
                      <a:pt x="2314" y="681"/>
                      <a:pt x="2260" y="545"/>
                      <a:pt x="2205" y="463"/>
                    </a:cubicBezTo>
                    <a:lnTo>
                      <a:pt x="2069" y="273"/>
                    </a:lnTo>
                    <a:cubicBezTo>
                      <a:pt x="1960" y="164"/>
                      <a:pt x="1797" y="82"/>
                      <a:pt x="1661" y="28"/>
                    </a:cubicBezTo>
                    <a:lnTo>
                      <a:pt x="1416"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0" name="Google Shape;1430;p14"/>
              <p:cNvSpPr/>
              <p:nvPr/>
            </p:nvSpPr>
            <p:spPr>
              <a:xfrm>
                <a:off x="5289400" y="1444375"/>
                <a:ext cx="59225" cy="45625"/>
              </a:xfrm>
              <a:custGeom>
                <a:rect b="b" l="l" r="r" t="t"/>
                <a:pathLst>
                  <a:path extrusionOk="0" h="1825" w="2369">
                    <a:moveTo>
                      <a:pt x="1198" y="1"/>
                    </a:moveTo>
                    <a:cubicBezTo>
                      <a:pt x="1" y="1"/>
                      <a:pt x="1" y="1824"/>
                      <a:pt x="1198" y="1824"/>
                    </a:cubicBezTo>
                    <a:cubicBezTo>
                      <a:pt x="2368" y="1824"/>
                      <a:pt x="2368" y="1"/>
                      <a:pt x="1198"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1" name="Google Shape;1431;p14"/>
              <p:cNvSpPr/>
              <p:nvPr/>
            </p:nvSpPr>
            <p:spPr>
              <a:xfrm>
                <a:off x="4942425" y="1745525"/>
                <a:ext cx="51725" cy="45875"/>
              </a:xfrm>
              <a:custGeom>
                <a:rect b="b" l="l" r="r" t="t"/>
                <a:pathLst>
                  <a:path extrusionOk="0" h="1835" w="2069">
                    <a:moveTo>
                      <a:pt x="828" y="1"/>
                    </a:moveTo>
                    <a:cubicBezTo>
                      <a:pt x="735" y="1"/>
                      <a:pt x="654" y="31"/>
                      <a:pt x="572" y="93"/>
                    </a:cubicBezTo>
                    <a:cubicBezTo>
                      <a:pt x="463" y="120"/>
                      <a:pt x="354" y="174"/>
                      <a:pt x="273" y="256"/>
                    </a:cubicBezTo>
                    <a:cubicBezTo>
                      <a:pt x="191" y="337"/>
                      <a:pt x="137" y="446"/>
                      <a:pt x="82" y="555"/>
                    </a:cubicBezTo>
                    <a:cubicBezTo>
                      <a:pt x="28" y="664"/>
                      <a:pt x="0" y="773"/>
                      <a:pt x="28" y="909"/>
                    </a:cubicBezTo>
                    <a:lnTo>
                      <a:pt x="55" y="1154"/>
                    </a:lnTo>
                    <a:cubicBezTo>
                      <a:pt x="82" y="1290"/>
                      <a:pt x="164" y="1453"/>
                      <a:pt x="273" y="1562"/>
                    </a:cubicBezTo>
                    <a:lnTo>
                      <a:pt x="463" y="1698"/>
                    </a:lnTo>
                    <a:cubicBezTo>
                      <a:pt x="599" y="1780"/>
                      <a:pt x="762" y="1807"/>
                      <a:pt x="926" y="1834"/>
                    </a:cubicBezTo>
                    <a:lnTo>
                      <a:pt x="1171" y="1834"/>
                    </a:lnTo>
                    <a:cubicBezTo>
                      <a:pt x="1280" y="1834"/>
                      <a:pt x="1416" y="1807"/>
                      <a:pt x="1497" y="1753"/>
                    </a:cubicBezTo>
                    <a:cubicBezTo>
                      <a:pt x="1633" y="1725"/>
                      <a:pt x="1715" y="1644"/>
                      <a:pt x="1797" y="1562"/>
                    </a:cubicBezTo>
                    <a:cubicBezTo>
                      <a:pt x="1960" y="1399"/>
                      <a:pt x="2069" y="1154"/>
                      <a:pt x="2069" y="909"/>
                    </a:cubicBezTo>
                    <a:lnTo>
                      <a:pt x="2042" y="664"/>
                    </a:lnTo>
                    <a:cubicBezTo>
                      <a:pt x="1987" y="528"/>
                      <a:pt x="1905" y="392"/>
                      <a:pt x="1797" y="256"/>
                    </a:cubicBezTo>
                    <a:lnTo>
                      <a:pt x="1606" y="120"/>
                    </a:lnTo>
                    <a:cubicBezTo>
                      <a:pt x="1470" y="38"/>
                      <a:pt x="1307" y="11"/>
                      <a:pt x="1143" y="11"/>
                    </a:cubicBezTo>
                    <a:lnTo>
                      <a:pt x="926" y="11"/>
                    </a:lnTo>
                    <a:cubicBezTo>
                      <a:pt x="892" y="4"/>
                      <a:pt x="859" y="1"/>
                      <a:pt x="828"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2" name="Google Shape;1432;p14"/>
              <p:cNvSpPr/>
              <p:nvPr/>
            </p:nvSpPr>
            <p:spPr>
              <a:xfrm>
                <a:off x="5058775" y="1821300"/>
                <a:ext cx="57175" cy="45600"/>
              </a:xfrm>
              <a:custGeom>
                <a:rect b="b" l="l" r="r" t="t"/>
                <a:pathLst>
                  <a:path extrusionOk="0" h="1824" w="2287">
                    <a:moveTo>
                      <a:pt x="898" y="1"/>
                    </a:moveTo>
                    <a:cubicBezTo>
                      <a:pt x="789" y="1"/>
                      <a:pt x="653" y="28"/>
                      <a:pt x="572" y="82"/>
                    </a:cubicBezTo>
                    <a:cubicBezTo>
                      <a:pt x="436" y="110"/>
                      <a:pt x="354" y="164"/>
                      <a:pt x="272" y="273"/>
                    </a:cubicBezTo>
                    <a:cubicBezTo>
                      <a:pt x="191" y="354"/>
                      <a:pt x="109" y="436"/>
                      <a:pt x="82" y="572"/>
                    </a:cubicBezTo>
                    <a:cubicBezTo>
                      <a:pt x="27" y="654"/>
                      <a:pt x="0" y="790"/>
                      <a:pt x="0" y="899"/>
                    </a:cubicBezTo>
                    <a:lnTo>
                      <a:pt x="27" y="1144"/>
                    </a:lnTo>
                    <a:cubicBezTo>
                      <a:pt x="82" y="1307"/>
                      <a:pt x="163" y="1443"/>
                      <a:pt x="272" y="1552"/>
                    </a:cubicBezTo>
                    <a:lnTo>
                      <a:pt x="463" y="1688"/>
                    </a:lnTo>
                    <a:cubicBezTo>
                      <a:pt x="599" y="1770"/>
                      <a:pt x="762" y="1824"/>
                      <a:pt x="925" y="1824"/>
                    </a:cubicBezTo>
                    <a:lnTo>
                      <a:pt x="1388" y="1824"/>
                    </a:lnTo>
                    <a:cubicBezTo>
                      <a:pt x="1497" y="1824"/>
                      <a:pt x="1606" y="1797"/>
                      <a:pt x="1715" y="1742"/>
                    </a:cubicBezTo>
                    <a:cubicBezTo>
                      <a:pt x="1932" y="1661"/>
                      <a:pt x="2123" y="1470"/>
                      <a:pt x="2204" y="1253"/>
                    </a:cubicBezTo>
                    <a:cubicBezTo>
                      <a:pt x="2259" y="1144"/>
                      <a:pt x="2286" y="1035"/>
                      <a:pt x="2286" y="926"/>
                    </a:cubicBezTo>
                    <a:lnTo>
                      <a:pt x="2259" y="681"/>
                    </a:lnTo>
                    <a:cubicBezTo>
                      <a:pt x="2204" y="518"/>
                      <a:pt x="2123" y="382"/>
                      <a:pt x="2014" y="273"/>
                    </a:cubicBezTo>
                    <a:lnTo>
                      <a:pt x="1823" y="110"/>
                    </a:lnTo>
                    <a:cubicBezTo>
                      <a:pt x="1687" y="28"/>
                      <a:pt x="1524" y="1"/>
                      <a:pt x="136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3" name="Google Shape;1433;p14"/>
              <p:cNvSpPr/>
              <p:nvPr/>
            </p:nvSpPr>
            <p:spPr>
              <a:xfrm>
                <a:off x="5249950" y="1763225"/>
                <a:ext cx="51725" cy="45850"/>
              </a:xfrm>
              <a:custGeom>
                <a:rect b="b" l="l" r="r" t="t"/>
                <a:pathLst>
                  <a:path extrusionOk="0" h="1834" w="2069">
                    <a:moveTo>
                      <a:pt x="817" y="0"/>
                    </a:moveTo>
                    <a:cubicBezTo>
                      <a:pt x="735" y="0"/>
                      <a:pt x="653" y="31"/>
                      <a:pt x="572" y="92"/>
                    </a:cubicBezTo>
                    <a:cubicBezTo>
                      <a:pt x="463" y="119"/>
                      <a:pt x="354" y="174"/>
                      <a:pt x="272" y="283"/>
                    </a:cubicBezTo>
                    <a:cubicBezTo>
                      <a:pt x="191" y="337"/>
                      <a:pt x="109" y="446"/>
                      <a:pt x="82" y="555"/>
                    </a:cubicBezTo>
                    <a:cubicBezTo>
                      <a:pt x="28" y="664"/>
                      <a:pt x="0" y="800"/>
                      <a:pt x="0" y="909"/>
                    </a:cubicBezTo>
                    <a:cubicBezTo>
                      <a:pt x="0" y="990"/>
                      <a:pt x="28" y="1072"/>
                      <a:pt x="28" y="1153"/>
                    </a:cubicBezTo>
                    <a:cubicBezTo>
                      <a:pt x="82" y="1290"/>
                      <a:pt x="164" y="1426"/>
                      <a:pt x="272" y="1562"/>
                    </a:cubicBezTo>
                    <a:lnTo>
                      <a:pt x="463" y="1698"/>
                    </a:lnTo>
                    <a:cubicBezTo>
                      <a:pt x="599" y="1779"/>
                      <a:pt x="762" y="1834"/>
                      <a:pt x="926" y="1834"/>
                    </a:cubicBezTo>
                    <a:lnTo>
                      <a:pt x="1143" y="1834"/>
                    </a:lnTo>
                    <a:cubicBezTo>
                      <a:pt x="1279" y="1834"/>
                      <a:pt x="1388" y="1807"/>
                      <a:pt x="1497" y="1752"/>
                    </a:cubicBezTo>
                    <a:cubicBezTo>
                      <a:pt x="1606" y="1698"/>
                      <a:pt x="1715" y="1643"/>
                      <a:pt x="1796" y="1562"/>
                    </a:cubicBezTo>
                    <a:cubicBezTo>
                      <a:pt x="1878" y="1480"/>
                      <a:pt x="1933" y="1371"/>
                      <a:pt x="1987" y="1262"/>
                    </a:cubicBezTo>
                    <a:cubicBezTo>
                      <a:pt x="2041" y="1153"/>
                      <a:pt x="2069" y="1045"/>
                      <a:pt x="2069" y="909"/>
                    </a:cubicBezTo>
                    <a:cubicBezTo>
                      <a:pt x="2069" y="827"/>
                      <a:pt x="2041" y="745"/>
                      <a:pt x="2014" y="664"/>
                    </a:cubicBezTo>
                    <a:cubicBezTo>
                      <a:pt x="1987" y="528"/>
                      <a:pt x="1905" y="391"/>
                      <a:pt x="1796" y="283"/>
                    </a:cubicBezTo>
                    <a:lnTo>
                      <a:pt x="1606" y="119"/>
                    </a:lnTo>
                    <a:cubicBezTo>
                      <a:pt x="1470" y="38"/>
                      <a:pt x="1307" y="10"/>
                      <a:pt x="1143" y="10"/>
                    </a:cubicBezTo>
                    <a:lnTo>
                      <a:pt x="898" y="10"/>
                    </a:lnTo>
                    <a:cubicBezTo>
                      <a:pt x="871" y="4"/>
                      <a:pt x="844" y="0"/>
                      <a:pt x="81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4" name="Google Shape;1434;p14"/>
              <p:cNvSpPr/>
              <p:nvPr/>
            </p:nvSpPr>
            <p:spPr>
              <a:xfrm>
                <a:off x="5324775" y="1594750"/>
                <a:ext cx="59225" cy="46275"/>
              </a:xfrm>
              <a:custGeom>
                <a:rect b="b" l="l" r="r" t="t"/>
                <a:pathLst>
                  <a:path extrusionOk="0" h="1851" w="2369">
                    <a:moveTo>
                      <a:pt x="1171" y="0"/>
                    </a:moveTo>
                    <a:cubicBezTo>
                      <a:pt x="1" y="0"/>
                      <a:pt x="1" y="1851"/>
                      <a:pt x="1171" y="1851"/>
                    </a:cubicBezTo>
                    <a:cubicBezTo>
                      <a:pt x="2341" y="1851"/>
                      <a:pt x="2368" y="0"/>
                      <a:pt x="117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435" name="Google Shape;1435;p14"/>
            <p:cNvSpPr/>
            <p:nvPr/>
          </p:nvSpPr>
          <p:spPr>
            <a:xfrm rot="-5400000">
              <a:off x="6315483" y="-305017"/>
              <a:ext cx="698272" cy="1296213"/>
            </a:xfrm>
            <a:custGeom>
              <a:rect b="b" l="l" r="r" t="t"/>
              <a:pathLst>
                <a:path extrusionOk="0" h="65424" w="35244">
                  <a:moveTo>
                    <a:pt x="35243" y="1"/>
                  </a:moveTo>
                  <a:cubicBezTo>
                    <a:pt x="26154" y="1253"/>
                    <a:pt x="17173" y="4763"/>
                    <a:pt x="10587" y="11159"/>
                  </a:cubicBezTo>
                  <a:cubicBezTo>
                    <a:pt x="3947" y="17581"/>
                    <a:pt x="1" y="27106"/>
                    <a:pt x="1525" y="36223"/>
                  </a:cubicBezTo>
                  <a:cubicBezTo>
                    <a:pt x="3212" y="46483"/>
                    <a:pt x="11322" y="54647"/>
                    <a:pt x="20384" y="59709"/>
                  </a:cubicBezTo>
                  <a:cubicBezTo>
                    <a:pt x="25038" y="62321"/>
                    <a:pt x="30045" y="64254"/>
                    <a:pt x="35243" y="65424"/>
                  </a:cubicBezTo>
                  <a:lnTo>
                    <a:pt x="35243" y="57260"/>
                  </a:lnTo>
                  <a:cubicBezTo>
                    <a:pt x="31841" y="56334"/>
                    <a:pt x="28576" y="55001"/>
                    <a:pt x="25500" y="53286"/>
                  </a:cubicBezTo>
                  <a:cubicBezTo>
                    <a:pt x="18615" y="49422"/>
                    <a:pt x="12465" y="43217"/>
                    <a:pt x="11159" y="35434"/>
                  </a:cubicBezTo>
                  <a:cubicBezTo>
                    <a:pt x="10016" y="28521"/>
                    <a:pt x="13009" y="21282"/>
                    <a:pt x="18044" y="16384"/>
                  </a:cubicBezTo>
                  <a:cubicBezTo>
                    <a:pt x="22697" y="11893"/>
                    <a:pt x="28875" y="9281"/>
                    <a:pt x="35243" y="8165"/>
                  </a:cubicBezTo>
                  <a:lnTo>
                    <a:pt x="35243"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436" name="Google Shape;1436;p14"/>
            <p:cNvGrpSpPr/>
            <p:nvPr/>
          </p:nvGrpSpPr>
          <p:grpSpPr>
            <a:xfrm>
              <a:off x="1444006" y="-1479392"/>
              <a:ext cx="2373141" cy="2269417"/>
              <a:chOff x="2936694" y="2398983"/>
              <a:chExt cx="2373141" cy="2269417"/>
            </a:xfrm>
          </p:grpSpPr>
          <p:sp>
            <p:nvSpPr>
              <p:cNvPr id="1437" name="Google Shape;1437;p14"/>
              <p:cNvSpPr/>
              <p:nvPr/>
            </p:nvSpPr>
            <p:spPr>
              <a:xfrm>
                <a:off x="3760410" y="3922893"/>
                <a:ext cx="301240" cy="684446"/>
              </a:xfrm>
              <a:custGeom>
                <a:rect b="b" l="l" r="r" t="t"/>
                <a:pathLst>
                  <a:path extrusionOk="0" h="27840" w="12253">
                    <a:moveTo>
                      <a:pt x="11444" y="0"/>
                    </a:moveTo>
                    <a:cubicBezTo>
                      <a:pt x="11262" y="0"/>
                      <a:pt x="11086" y="98"/>
                      <a:pt x="10978" y="332"/>
                    </a:cubicBezTo>
                    <a:cubicBezTo>
                      <a:pt x="9442" y="3745"/>
                      <a:pt x="7963" y="7158"/>
                      <a:pt x="6484" y="10570"/>
                    </a:cubicBezTo>
                    <a:cubicBezTo>
                      <a:pt x="5005" y="13983"/>
                      <a:pt x="3469" y="17339"/>
                      <a:pt x="2161" y="20809"/>
                    </a:cubicBezTo>
                    <a:cubicBezTo>
                      <a:pt x="1365" y="22743"/>
                      <a:pt x="682" y="24734"/>
                      <a:pt x="113" y="26782"/>
                    </a:cubicBezTo>
                    <a:cubicBezTo>
                      <a:pt x="0" y="27348"/>
                      <a:pt x="538" y="27839"/>
                      <a:pt x="1030" y="27839"/>
                    </a:cubicBezTo>
                    <a:cubicBezTo>
                      <a:pt x="1279" y="27839"/>
                      <a:pt x="1515" y="27713"/>
                      <a:pt x="1649" y="27407"/>
                    </a:cubicBezTo>
                    <a:cubicBezTo>
                      <a:pt x="2445" y="25701"/>
                      <a:pt x="3128" y="23994"/>
                      <a:pt x="3697" y="22174"/>
                    </a:cubicBezTo>
                    <a:cubicBezTo>
                      <a:pt x="4323" y="20468"/>
                      <a:pt x="4948" y="18761"/>
                      <a:pt x="5517" y="17055"/>
                    </a:cubicBezTo>
                    <a:cubicBezTo>
                      <a:pt x="6768" y="13585"/>
                      <a:pt x="8077" y="10115"/>
                      <a:pt x="9499" y="6759"/>
                    </a:cubicBezTo>
                    <a:cubicBezTo>
                      <a:pt x="10295" y="4769"/>
                      <a:pt x="11148" y="2835"/>
                      <a:pt x="12058" y="957"/>
                    </a:cubicBezTo>
                    <a:cubicBezTo>
                      <a:pt x="12253" y="452"/>
                      <a:pt x="11836" y="0"/>
                      <a:pt x="1144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8" name="Google Shape;1438;p14"/>
              <p:cNvSpPr/>
              <p:nvPr/>
            </p:nvSpPr>
            <p:spPr>
              <a:xfrm>
                <a:off x="4911876" y="2398983"/>
                <a:ext cx="214529" cy="612609"/>
              </a:xfrm>
              <a:custGeom>
                <a:rect b="b" l="l" r="r" t="t"/>
                <a:pathLst>
                  <a:path extrusionOk="0" h="24918" w="8726">
                    <a:moveTo>
                      <a:pt x="8000" y="0"/>
                    </a:moveTo>
                    <a:cubicBezTo>
                      <a:pt x="7758" y="0"/>
                      <a:pt x="7520" y="132"/>
                      <a:pt x="7429" y="429"/>
                    </a:cubicBezTo>
                    <a:cubicBezTo>
                      <a:pt x="6292" y="4354"/>
                      <a:pt x="5040" y="8222"/>
                      <a:pt x="3846" y="12090"/>
                    </a:cubicBezTo>
                    <a:cubicBezTo>
                      <a:pt x="3277" y="14024"/>
                      <a:pt x="2651" y="15958"/>
                      <a:pt x="2082" y="17835"/>
                    </a:cubicBezTo>
                    <a:cubicBezTo>
                      <a:pt x="1457" y="19769"/>
                      <a:pt x="774" y="21760"/>
                      <a:pt x="205" y="23750"/>
                    </a:cubicBezTo>
                    <a:cubicBezTo>
                      <a:pt x="0" y="24467"/>
                      <a:pt x="553" y="24918"/>
                      <a:pt x="1102" y="24918"/>
                    </a:cubicBezTo>
                    <a:cubicBezTo>
                      <a:pt x="1468" y="24918"/>
                      <a:pt x="1832" y="24717"/>
                      <a:pt x="1969" y="24262"/>
                    </a:cubicBezTo>
                    <a:cubicBezTo>
                      <a:pt x="2651" y="22271"/>
                      <a:pt x="3163" y="20281"/>
                      <a:pt x="3732" y="18290"/>
                    </a:cubicBezTo>
                    <a:cubicBezTo>
                      <a:pt x="4244" y="16299"/>
                      <a:pt x="4813" y="14422"/>
                      <a:pt x="5325" y="12545"/>
                    </a:cubicBezTo>
                    <a:cubicBezTo>
                      <a:pt x="6462" y="8620"/>
                      <a:pt x="7543" y="4695"/>
                      <a:pt x="8624" y="770"/>
                    </a:cubicBezTo>
                    <a:cubicBezTo>
                      <a:pt x="8726" y="294"/>
                      <a:pt x="8359" y="0"/>
                      <a:pt x="8000"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9" name="Google Shape;1439;p14"/>
              <p:cNvSpPr/>
              <p:nvPr/>
            </p:nvSpPr>
            <p:spPr>
              <a:xfrm>
                <a:off x="4900125" y="3513667"/>
                <a:ext cx="171161" cy="502493"/>
              </a:xfrm>
              <a:custGeom>
                <a:rect b="b" l="l" r="r" t="t"/>
                <a:pathLst>
                  <a:path extrusionOk="0" h="20439" w="6962">
                    <a:moveTo>
                      <a:pt x="6335" y="1"/>
                    </a:moveTo>
                    <a:cubicBezTo>
                      <a:pt x="6117" y="1"/>
                      <a:pt x="5895" y="114"/>
                      <a:pt x="5803" y="368"/>
                    </a:cubicBezTo>
                    <a:cubicBezTo>
                      <a:pt x="4779" y="3496"/>
                      <a:pt x="3812" y="6681"/>
                      <a:pt x="2845" y="9810"/>
                    </a:cubicBezTo>
                    <a:cubicBezTo>
                      <a:pt x="1935" y="12995"/>
                      <a:pt x="968" y="16124"/>
                      <a:pt x="171" y="19366"/>
                    </a:cubicBezTo>
                    <a:cubicBezTo>
                      <a:pt x="0" y="20015"/>
                      <a:pt x="528" y="20439"/>
                      <a:pt x="1038" y="20439"/>
                    </a:cubicBezTo>
                    <a:cubicBezTo>
                      <a:pt x="1377" y="20439"/>
                      <a:pt x="1707" y="20252"/>
                      <a:pt x="1821" y="19821"/>
                    </a:cubicBezTo>
                    <a:cubicBezTo>
                      <a:pt x="2560" y="16579"/>
                      <a:pt x="3300" y="13393"/>
                      <a:pt x="4096" y="10151"/>
                    </a:cubicBezTo>
                    <a:cubicBezTo>
                      <a:pt x="4949" y="6966"/>
                      <a:pt x="5859" y="3837"/>
                      <a:pt x="6826" y="652"/>
                    </a:cubicBezTo>
                    <a:cubicBezTo>
                      <a:pt x="6962" y="246"/>
                      <a:pt x="6654" y="1"/>
                      <a:pt x="6335"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0" name="Google Shape;1440;p14"/>
              <p:cNvSpPr/>
              <p:nvPr/>
            </p:nvSpPr>
            <p:spPr>
              <a:xfrm>
                <a:off x="4447012" y="2675865"/>
                <a:ext cx="176520" cy="508221"/>
              </a:xfrm>
              <a:custGeom>
                <a:rect b="b" l="l" r="r" t="t"/>
                <a:pathLst>
                  <a:path extrusionOk="0" h="20672" w="7180">
                    <a:moveTo>
                      <a:pt x="6446" y="1"/>
                    </a:moveTo>
                    <a:cubicBezTo>
                      <a:pt x="6210" y="1"/>
                      <a:pt x="5985" y="133"/>
                      <a:pt x="5917" y="430"/>
                    </a:cubicBezTo>
                    <a:lnTo>
                      <a:pt x="5860" y="430"/>
                    </a:lnTo>
                    <a:cubicBezTo>
                      <a:pt x="4438" y="6971"/>
                      <a:pt x="2504" y="13342"/>
                      <a:pt x="172" y="19599"/>
                    </a:cubicBezTo>
                    <a:cubicBezTo>
                      <a:pt x="1" y="20248"/>
                      <a:pt x="528" y="20672"/>
                      <a:pt x="1051" y="20672"/>
                    </a:cubicBezTo>
                    <a:cubicBezTo>
                      <a:pt x="1398" y="20672"/>
                      <a:pt x="1742" y="20485"/>
                      <a:pt x="1878" y="20054"/>
                    </a:cubicBezTo>
                    <a:cubicBezTo>
                      <a:pt x="4153" y="13797"/>
                      <a:pt x="5917" y="7312"/>
                      <a:pt x="7111" y="771"/>
                    </a:cubicBezTo>
                    <a:cubicBezTo>
                      <a:pt x="7179" y="294"/>
                      <a:pt x="6799" y="1"/>
                      <a:pt x="6446"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1" name="Google Shape;1441;p14"/>
              <p:cNvSpPr/>
              <p:nvPr/>
            </p:nvSpPr>
            <p:spPr>
              <a:xfrm>
                <a:off x="3950014" y="3100654"/>
                <a:ext cx="104904" cy="329562"/>
              </a:xfrm>
              <a:custGeom>
                <a:rect b="b" l="l" r="r" t="t"/>
                <a:pathLst>
                  <a:path extrusionOk="0" h="13405" w="4267">
                    <a:moveTo>
                      <a:pt x="3774" y="0"/>
                    </a:moveTo>
                    <a:cubicBezTo>
                      <a:pt x="3610" y="0"/>
                      <a:pt x="3448" y="100"/>
                      <a:pt x="3379" y="330"/>
                    </a:cubicBezTo>
                    <a:cubicBezTo>
                      <a:pt x="2356" y="4311"/>
                      <a:pt x="1104" y="8293"/>
                      <a:pt x="137" y="12332"/>
                    </a:cubicBezTo>
                    <a:cubicBezTo>
                      <a:pt x="0" y="12981"/>
                      <a:pt x="542" y="13405"/>
                      <a:pt x="1057" y="13405"/>
                    </a:cubicBezTo>
                    <a:cubicBezTo>
                      <a:pt x="1399" y="13405"/>
                      <a:pt x="1730" y="13218"/>
                      <a:pt x="1844" y="12787"/>
                    </a:cubicBezTo>
                    <a:cubicBezTo>
                      <a:pt x="2754" y="8748"/>
                      <a:pt x="3436" y="4653"/>
                      <a:pt x="4233" y="557"/>
                    </a:cubicBezTo>
                    <a:cubicBezTo>
                      <a:pt x="4267" y="218"/>
                      <a:pt x="4017" y="0"/>
                      <a:pt x="377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2" name="Google Shape;1442;p14"/>
              <p:cNvSpPr/>
              <p:nvPr/>
            </p:nvSpPr>
            <p:spPr>
              <a:xfrm>
                <a:off x="3469513" y="3189359"/>
                <a:ext cx="246342" cy="437392"/>
              </a:xfrm>
              <a:custGeom>
                <a:rect b="b" l="l" r="r" t="t"/>
                <a:pathLst>
                  <a:path extrusionOk="0" h="17791" w="10020">
                    <a:moveTo>
                      <a:pt x="9361" y="0"/>
                    </a:moveTo>
                    <a:cubicBezTo>
                      <a:pt x="9217" y="0"/>
                      <a:pt x="9075" y="73"/>
                      <a:pt x="8987" y="248"/>
                    </a:cubicBezTo>
                    <a:cubicBezTo>
                      <a:pt x="5973" y="5481"/>
                      <a:pt x="2787" y="10658"/>
                      <a:pt x="285" y="16232"/>
                    </a:cubicBezTo>
                    <a:cubicBezTo>
                      <a:pt x="0" y="16687"/>
                      <a:pt x="171" y="17313"/>
                      <a:pt x="626" y="17654"/>
                    </a:cubicBezTo>
                    <a:cubicBezTo>
                      <a:pt x="793" y="17747"/>
                      <a:pt x="972" y="17791"/>
                      <a:pt x="1147" y="17791"/>
                    </a:cubicBezTo>
                    <a:cubicBezTo>
                      <a:pt x="1509" y="17791"/>
                      <a:pt x="1856" y="17601"/>
                      <a:pt x="2048" y="17256"/>
                    </a:cubicBezTo>
                    <a:cubicBezTo>
                      <a:pt x="4608" y="11795"/>
                      <a:pt x="6883" y="6107"/>
                      <a:pt x="9784" y="760"/>
                    </a:cubicBezTo>
                    <a:cubicBezTo>
                      <a:pt x="10020" y="367"/>
                      <a:pt x="9684" y="0"/>
                      <a:pt x="936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3" name="Google Shape;1443;p14"/>
              <p:cNvSpPr/>
              <p:nvPr/>
            </p:nvSpPr>
            <p:spPr>
              <a:xfrm>
                <a:off x="2936694" y="2423077"/>
                <a:ext cx="2373141" cy="2245323"/>
              </a:xfrm>
              <a:custGeom>
                <a:rect b="b" l="l" r="r" t="t"/>
                <a:pathLst>
                  <a:path extrusionOk="0" h="91329" w="96528">
                    <a:moveTo>
                      <a:pt x="94863" y="1"/>
                    </a:moveTo>
                    <a:cubicBezTo>
                      <a:pt x="94153" y="1"/>
                      <a:pt x="93496" y="441"/>
                      <a:pt x="93342" y="1156"/>
                    </a:cubicBezTo>
                    <a:cubicBezTo>
                      <a:pt x="89588" y="11280"/>
                      <a:pt x="85777" y="21405"/>
                      <a:pt x="81966" y="31530"/>
                    </a:cubicBezTo>
                    <a:cubicBezTo>
                      <a:pt x="78799" y="40072"/>
                      <a:pt x="75632" y="48613"/>
                      <a:pt x="72465" y="57155"/>
                    </a:cubicBezTo>
                    <a:lnTo>
                      <a:pt x="72465" y="57155"/>
                    </a:lnTo>
                    <a:cubicBezTo>
                      <a:pt x="72542" y="56728"/>
                      <a:pt x="72619" y="56302"/>
                      <a:pt x="72695" y="55875"/>
                    </a:cubicBezTo>
                    <a:cubicBezTo>
                      <a:pt x="74117" y="47798"/>
                      <a:pt x="75084" y="39664"/>
                      <a:pt x="75539" y="31473"/>
                    </a:cubicBezTo>
                    <a:cubicBezTo>
                      <a:pt x="75709" y="26866"/>
                      <a:pt x="75652" y="22258"/>
                      <a:pt x="75368" y="17708"/>
                    </a:cubicBezTo>
                    <a:cubicBezTo>
                      <a:pt x="75368" y="16639"/>
                      <a:pt x="74534" y="16057"/>
                      <a:pt x="73702" y="16057"/>
                    </a:cubicBezTo>
                    <a:cubicBezTo>
                      <a:pt x="73028" y="16057"/>
                      <a:pt x="72355" y="16439"/>
                      <a:pt x="72126" y="17253"/>
                    </a:cubicBezTo>
                    <a:cubicBezTo>
                      <a:pt x="68315" y="26581"/>
                      <a:pt x="64390" y="35910"/>
                      <a:pt x="60579" y="45295"/>
                    </a:cubicBezTo>
                    <a:cubicBezTo>
                      <a:pt x="57626" y="52523"/>
                      <a:pt x="54674" y="59784"/>
                      <a:pt x="51721" y="67027"/>
                    </a:cubicBezTo>
                    <a:lnTo>
                      <a:pt x="51721" y="67027"/>
                    </a:lnTo>
                    <a:cubicBezTo>
                      <a:pt x="51830" y="66552"/>
                      <a:pt x="51939" y="66077"/>
                      <a:pt x="52047" y="65602"/>
                    </a:cubicBezTo>
                    <a:cubicBezTo>
                      <a:pt x="53924" y="57411"/>
                      <a:pt x="55573" y="49220"/>
                      <a:pt x="57109" y="40972"/>
                    </a:cubicBezTo>
                    <a:cubicBezTo>
                      <a:pt x="57962" y="36251"/>
                      <a:pt x="58702" y="31416"/>
                      <a:pt x="58417" y="26638"/>
                    </a:cubicBezTo>
                    <a:cubicBezTo>
                      <a:pt x="58417" y="25653"/>
                      <a:pt x="57613" y="25060"/>
                      <a:pt x="56797" y="25060"/>
                    </a:cubicBezTo>
                    <a:cubicBezTo>
                      <a:pt x="56293" y="25060"/>
                      <a:pt x="55785" y="25286"/>
                      <a:pt x="55460" y="25785"/>
                    </a:cubicBezTo>
                    <a:cubicBezTo>
                      <a:pt x="51762" y="32156"/>
                      <a:pt x="48236" y="38583"/>
                      <a:pt x="44880" y="45068"/>
                    </a:cubicBezTo>
                    <a:cubicBezTo>
                      <a:pt x="41709" y="51093"/>
                      <a:pt x="38636" y="57216"/>
                      <a:pt x="35661" y="63392"/>
                    </a:cubicBezTo>
                    <a:lnTo>
                      <a:pt x="35661" y="63392"/>
                    </a:lnTo>
                    <a:cubicBezTo>
                      <a:pt x="35777" y="62801"/>
                      <a:pt x="35892" y="62211"/>
                      <a:pt x="36006" y="61620"/>
                    </a:cubicBezTo>
                    <a:cubicBezTo>
                      <a:pt x="37030" y="56330"/>
                      <a:pt x="37940" y="50813"/>
                      <a:pt x="38680" y="45409"/>
                    </a:cubicBezTo>
                    <a:cubicBezTo>
                      <a:pt x="39078" y="42338"/>
                      <a:pt x="39419" y="39323"/>
                      <a:pt x="39647" y="36251"/>
                    </a:cubicBezTo>
                    <a:cubicBezTo>
                      <a:pt x="39647" y="35512"/>
                      <a:pt x="39192" y="34943"/>
                      <a:pt x="38509" y="34715"/>
                    </a:cubicBezTo>
                    <a:cubicBezTo>
                      <a:pt x="38378" y="34683"/>
                      <a:pt x="38247" y="34667"/>
                      <a:pt x="38118" y="34667"/>
                    </a:cubicBezTo>
                    <a:cubicBezTo>
                      <a:pt x="37575" y="34667"/>
                      <a:pt x="37067" y="34949"/>
                      <a:pt x="36746" y="35455"/>
                    </a:cubicBezTo>
                    <a:cubicBezTo>
                      <a:pt x="32992" y="41143"/>
                      <a:pt x="29408" y="46945"/>
                      <a:pt x="25995" y="52861"/>
                    </a:cubicBezTo>
                    <a:cubicBezTo>
                      <a:pt x="22639" y="58833"/>
                      <a:pt x="19397" y="64862"/>
                      <a:pt x="16382" y="71006"/>
                    </a:cubicBezTo>
                    <a:cubicBezTo>
                      <a:pt x="15993" y="71783"/>
                      <a:pt x="15628" y="72573"/>
                      <a:pt x="15260" y="73363"/>
                    </a:cubicBezTo>
                    <a:lnTo>
                      <a:pt x="15260" y="73363"/>
                    </a:lnTo>
                    <a:cubicBezTo>
                      <a:pt x="16016" y="67003"/>
                      <a:pt x="16726" y="60643"/>
                      <a:pt x="17463" y="54283"/>
                    </a:cubicBezTo>
                    <a:cubicBezTo>
                      <a:pt x="17747" y="51609"/>
                      <a:pt x="18089" y="48936"/>
                      <a:pt x="18373" y="46319"/>
                    </a:cubicBezTo>
                    <a:cubicBezTo>
                      <a:pt x="18442" y="45627"/>
                      <a:pt x="17838" y="45230"/>
                      <a:pt x="17238" y="45230"/>
                    </a:cubicBezTo>
                    <a:cubicBezTo>
                      <a:pt x="16853" y="45230"/>
                      <a:pt x="16469" y="45394"/>
                      <a:pt x="16269" y="45750"/>
                    </a:cubicBezTo>
                    <a:cubicBezTo>
                      <a:pt x="11547" y="54283"/>
                      <a:pt x="7281" y="63042"/>
                      <a:pt x="3357" y="72029"/>
                    </a:cubicBezTo>
                    <a:cubicBezTo>
                      <a:pt x="2276" y="74589"/>
                      <a:pt x="1195" y="77149"/>
                      <a:pt x="114" y="79765"/>
                    </a:cubicBezTo>
                    <a:cubicBezTo>
                      <a:pt x="1" y="80220"/>
                      <a:pt x="285" y="80675"/>
                      <a:pt x="740" y="80789"/>
                    </a:cubicBezTo>
                    <a:cubicBezTo>
                      <a:pt x="808" y="80809"/>
                      <a:pt x="878" y="80818"/>
                      <a:pt x="948" y="80818"/>
                    </a:cubicBezTo>
                    <a:cubicBezTo>
                      <a:pt x="1286" y="80818"/>
                      <a:pt x="1623" y="80597"/>
                      <a:pt x="1764" y="80220"/>
                    </a:cubicBezTo>
                    <a:lnTo>
                      <a:pt x="1821" y="80277"/>
                    </a:lnTo>
                    <a:cubicBezTo>
                      <a:pt x="5575" y="71347"/>
                      <a:pt x="9727" y="62587"/>
                      <a:pt x="14335" y="54055"/>
                    </a:cubicBezTo>
                    <a:cubicBezTo>
                      <a:pt x="14667" y="53420"/>
                      <a:pt x="15004" y="52785"/>
                      <a:pt x="15344" y="52151"/>
                    </a:cubicBezTo>
                    <a:lnTo>
                      <a:pt x="15344" y="52151"/>
                    </a:lnTo>
                    <a:cubicBezTo>
                      <a:pt x="14275" y="59555"/>
                      <a:pt x="13154" y="66958"/>
                      <a:pt x="12173" y="74362"/>
                    </a:cubicBezTo>
                    <a:cubicBezTo>
                      <a:pt x="11832" y="76978"/>
                      <a:pt x="11491" y="79652"/>
                      <a:pt x="11149" y="82325"/>
                    </a:cubicBezTo>
                    <a:cubicBezTo>
                      <a:pt x="11009" y="83234"/>
                      <a:pt x="11901" y="83821"/>
                      <a:pt x="12741" y="83821"/>
                    </a:cubicBezTo>
                    <a:cubicBezTo>
                      <a:pt x="13268" y="83821"/>
                      <a:pt x="13774" y="83590"/>
                      <a:pt x="13993" y="83064"/>
                    </a:cubicBezTo>
                    <a:cubicBezTo>
                      <a:pt x="15415" y="79936"/>
                      <a:pt x="16724" y="76807"/>
                      <a:pt x="18259" y="73679"/>
                    </a:cubicBezTo>
                    <a:cubicBezTo>
                      <a:pt x="19738" y="70607"/>
                      <a:pt x="21331" y="67536"/>
                      <a:pt x="22924" y="64464"/>
                    </a:cubicBezTo>
                    <a:cubicBezTo>
                      <a:pt x="26109" y="58435"/>
                      <a:pt x="29522" y="52519"/>
                      <a:pt x="33162" y="46774"/>
                    </a:cubicBezTo>
                    <a:cubicBezTo>
                      <a:pt x="34034" y="45369"/>
                      <a:pt x="34907" y="43974"/>
                      <a:pt x="35787" y="42590"/>
                    </a:cubicBezTo>
                    <a:lnTo>
                      <a:pt x="35787" y="42590"/>
                    </a:lnTo>
                    <a:cubicBezTo>
                      <a:pt x="34668" y="51020"/>
                      <a:pt x="33003" y="59392"/>
                      <a:pt x="31228" y="67763"/>
                    </a:cubicBezTo>
                    <a:cubicBezTo>
                      <a:pt x="30603" y="70664"/>
                      <a:pt x="29920" y="73622"/>
                      <a:pt x="29408" y="76580"/>
                    </a:cubicBezTo>
                    <a:cubicBezTo>
                      <a:pt x="29181" y="77376"/>
                      <a:pt x="29579" y="78229"/>
                      <a:pt x="30375" y="78571"/>
                    </a:cubicBezTo>
                    <a:cubicBezTo>
                      <a:pt x="30586" y="78661"/>
                      <a:pt x="30804" y="78704"/>
                      <a:pt x="31019" y="78704"/>
                    </a:cubicBezTo>
                    <a:cubicBezTo>
                      <a:pt x="31617" y="78704"/>
                      <a:pt x="32187" y="78375"/>
                      <a:pt x="32480" y="77831"/>
                    </a:cubicBezTo>
                    <a:cubicBezTo>
                      <a:pt x="32540" y="77692"/>
                      <a:pt x="32600" y="77553"/>
                      <a:pt x="32661" y="77414"/>
                    </a:cubicBezTo>
                    <a:lnTo>
                      <a:pt x="32661" y="77414"/>
                    </a:lnTo>
                    <a:lnTo>
                      <a:pt x="32707" y="77433"/>
                    </a:lnTo>
                    <a:cubicBezTo>
                      <a:pt x="32727" y="77345"/>
                      <a:pt x="32748" y="77256"/>
                      <a:pt x="32768" y="77168"/>
                    </a:cubicBezTo>
                    <a:lnTo>
                      <a:pt x="32768" y="77168"/>
                    </a:lnTo>
                    <a:cubicBezTo>
                      <a:pt x="35594" y="70681"/>
                      <a:pt x="38732" y="64245"/>
                      <a:pt x="41922" y="57809"/>
                    </a:cubicBezTo>
                    <a:cubicBezTo>
                      <a:pt x="45221" y="51211"/>
                      <a:pt x="48634" y="44727"/>
                      <a:pt x="52104" y="38299"/>
                    </a:cubicBezTo>
                    <a:cubicBezTo>
                      <a:pt x="53049" y="36570"/>
                      <a:pt x="54008" y="34841"/>
                      <a:pt x="54973" y="33111"/>
                    </a:cubicBezTo>
                    <a:lnTo>
                      <a:pt x="54973" y="33111"/>
                    </a:lnTo>
                    <a:cubicBezTo>
                      <a:pt x="54800" y="35043"/>
                      <a:pt x="54526" y="36968"/>
                      <a:pt x="54151" y="38868"/>
                    </a:cubicBezTo>
                    <a:cubicBezTo>
                      <a:pt x="53412" y="42963"/>
                      <a:pt x="52616" y="47002"/>
                      <a:pt x="51762" y="51097"/>
                    </a:cubicBezTo>
                    <a:cubicBezTo>
                      <a:pt x="50056" y="59288"/>
                      <a:pt x="48179" y="67422"/>
                      <a:pt x="46131" y="75499"/>
                    </a:cubicBezTo>
                    <a:cubicBezTo>
                      <a:pt x="44937" y="80050"/>
                      <a:pt x="43742" y="84600"/>
                      <a:pt x="42548" y="89151"/>
                    </a:cubicBezTo>
                    <a:cubicBezTo>
                      <a:pt x="42320" y="90061"/>
                      <a:pt x="42832" y="91028"/>
                      <a:pt x="43742" y="91255"/>
                    </a:cubicBezTo>
                    <a:cubicBezTo>
                      <a:pt x="43902" y="91305"/>
                      <a:pt x="44064" y="91329"/>
                      <a:pt x="44224" y="91329"/>
                    </a:cubicBezTo>
                    <a:cubicBezTo>
                      <a:pt x="44954" y="91329"/>
                      <a:pt x="45637" y="90835"/>
                      <a:pt x="45886" y="90113"/>
                    </a:cubicBezTo>
                    <a:lnTo>
                      <a:pt x="45886" y="90113"/>
                    </a:lnTo>
                    <a:lnTo>
                      <a:pt x="45904" y="90118"/>
                    </a:lnTo>
                    <a:cubicBezTo>
                      <a:pt x="45922" y="90052"/>
                      <a:pt x="45940" y="89987"/>
                      <a:pt x="45958" y="89922"/>
                    </a:cubicBezTo>
                    <a:lnTo>
                      <a:pt x="45958" y="89922"/>
                    </a:lnTo>
                    <a:cubicBezTo>
                      <a:pt x="49640" y="80583"/>
                      <a:pt x="53544" y="71301"/>
                      <a:pt x="57337" y="62018"/>
                    </a:cubicBezTo>
                    <a:cubicBezTo>
                      <a:pt x="61205" y="52690"/>
                      <a:pt x="65073" y="43361"/>
                      <a:pt x="68884" y="33976"/>
                    </a:cubicBezTo>
                    <a:lnTo>
                      <a:pt x="72372" y="25364"/>
                    </a:lnTo>
                    <a:lnTo>
                      <a:pt x="72372" y="25364"/>
                    </a:lnTo>
                    <a:cubicBezTo>
                      <a:pt x="72418" y="30887"/>
                      <a:pt x="72103" y="36411"/>
                      <a:pt x="71443" y="41882"/>
                    </a:cubicBezTo>
                    <a:cubicBezTo>
                      <a:pt x="70476" y="49846"/>
                      <a:pt x="69111" y="57752"/>
                      <a:pt x="67291" y="65602"/>
                    </a:cubicBezTo>
                    <a:cubicBezTo>
                      <a:pt x="66354" y="69903"/>
                      <a:pt x="65363" y="74204"/>
                      <a:pt x="64370" y="78505"/>
                    </a:cubicBezTo>
                    <a:lnTo>
                      <a:pt x="64370" y="78505"/>
                    </a:lnTo>
                    <a:cubicBezTo>
                      <a:pt x="64320" y="78641"/>
                      <a:pt x="64270" y="78776"/>
                      <a:pt x="64219" y="78912"/>
                    </a:cubicBezTo>
                    <a:lnTo>
                      <a:pt x="64272" y="78926"/>
                    </a:lnTo>
                    <a:lnTo>
                      <a:pt x="64272" y="78926"/>
                    </a:lnTo>
                    <a:cubicBezTo>
                      <a:pt x="63997" y="79889"/>
                      <a:pt x="64565" y="80847"/>
                      <a:pt x="65528" y="81130"/>
                    </a:cubicBezTo>
                    <a:cubicBezTo>
                      <a:pt x="65697" y="81180"/>
                      <a:pt x="65867" y="81204"/>
                      <a:pt x="66036" y="81204"/>
                    </a:cubicBezTo>
                    <a:cubicBezTo>
                      <a:pt x="66830" y="81204"/>
                      <a:pt x="67568" y="80677"/>
                      <a:pt x="67803" y="79879"/>
                    </a:cubicBezTo>
                    <a:cubicBezTo>
                      <a:pt x="69737" y="74817"/>
                      <a:pt x="71500" y="69640"/>
                      <a:pt x="73320" y="64521"/>
                    </a:cubicBezTo>
                    <a:cubicBezTo>
                      <a:pt x="75197" y="59459"/>
                      <a:pt x="77074" y="54510"/>
                      <a:pt x="78952" y="49448"/>
                    </a:cubicBezTo>
                    <a:cubicBezTo>
                      <a:pt x="82706" y="39323"/>
                      <a:pt x="86460" y="29198"/>
                      <a:pt x="90157" y="19073"/>
                    </a:cubicBezTo>
                    <a:cubicBezTo>
                      <a:pt x="91146" y="16402"/>
                      <a:pt x="92121" y="13730"/>
                      <a:pt x="93102" y="11059"/>
                    </a:cubicBezTo>
                    <a:lnTo>
                      <a:pt x="93102" y="11059"/>
                    </a:lnTo>
                    <a:cubicBezTo>
                      <a:pt x="92948" y="15847"/>
                      <a:pt x="92695" y="20627"/>
                      <a:pt x="92319" y="25387"/>
                    </a:cubicBezTo>
                    <a:cubicBezTo>
                      <a:pt x="91750" y="33237"/>
                      <a:pt x="90897" y="41143"/>
                      <a:pt x="89873" y="48765"/>
                    </a:cubicBezTo>
                    <a:cubicBezTo>
                      <a:pt x="89304" y="53202"/>
                      <a:pt x="88564" y="57639"/>
                      <a:pt x="87825" y="62018"/>
                    </a:cubicBezTo>
                    <a:cubicBezTo>
                      <a:pt x="87597" y="62985"/>
                      <a:pt x="88109" y="63895"/>
                      <a:pt x="89020" y="64180"/>
                    </a:cubicBezTo>
                    <a:cubicBezTo>
                      <a:pt x="89165" y="64216"/>
                      <a:pt x="89312" y="64234"/>
                      <a:pt x="89457" y="64234"/>
                    </a:cubicBezTo>
                    <a:cubicBezTo>
                      <a:pt x="90221" y="64234"/>
                      <a:pt x="90942" y="63750"/>
                      <a:pt x="91181" y="62985"/>
                    </a:cubicBezTo>
                    <a:cubicBezTo>
                      <a:pt x="92546" y="54965"/>
                      <a:pt x="93570" y="47116"/>
                      <a:pt x="94423" y="39038"/>
                    </a:cubicBezTo>
                    <a:cubicBezTo>
                      <a:pt x="95220" y="31075"/>
                      <a:pt x="95788" y="23112"/>
                      <a:pt x="96187" y="15148"/>
                    </a:cubicBezTo>
                    <a:cubicBezTo>
                      <a:pt x="96357" y="10655"/>
                      <a:pt x="96471" y="6104"/>
                      <a:pt x="96528" y="1554"/>
                    </a:cubicBezTo>
                    <a:cubicBezTo>
                      <a:pt x="96528" y="757"/>
                      <a:pt x="95902" y="75"/>
                      <a:pt x="95106" y="18"/>
                    </a:cubicBezTo>
                    <a:cubicBezTo>
                      <a:pt x="95025" y="6"/>
                      <a:pt x="94943" y="1"/>
                      <a:pt x="94863"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1444" name="Google Shape;1444;p14"/>
          <p:cNvGrpSpPr/>
          <p:nvPr/>
        </p:nvGrpSpPr>
        <p:grpSpPr>
          <a:xfrm>
            <a:off x="3038231" y="4099338"/>
            <a:ext cx="5493344" cy="1081938"/>
            <a:chOff x="3038231" y="4099338"/>
            <a:chExt cx="5493344" cy="1081938"/>
          </a:xfrm>
        </p:grpSpPr>
        <p:sp>
          <p:nvSpPr>
            <p:cNvPr id="1445" name="Google Shape;1445;p14"/>
            <p:cNvSpPr/>
            <p:nvPr/>
          </p:nvSpPr>
          <p:spPr>
            <a:xfrm flipH="1">
              <a:off x="6811625" y="4142775"/>
              <a:ext cx="1719950" cy="1038500"/>
            </a:xfrm>
            <a:custGeom>
              <a:rect b="b" l="l" r="r" t="t"/>
              <a:pathLst>
                <a:path extrusionOk="0" h="41540" w="68798">
                  <a:moveTo>
                    <a:pt x="44768" y="15848"/>
                  </a:moveTo>
                  <a:cubicBezTo>
                    <a:pt x="44764" y="15848"/>
                    <a:pt x="44761" y="15849"/>
                    <a:pt x="44758" y="15849"/>
                  </a:cubicBezTo>
                  <a:lnTo>
                    <a:pt x="44758" y="15849"/>
                  </a:lnTo>
                  <a:cubicBezTo>
                    <a:pt x="44758" y="15849"/>
                    <a:pt x="44758" y="15849"/>
                    <a:pt x="44758" y="15849"/>
                  </a:cubicBezTo>
                  <a:lnTo>
                    <a:pt x="44758" y="15849"/>
                  </a:lnTo>
                  <a:cubicBezTo>
                    <a:pt x="44757" y="15849"/>
                    <a:pt x="44757" y="15849"/>
                    <a:pt x="44756" y="15849"/>
                  </a:cubicBezTo>
                  <a:lnTo>
                    <a:pt x="44756" y="15849"/>
                  </a:lnTo>
                  <a:cubicBezTo>
                    <a:pt x="44757" y="15849"/>
                    <a:pt x="44757" y="15849"/>
                    <a:pt x="44758" y="15849"/>
                  </a:cubicBezTo>
                  <a:lnTo>
                    <a:pt x="44758" y="15849"/>
                  </a:lnTo>
                  <a:cubicBezTo>
                    <a:pt x="44754" y="15857"/>
                    <a:pt x="44751" y="15864"/>
                    <a:pt x="44748" y="15871"/>
                  </a:cubicBezTo>
                  <a:lnTo>
                    <a:pt x="44748" y="15871"/>
                  </a:lnTo>
                  <a:cubicBezTo>
                    <a:pt x="44755" y="15861"/>
                    <a:pt x="44761" y="15854"/>
                    <a:pt x="44768" y="15848"/>
                  </a:cubicBezTo>
                  <a:close/>
                  <a:moveTo>
                    <a:pt x="45856" y="16017"/>
                  </a:moveTo>
                  <a:lnTo>
                    <a:pt x="45856" y="16017"/>
                  </a:lnTo>
                  <a:cubicBezTo>
                    <a:pt x="45878" y="16024"/>
                    <a:pt x="45898" y="16034"/>
                    <a:pt x="45918" y="16044"/>
                  </a:cubicBezTo>
                  <a:lnTo>
                    <a:pt x="45918" y="16044"/>
                  </a:lnTo>
                  <a:cubicBezTo>
                    <a:pt x="45909" y="16040"/>
                    <a:pt x="45890" y="16032"/>
                    <a:pt x="45856" y="16017"/>
                  </a:cubicBezTo>
                  <a:close/>
                  <a:moveTo>
                    <a:pt x="52268" y="8404"/>
                  </a:moveTo>
                  <a:cubicBezTo>
                    <a:pt x="52333" y="8404"/>
                    <a:pt x="52401" y="8411"/>
                    <a:pt x="52469" y="8424"/>
                  </a:cubicBezTo>
                  <a:cubicBezTo>
                    <a:pt x="52437" y="8419"/>
                    <a:pt x="52423" y="8417"/>
                    <a:pt x="52423" y="8417"/>
                  </a:cubicBezTo>
                  <a:lnTo>
                    <a:pt x="52423" y="8417"/>
                  </a:lnTo>
                  <a:cubicBezTo>
                    <a:pt x="52422" y="8417"/>
                    <a:pt x="52627" y="8452"/>
                    <a:pt x="52605" y="8452"/>
                  </a:cubicBezTo>
                  <a:cubicBezTo>
                    <a:pt x="52714" y="8479"/>
                    <a:pt x="52823" y="8506"/>
                    <a:pt x="52932" y="8560"/>
                  </a:cubicBezTo>
                  <a:cubicBezTo>
                    <a:pt x="53041" y="8615"/>
                    <a:pt x="53177" y="8669"/>
                    <a:pt x="53313" y="8724"/>
                  </a:cubicBezTo>
                  <a:cubicBezTo>
                    <a:pt x="53694" y="8941"/>
                    <a:pt x="54075" y="9214"/>
                    <a:pt x="54374" y="9567"/>
                  </a:cubicBezTo>
                  <a:cubicBezTo>
                    <a:pt x="55082" y="10438"/>
                    <a:pt x="55653" y="11418"/>
                    <a:pt x="56061" y="12479"/>
                  </a:cubicBezTo>
                  <a:cubicBezTo>
                    <a:pt x="56524" y="13595"/>
                    <a:pt x="56851" y="14738"/>
                    <a:pt x="57041" y="15935"/>
                  </a:cubicBezTo>
                  <a:cubicBezTo>
                    <a:pt x="57061" y="16068"/>
                    <a:pt x="57080" y="16202"/>
                    <a:pt x="57097" y="16337"/>
                  </a:cubicBezTo>
                  <a:lnTo>
                    <a:pt x="57097" y="16337"/>
                  </a:lnTo>
                  <a:cubicBezTo>
                    <a:pt x="56566" y="16052"/>
                    <a:pt x="56070" y="15713"/>
                    <a:pt x="55626" y="15337"/>
                  </a:cubicBezTo>
                  <a:cubicBezTo>
                    <a:pt x="54755" y="14602"/>
                    <a:pt x="53993" y="13704"/>
                    <a:pt x="53367" y="12751"/>
                  </a:cubicBezTo>
                  <a:cubicBezTo>
                    <a:pt x="52687" y="11772"/>
                    <a:pt x="52143" y="10710"/>
                    <a:pt x="51762" y="9567"/>
                  </a:cubicBezTo>
                  <a:cubicBezTo>
                    <a:pt x="51653" y="9322"/>
                    <a:pt x="51626" y="9050"/>
                    <a:pt x="51680" y="8778"/>
                  </a:cubicBezTo>
                  <a:cubicBezTo>
                    <a:pt x="51732" y="8597"/>
                    <a:pt x="51734" y="8588"/>
                    <a:pt x="51851" y="8495"/>
                  </a:cubicBezTo>
                  <a:lnTo>
                    <a:pt x="51851" y="8495"/>
                  </a:lnTo>
                  <a:cubicBezTo>
                    <a:pt x="51849" y="8497"/>
                    <a:pt x="51850" y="8497"/>
                    <a:pt x="51853" y="8497"/>
                  </a:cubicBezTo>
                  <a:cubicBezTo>
                    <a:pt x="51872" y="8497"/>
                    <a:pt x="51979" y="8452"/>
                    <a:pt x="51979" y="8452"/>
                  </a:cubicBezTo>
                  <a:cubicBezTo>
                    <a:pt x="52009" y="8442"/>
                    <a:pt x="52029" y="8434"/>
                    <a:pt x="52042" y="8428"/>
                  </a:cubicBezTo>
                  <a:lnTo>
                    <a:pt x="52042" y="8428"/>
                  </a:lnTo>
                  <a:cubicBezTo>
                    <a:pt x="52055" y="8427"/>
                    <a:pt x="52070" y="8426"/>
                    <a:pt x="52088" y="8424"/>
                  </a:cubicBezTo>
                  <a:cubicBezTo>
                    <a:pt x="52143" y="8411"/>
                    <a:pt x="52204" y="8404"/>
                    <a:pt x="52268" y="8404"/>
                  </a:cubicBezTo>
                  <a:close/>
                  <a:moveTo>
                    <a:pt x="44904" y="15827"/>
                  </a:moveTo>
                  <a:cubicBezTo>
                    <a:pt x="44951" y="15827"/>
                    <a:pt x="45102" y="15836"/>
                    <a:pt x="45169" y="15838"/>
                  </a:cubicBezTo>
                  <a:lnTo>
                    <a:pt x="45169" y="15838"/>
                  </a:lnTo>
                  <a:cubicBezTo>
                    <a:pt x="45269" y="15862"/>
                    <a:pt x="45386" y="15885"/>
                    <a:pt x="45502" y="15908"/>
                  </a:cubicBezTo>
                  <a:lnTo>
                    <a:pt x="45747" y="15990"/>
                  </a:lnTo>
                  <a:cubicBezTo>
                    <a:pt x="45767" y="15990"/>
                    <a:pt x="45916" y="16047"/>
                    <a:pt x="45923" y="16047"/>
                  </a:cubicBezTo>
                  <a:cubicBezTo>
                    <a:pt x="45923" y="16047"/>
                    <a:pt x="45923" y="16047"/>
                    <a:pt x="45923" y="16047"/>
                  </a:cubicBezTo>
                  <a:lnTo>
                    <a:pt x="45923" y="16047"/>
                  </a:lnTo>
                  <a:cubicBezTo>
                    <a:pt x="45973" y="16074"/>
                    <a:pt x="46017" y="16107"/>
                    <a:pt x="46074" y="16126"/>
                  </a:cubicBezTo>
                  <a:lnTo>
                    <a:pt x="46210" y="16235"/>
                  </a:lnTo>
                  <a:cubicBezTo>
                    <a:pt x="46179" y="16214"/>
                    <a:pt x="46163" y="16205"/>
                    <a:pt x="46161" y="16205"/>
                  </a:cubicBezTo>
                  <a:lnTo>
                    <a:pt x="46161" y="16205"/>
                  </a:lnTo>
                  <a:cubicBezTo>
                    <a:pt x="46157" y="16205"/>
                    <a:pt x="46187" y="16228"/>
                    <a:pt x="46237" y="16262"/>
                  </a:cubicBezTo>
                  <a:cubicBezTo>
                    <a:pt x="46809" y="16861"/>
                    <a:pt x="47271" y="17541"/>
                    <a:pt x="47598" y="18303"/>
                  </a:cubicBezTo>
                  <a:cubicBezTo>
                    <a:pt x="48360" y="19990"/>
                    <a:pt x="48904" y="21759"/>
                    <a:pt x="49203" y="23555"/>
                  </a:cubicBezTo>
                  <a:cubicBezTo>
                    <a:pt x="49280" y="24005"/>
                    <a:pt x="49342" y="24464"/>
                    <a:pt x="49386" y="24928"/>
                  </a:cubicBezTo>
                  <a:lnTo>
                    <a:pt x="49386" y="24928"/>
                  </a:lnTo>
                  <a:cubicBezTo>
                    <a:pt x="48472" y="24476"/>
                    <a:pt x="47658" y="23823"/>
                    <a:pt x="46972" y="23066"/>
                  </a:cubicBezTo>
                  <a:cubicBezTo>
                    <a:pt x="46964" y="23056"/>
                    <a:pt x="46956" y="23048"/>
                    <a:pt x="46949" y="23040"/>
                  </a:cubicBezTo>
                  <a:lnTo>
                    <a:pt x="46949" y="23040"/>
                  </a:lnTo>
                  <a:cubicBezTo>
                    <a:pt x="46946" y="23031"/>
                    <a:pt x="46936" y="23014"/>
                    <a:pt x="46917" y="22984"/>
                  </a:cubicBezTo>
                  <a:lnTo>
                    <a:pt x="46781" y="22793"/>
                  </a:lnTo>
                  <a:cubicBezTo>
                    <a:pt x="46645" y="22576"/>
                    <a:pt x="46536" y="22358"/>
                    <a:pt x="46400" y="22140"/>
                  </a:cubicBezTo>
                  <a:cubicBezTo>
                    <a:pt x="46128" y="21623"/>
                    <a:pt x="45883" y="21133"/>
                    <a:pt x="45666" y="20562"/>
                  </a:cubicBezTo>
                  <a:cubicBezTo>
                    <a:pt x="45656" y="20539"/>
                    <a:pt x="45653" y="20530"/>
                    <a:pt x="45652" y="20530"/>
                  </a:cubicBezTo>
                  <a:lnTo>
                    <a:pt x="45652" y="20530"/>
                  </a:lnTo>
                  <a:cubicBezTo>
                    <a:pt x="45651" y="20530"/>
                    <a:pt x="45686" y="20624"/>
                    <a:pt x="45682" y="20624"/>
                  </a:cubicBezTo>
                  <a:cubicBezTo>
                    <a:pt x="45679" y="20624"/>
                    <a:pt x="45668" y="20601"/>
                    <a:pt x="45638" y="20535"/>
                  </a:cubicBezTo>
                  <a:cubicBezTo>
                    <a:pt x="45611" y="20453"/>
                    <a:pt x="45584" y="20371"/>
                    <a:pt x="45557" y="20290"/>
                  </a:cubicBezTo>
                  <a:cubicBezTo>
                    <a:pt x="45475" y="20154"/>
                    <a:pt x="45421" y="19990"/>
                    <a:pt x="45366" y="19827"/>
                  </a:cubicBezTo>
                  <a:cubicBezTo>
                    <a:pt x="45257" y="19501"/>
                    <a:pt x="45149" y="19201"/>
                    <a:pt x="45040" y="18875"/>
                  </a:cubicBezTo>
                  <a:cubicBezTo>
                    <a:pt x="44904" y="18548"/>
                    <a:pt x="44849" y="18249"/>
                    <a:pt x="44768" y="17922"/>
                  </a:cubicBezTo>
                  <a:cubicBezTo>
                    <a:pt x="44740" y="17759"/>
                    <a:pt x="44713" y="17623"/>
                    <a:pt x="44659" y="17459"/>
                  </a:cubicBezTo>
                  <a:cubicBezTo>
                    <a:pt x="44659" y="17405"/>
                    <a:pt x="44659" y="17351"/>
                    <a:pt x="44659" y="17296"/>
                  </a:cubicBezTo>
                  <a:cubicBezTo>
                    <a:pt x="44641" y="17218"/>
                    <a:pt x="44635" y="17195"/>
                    <a:pt x="44634" y="17195"/>
                  </a:cubicBezTo>
                  <a:lnTo>
                    <a:pt x="44634" y="17195"/>
                  </a:lnTo>
                  <a:cubicBezTo>
                    <a:pt x="44633" y="17195"/>
                    <a:pt x="44633" y="17197"/>
                    <a:pt x="44633" y="17199"/>
                  </a:cubicBezTo>
                  <a:lnTo>
                    <a:pt x="44633" y="17199"/>
                  </a:lnTo>
                  <a:cubicBezTo>
                    <a:pt x="44633" y="17195"/>
                    <a:pt x="44632" y="17192"/>
                    <a:pt x="44632" y="17187"/>
                  </a:cubicBezTo>
                  <a:cubicBezTo>
                    <a:pt x="44604" y="16915"/>
                    <a:pt x="44577" y="16643"/>
                    <a:pt x="44604" y="16398"/>
                  </a:cubicBezTo>
                  <a:lnTo>
                    <a:pt x="44604" y="16289"/>
                  </a:lnTo>
                  <a:cubicBezTo>
                    <a:pt x="44645" y="16167"/>
                    <a:pt x="44655" y="16091"/>
                    <a:pt x="44669" y="16003"/>
                  </a:cubicBezTo>
                  <a:lnTo>
                    <a:pt x="44669" y="16003"/>
                  </a:lnTo>
                  <a:cubicBezTo>
                    <a:pt x="44667" y="16019"/>
                    <a:pt x="44668" y="16026"/>
                    <a:pt x="44670" y="16026"/>
                  </a:cubicBezTo>
                  <a:cubicBezTo>
                    <a:pt x="44676" y="16026"/>
                    <a:pt x="44696" y="15977"/>
                    <a:pt x="44718" y="15925"/>
                  </a:cubicBezTo>
                  <a:lnTo>
                    <a:pt x="44718" y="15925"/>
                  </a:lnTo>
                  <a:cubicBezTo>
                    <a:pt x="44705" y="15947"/>
                    <a:pt x="44696" y="15956"/>
                    <a:pt x="44693" y="15956"/>
                  </a:cubicBezTo>
                  <a:cubicBezTo>
                    <a:pt x="44686" y="15956"/>
                    <a:pt x="44698" y="15925"/>
                    <a:pt x="44735" y="15886"/>
                  </a:cubicBezTo>
                  <a:lnTo>
                    <a:pt x="44735" y="15886"/>
                  </a:lnTo>
                  <a:cubicBezTo>
                    <a:pt x="44735" y="15886"/>
                    <a:pt x="44736" y="15886"/>
                    <a:pt x="44736" y="15886"/>
                  </a:cubicBezTo>
                  <a:lnTo>
                    <a:pt x="44736" y="15886"/>
                  </a:lnTo>
                  <a:cubicBezTo>
                    <a:pt x="44730" y="15899"/>
                    <a:pt x="44724" y="15912"/>
                    <a:pt x="44718" y="15925"/>
                  </a:cubicBezTo>
                  <a:lnTo>
                    <a:pt x="44718" y="15925"/>
                  </a:lnTo>
                  <a:cubicBezTo>
                    <a:pt x="44725" y="15915"/>
                    <a:pt x="44733" y="15901"/>
                    <a:pt x="44741" y="15884"/>
                  </a:cubicBezTo>
                  <a:lnTo>
                    <a:pt x="44741" y="15884"/>
                  </a:lnTo>
                  <a:cubicBezTo>
                    <a:pt x="44739" y="15885"/>
                    <a:pt x="44738" y="15885"/>
                    <a:pt x="44736" y="15886"/>
                  </a:cubicBezTo>
                  <a:lnTo>
                    <a:pt x="44736" y="15886"/>
                  </a:lnTo>
                  <a:cubicBezTo>
                    <a:pt x="44736" y="15886"/>
                    <a:pt x="44736" y="15885"/>
                    <a:pt x="44736" y="15885"/>
                  </a:cubicBezTo>
                  <a:lnTo>
                    <a:pt x="44736" y="15885"/>
                  </a:lnTo>
                  <a:cubicBezTo>
                    <a:pt x="44738" y="15884"/>
                    <a:pt x="44739" y="15882"/>
                    <a:pt x="44740" y="15881"/>
                  </a:cubicBezTo>
                  <a:cubicBezTo>
                    <a:pt x="44741" y="15880"/>
                    <a:pt x="44742" y="15878"/>
                    <a:pt x="44743" y="15877"/>
                  </a:cubicBezTo>
                  <a:lnTo>
                    <a:pt x="44743" y="15877"/>
                  </a:lnTo>
                  <a:cubicBezTo>
                    <a:pt x="44742" y="15877"/>
                    <a:pt x="44741" y="15878"/>
                    <a:pt x="44739" y="15879"/>
                  </a:cubicBezTo>
                  <a:lnTo>
                    <a:pt x="44739" y="15879"/>
                  </a:lnTo>
                  <a:cubicBezTo>
                    <a:pt x="44744" y="15869"/>
                    <a:pt x="44749" y="15859"/>
                    <a:pt x="44754" y="15850"/>
                  </a:cubicBezTo>
                  <a:lnTo>
                    <a:pt x="44754" y="15850"/>
                  </a:lnTo>
                  <a:cubicBezTo>
                    <a:pt x="44755" y="15849"/>
                    <a:pt x="44755" y="15849"/>
                    <a:pt x="44756" y="15849"/>
                  </a:cubicBezTo>
                  <a:lnTo>
                    <a:pt x="44756" y="15849"/>
                  </a:lnTo>
                  <a:cubicBezTo>
                    <a:pt x="44755" y="15849"/>
                    <a:pt x="44755" y="15849"/>
                    <a:pt x="44754" y="15849"/>
                  </a:cubicBezTo>
                  <a:lnTo>
                    <a:pt x="44754" y="15849"/>
                  </a:lnTo>
                  <a:cubicBezTo>
                    <a:pt x="44759" y="15841"/>
                    <a:pt x="44763" y="15833"/>
                    <a:pt x="44768" y="15827"/>
                  </a:cubicBezTo>
                  <a:lnTo>
                    <a:pt x="44768" y="15827"/>
                  </a:lnTo>
                  <a:cubicBezTo>
                    <a:pt x="44764" y="15834"/>
                    <a:pt x="44761" y="15842"/>
                    <a:pt x="44758" y="15849"/>
                  </a:cubicBezTo>
                  <a:lnTo>
                    <a:pt x="44758" y="15849"/>
                  </a:lnTo>
                  <a:cubicBezTo>
                    <a:pt x="44762" y="15848"/>
                    <a:pt x="44766" y="15847"/>
                    <a:pt x="44769" y="15846"/>
                  </a:cubicBezTo>
                  <a:lnTo>
                    <a:pt x="44769" y="15846"/>
                  </a:lnTo>
                  <a:cubicBezTo>
                    <a:pt x="44769" y="15847"/>
                    <a:pt x="44768" y="15847"/>
                    <a:pt x="44768" y="15848"/>
                  </a:cubicBezTo>
                  <a:lnTo>
                    <a:pt x="44768" y="15848"/>
                  </a:lnTo>
                  <a:cubicBezTo>
                    <a:pt x="44774" y="15847"/>
                    <a:pt x="44780" y="15847"/>
                    <a:pt x="44785" y="15846"/>
                  </a:cubicBezTo>
                  <a:lnTo>
                    <a:pt x="44785" y="15846"/>
                  </a:lnTo>
                  <a:cubicBezTo>
                    <a:pt x="44778" y="15853"/>
                    <a:pt x="44765" y="15863"/>
                    <a:pt x="44745" y="15875"/>
                  </a:cubicBezTo>
                  <a:lnTo>
                    <a:pt x="44745" y="15875"/>
                  </a:lnTo>
                  <a:cubicBezTo>
                    <a:pt x="44746" y="15874"/>
                    <a:pt x="44747" y="15872"/>
                    <a:pt x="44748" y="15871"/>
                  </a:cubicBezTo>
                  <a:lnTo>
                    <a:pt x="44748" y="15871"/>
                  </a:lnTo>
                  <a:cubicBezTo>
                    <a:pt x="44746" y="15873"/>
                    <a:pt x="44745" y="15875"/>
                    <a:pt x="44743" y="15877"/>
                  </a:cubicBezTo>
                  <a:lnTo>
                    <a:pt x="44743" y="15877"/>
                  </a:lnTo>
                  <a:cubicBezTo>
                    <a:pt x="44744" y="15876"/>
                    <a:pt x="44745" y="15876"/>
                    <a:pt x="44745" y="15875"/>
                  </a:cubicBezTo>
                  <a:lnTo>
                    <a:pt x="44745" y="15875"/>
                  </a:lnTo>
                  <a:cubicBezTo>
                    <a:pt x="44744" y="15878"/>
                    <a:pt x="44742" y="15881"/>
                    <a:pt x="44741" y="15884"/>
                  </a:cubicBezTo>
                  <a:lnTo>
                    <a:pt x="44741" y="15884"/>
                  </a:lnTo>
                  <a:cubicBezTo>
                    <a:pt x="44806" y="15858"/>
                    <a:pt x="44865" y="15843"/>
                    <a:pt x="44831" y="15843"/>
                  </a:cubicBezTo>
                  <a:cubicBezTo>
                    <a:pt x="44822" y="15843"/>
                    <a:pt x="44808" y="15844"/>
                    <a:pt x="44785" y="15846"/>
                  </a:cubicBezTo>
                  <a:lnTo>
                    <a:pt x="44785" y="15846"/>
                  </a:lnTo>
                  <a:cubicBezTo>
                    <a:pt x="44787" y="15844"/>
                    <a:pt x="44789" y="15843"/>
                    <a:pt x="44790" y="15841"/>
                  </a:cubicBezTo>
                  <a:lnTo>
                    <a:pt x="44790" y="15841"/>
                  </a:lnTo>
                  <a:cubicBezTo>
                    <a:pt x="44783" y="15843"/>
                    <a:pt x="44776" y="15845"/>
                    <a:pt x="44769" y="15846"/>
                  </a:cubicBezTo>
                  <a:lnTo>
                    <a:pt x="44769" y="15846"/>
                  </a:lnTo>
                  <a:cubicBezTo>
                    <a:pt x="44780" y="15836"/>
                    <a:pt x="44789" y="15832"/>
                    <a:pt x="44793" y="15832"/>
                  </a:cubicBezTo>
                  <a:cubicBezTo>
                    <a:pt x="44796" y="15832"/>
                    <a:pt x="44796" y="15835"/>
                    <a:pt x="44790" y="15841"/>
                  </a:cubicBezTo>
                  <a:lnTo>
                    <a:pt x="44790" y="15841"/>
                  </a:lnTo>
                  <a:cubicBezTo>
                    <a:pt x="44819" y="15834"/>
                    <a:pt x="44848" y="15827"/>
                    <a:pt x="44876" y="15827"/>
                  </a:cubicBezTo>
                  <a:close/>
                  <a:moveTo>
                    <a:pt x="36222" y="21841"/>
                  </a:moveTo>
                  <a:cubicBezTo>
                    <a:pt x="36304" y="21841"/>
                    <a:pt x="36413" y="21841"/>
                    <a:pt x="36494" y="21868"/>
                  </a:cubicBezTo>
                  <a:cubicBezTo>
                    <a:pt x="36631" y="21950"/>
                    <a:pt x="36767" y="22059"/>
                    <a:pt x="36875" y="22222"/>
                  </a:cubicBezTo>
                  <a:cubicBezTo>
                    <a:pt x="37120" y="22576"/>
                    <a:pt x="37311" y="22984"/>
                    <a:pt x="37420" y="23419"/>
                  </a:cubicBezTo>
                  <a:cubicBezTo>
                    <a:pt x="37692" y="24345"/>
                    <a:pt x="37828" y="25324"/>
                    <a:pt x="37855" y="26304"/>
                  </a:cubicBezTo>
                  <a:cubicBezTo>
                    <a:pt x="37903" y="28035"/>
                    <a:pt x="37620" y="29745"/>
                    <a:pt x="37042" y="31362"/>
                  </a:cubicBezTo>
                  <a:lnTo>
                    <a:pt x="37042" y="31362"/>
                  </a:lnTo>
                  <a:cubicBezTo>
                    <a:pt x="36213" y="30099"/>
                    <a:pt x="35729" y="28636"/>
                    <a:pt x="35488" y="27148"/>
                  </a:cubicBezTo>
                  <a:cubicBezTo>
                    <a:pt x="35297" y="25978"/>
                    <a:pt x="35270" y="24807"/>
                    <a:pt x="35351" y="23637"/>
                  </a:cubicBezTo>
                  <a:cubicBezTo>
                    <a:pt x="35379" y="23229"/>
                    <a:pt x="35488" y="22848"/>
                    <a:pt x="35624" y="22494"/>
                  </a:cubicBezTo>
                  <a:cubicBezTo>
                    <a:pt x="35787" y="22140"/>
                    <a:pt x="35977" y="21895"/>
                    <a:pt x="36222" y="21841"/>
                  </a:cubicBezTo>
                  <a:close/>
                  <a:moveTo>
                    <a:pt x="14311" y="22956"/>
                  </a:moveTo>
                  <a:cubicBezTo>
                    <a:pt x="15082" y="22956"/>
                    <a:pt x="15748" y="23325"/>
                    <a:pt x="16029" y="24100"/>
                  </a:cubicBezTo>
                  <a:cubicBezTo>
                    <a:pt x="16383" y="24998"/>
                    <a:pt x="16220" y="26032"/>
                    <a:pt x="15948" y="26930"/>
                  </a:cubicBezTo>
                  <a:cubicBezTo>
                    <a:pt x="15062" y="29882"/>
                    <a:pt x="12411" y="32132"/>
                    <a:pt x="9439" y="32387"/>
                  </a:cubicBezTo>
                  <a:lnTo>
                    <a:pt x="9439" y="32387"/>
                  </a:lnTo>
                  <a:cubicBezTo>
                    <a:pt x="8865" y="30297"/>
                    <a:pt x="9033" y="27960"/>
                    <a:pt x="10015" y="26086"/>
                  </a:cubicBezTo>
                  <a:cubicBezTo>
                    <a:pt x="10804" y="24617"/>
                    <a:pt x="12165" y="23229"/>
                    <a:pt x="13934" y="22984"/>
                  </a:cubicBezTo>
                  <a:cubicBezTo>
                    <a:pt x="14061" y="22965"/>
                    <a:pt x="14187" y="22956"/>
                    <a:pt x="14311" y="22956"/>
                  </a:cubicBezTo>
                  <a:close/>
                  <a:moveTo>
                    <a:pt x="25837" y="24305"/>
                  </a:moveTo>
                  <a:cubicBezTo>
                    <a:pt x="26377" y="24305"/>
                    <a:pt x="26825" y="25264"/>
                    <a:pt x="27024" y="25705"/>
                  </a:cubicBezTo>
                  <a:cubicBezTo>
                    <a:pt x="27432" y="26740"/>
                    <a:pt x="27623" y="27828"/>
                    <a:pt x="27568" y="28944"/>
                  </a:cubicBezTo>
                  <a:cubicBezTo>
                    <a:pt x="27411" y="32289"/>
                    <a:pt x="25365" y="35171"/>
                    <a:pt x="22530" y="36780"/>
                  </a:cubicBezTo>
                  <a:lnTo>
                    <a:pt x="22530" y="36780"/>
                  </a:lnTo>
                  <a:cubicBezTo>
                    <a:pt x="21633" y="34993"/>
                    <a:pt x="21597" y="32913"/>
                    <a:pt x="22125" y="31012"/>
                  </a:cubicBezTo>
                  <a:cubicBezTo>
                    <a:pt x="22452" y="29788"/>
                    <a:pt x="22942" y="28617"/>
                    <a:pt x="23541" y="27529"/>
                  </a:cubicBezTo>
                  <a:cubicBezTo>
                    <a:pt x="23840" y="26957"/>
                    <a:pt x="24166" y="26386"/>
                    <a:pt x="24493" y="25841"/>
                  </a:cubicBezTo>
                  <a:cubicBezTo>
                    <a:pt x="24738" y="25352"/>
                    <a:pt x="25065" y="24889"/>
                    <a:pt x="25446" y="24481"/>
                  </a:cubicBezTo>
                  <a:cubicBezTo>
                    <a:pt x="25580" y="24357"/>
                    <a:pt x="25711" y="24305"/>
                    <a:pt x="25837" y="24305"/>
                  </a:cubicBezTo>
                  <a:close/>
                  <a:moveTo>
                    <a:pt x="63202" y="0"/>
                  </a:moveTo>
                  <a:cubicBezTo>
                    <a:pt x="62509" y="0"/>
                    <a:pt x="61885" y="925"/>
                    <a:pt x="62511" y="1594"/>
                  </a:cubicBezTo>
                  <a:cubicBezTo>
                    <a:pt x="65450" y="4696"/>
                    <a:pt x="67927" y="9268"/>
                    <a:pt x="65995" y="13568"/>
                  </a:cubicBezTo>
                  <a:cubicBezTo>
                    <a:pt x="65178" y="15391"/>
                    <a:pt x="63654" y="16779"/>
                    <a:pt x="61640" y="17160"/>
                  </a:cubicBezTo>
                  <a:cubicBezTo>
                    <a:pt x="61283" y="17229"/>
                    <a:pt x="60921" y="17261"/>
                    <a:pt x="60559" y="17261"/>
                  </a:cubicBezTo>
                  <a:cubicBezTo>
                    <a:pt x="60028" y="17261"/>
                    <a:pt x="59497" y="17192"/>
                    <a:pt x="58977" y="17065"/>
                  </a:cubicBezTo>
                  <a:lnTo>
                    <a:pt x="58977" y="17065"/>
                  </a:lnTo>
                  <a:cubicBezTo>
                    <a:pt x="58916" y="16127"/>
                    <a:pt x="58782" y="15226"/>
                    <a:pt x="58592" y="14411"/>
                  </a:cubicBezTo>
                  <a:cubicBezTo>
                    <a:pt x="58266" y="13024"/>
                    <a:pt x="57776" y="11690"/>
                    <a:pt x="57123" y="10465"/>
                  </a:cubicBezTo>
                  <a:cubicBezTo>
                    <a:pt x="56524" y="9322"/>
                    <a:pt x="55817" y="8261"/>
                    <a:pt x="54755" y="7499"/>
                  </a:cubicBezTo>
                  <a:cubicBezTo>
                    <a:pt x="54025" y="6974"/>
                    <a:pt x="53103" y="6583"/>
                    <a:pt x="52182" y="6583"/>
                  </a:cubicBezTo>
                  <a:cubicBezTo>
                    <a:pt x="52005" y="6583"/>
                    <a:pt x="51828" y="6597"/>
                    <a:pt x="51653" y="6628"/>
                  </a:cubicBezTo>
                  <a:cubicBezTo>
                    <a:pt x="50401" y="6873"/>
                    <a:pt x="49693" y="8125"/>
                    <a:pt x="49829" y="9350"/>
                  </a:cubicBezTo>
                  <a:cubicBezTo>
                    <a:pt x="49965" y="10084"/>
                    <a:pt x="50238" y="10846"/>
                    <a:pt x="50591" y="11500"/>
                  </a:cubicBezTo>
                  <a:cubicBezTo>
                    <a:pt x="50891" y="12153"/>
                    <a:pt x="51217" y="12751"/>
                    <a:pt x="51571" y="13350"/>
                  </a:cubicBezTo>
                  <a:cubicBezTo>
                    <a:pt x="52279" y="14520"/>
                    <a:pt x="53150" y="15582"/>
                    <a:pt x="54156" y="16507"/>
                  </a:cubicBezTo>
                  <a:cubicBezTo>
                    <a:pt x="55064" y="17308"/>
                    <a:pt x="56103" y="17956"/>
                    <a:pt x="57218" y="18400"/>
                  </a:cubicBezTo>
                  <a:lnTo>
                    <a:pt x="57218" y="18400"/>
                  </a:lnTo>
                  <a:cubicBezTo>
                    <a:pt x="57203" y="19825"/>
                    <a:pt x="56974" y="21263"/>
                    <a:pt x="56442" y="22549"/>
                  </a:cubicBezTo>
                  <a:cubicBezTo>
                    <a:pt x="55669" y="24334"/>
                    <a:pt x="54192" y="25598"/>
                    <a:pt x="52213" y="25598"/>
                  </a:cubicBezTo>
                  <a:cubicBezTo>
                    <a:pt x="52172" y="25598"/>
                    <a:pt x="52130" y="25598"/>
                    <a:pt x="52088" y="25597"/>
                  </a:cubicBezTo>
                  <a:cubicBezTo>
                    <a:pt x="51815" y="25593"/>
                    <a:pt x="51546" y="25571"/>
                    <a:pt x="51283" y="25532"/>
                  </a:cubicBezTo>
                  <a:lnTo>
                    <a:pt x="51283" y="25532"/>
                  </a:lnTo>
                  <a:cubicBezTo>
                    <a:pt x="51240" y="24714"/>
                    <a:pt x="51140" y="23897"/>
                    <a:pt x="51000" y="23093"/>
                  </a:cubicBezTo>
                  <a:cubicBezTo>
                    <a:pt x="50646" y="20916"/>
                    <a:pt x="49965" y="18793"/>
                    <a:pt x="48931" y="16834"/>
                  </a:cubicBezTo>
                  <a:cubicBezTo>
                    <a:pt x="48128" y="15372"/>
                    <a:pt x="46845" y="13999"/>
                    <a:pt x="45122" y="13999"/>
                  </a:cubicBezTo>
                  <a:cubicBezTo>
                    <a:pt x="44919" y="13999"/>
                    <a:pt x="44710" y="14018"/>
                    <a:pt x="44495" y="14058"/>
                  </a:cubicBezTo>
                  <a:cubicBezTo>
                    <a:pt x="43053" y="14303"/>
                    <a:pt x="42672" y="15827"/>
                    <a:pt x="42808" y="17106"/>
                  </a:cubicBezTo>
                  <a:cubicBezTo>
                    <a:pt x="42999" y="18684"/>
                    <a:pt x="43461" y="20208"/>
                    <a:pt x="44114" y="21650"/>
                  </a:cubicBezTo>
                  <a:cubicBezTo>
                    <a:pt x="44659" y="22875"/>
                    <a:pt x="45257" y="24045"/>
                    <a:pt x="46264" y="24998"/>
                  </a:cubicBezTo>
                  <a:cubicBezTo>
                    <a:pt x="47160" y="25837"/>
                    <a:pt x="48257" y="26533"/>
                    <a:pt x="49441" y="26970"/>
                  </a:cubicBezTo>
                  <a:lnTo>
                    <a:pt x="49441" y="26970"/>
                  </a:lnTo>
                  <a:cubicBezTo>
                    <a:pt x="49381" y="28316"/>
                    <a:pt x="49110" y="29646"/>
                    <a:pt x="48523" y="30849"/>
                  </a:cubicBezTo>
                  <a:cubicBezTo>
                    <a:pt x="47625" y="32672"/>
                    <a:pt x="46074" y="34223"/>
                    <a:pt x="44060" y="34659"/>
                  </a:cubicBezTo>
                  <a:cubicBezTo>
                    <a:pt x="43684" y="34739"/>
                    <a:pt x="43306" y="34777"/>
                    <a:pt x="42930" y="34777"/>
                  </a:cubicBezTo>
                  <a:cubicBezTo>
                    <a:pt x="41267" y="34777"/>
                    <a:pt x="39648" y="34037"/>
                    <a:pt x="38427" y="32972"/>
                  </a:cubicBezTo>
                  <a:cubicBezTo>
                    <a:pt x="38418" y="32964"/>
                    <a:pt x="38410" y="32957"/>
                    <a:pt x="38402" y="32950"/>
                  </a:cubicBezTo>
                  <a:lnTo>
                    <a:pt x="38402" y="32950"/>
                  </a:lnTo>
                  <a:cubicBezTo>
                    <a:pt x="39472" y="30506"/>
                    <a:pt x="39941" y="27795"/>
                    <a:pt x="39651" y="25161"/>
                  </a:cubicBezTo>
                  <a:cubicBezTo>
                    <a:pt x="39515" y="23964"/>
                    <a:pt x="39298" y="22685"/>
                    <a:pt x="38672" y="21623"/>
                  </a:cubicBezTo>
                  <a:cubicBezTo>
                    <a:pt x="38164" y="20762"/>
                    <a:pt x="37280" y="20027"/>
                    <a:pt x="36281" y="20027"/>
                  </a:cubicBezTo>
                  <a:cubicBezTo>
                    <a:pt x="36049" y="20027"/>
                    <a:pt x="35811" y="20066"/>
                    <a:pt x="35569" y="20154"/>
                  </a:cubicBezTo>
                  <a:cubicBezTo>
                    <a:pt x="34399" y="20589"/>
                    <a:pt x="33827" y="21868"/>
                    <a:pt x="33664" y="23011"/>
                  </a:cubicBezTo>
                  <a:cubicBezTo>
                    <a:pt x="33474" y="24372"/>
                    <a:pt x="33474" y="25733"/>
                    <a:pt x="33664" y="27093"/>
                  </a:cubicBezTo>
                  <a:cubicBezTo>
                    <a:pt x="33956" y="29319"/>
                    <a:pt x="34750" y="31526"/>
                    <a:pt x="36184" y="33255"/>
                  </a:cubicBezTo>
                  <a:lnTo>
                    <a:pt x="36184" y="33255"/>
                  </a:lnTo>
                  <a:cubicBezTo>
                    <a:pt x="35450" y="34586"/>
                    <a:pt x="34511" y="35801"/>
                    <a:pt x="33392" y="36836"/>
                  </a:cubicBezTo>
                  <a:cubicBezTo>
                    <a:pt x="31841" y="38251"/>
                    <a:pt x="29800" y="39421"/>
                    <a:pt x="27677" y="39612"/>
                  </a:cubicBezTo>
                  <a:cubicBezTo>
                    <a:pt x="27461" y="39638"/>
                    <a:pt x="27245" y="39651"/>
                    <a:pt x="27030" y="39651"/>
                  </a:cubicBezTo>
                  <a:cubicBezTo>
                    <a:pt x="26135" y="39651"/>
                    <a:pt x="25261" y="39425"/>
                    <a:pt x="24493" y="38986"/>
                  </a:cubicBezTo>
                  <a:cubicBezTo>
                    <a:pt x="24185" y="38784"/>
                    <a:pt x="23898" y="38554"/>
                    <a:pt x="23637" y="38299"/>
                  </a:cubicBezTo>
                  <a:lnTo>
                    <a:pt x="23637" y="38299"/>
                  </a:lnTo>
                  <a:cubicBezTo>
                    <a:pt x="25028" y="37479"/>
                    <a:pt x="26268" y="36381"/>
                    <a:pt x="27269" y="35040"/>
                  </a:cubicBezTo>
                  <a:cubicBezTo>
                    <a:pt x="28875" y="32890"/>
                    <a:pt x="29609" y="30223"/>
                    <a:pt x="29364" y="27556"/>
                  </a:cubicBezTo>
                  <a:cubicBezTo>
                    <a:pt x="29255" y="26222"/>
                    <a:pt x="28793" y="24943"/>
                    <a:pt x="28058" y="23828"/>
                  </a:cubicBezTo>
                  <a:cubicBezTo>
                    <a:pt x="27474" y="23037"/>
                    <a:pt x="26651" y="22529"/>
                    <a:pt x="25794" y="22529"/>
                  </a:cubicBezTo>
                  <a:cubicBezTo>
                    <a:pt x="25295" y="22529"/>
                    <a:pt x="24784" y="22702"/>
                    <a:pt x="24303" y="23093"/>
                  </a:cubicBezTo>
                  <a:cubicBezTo>
                    <a:pt x="23813" y="23555"/>
                    <a:pt x="23404" y="24100"/>
                    <a:pt x="23105" y="24698"/>
                  </a:cubicBezTo>
                  <a:cubicBezTo>
                    <a:pt x="22724" y="25324"/>
                    <a:pt x="22343" y="25950"/>
                    <a:pt x="21989" y="26576"/>
                  </a:cubicBezTo>
                  <a:cubicBezTo>
                    <a:pt x="21255" y="27883"/>
                    <a:pt x="20683" y="29270"/>
                    <a:pt x="20302" y="30713"/>
                  </a:cubicBezTo>
                  <a:cubicBezTo>
                    <a:pt x="19735" y="32982"/>
                    <a:pt x="19816" y="35430"/>
                    <a:pt x="20849" y="37550"/>
                  </a:cubicBezTo>
                  <a:lnTo>
                    <a:pt x="20849" y="37550"/>
                  </a:lnTo>
                  <a:cubicBezTo>
                    <a:pt x="20776" y="37576"/>
                    <a:pt x="20702" y="37601"/>
                    <a:pt x="20629" y="37625"/>
                  </a:cubicBezTo>
                  <a:cubicBezTo>
                    <a:pt x="19562" y="37975"/>
                    <a:pt x="18426" y="38162"/>
                    <a:pt x="17299" y="38162"/>
                  </a:cubicBezTo>
                  <a:cubicBezTo>
                    <a:pt x="14829" y="38162"/>
                    <a:pt x="12401" y="37267"/>
                    <a:pt x="10832" y="35230"/>
                  </a:cubicBezTo>
                  <a:cubicBezTo>
                    <a:pt x="10579" y="34904"/>
                    <a:pt x="10354" y="34554"/>
                    <a:pt x="10156" y="34187"/>
                  </a:cubicBezTo>
                  <a:lnTo>
                    <a:pt x="10156" y="34187"/>
                  </a:lnTo>
                  <a:cubicBezTo>
                    <a:pt x="11454" y="33997"/>
                    <a:pt x="12704" y="33512"/>
                    <a:pt x="13798" y="32754"/>
                  </a:cubicBezTo>
                  <a:cubicBezTo>
                    <a:pt x="15893" y="31339"/>
                    <a:pt x="17363" y="29189"/>
                    <a:pt x="17907" y="26712"/>
                  </a:cubicBezTo>
                  <a:cubicBezTo>
                    <a:pt x="18152" y="25460"/>
                    <a:pt x="18152" y="24100"/>
                    <a:pt x="17526" y="22957"/>
                  </a:cubicBezTo>
                  <a:cubicBezTo>
                    <a:pt x="16881" y="21822"/>
                    <a:pt x="15699" y="21127"/>
                    <a:pt x="14419" y="21127"/>
                  </a:cubicBezTo>
                  <a:cubicBezTo>
                    <a:pt x="14348" y="21127"/>
                    <a:pt x="14277" y="21129"/>
                    <a:pt x="14206" y="21133"/>
                  </a:cubicBezTo>
                  <a:cubicBezTo>
                    <a:pt x="11838" y="21215"/>
                    <a:pt x="9743" y="22902"/>
                    <a:pt x="8600" y="24889"/>
                  </a:cubicBezTo>
                  <a:cubicBezTo>
                    <a:pt x="7593" y="26685"/>
                    <a:pt x="7158" y="28726"/>
                    <a:pt x="7321" y="30767"/>
                  </a:cubicBezTo>
                  <a:cubicBezTo>
                    <a:pt x="7360" y="31276"/>
                    <a:pt x="7433" y="31780"/>
                    <a:pt x="7542" y="32273"/>
                  </a:cubicBezTo>
                  <a:lnTo>
                    <a:pt x="7542" y="32273"/>
                  </a:lnTo>
                  <a:cubicBezTo>
                    <a:pt x="7295" y="32222"/>
                    <a:pt x="7049" y="32155"/>
                    <a:pt x="6804" y="32074"/>
                  </a:cubicBezTo>
                  <a:cubicBezTo>
                    <a:pt x="4980" y="31502"/>
                    <a:pt x="3484" y="30141"/>
                    <a:pt x="2722" y="28400"/>
                  </a:cubicBezTo>
                  <a:cubicBezTo>
                    <a:pt x="1851" y="26086"/>
                    <a:pt x="2477" y="23528"/>
                    <a:pt x="3511" y="21378"/>
                  </a:cubicBezTo>
                  <a:cubicBezTo>
                    <a:pt x="4409" y="19473"/>
                    <a:pt x="5606" y="17296"/>
                    <a:pt x="7566" y="16262"/>
                  </a:cubicBezTo>
                  <a:cubicBezTo>
                    <a:pt x="8475" y="15796"/>
                    <a:pt x="7907" y="14571"/>
                    <a:pt x="7075" y="14571"/>
                  </a:cubicBezTo>
                  <a:cubicBezTo>
                    <a:pt x="6936" y="14571"/>
                    <a:pt x="6789" y="14605"/>
                    <a:pt x="6641" y="14684"/>
                  </a:cubicBezTo>
                  <a:lnTo>
                    <a:pt x="6668" y="14711"/>
                  </a:lnTo>
                  <a:cubicBezTo>
                    <a:pt x="4218" y="15963"/>
                    <a:pt x="2667" y="18711"/>
                    <a:pt x="1633" y="21161"/>
                  </a:cubicBezTo>
                  <a:cubicBezTo>
                    <a:pt x="490" y="23828"/>
                    <a:pt x="0" y="26876"/>
                    <a:pt x="1279" y="29597"/>
                  </a:cubicBezTo>
                  <a:cubicBezTo>
                    <a:pt x="2286" y="31774"/>
                    <a:pt x="4436" y="33380"/>
                    <a:pt x="6749" y="34006"/>
                  </a:cubicBezTo>
                  <a:cubicBezTo>
                    <a:pt x="7222" y="34128"/>
                    <a:pt x="7701" y="34209"/>
                    <a:pt x="8181" y="34249"/>
                  </a:cubicBezTo>
                  <a:lnTo>
                    <a:pt x="8181" y="34249"/>
                  </a:lnTo>
                  <a:cubicBezTo>
                    <a:pt x="8553" y="35102"/>
                    <a:pt x="9039" y="35907"/>
                    <a:pt x="9634" y="36646"/>
                  </a:cubicBezTo>
                  <a:cubicBezTo>
                    <a:pt x="11049" y="38306"/>
                    <a:pt x="13009" y="39449"/>
                    <a:pt x="15159" y="39830"/>
                  </a:cubicBezTo>
                  <a:cubicBezTo>
                    <a:pt x="15883" y="39957"/>
                    <a:pt x="16609" y="40020"/>
                    <a:pt x="17328" y="40020"/>
                  </a:cubicBezTo>
                  <a:cubicBezTo>
                    <a:pt x="18901" y="40020"/>
                    <a:pt x="20444" y="39722"/>
                    <a:pt x="21881" y="39156"/>
                  </a:cubicBezTo>
                  <a:lnTo>
                    <a:pt x="21881" y="39156"/>
                  </a:lnTo>
                  <a:cubicBezTo>
                    <a:pt x="23155" y="40657"/>
                    <a:pt x="25022" y="41539"/>
                    <a:pt x="27001" y="41539"/>
                  </a:cubicBezTo>
                  <a:cubicBezTo>
                    <a:pt x="27270" y="41539"/>
                    <a:pt x="27541" y="41523"/>
                    <a:pt x="27813" y="41490"/>
                  </a:cubicBezTo>
                  <a:cubicBezTo>
                    <a:pt x="30453" y="41190"/>
                    <a:pt x="32902" y="39857"/>
                    <a:pt x="34834" y="38061"/>
                  </a:cubicBezTo>
                  <a:cubicBezTo>
                    <a:pt x="35900" y="37055"/>
                    <a:pt x="36818" y="35883"/>
                    <a:pt x="37562" y="34605"/>
                  </a:cubicBezTo>
                  <a:lnTo>
                    <a:pt x="37562" y="34605"/>
                  </a:lnTo>
                  <a:cubicBezTo>
                    <a:pt x="39113" y="35847"/>
                    <a:pt x="41029" y="36610"/>
                    <a:pt x="43001" y="36610"/>
                  </a:cubicBezTo>
                  <a:cubicBezTo>
                    <a:pt x="43461" y="36610"/>
                    <a:pt x="43924" y="36569"/>
                    <a:pt x="44387" y="36482"/>
                  </a:cubicBezTo>
                  <a:cubicBezTo>
                    <a:pt x="46890" y="36020"/>
                    <a:pt x="48959" y="34142"/>
                    <a:pt x="50074" y="31910"/>
                  </a:cubicBezTo>
                  <a:cubicBezTo>
                    <a:pt x="50810" y="30496"/>
                    <a:pt x="51170" y="28972"/>
                    <a:pt x="51274" y="27418"/>
                  </a:cubicBezTo>
                  <a:lnTo>
                    <a:pt x="51274" y="27418"/>
                  </a:lnTo>
                  <a:cubicBezTo>
                    <a:pt x="51555" y="27452"/>
                    <a:pt x="51837" y="27469"/>
                    <a:pt x="52119" y="27469"/>
                  </a:cubicBezTo>
                  <a:cubicBezTo>
                    <a:pt x="52390" y="27469"/>
                    <a:pt x="52661" y="27453"/>
                    <a:pt x="52932" y="27420"/>
                  </a:cubicBezTo>
                  <a:cubicBezTo>
                    <a:pt x="57222" y="26876"/>
                    <a:pt x="58826" y="22870"/>
                    <a:pt x="58998" y="18919"/>
                  </a:cubicBezTo>
                  <a:lnTo>
                    <a:pt x="58998" y="18919"/>
                  </a:lnTo>
                  <a:cubicBezTo>
                    <a:pt x="59535" y="19019"/>
                    <a:pt x="60081" y="19072"/>
                    <a:pt x="60631" y="19072"/>
                  </a:cubicBezTo>
                  <a:cubicBezTo>
                    <a:pt x="61039" y="19072"/>
                    <a:pt x="61448" y="19043"/>
                    <a:pt x="61858" y="18983"/>
                  </a:cubicBezTo>
                  <a:cubicBezTo>
                    <a:pt x="64335" y="18602"/>
                    <a:pt x="66403" y="16888"/>
                    <a:pt x="67491" y="14656"/>
                  </a:cubicBezTo>
                  <a:cubicBezTo>
                    <a:pt x="68607" y="12316"/>
                    <a:pt x="68798" y="9676"/>
                    <a:pt x="68063" y="7200"/>
                  </a:cubicBezTo>
                  <a:cubicBezTo>
                    <a:pt x="67274" y="4587"/>
                    <a:pt x="65668" y="2274"/>
                    <a:pt x="63817" y="287"/>
                  </a:cubicBezTo>
                  <a:cubicBezTo>
                    <a:pt x="63628" y="85"/>
                    <a:pt x="63412" y="0"/>
                    <a:pt x="63202"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446" name="Google Shape;1446;p14"/>
            <p:cNvGrpSpPr/>
            <p:nvPr/>
          </p:nvGrpSpPr>
          <p:grpSpPr>
            <a:xfrm>
              <a:off x="3038231" y="4099338"/>
              <a:ext cx="1231875" cy="1057325"/>
              <a:chOff x="3067375" y="4023138"/>
              <a:chExt cx="1231875" cy="1057325"/>
            </a:xfrm>
          </p:grpSpPr>
          <p:sp>
            <p:nvSpPr>
              <p:cNvPr id="1447" name="Google Shape;1447;p14"/>
              <p:cNvSpPr/>
              <p:nvPr/>
            </p:nvSpPr>
            <p:spPr>
              <a:xfrm flipH="1">
                <a:off x="3067375" y="4332713"/>
                <a:ext cx="1130775" cy="747750"/>
              </a:xfrm>
              <a:custGeom>
                <a:rect b="b" l="l" r="r" t="t"/>
                <a:pathLst>
                  <a:path extrusionOk="0" h="29910" w="45231">
                    <a:moveTo>
                      <a:pt x="21533" y="1"/>
                    </a:moveTo>
                    <a:cubicBezTo>
                      <a:pt x="19708" y="1"/>
                      <a:pt x="17961" y="134"/>
                      <a:pt x="16384" y="382"/>
                    </a:cubicBezTo>
                    <a:cubicBezTo>
                      <a:pt x="14778" y="627"/>
                      <a:pt x="12982" y="1171"/>
                      <a:pt x="12329" y="2668"/>
                    </a:cubicBezTo>
                    <a:cubicBezTo>
                      <a:pt x="11866" y="3756"/>
                      <a:pt x="12193" y="5035"/>
                      <a:pt x="12710" y="6069"/>
                    </a:cubicBezTo>
                    <a:cubicBezTo>
                      <a:pt x="14206" y="9090"/>
                      <a:pt x="17118" y="11131"/>
                      <a:pt x="19350" y="13635"/>
                    </a:cubicBezTo>
                    <a:cubicBezTo>
                      <a:pt x="20330" y="14724"/>
                      <a:pt x="21092" y="16601"/>
                      <a:pt x="19894" y="17445"/>
                    </a:cubicBezTo>
                    <a:cubicBezTo>
                      <a:pt x="19487" y="17649"/>
                      <a:pt x="19042" y="17758"/>
                      <a:pt x="18592" y="17758"/>
                    </a:cubicBezTo>
                    <a:cubicBezTo>
                      <a:pt x="18500" y="17758"/>
                      <a:pt x="18408" y="17754"/>
                      <a:pt x="18316" y="17744"/>
                    </a:cubicBezTo>
                    <a:cubicBezTo>
                      <a:pt x="14941" y="17744"/>
                      <a:pt x="11567" y="17499"/>
                      <a:pt x="8219" y="17064"/>
                    </a:cubicBezTo>
                    <a:cubicBezTo>
                      <a:pt x="7226" y="16946"/>
                      <a:pt x="6212" y="16797"/>
                      <a:pt x="5210" y="16797"/>
                    </a:cubicBezTo>
                    <a:cubicBezTo>
                      <a:pt x="4591" y="16797"/>
                      <a:pt x="3977" y="16854"/>
                      <a:pt x="3375" y="17010"/>
                    </a:cubicBezTo>
                    <a:cubicBezTo>
                      <a:pt x="1797" y="17391"/>
                      <a:pt x="327" y="18588"/>
                      <a:pt x="137" y="20221"/>
                    </a:cubicBezTo>
                    <a:cubicBezTo>
                      <a:pt x="1" y="21473"/>
                      <a:pt x="681" y="22670"/>
                      <a:pt x="1525" y="23623"/>
                    </a:cubicBezTo>
                    <a:cubicBezTo>
                      <a:pt x="4273" y="26698"/>
                      <a:pt x="8573" y="27786"/>
                      <a:pt x="12111" y="29909"/>
                    </a:cubicBezTo>
                    <a:lnTo>
                      <a:pt x="42509" y="29909"/>
                    </a:lnTo>
                    <a:cubicBezTo>
                      <a:pt x="42564" y="29555"/>
                      <a:pt x="42618" y="29229"/>
                      <a:pt x="42672" y="28875"/>
                    </a:cubicBezTo>
                    <a:cubicBezTo>
                      <a:pt x="43707" y="22507"/>
                      <a:pt x="45231" y="11104"/>
                      <a:pt x="40060" y="5988"/>
                    </a:cubicBezTo>
                    <a:cubicBezTo>
                      <a:pt x="35713" y="1727"/>
                      <a:pt x="28114" y="1"/>
                      <a:pt x="21533"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448" name="Google Shape;1448;p14"/>
              <p:cNvGrpSpPr/>
              <p:nvPr/>
            </p:nvGrpSpPr>
            <p:grpSpPr>
              <a:xfrm>
                <a:off x="3652200" y="4023138"/>
                <a:ext cx="647050" cy="733450"/>
                <a:chOff x="4136875" y="3837200"/>
                <a:chExt cx="647050" cy="733450"/>
              </a:xfrm>
            </p:grpSpPr>
            <p:sp>
              <p:nvSpPr>
                <p:cNvPr id="1449" name="Google Shape;1449;p14"/>
                <p:cNvSpPr/>
                <p:nvPr/>
              </p:nvSpPr>
              <p:spPr>
                <a:xfrm>
                  <a:off x="4250500" y="4297800"/>
                  <a:ext cx="63300" cy="46300"/>
                </a:xfrm>
                <a:custGeom>
                  <a:rect b="b" l="l" r="r" t="t"/>
                  <a:pathLst>
                    <a:path extrusionOk="0" h="1852" w="2532">
                      <a:moveTo>
                        <a:pt x="1606" y="1"/>
                      </a:moveTo>
                      <a:lnTo>
                        <a:pt x="1606" y="28"/>
                      </a:lnTo>
                      <a:lnTo>
                        <a:pt x="899" y="28"/>
                      </a:lnTo>
                      <a:cubicBezTo>
                        <a:pt x="790" y="28"/>
                        <a:pt x="681" y="55"/>
                        <a:pt x="572" y="110"/>
                      </a:cubicBezTo>
                      <a:cubicBezTo>
                        <a:pt x="463" y="137"/>
                        <a:pt x="354" y="191"/>
                        <a:pt x="273" y="300"/>
                      </a:cubicBezTo>
                      <a:cubicBezTo>
                        <a:pt x="191" y="382"/>
                        <a:pt x="110" y="463"/>
                        <a:pt x="82" y="599"/>
                      </a:cubicBezTo>
                      <a:cubicBezTo>
                        <a:pt x="28" y="681"/>
                        <a:pt x="1" y="817"/>
                        <a:pt x="1" y="926"/>
                      </a:cubicBezTo>
                      <a:cubicBezTo>
                        <a:pt x="1" y="1008"/>
                        <a:pt x="28" y="1089"/>
                        <a:pt x="28" y="1171"/>
                      </a:cubicBezTo>
                      <a:cubicBezTo>
                        <a:pt x="82" y="1307"/>
                        <a:pt x="164" y="1470"/>
                        <a:pt x="273" y="1579"/>
                      </a:cubicBezTo>
                      <a:lnTo>
                        <a:pt x="463" y="1715"/>
                      </a:lnTo>
                      <a:cubicBezTo>
                        <a:pt x="599" y="1797"/>
                        <a:pt x="763" y="1851"/>
                        <a:pt x="926" y="1851"/>
                      </a:cubicBezTo>
                      <a:lnTo>
                        <a:pt x="1634" y="1851"/>
                      </a:lnTo>
                      <a:cubicBezTo>
                        <a:pt x="1742" y="1851"/>
                        <a:pt x="1851" y="1824"/>
                        <a:pt x="1960" y="1770"/>
                      </a:cubicBezTo>
                      <a:cubicBezTo>
                        <a:pt x="2287" y="1606"/>
                        <a:pt x="2504" y="1280"/>
                        <a:pt x="2532" y="926"/>
                      </a:cubicBezTo>
                      <a:lnTo>
                        <a:pt x="2504" y="681"/>
                      </a:lnTo>
                      <a:cubicBezTo>
                        <a:pt x="2450" y="518"/>
                        <a:pt x="2368" y="382"/>
                        <a:pt x="2259" y="273"/>
                      </a:cubicBezTo>
                      <a:lnTo>
                        <a:pt x="2069" y="137"/>
                      </a:lnTo>
                      <a:cubicBezTo>
                        <a:pt x="1933" y="55"/>
                        <a:pt x="1770" y="1"/>
                        <a:pt x="1606"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0" name="Google Shape;1450;p14"/>
                <p:cNvSpPr/>
                <p:nvPr/>
              </p:nvSpPr>
              <p:spPr>
                <a:xfrm>
                  <a:off x="4414475" y="4271775"/>
                  <a:ext cx="73500" cy="64150"/>
                </a:xfrm>
                <a:custGeom>
                  <a:rect b="b" l="l" r="r" t="t"/>
                  <a:pathLst>
                    <a:path extrusionOk="0" h="2566" w="2940">
                      <a:moveTo>
                        <a:pt x="1208" y="0"/>
                      </a:moveTo>
                      <a:cubicBezTo>
                        <a:pt x="1058" y="0"/>
                        <a:pt x="924" y="49"/>
                        <a:pt x="790" y="116"/>
                      </a:cubicBezTo>
                      <a:cubicBezTo>
                        <a:pt x="653" y="171"/>
                        <a:pt x="490" y="252"/>
                        <a:pt x="381" y="389"/>
                      </a:cubicBezTo>
                      <a:cubicBezTo>
                        <a:pt x="164" y="633"/>
                        <a:pt x="28" y="933"/>
                        <a:pt x="0" y="1287"/>
                      </a:cubicBezTo>
                      <a:lnTo>
                        <a:pt x="55" y="1613"/>
                      </a:lnTo>
                      <a:cubicBezTo>
                        <a:pt x="109" y="1831"/>
                        <a:pt x="245" y="2021"/>
                        <a:pt x="409" y="2185"/>
                      </a:cubicBezTo>
                      <a:cubicBezTo>
                        <a:pt x="626" y="2430"/>
                        <a:pt x="953" y="2566"/>
                        <a:pt x="1307" y="2566"/>
                      </a:cubicBezTo>
                      <a:lnTo>
                        <a:pt x="1660" y="2566"/>
                      </a:lnTo>
                      <a:cubicBezTo>
                        <a:pt x="1987" y="2566"/>
                        <a:pt x="2314" y="2430"/>
                        <a:pt x="2558" y="2185"/>
                      </a:cubicBezTo>
                      <a:cubicBezTo>
                        <a:pt x="2667" y="2076"/>
                        <a:pt x="2776" y="1940"/>
                        <a:pt x="2831" y="1776"/>
                      </a:cubicBezTo>
                      <a:cubicBezTo>
                        <a:pt x="2912" y="1640"/>
                        <a:pt x="2939" y="1450"/>
                        <a:pt x="2939" y="1287"/>
                      </a:cubicBezTo>
                      <a:lnTo>
                        <a:pt x="2885" y="933"/>
                      </a:lnTo>
                      <a:cubicBezTo>
                        <a:pt x="2831" y="715"/>
                        <a:pt x="2695" y="525"/>
                        <a:pt x="2558" y="389"/>
                      </a:cubicBezTo>
                      <a:cubicBezTo>
                        <a:pt x="2314" y="144"/>
                        <a:pt x="1987" y="8"/>
                        <a:pt x="1633" y="8"/>
                      </a:cubicBezTo>
                      <a:lnTo>
                        <a:pt x="1307" y="8"/>
                      </a:lnTo>
                      <a:cubicBezTo>
                        <a:pt x="1273" y="3"/>
                        <a:pt x="1240" y="0"/>
                        <a:pt x="1208"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1" name="Google Shape;1451;p14"/>
                <p:cNvSpPr/>
                <p:nvPr/>
              </p:nvSpPr>
              <p:spPr>
                <a:xfrm>
                  <a:off x="4301525" y="4410750"/>
                  <a:ext cx="73500" cy="64650"/>
                </a:xfrm>
                <a:custGeom>
                  <a:rect b="b" l="l" r="r" t="t"/>
                  <a:pathLst>
                    <a:path extrusionOk="0" h="2586" w="2940">
                      <a:moveTo>
                        <a:pt x="1307" y="0"/>
                      </a:moveTo>
                      <a:cubicBezTo>
                        <a:pt x="1117" y="0"/>
                        <a:pt x="953" y="27"/>
                        <a:pt x="790" y="109"/>
                      </a:cubicBezTo>
                      <a:cubicBezTo>
                        <a:pt x="491" y="245"/>
                        <a:pt x="246" y="490"/>
                        <a:pt x="110" y="789"/>
                      </a:cubicBezTo>
                      <a:cubicBezTo>
                        <a:pt x="28" y="953"/>
                        <a:pt x="1" y="1116"/>
                        <a:pt x="1" y="1307"/>
                      </a:cubicBezTo>
                      <a:lnTo>
                        <a:pt x="55" y="1633"/>
                      </a:lnTo>
                      <a:cubicBezTo>
                        <a:pt x="110" y="1851"/>
                        <a:pt x="218" y="2041"/>
                        <a:pt x="382" y="2205"/>
                      </a:cubicBezTo>
                      <a:cubicBezTo>
                        <a:pt x="627" y="2450"/>
                        <a:pt x="953" y="2586"/>
                        <a:pt x="1307" y="2586"/>
                      </a:cubicBezTo>
                      <a:lnTo>
                        <a:pt x="1634" y="2586"/>
                      </a:lnTo>
                      <a:cubicBezTo>
                        <a:pt x="2341" y="2558"/>
                        <a:pt x="2913" y="1987"/>
                        <a:pt x="2940" y="1279"/>
                      </a:cubicBezTo>
                      <a:lnTo>
                        <a:pt x="2885" y="953"/>
                      </a:lnTo>
                      <a:cubicBezTo>
                        <a:pt x="2831" y="735"/>
                        <a:pt x="2695" y="545"/>
                        <a:pt x="2532" y="381"/>
                      </a:cubicBezTo>
                      <a:cubicBezTo>
                        <a:pt x="2287" y="136"/>
                        <a:pt x="1960" y="0"/>
                        <a:pt x="163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2" name="Google Shape;1452;p14"/>
                <p:cNvSpPr/>
                <p:nvPr/>
              </p:nvSpPr>
              <p:spPr>
                <a:xfrm>
                  <a:off x="4406300" y="4415250"/>
                  <a:ext cx="63975" cy="67475"/>
                </a:xfrm>
                <a:custGeom>
                  <a:rect b="b" l="l" r="r" t="t"/>
                  <a:pathLst>
                    <a:path extrusionOk="0" h="2699" w="2559">
                      <a:moveTo>
                        <a:pt x="1272" y="0"/>
                      </a:moveTo>
                      <a:cubicBezTo>
                        <a:pt x="635" y="0"/>
                        <a:pt x="1" y="409"/>
                        <a:pt x="1" y="1235"/>
                      </a:cubicBezTo>
                      <a:lnTo>
                        <a:pt x="1" y="1453"/>
                      </a:lnTo>
                      <a:cubicBezTo>
                        <a:pt x="1" y="2283"/>
                        <a:pt x="640" y="2698"/>
                        <a:pt x="1280" y="2698"/>
                      </a:cubicBezTo>
                      <a:cubicBezTo>
                        <a:pt x="1919" y="2698"/>
                        <a:pt x="2559" y="2283"/>
                        <a:pt x="2559" y="1453"/>
                      </a:cubicBezTo>
                      <a:lnTo>
                        <a:pt x="2559" y="1235"/>
                      </a:lnTo>
                      <a:cubicBezTo>
                        <a:pt x="2559" y="416"/>
                        <a:pt x="1914" y="0"/>
                        <a:pt x="127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3" name="Google Shape;1453;p14"/>
                <p:cNvSpPr/>
                <p:nvPr/>
              </p:nvSpPr>
              <p:spPr>
                <a:xfrm>
                  <a:off x="4527400" y="4367200"/>
                  <a:ext cx="73500" cy="64650"/>
                </a:xfrm>
                <a:custGeom>
                  <a:rect b="b" l="l" r="r" t="t"/>
                  <a:pathLst>
                    <a:path extrusionOk="0" h="2586" w="2940">
                      <a:moveTo>
                        <a:pt x="1307" y="1"/>
                      </a:moveTo>
                      <a:cubicBezTo>
                        <a:pt x="1117" y="1"/>
                        <a:pt x="953" y="55"/>
                        <a:pt x="817" y="109"/>
                      </a:cubicBezTo>
                      <a:cubicBezTo>
                        <a:pt x="654" y="164"/>
                        <a:pt x="491" y="273"/>
                        <a:pt x="382" y="382"/>
                      </a:cubicBezTo>
                      <a:cubicBezTo>
                        <a:pt x="273" y="490"/>
                        <a:pt x="164" y="654"/>
                        <a:pt x="137" y="790"/>
                      </a:cubicBezTo>
                      <a:cubicBezTo>
                        <a:pt x="55" y="953"/>
                        <a:pt x="1" y="1116"/>
                        <a:pt x="28" y="1307"/>
                      </a:cubicBezTo>
                      <a:lnTo>
                        <a:pt x="55" y="1633"/>
                      </a:lnTo>
                      <a:cubicBezTo>
                        <a:pt x="110" y="1851"/>
                        <a:pt x="246" y="2042"/>
                        <a:pt x="409" y="2205"/>
                      </a:cubicBezTo>
                      <a:cubicBezTo>
                        <a:pt x="654" y="2450"/>
                        <a:pt x="981" y="2586"/>
                        <a:pt x="1307" y="2586"/>
                      </a:cubicBezTo>
                      <a:lnTo>
                        <a:pt x="1661" y="2586"/>
                      </a:lnTo>
                      <a:cubicBezTo>
                        <a:pt x="1824" y="2586"/>
                        <a:pt x="1987" y="2559"/>
                        <a:pt x="2151" y="2477"/>
                      </a:cubicBezTo>
                      <a:cubicBezTo>
                        <a:pt x="2287" y="2423"/>
                        <a:pt x="2450" y="2314"/>
                        <a:pt x="2559" y="2205"/>
                      </a:cubicBezTo>
                      <a:cubicBezTo>
                        <a:pt x="2668" y="2096"/>
                        <a:pt x="2777" y="1933"/>
                        <a:pt x="2831" y="1797"/>
                      </a:cubicBezTo>
                      <a:cubicBezTo>
                        <a:pt x="2913" y="1633"/>
                        <a:pt x="2940" y="1470"/>
                        <a:pt x="2940" y="1307"/>
                      </a:cubicBezTo>
                      <a:lnTo>
                        <a:pt x="2886" y="953"/>
                      </a:lnTo>
                      <a:cubicBezTo>
                        <a:pt x="2831" y="735"/>
                        <a:pt x="2695" y="545"/>
                        <a:pt x="2559" y="382"/>
                      </a:cubicBezTo>
                      <a:cubicBezTo>
                        <a:pt x="2314" y="164"/>
                        <a:pt x="1987" y="28"/>
                        <a:pt x="1634"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4" name="Google Shape;1454;p14"/>
                <p:cNvSpPr/>
                <p:nvPr/>
              </p:nvSpPr>
              <p:spPr>
                <a:xfrm>
                  <a:off x="4492700" y="4506500"/>
                  <a:ext cx="73525" cy="64150"/>
                </a:xfrm>
                <a:custGeom>
                  <a:rect b="b" l="l" r="r" t="t"/>
                  <a:pathLst>
                    <a:path extrusionOk="0" h="2566" w="2941">
                      <a:moveTo>
                        <a:pt x="1208" y="0"/>
                      </a:moveTo>
                      <a:cubicBezTo>
                        <a:pt x="1059" y="0"/>
                        <a:pt x="925" y="49"/>
                        <a:pt x="790" y="116"/>
                      </a:cubicBezTo>
                      <a:cubicBezTo>
                        <a:pt x="654" y="171"/>
                        <a:pt x="491" y="252"/>
                        <a:pt x="382" y="361"/>
                      </a:cubicBezTo>
                      <a:cubicBezTo>
                        <a:pt x="273" y="497"/>
                        <a:pt x="164" y="633"/>
                        <a:pt x="110" y="797"/>
                      </a:cubicBezTo>
                      <a:cubicBezTo>
                        <a:pt x="28" y="933"/>
                        <a:pt x="1" y="1123"/>
                        <a:pt x="1" y="1287"/>
                      </a:cubicBezTo>
                      <a:lnTo>
                        <a:pt x="55" y="1613"/>
                      </a:lnTo>
                      <a:cubicBezTo>
                        <a:pt x="110" y="1831"/>
                        <a:pt x="246" y="2021"/>
                        <a:pt x="409" y="2185"/>
                      </a:cubicBezTo>
                      <a:cubicBezTo>
                        <a:pt x="627" y="2430"/>
                        <a:pt x="953" y="2566"/>
                        <a:pt x="1307" y="2566"/>
                      </a:cubicBezTo>
                      <a:lnTo>
                        <a:pt x="1634" y="2566"/>
                      </a:lnTo>
                      <a:cubicBezTo>
                        <a:pt x="2151" y="2566"/>
                        <a:pt x="2641" y="2266"/>
                        <a:pt x="2831" y="1776"/>
                      </a:cubicBezTo>
                      <a:cubicBezTo>
                        <a:pt x="2886" y="1613"/>
                        <a:pt x="2940" y="1450"/>
                        <a:pt x="2940" y="1287"/>
                      </a:cubicBezTo>
                      <a:lnTo>
                        <a:pt x="2886" y="933"/>
                      </a:lnTo>
                      <a:cubicBezTo>
                        <a:pt x="2831" y="715"/>
                        <a:pt x="2695" y="525"/>
                        <a:pt x="2532" y="388"/>
                      </a:cubicBezTo>
                      <a:cubicBezTo>
                        <a:pt x="2287" y="144"/>
                        <a:pt x="1960" y="7"/>
                        <a:pt x="1634" y="7"/>
                      </a:cubicBezTo>
                      <a:lnTo>
                        <a:pt x="1307" y="7"/>
                      </a:lnTo>
                      <a:cubicBezTo>
                        <a:pt x="1273" y="3"/>
                        <a:pt x="1241" y="0"/>
                        <a:pt x="1208"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5" name="Google Shape;1455;p14"/>
                <p:cNvSpPr/>
                <p:nvPr/>
              </p:nvSpPr>
              <p:spPr>
                <a:xfrm>
                  <a:off x="4579800" y="4497825"/>
                  <a:ext cx="82350" cy="63975"/>
                </a:xfrm>
                <a:custGeom>
                  <a:rect b="b" l="l" r="r" t="t"/>
                  <a:pathLst>
                    <a:path extrusionOk="0" h="2559" w="3294">
                      <a:moveTo>
                        <a:pt x="1660" y="1"/>
                      </a:moveTo>
                      <a:cubicBezTo>
                        <a:pt x="0" y="1"/>
                        <a:pt x="0" y="2559"/>
                        <a:pt x="1660" y="2559"/>
                      </a:cubicBezTo>
                      <a:cubicBezTo>
                        <a:pt x="3293" y="2559"/>
                        <a:pt x="3293" y="1"/>
                        <a:pt x="1660"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6" name="Google Shape;1456;p14"/>
                <p:cNvSpPr/>
                <p:nvPr/>
              </p:nvSpPr>
              <p:spPr>
                <a:xfrm>
                  <a:off x="4570950" y="4237250"/>
                  <a:ext cx="83025" cy="63975"/>
                </a:xfrm>
                <a:custGeom>
                  <a:rect b="b" l="l" r="r" t="t"/>
                  <a:pathLst>
                    <a:path extrusionOk="0" h="2559" w="3321">
                      <a:moveTo>
                        <a:pt x="1661" y="1"/>
                      </a:moveTo>
                      <a:cubicBezTo>
                        <a:pt x="1" y="1"/>
                        <a:pt x="1" y="2559"/>
                        <a:pt x="1661" y="2559"/>
                      </a:cubicBezTo>
                      <a:cubicBezTo>
                        <a:pt x="3321" y="2559"/>
                        <a:pt x="3321" y="1"/>
                        <a:pt x="166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7" name="Google Shape;1457;p14"/>
                <p:cNvSpPr/>
                <p:nvPr/>
              </p:nvSpPr>
              <p:spPr>
                <a:xfrm>
                  <a:off x="4356650" y="4132900"/>
                  <a:ext cx="82325" cy="79200"/>
                </a:xfrm>
                <a:custGeom>
                  <a:rect b="b" l="l" r="r" t="t"/>
                  <a:pathLst>
                    <a:path extrusionOk="0" h="3168" w="3293">
                      <a:moveTo>
                        <a:pt x="2562" y="1091"/>
                      </a:moveTo>
                      <a:lnTo>
                        <a:pt x="2564" y="1093"/>
                      </a:lnTo>
                      <a:lnTo>
                        <a:pt x="2564" y="1093"/>
                      </a:lnTo>
                      <a:cubicBezTo>
                        <a:pt x="2564" y="1094"/>
                        <a:pt x="2565" y="1096"/>
                        <a:pt x="2565" y="1097"/>
                      </a:cubicBezTo>
                      <a:lnTo>
                        <a:pt x="2565" y="1097"/>
                      </a:lnTo>
                      <a:cubicBezTo>
                        <a:pt x="2564" y="1095"/>
                        <a:pt x="2563" y="1093"/>
                        <a:pt x="2562" y="1091"/>
                      </a:cubicBezTo>
                      <a:close/>
                      <a:moveTo>
                        <a:pt x="734" y="1313"/>
                      </a:moveTo>
                      <a:cubicBezTo>
                        <a:pt x="733" y="1325"/>
                        <a:pt x="731" y="1336"/>
                        <a:pt x="725" y="1348"/>
                      </a:cubicBezTo>
                      <a:lnTo>
                        <a:pt x="725" y="1348"/>
                      </a:lnTo>
                      <a:lnTo>
                        <a:pt x="729" y="1324"/>
                      </a:lnTo>
                      <a:lnTo>
                        <a:pt x="734" y="1313"/>
                      </a:lnTo>
                      <a:close/>
                      <a:moveTo>
                        <a:pt x="695" y="1530"/>
                      </a:moveTo>
                      <a:cubicBezTo>
                        <a:pt x="703" y="1550"/>
                        <a:pt x="703" y="1574"/>
                        <a:pt x="695" y="1594"/>
                      </a:cubicBezTo>
                      <a:lnTo>
                        <a:pt x="695" y="1594"/>
                      </a:lnTo>
                      <a:lnTo>
                        <a:pt x="690" y="1562"/>
                      </a:lnTo>
                      <a:lnTo>
                        <a:pt x="695" y="1530"/>
                      </a:lnTo>
                      <a:close/>
                      <a:moveTo>
                        <a:pt x="730" y="1804"/>
                      </a:moveTo>
                      <a:cubicBezTo>
                        <a:pt x="735" y="1812"/>
                        <a:pt x="735" y="1818"/>
                        <a:pt x="735" y="1832"/>
                      </a:cubicBezTo>
                      <a:lnTo>
                        <a:pt x="735" y="1832"/>
                      </a:lnTo>
                      <a:cubicBezTo>
                        <a:pt x="735" y="1832"/>
                        <a:pt x="735" y="1832"/>
                        <a:pt x="734" y="1832"/>
                      </a:cubicBezTo>
                      <a:lnTo>
                        <a:pt x="734" y="1832"/>
                      </a:lnTo>
                      <a:lnTo>
                        <a:pt x="730" y="1804"/>
                      </a:lnTo>
                      <a:close/>
                      <a:moveTo>
                        <a:pt x="2647" y="1815"/>
                      </a:moveTo>
                      <a:lnTo>
                        <a:pt x="2645" y="1825"/>
                      </a:lnTo>
                      <a:lnTo>
                        <a:pt x="2645" y="1825"/>
                      </a:lnTo>
                      <a:cubicBezTo>
                        <a:pt x="2644" y="1829"/>
                        <a:pt x="2643" y="1832"/>
                        <a:pt x="2642" y="1835"/>
                      </a:cubicBezTo>
                      <a:lnTo>
                        <a:pt x="2642" y="1835"/>
                      </a:lnTo>
                      <a:cubicBezTo>
                        <a:pt x="2643" y="1828"/>
                        <a:pt x="2645" y="1821"/>
                        <a:pt x="2647" y="1815"/>
                      </a:cubicBezTo>
                      <a:close/>
                      <a:moveTo>
                        <a:pt x="2581" y="2002"/>
                      </a:moveTo>
                      <a:cubicBezTo>
                        <a:pt x="2581" y="2002"/>
                        <a:pt x="2581" y="2003"/>
                        <a:pt x="2581" y="2004"/>
                      </a:cubicBezTo>
                      <a:lnTo>
                        <a:pt x="2581" y="2004"/>
                      </a:lnTo>
                      <a:cubicBezTo>
                        <a:pt x="2577" y="2009"/>
                        <a:pt x="2572" y="2015"/>
                        <a:pt x="2568" y="2020"/>
                      </a:cubicBezTo>
                      <a:lnTo>
                        <a:pt x="2568" y="2020"/>
                      </a:lnTo>
                      <a:cubicBezTo>
                        <a:pt x="2572" y="2014"/>
                        <a:pt x="2576" y="2008"/>
                        <a:pt x="2581" y="2002"/>
                      </a:cubicBezTo>
                      <a:close/>
                      <a:moveTo>
                        <a:pt x="983" y="2253"/>
                      </a:moveTo>
                      <a:cubicBezTo>
                        <a:pt x="992" y="2260"/>
                        <a:pt x="998" y="2268"/>
                        <a:pt x="1003" y="2277"/>
                      </a:cubicBezTo>
                      <a:lnTo>
                        <a:pt x="1003" y="2277"/>
                      </a:lnTo>
                      <a:lnTo>
                        <a:pt x="993" y="2271"/>
                      </a:lnTo>
                      <a:lnTo>
                        <a:pt x="993" y="2271"/>
                      </a:lnTo>
                      <a:cubicBezTo>
                        <a:pt x="990" y="2265"/>
                        <a:pt x="987" y="2259"/>
                        <a:pt x="983" y="2253"/>
                      </a:cubicBezTo>
                      <a:close/>
                      <a:moveTo>
                        <a:pt x="2217" y="2398"/>
                      </a:moveTo>
                      <a:lnTo>
                        <a:pt x="2177" y="2433"/>
                      </a:lnTo>
                      <a:cubicBezTo>
                        <a:pt x="2177" y="2406"/>
                        <a:pt x="2177" y="2406"/>
                        <a:pt x="2204" y="2406"/>
                      </a:cubicBezTo>
                      <a:cubicBezTo>
                        <a:pt x="2209" y="2403"/>
                        <a:pt x="2213" y="2400"/>
                        <a:pt x="2217" y="2398"/>
                      </a:cubicBezTo>
                      <a:close/>
                      <a:moveTo>
                        <a:pt x="1578" y="0"/>
                      </a:moveTo>
                      <a:cubicBezTo>
                        <a:pt x="1337" y="0"/>
                        <a:pt x="1105" y="61"/>
                        <a:pt x="898" y="174"/>
                      </a:cubicBezTo>
                      <a:cubicBezTo>
                        <a:pt x="299" y="555"/>
                        <a:pt x="0" y="1263"/>
                        <a:pt x="191" y="1970"/>
                      </a:cubicBezTo>
                      <a:cubicBezTo>
                        <a:pt x="354" y="2651"/>
                        <a:pt x="953" y="3168"/>
                        <a:pt x="1660" y="3168"/>
                      </a:cubicBezTo>
                      <a:cubicBezTo>
                        <a:pt x="2395" y="3168"/>
                        <a:pt x="2994" y="2705"/>
                        <a:pt x="3211" y="1997"/>
                      </a:cubicBezTo>
                      <a:cubicBezTo>
                        <a:pt x="3293" y="1725"/>
                        <a:pt x="3293" y="1399"/>
                        <a:pt x="3211" y="1099"/>
                      </a:cubicBezTo>
                      <a:cubicBezTo>
                        <a:pt x="3103" y="718"/>
                        <a:pt x="2830" y="392"/>
                        <a:pt x="2504" y="201"/>
                      </a:cubicBezTo>
                      <a:cubicBezTo>
                        <a:pt x="2305" y="89"/>
                        <a:pt x="2090" y="34"/>
                        <a:pt x="1878" y="32"/>
                      </a:cubicBezTo>
                      <a:lnTo>
                        <a:pt x="1878" y="32"/>
                      </a:lnTo>
                      <a:cubicBezTo>
                        <a:pt x="1777" y="11"/>
                        <a:pt x="1677" y="0"/>
                        <a:pt x="1578"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8" name="Google Shape;1458;p14"/>
                <p:cNvSpPr/>
                <p:nvPr/>
              </p:nvSpPr>
              <p:spPr>
                <a:xfrm>
                  <a:off x="4240300" y="4184875"/>
                  <a:ext cx="83025" cy="63975"/>
                </a:xfrm>
                <a:custGeom>
                  <a:rect b="b" l="l" r="r" t="t"/>
                  <a:pathLst>
                    <a:path extrusionOk="0" h="2559" w="3321">
                      <a:moveTo>
                        <a:pt x="1661" y="0"/>
                      </a:moveTo>
                      <a:cubicBezTo>
                        <a:pt x="0" y="0"/>
                        <a:pt x="0" y="2558"/>
                        <a:pt x="1661" y="2558"/>
                      </a:cubicBezTo>
                      <a:cubicBezTo>
                        <a:pt x="3321" y="2558"/>
                        <a:pt x="3321" y="0"/>
                        <a:pt x="166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9" name="Google Shape;1459;p14"/>
                <p:cNvSpPr/>
                <p:nvPr/>
              </p:nvSpPr>
              <p:spPr>
                <a:xfrm>
                  <a:off x="4162050" y="4228400"/>
                  <a:ext cx="83025" cy="63975"/>
                </a:xfrm>
                <a:custGeom>
                  <a:rect b="b" l="l" r="r" t="t"/>
                  <a:pathLst>
                    <a:path extrusionOk="0" h="2559" w="3321">
                      <a:moveTo>
                        <a:pt x="1661" y="1"/>
                      </a:moveTo>
                      <a:cubicBezTo>
                        <a:pt x="1" y="1"/>
                        <a:pt x="1" y="2559"/>
                        <a:pt x="1661" y="2559"/>
                      </a:cubicBezTo>
                      <a:cubicBezTo>
                        <a:pt x="3321" y="2559"/>
                        <a:pt x="3321" y="1"/>
                        <a:pt x="166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0" name="Google Shape;1460;p14"/>
                <p:cNvSpPr/>
                <p:nvPr/>
              </p:nvSpPr>
              <p:spPr>
                <a:xfrm>
                  <a:off x="4136875" y="4324075"/>
                  <a:ext cx="98675" cy="72675"/>
                </a:xfrm>
                <a:custGeom>
                  <a:rect b="b" l="l" r="r" t="t"/>
                  <a:pathLst>
                    <a:path extrusionOk="0" h="2907" w="3947">
                      <a:moveTo>
                        <a:pt x="2359" y="1"/>
                      </a:moveTo>
                      <a:cubicBezTo>
                        <a:pt x="2127" y="1"/>
                        <a:pt x="1895" y="62"/>
                        <a:pt x="1688" y="174"/>
                      </a:cubicBezTo>
                      <a:lnTo>
                        <a:pt x="981" y="528"/>
                      </a:lnTo>
                      <a:cubicBezTo>
                        <a:pt x="1" y="1100"/>
                        <a:pt x="191" y="2569"/>
                        <a:pt x="1280" y="2869"/>
                      </a:cubicBezTo>
                      <a:cubicBezTo>
                        <a:pt x="1390" y="2894"/>
                        <a:pt x="1496" y="2906"/>
                        <a:pt x="1602" y="2906"/>
                      </a:cubicBezTo>
                      <a:cubicBezTo>
                        <a:pt x="1836" y="2906"/>
                        <a:pt x="2061" y="2845"/>
                        <a:pt x="2287" y="2732"/>
                      </a:cubicBezTo>
                      <a:lnTo>
                        <a:pt x="2967" y="2406"/>
                      </a:lnTo>
                      <a:cubicBezTo>
                        <a:pt x="3947" y="1807"/>
                        <a:pt x="3756" y="365"/>
                        <a:pt x="2668" y="38"/>
                      </a:cubicBezTo>
                      <a:cubicBezTo>
                        <a:pt x="2567" y="13"/>
                        <a:pt x="2463" y="1"/>
                        <a:pt x="2359"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1" name="Google Shape;1461;p14"/>
                <p:cNvSpPr/>
                <p:nvPr/>
              </p:nvSpPr>
              <p:spPr>
                <a:xfrm>
                  <a:off x="4188600" y="4419600"/>
                  <a:ext cx="82350" cy="63975"/>
                </a:xfrm>
                <a:custGeom>
                  <a:rect b="b" l="l" r="r" t="t"/>
                  <a:pathLst>
                    <a:path extrusionOk="0" h="2559" w="3294">
                      <a:moveTo>
                        <a:pt x="1660" y="0"/>
                      </a:moveTo>
                      <a:cubicBezTo>
                        <a:pt x="0" y="0"/>
                        <a:pt x="0" y="2558"/>
                        <a:pt x="1660" y="2558"/>
                      </a:cubicBezTo>
                      <a:cubicBezTo>
                        <a:pt x="3293" y="2558"/>
                        <a:pt x="3293" y="0"/>
                        <a:pt x="1660"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2" name="Google Shape;1462;p14"/>
                <p:cNvSpPr/>
                <p:nvPr/>
              </p:nvSpPr>
              <p:spPr>
                <a:xfrm>
                  <a:off x="4528100" y="4124325"/>
                  <a:ext cx="72800" cy="72125"/>
                </a:xfrm>
                <a:custGeom>
                  <a:rect b="b" l="l" r="r" t="t"/>
                  <a:pathLst>
                    <a:path extrusionOk="0" h="2885" w="2912">
                      <a:moveTo>
                        <a:pt x="1606" y="0"/>
                      </a:moveTo>
                      <a:cubicBezTo>
                        <a:pt x="1279" y="0"/>
                        <a:pt x="953" y="136"/>
                        <a:pt x="735" y="354"/>
                      </a:cubicBezTo>
                      <a:lnTo>
                        <a:pt x="381" y="708"/>
                      </a:lnTo>
                      <a:cubicBezTo>
                        <a:pt x="245" y="816"/>
                        <a:pt x="163" y="953"/>
                        <a:pt x="109" y="1116"/>
                      </a:cubicBezTo>
                      <a:cubicBezTo>
                        <a:pt x="27" y="1252"/>
                        <a:pt x="0" y="1442"/>
                        <a:pt x="0" y="1606"/>
                      </a:cubicBezTo>
                      <a:cubicBezTo>
                        <a:pt x="0" y="1769"/>
                        <a:pt x="27" y="1932"/>
                        <a:pt x="109" y="2096"/>
                      </a:cubicBezTo>
                      <a:cubicBezTo>
                        <a:pt x="163" y="2259"/>
                        <a:pt x="245" y="2395"/>
                        <a:pt x="381" y="2504"/>
                      </a:cubicBezTo>
                      <a:cubicBezTo>
                        <a:pt x="626" y="2749"/>
                        <a:pt x="953" y="2885"/>
                        <a:pt x="1279" y="2885"/>
                      </a:cubicBezTo>
                      <a:cubicBezTo>
                        <a:pt x="1633" y="2885"/>
                        <a:pt x="1959" y="2749"/>
                        <a:pt x="2204" y="2504"/>
                      </a:cubicBezTo>
                      <a:lnTo>
                        <a:pt x="2204" y="2504"/>
                      </a:lnTo>
                      <a:lnTo>
                        <a:pt x="2531" y="2177"/>
                      </a:lnTo>
                      <a:cubicBezTo>
                        <a:pt x="2640" y="2068"/>
                        <a:pt x="2749" y="1932"/>
                        <a:pt x="2803" y="1769"/>
                      </a:cubicBezTo>
                      <a:cubicBezTo>
                        <a:pt x="2885" y="1633"/>
                        <a:pt x="2912" y="1442"/>
                        <a:pt x="2912" y="1279"/>
                      </a:cubicBezTo>
                      <a:cubicBezTo>
                        <a:pt x="2885" y="953"/>
                        <a:pt x="2749" y="626"/>
                        <a:pt x="2531" y="381"/>
                      </a:cubicBezTo>
                      <a:cubicBezTo>
                        <a:pt x="2286" y="136"/>
                        <a:pt x="1959" y="0"/>
                        <a:pt x="1606"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3" name="Google Shape;1463;p14"/>
                <p:cNvSpPr/>
                <p:nvPr/>
              </p:nvSpPr>
              <p:spPr>
                <a:xfrm>
                  <a:off x="4666875" y="4367875"/>
                  <a:ext cx="64675" cy="72825"/>
                </a:xfrm>
                <a:custGeom>
                  <a:rect b="b" l="l" r="r" t="t"/>
                  <a:pathLst>
                    <a:path extrusionOk="0" h="2913" w="2587">
                      <a:moveTo>
                        <a:pt x="1307" y="1"/>
                      </a:moveTo>
                      <a:lnTo>
                        <a:pt x="953" y="28"/>
                      </a:lnTo>
                      <a:cubicBezTo>
                        <a:pt x="736" y="110"/>
                        <a:pt x="545" y="218"/>
                        <a:pt x="382" y="382"/>
                      </a:cubicBezTo>
                      <a:cubicBezTo>
                        <a:pt x="164" y="627"/>
                        <a:pt x="28" y="953"/>
                        <a:pt x="1" y="1280"/>
                      </a:cubicBezTo>
                      <a:lnTo>
                        <a:pt x="1" y="1634"/>
                      </a:lnTo>
                      <a:cubicBezTo>
                        <a:pt x="1" y="2151"/>
                        <a:pt x="327" y="2613"/>
                        <a:pt x="790" y="2804"/>
                      </a:cubicBezTo>
                      <a:cubicBezTo>
                        <a:pt x="953" y="2885"/>
                        <a:pt x="1117" y="2913"/>
                        <a:pt x="1307" y="2913"/>
                      </a:cubicBezTo>
                      <a:lnTo>
                        <a:pt x="1634" y="2858"/>
                      </a:lnTo>
                      <a:cubicBezTo>
                        <a:pt x="1851" y="2804"/>
                        <a:pt x="2042" y="2695"/>
                        <a:pt x="2205" y="2532"/>
                      </a:cubicBezTo>
                      <a:cubicBezTo>
                        <a:pt x="2450" y="2287"/>
                        <a:pt x="2586" y="1960"/>
                        <a:pt x="2586" y="1606"/>
                      </a:cubicBezTo>
                      <a:lnTo>
                        <a:pt x="2586" y="1280"/>
                      </a:lnTo>
                      <a:cubicBezTo>
                        <a:pt x="2586" y="1089"/>
                        <a:pt x="2559" y="926"/>
                        <a:pt x="2477" y="790"/>
                      </a:cubicBezTo>
                      <a:cubicBezTo>
                        <a:pt x="2423" y="627"/>
                        <a:pt x="2314" y="463"/>
                        <a:pt x="2205" y="355"/>
                      </a:cubicBezTo>
                      <a:cubicBezTo>
                        <a:pt x="1960" y="137"/>
                        <a:pt x="1634" y="1"/>
                        <a:pt x="130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4" name="Google Shape;1464;p14"/>
                <p:cNvSpPr/>
                <p:nvPr/>
              </p:nvSpPr>
              <p:spPr>
                <a:xfrm>
                  <a:off x="4701575" y="4176025"/>
                  <a:ext cx="72825" cy="64650"/>
                </a:xfrm>
                <a:custGeom>
                  <a:rect b="b" l="l" r="r" t="t"/>
                  <a:pathLst>
                    <a:path extrusionOk="0" h="2586" w="2913">
                      <a:moveTo>
                        <a:pt x="1280" y="0"/>
                      </a:moveTo>
                      <a:cubicBezTo>
                        <a:pt x="1116" y="0"/>
                        <a:pt x="953" y="28"/>
                        <a:pt x="790" y="109"/>
                      </a:cubicBezTo>
                      <a:cubicBezTo>
                        <a:pt x="627" y="164"/>
                        <a:pt x="491" y="245"/>
                        <a:pt x="382" y="381"/>
                      </a:cubicBezTo>
                      <a:cubicBezTo>
                        <a:pt x="137" y="626"/>
                        <a:pt x="28" y="953"/>
                        <a:pt x="1" y="1279"/>
                      </a:cubicBezTo>
                      <a:cubicBezTo>
                        <a:pt x="28" y="1415"/>
                        <a:pt x="28" y="1524"/>
                        <a:pt x="55" y="1633"/>
                      </a:cubicBezTo>
                      <a:cubicBezTo>
                        <a:pt x="110" y="1851"/>
                        <a:pt x="218" y="2041"/>
                        <a:pt x="382" y="2205"/>
                      </a:cubicBezTo>
                      <a:cubicBezTo>
                        <a:pt x="627" y="2422"/>
                        <a:pt x="953" y="2558"/>
                        <a:pt x="1307" y="2586"/>
                      </a:cubicBezTo>
                      <a:lnTo>
                        <a:pt x="1634" y="2586"/>
                      </a:lnTo>
                      <a:cubicBezTo>
                        <a:pt x="2341" y="2558"/>
                        <a:pt x="2913" y="1987"/>
                        <a:pt x="2913" y="1279"/>
                      </a:cubicBezTo>
                      <a:cubicBezTo>
                        <a:pt x="2913" y="1171"/>
                        <a:pt x="2885" y="1062"/>
                        <a:pt x="2885" y="953"/>
                      </a:cubicBezTo>
                      <a:cubicBezTo>
                        <a:pt x="2804" y="735"/>
                        <a:pt x="2695" y="545"/>
                        <a:pt x="2532" y="381"/>
                      </a:cubicBezTo>
                      <a:cubicBezTo>
                        <a:pt x="2287" y="136"/>
                        <a:pt x="1960" y="0"/>
                        <a:pt x="163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5" name="Google Shape;1465;p14"/>
                <p:cNvSpPr/>
                <p:nvPr/>
              </p:nvSpPr>
              <p:spPr>
                <a:xfrm>
                  <a:off x="4701575" y="4497825"/>
                  <a:ext cx="82350" cy="63975"/>
                </a:xfrm>
                <a:custGeom>
                  <a:rect b="b" l="l" r="r" t="t"/>
                  <a:pathLst>
                    <a:path extrusionOk="0" h="2559" w="3294">
                      <a:moveTo>
                        <a:pt x="1634" y="1"/>
                      </a:moveTo>
                      <a:cubicBezTo>
                        <a:pt x="1" y="1"/>
                        <a:pt x="1" y="2559"/>
                        <a:pt x="1634" y="2559"/>
                      </a:cubicBezTo>
                      <a:cubicBezTo>
                        <a:pt x="3294" y="2559"/>
                        <a:pt x="3294" y="1"/>
                        <a:pt x="1634"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6" name="Google Shape;1466;p14"/>
                <p:cNvSpPr/>
                <p:nvPr/>
              </p:nvSpPr>
              <p:spPr>
                <a:xfrm>
                  <a:off x="4292000" y="4045900"/>
                  <a:ext cx="74875" cy="72425"/>
                </a:xfrm>
                <a:custGeom>
                  <a:rect b="b" l="l" r="r" t="t"/>
                  <a:pathLst>
                    <a:path extrusionOk="0" h="2897" w="2995">
                      <a:moveTo>
                        <a:pt x="2450" y="933"/>
                      </a:moveTo>
                      <a:cubicBezTo>
                        <a:pt x="2454" y="948"/>
                        <a:pt x="2458" y="963"/>
                        <a:pt x="2463" y="979"/>
                      </a:cubicBezTo>
                      <a:lnTo>
                        <a:pt x="2463" y="979"/>
                      </a:lnTo>
                      <a:cubicBezTo>
                        <a:pt x="2459" y="972"/>
                        <a:pt x="2454" y="966"/>
                        <a:pt x="2450" y="960"/>
                      </a:cubicBezTo>
                      <a:cubicBezTo>
                        <a:pt x="2450" y="960"/>
                        <a:pt x="2450" y="933"/>
                        <a:pt x="2450" y="933"/>
                      </a:cubicBezTo>
                      <a:close/>
                      <a:moveTo>
                        <a:pt x="2116" y="2414"/>
                      </a:moveTo>
                      <a:lnTo>
                        <a:pt x="2109" y="2420"/>
                      </a:lnTo>
                      <a:lnTo>
                        <a:pt x="2109" y="2420"/>
                      </a:lnTo>
                      <a:lnTo>
                        <a:pt x="2107" y="2421"/>
                      </a:lnTo>
                      <a:lnTo>
                        <a:pt x="2107" y="2421"/>
                      </a:lnTo>
                      <a:cubicBezTo>
                        <a:pt x="2109" y="2418"/>
                        <a:pt x="2113" y="2416"/>
                        <a:pt x="2116" y="2414"/>
                      </a:cubicBezTo>
                      <a:close/>
                      <a:moveTo>
                        <a:pt x="1292" y="2538"/>
                      </a:moveTo>
                      <a:lnTo>
                        <a:pt x="1292" y="2538"/>
                      </a:lnTo>
                      <a:cubicBezTo>
                        <a:pt x="1298" y="2540"/>
                        <a:pt x="1304" y="2541"/>
                        <a:pt x="1310" y="2543"/>
                      </a:cubicBezTo>
                      <a:lnTo>
                        <a:pt x="1310" y="2543"/>
                      </a:lnTo>
                      <a:lnTo>
                        <a:pt x="1253" y="2538"/>
                      </a:lnTo>
                      <a:close/>
                      <a:moveTo>
                        <a:pt x="1552" y="1"/>
                      </a:moveTo>
                      <a:cubicBezTo>
                        <a:pt x="1423" y="1"/>
                        <a:pt x="1293" y="21"/>
                        <a:pt x="1171" y="62"/>
                      </a:cubicBezTo>
                      <a:lnTo>
                        <a:pt x="1144" y="62"/>
                      </a:lnTo>
                      <a:cubicBezTo>
                        <a:pt x="1008" y="89"/>
                        <a:pt x="899" y="143"/>
                        <a:pt x="790" y="198"/>
                      </a:cubicBezTo>
                      <a:cubicBezTo>
                        <a:pt x="736" y="225"/>
                        <a:pt x="681" y="280"/>
                        <a:pt x="627" y="307"/>
                      </a:cubicBezTo>
                      <a:cubicBezTo>
                        <a:pt x="572" y="361"/>
                        <a:pt x="518" y="388"/>
                        <a:pt x="463" y="443"/>
                      </a:cubicBezTo>
                      <a:cubicBezTo>
                        <a:pt x="273" y="633"/>
                        <a:pt x="137" y="878"/>
                        <a:pt x="55" y="1150"/>
                      </a:cubicBezTo>
                      <a:cubicBezTo>
                        <a:pt x="55" y="1205"/>
                        <a:pt x="55" y="1259"/>
                        <a:pt x="28" y="1314"/>
                      </a:cubicBezTo>
                      <a:cubicBezTo>
                        <a:pt x="28" y="1395"/>
                        <a:pt x="28" y="1450"/>
                        <a:pt x="1" y="1504"/>
                      </a:cubicBezTo>
                      <a:cubicBezTo>
                        <a:pt x="28" y="1640"/>
                        <a:pt x="28" y="1749"/>
                        <a:pt x="55" y="1885"/>
                      </a:cubicBezTo>
                      <a:cubicBezTo>
                        <a:pt x="82" y="2021"/>
                        <a:pt x="137" y="2130"/>
                        <a:pt x="218" y="2266"/>
                      </a:cubicBezTo>
                      <a:cubicBezTo>
                        <a:pt x="300" y="2402"/>
                        <a:pt x="409" y="2538"/>
                        <a:pt x="572" y="2620"/>
                      </a:cubicBezTo>
                      <a:cubicBezTo>
                        <a:pt x="681" y="2729"/>
                        <a:pt x="844" y="2810"/>
                        <a:pt x="1008" y="2865"/>
                      </a:cubicBezTo>
                      <a:cubicBezTo>
                        <a:pt x="1102" y="2881"/>
                        <a:pt x="1196" y="2896"/>
                        <a:pt x="1290" y="2896"/>
                      </a:cubicBezTo>
                      <a:cubicBezTo>
                        <a:pt x="1360" y="2896"/>
                        <a:pt x="1429" y="2888"/>
                        <a:pt x="1498" y="2865"/>
                      </a:cubicBezTo>
                      <a:cubicBezTo>
                        <a:pt x="1688" y="2865"/>
                        <a:pt x="1851" y="2810"/>
                        <a:pt x="1987" y="2729"/>
                      </a:cubicBezTo>
                      <a:lnTo>
                        <a:pt x="2260" y="2511"/>
                      </a:lnTo>
                      <a:cubicBezTo>
                        <a:pt x="2293" y="2477"/>
                        <a:pt x="2327" y="2438"/>
                        <a:pt x="2360" y="2396"/>
                      </a:cubicBezTo>
                      <a:lnTo>
                        <a:pt x="2360" y="2396"/>
                      </a:lnTo>
                      <a:cubicBezTo>
                        <a:pt x="2393" y="2373"/>
                        <a:pt x="2423" y="2348"/>
                        <a:pt x="2450" y="2321"/>
                      </a:cubicBezTo>
                      <a:cubicBezTo>
                        <a:pt x="2586" y="2239"/>
                        <a:pt x="2722" y="2103"/>
                        <a:pt x="2804" y="1967"/>
                      </a:cubicBezTo>
                      <a:lnTo>
                        <a:pt x="2940" y="1667"/>
                      </a:lnTo>
                      <a:cubicBezTo>
                        <a:pt x="2994" y="1423"/>
                        <a:pt x="2994" y="1205"/>
                        <a:pt x="2940" y="987"/>
                      </a:cubicBezTo>
                      <a:lnTo>
                        <a:pt x="2804" y="661"/>
                      </a:lnTo>
                      <a:cubicBezTo>
                        <a:pt x="2695" y="470"/>
                        <a:pt x="2532" y="307"/>
                        <a:pt x="2341" y="198"/>
                      </a:cubicBezTo>
                      <a:lnTo>
                        <a:pt x="2287" y="225"/>
                      </a:lnTo>
                      <a:cubicBezTo>
                        <a:pt x="2178" y="143"/>
                        <a:pt x="2069" y="89"/>
                        <a:pt x="1933" y="62"/>
                      </a:cubicBezTo>
                      <a:cubicBezTo>
                        <a:pt x="1810" y="21"/>
                        <a:pt x="1681" y="1"/>
                        <a:pt x="155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7" name="Google Shape;1467;p14"/>
                <p:cNvSpPr/>
                <p:nvPr/>
              </p:nvSpPr>
              <p:spPr>
                <a:xfrm>
                  <a:off x="4153900" y="4080775"/>
                  <a:ext cx="82350" cy="63975"/>
                </a:xfrm>
                <a:custGeom>
                  <a:rect b="b" l="l" r="r" t="t"/>
                  <a:pathLst>
                    <a:path extrusionOk="0" h="2559" w="3294">
                      <a:moveTo>
                        <a:pt x="1633" y="0"/>
                      </a:moveTo>
                      <a:cubicBezTo>
                        <a:pt x="0" y="0"/>
                        <a:pt x="0" y="2558"/>
                        <a:pt x="1633" y="2558"/>
                      </a:cubicBezTo>
                      <a:cubicBezTo>
                        <a:pt x="3293" y="2558"/>
                        <a:pt x="3293" y="0"/>
                        <a:pt x="1633"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8" name="Google Shape;1468;p14"/>
                <p:cNvSpPr/>
                <p:nvPr/>
              </p:nvSpPr>
              <p:spPr>
                <a:xfrm>
                  <a:off x="4145050" y="3950150"/>
                  <a:ext cx="83025" cy="63975"/>
                </a:xfrm>
                <a:custGeom>
                  <a:rect b="b" l="l" r="r" t="t"/>
                  <a:pathLst>
                    <a:path extrusionOk="0" h="2559" w="3321">
                      <a:moveTo>
                        <a:pt x="1661" y="0"/>
                      </a:moveTo>
                      <a:cubicBezTo>
                        <a:pt x="0" y="0"/>
                        <a:pt x="0" y="2558"/>
                        <a:pt x="1661" y="2558"/>
                      </a:cubicBezTo>
                      <a:cubicBezTo>
                        <a:pt x="3293" y="2558"/>
                        <a:pt x="3321" y="0"/>
                        <a:pt x="166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9" name="Google Shape;1469;p14"/>
                <p:cNvSpPr/>
                <p:nvPr/>
              </p:nvSpPr>
              <p:spPr>
                <a:xfrm>
                  <a:off x="4145050" y="3837200"/>
                  <a:ext cx="83025" cy="63975"/>
                </a:xfrm>
                <a:custGeom>
                  <a:rect b="b" l="l" r="r" t="t"/>
                  <a:pathLst>
                    <a:path extrusionOk="0" h="2559" w="3321">
                      <a:moveTo>
                        <a:pt x="1661" y="1"/>
                      </a:moveTo>
                      <a:cubicBezTo>
                        <a:pt x="0" y="1"/>
                        <a:pt x="0" y="2559"/>
                        <a:pt x="1661" y="2559"/>
                      </a:cubicBezTo>
                      <a:cubicBezTo>
                        <a:pt x="3293" y="2559"/>
                        <a:pt x="3321" y="1"/>
                        <a:pt x="166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0" name="Google Shape;1470;p14"/>
                <p:cNvSpPr/>
                <p:nvPr/>
              </p:nvSpPr>
              <p:spPr>
                <a:xfrm>
                  <a:off x="4388625" y="3993675"/>
                  <a:ext cx="82350" cy="63975"/>
                </a:xfrm>
                <a:custGeom>
                  <a:rect b="b" l="l" r="r" t="t"/>
                  <a:pathLst>
                    <a:path extrusionOk="0" h="2559" w="3294">
                      <a:moveTo>
                        <a:pt x="1633" y="1"/>
                      </a:moveTo>
                      <a:cubicBezTo>
                        <a:pt x="0" y="1"/>
                        <a:pt x="0" y="2559"/>
                        <a:pt x="1633" y="2559"/>
                      </a:cubicBezTo>
                      <a:cubicBezTo>
                        <a:pt x="3293" y="2559"/>
                        <a:pt x="3293" y="1"/>
                        <a:pt x="1633"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1" name="Google Shape;1471;p14"/>
                <p:cNvSpPr/>
                <p:nvPr/>
              </p:nvSpPr>
              <p:spPr>
                <a:xfrm>
                  <a:off x="4283850" y="3906600"/>
                  <a:ext cx="83025" cy="64650"/>
                </a:xfrm>
                <a:custGeom>
                  <a:rect b="b" l="l" r="r" t="t"/>
                  <a:pathLst>
                    <a:path extrusionOk="0" h="2586" w="3321">
                      <a:moveTo>
                        <a:pt x="1660" y="0"/>
                      </a:moveTo>
                      <a:cubicBezTo>
                        <a:pt x="0" y="0"/>
                        <a:pt x="0" y="2586"/>
                        <a:pt x="1660" y="2586"/>
                      </a:cubicBezTo>
                      <a:cubicBezTo>
                        <a:pt x="3320" y="2586"/>
                        <a:pt x="3320" y="0"/>
                        <a:pt x="1660"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1472" name="Google Shape;1472;p14"/>
            <p:cNvGrpSpPr/>
            <p:nvPr/>
          </p:nvGrpSpPr>
          <p:grpSpPr>
            <a:xfrm flipH="1">
              <a:off x="4545761" y="4458182"/>
              <a:ext cx="1990208" cy="698242"/>
              <a:chOff x="2493391" y="4471347"/>
              <a:chExt cx="1915872" cy="672162"/>
            </a:xfrm>
          </p:grpSpPr>
          <p:sp>
            <p:nvSpPr>
              <p:cNvPr id="1473" name="Google Shape;1473;p14"/>
              <p:cNvSpPr/>
              <p:nvPr/>
            </p:nvSpPr>
            <p:spPr>
              <a:xfrm>
                <a:off x="2493391" y="4850751"/>
                <a:ext cx="451700" cy="292758"/>
              </a:xfrm>
              <a:custGeom>
                <a:rect b="b" l="l" r="r" t="t"/>
                <a:pathLst>
                  <a:path extrusionOk="0" h="11908" w="18373">
                    <a:moveTo>
                      <a:pt x="5673" y="0"/>
                    </a:moveTo>
                    <a:cubicBezTo>
                      <a:pt x="4035" y="0"/>
                      <a:pt x="2462" y="720"/>
                      <a:pt x="1365" y="1954"/>
                    </a:cubicBezTo>
                    <a:cubicBezTo>
                      <a:pt x="0" y="3717"/>
                      <a:pt x="114" y="6220"/>
                      <a:pt x="455" y="8438"/>
                    </a:cubicBezTo>
                    <a:cubicBezTo>
                      <a:pt x="569" y="9632"/>
                      <a:pt x="797" y="10770"/>
                      <a:pt x="967" y="11908"/>
                    </a:cubicBezTo>
                    <a:lnTo>
                      <a:pt x="18373" y="11908"/>
                    </a:lnTo>
                    <a:cubicBezTo>
                      <a:pt x="17008" y="8552"/>
                      <a:pt x="14903" y="5537"/>
                      <a:pt x="12230" y="3091"/>
                    </a:cubicBezTo>
                    <a:cubicBezTo>
                      <a:pt x="10751" y="1669"/>
                      <a:pt x="8931" y="645"/>
                      <a:pt x="6883" y="133"/>
                    </a:cubicBezTo>
                    <a:cubicBezTo>
                      <a:pt x="6480" y="44"/>
                      <a:pt x="6074" y="0"/>
                      <a:pt x="5673"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4" name="Google Shape;1474;p14"/>
              <p:cNvSpPr/>
              <p:nvPr/>
            </p:nvSpPr>
            <p:spPr>
              <a:xfrm>
                <a:off x="2995429" y="4471347"/>
                <a:ext cx="1413834" cy="672154"/>
              </a:xfrm>
              <a:custGeom>
                <a:rect b="b" l="l" r="r" t="t"/>
                <a:pathLst>
                  <a:path extrusionOk="0" h="27340" w="57508">
                    <a:moveTo>
                      <a:pt x="21232" y="0"/>
                    </a:moveTo>
                    <a:cubicBezTo>
                      <a:pt x="15844" y="0"/>
                      <a:pt x="9133" y="3730"/>
                      <a:pt x="6258" y="6692"/>
                    </a:cubicBezTo>
                    <a:cubicBezTo>
                      <a:pt x="1366" y="11641"/>
                      <a:pt x="1" y="20457"/>
                      <a:pt x="4608" y="25747"/>
                    </a:cubicBezTo>
                    <a:cubicBezTo>
                      <a:pt x="5120" y="26316"/>
                      <a:pt x="5689" y="26885"/>
                      <a:pt x="6314" y="27340"/>
                    </a:cubicBezTo>
                    <a:lnTo>
                      <a:pt x="57507" y="27340"/>
                    </a:lnTo>
                    <a:cubicBezTo>
                      <a:pt x="56028" y="22675"/>
                      <a:pt x="52047" y="19149"/>
                      <a:pt x="47212" y="18353"/>
                    </a:cubicBezTo>
                    <a:cubicBezTo>
                      <a:pt x="46475" y="18253"/>
                      <a:pt x="45731" y="18216"/>
                      <a:pt x="44984" y="18216"/>
                    </a:cubicBezTo>
                    <a:cubicBezTo>
                      <a:pt x="42863" y="18216"/>
                      <a:pt x="40716" y="18513"/>
                      <a:pt x="38625" y="18513"/>
                    </a:cubicBezTo>
                    <a:cubicBezTo>
                      <a:pt x="37245" y="18513"/>
                      <a:pt x="35890" y="18383"/>
                      <a:pt x="34584" y="17954"/>
                    </a:cubicBezTo>
                    <a:cubicBezTo>
                      <a:pt x="25597" y="14997"/>
                      <a:pt x="31626" y="5156"/>
                      <a:pt x="25654" y="1174"/>
                    </a:cubicBezTo>
                    <a:cubicBezTo>
                      <a:pt x="24402" y="349"/>
                      <a:pt x="22879" y="0"/>
                      <a:pt x="21232"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5" name="Google Shape;1475;p14"/>
              <p:cNvSpPr/>
              <p:nvPr/>
            </p:nvSpPr>
            <p:spPr>
              <a:xfrm>
                <a:off x="2770716" y="4537236"/>
                <a:ext cx="501362" cy="407201"/>
              </a:xfrm>
              <a:custGeom>
                <a:rect b="b" l="l" r="r" t="t"/>
                <a:pathLst>
                  <a:path extrusionOk="0" h="16563" w="20393">
                    <a:moveTo>
                      <a:pt x="1205" y="1"/>
                    </a:moveTo>
                    <a:cubicBezTo>
                      <a:pt x="626" y="1"/>
                      <a:pt x="1" y="521"/>
                      <a:pt x="267" y="1168"/>
                    </a:cubicBezTo>
                    <a:cubicBezTo>
                      <a:pt x="3396" y="8562"/>
                      <a:pt x="9539" y="14876"/>
                      <a:pt x="17673" y="16526"/>
                    </a:cubicBezTo>
                    <a:cubicBezTo>
                      <a:pt x="17801" y="16551"/>
                      <a:pt x="17925" y="16562"/>
                      <a:pt x="18043" y="16562"/>
                    </a:cubicBezTo>
                    <a:cubicBezTo>
                      <a:pt x="19809" y="16562"/>
                      <a:pt x="20392" y="13930"/>
                      <a:pt x="18526" y="13397"/>
                    </a:cubicBezTo>
                    <a:cubicBezTo>
                      <a:pt x="11473" y="11463"/>
                      <a:pt x="5159" y="7197"/>
                      <a:pt x="1917" y="428"/>
                    </a:cubicBezTo>
                    <a:cubicBezTo>
                      <a:pt x="1766" y="127"/>
                      <a:pt x="1491" y="1"/>
                      <a:pt x="1205"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1476" name="Google Shape;1476;p14"/>
          <p:cNvSpPr txBox="1"/>
          <p:nvPr>
            <p:ph type="title"/>
          </p:nvPr>
        </p:nvSpPr>
        <p:spPr>
          <a:xfrm>
            <a:off x="4462122" y="3454375"/>
            <a:ext cx="3573900" cy="402300"/>
          </a:xfrm>
          <a:prstGeom prst="rect">
            <a:avLst/>
          </a:prstGeom>
        </p:spPr>
        <p:txBody>
          <a:bodyPr anchorCtr="0" anchor="ctr" bIns="91425" lIns="91425" spcFirstLastPara="1" rIns="91425" wrap="square" tIns="91425">
            <a:noAutofit/>
          </a:bodyPr>
          <a:lstStyle>
            <a:lvl1pPr lvl="0" rtl="0">
              <a:spcBef>
                <a:spcPts val="0"/>
              </a:spcBef>
              <a:spcAft>
                <a:spcPts val="0"/>
              </a:spcAft>
              <a:buNone/>
              <a:defRPr sz="2000"/>
            </a:lvl1pPr>
            <a:lvl2pPr lvl="1" rtl="0">
              <a:spcBef>
                <a:spcPts val="0"/>
              </a:spcBef>
              <a:spcAft>
                <a:spcPts val="0"/>
              </a:spcAft>
              <a:buNone/>
              <a:defRPr sz="2000"/>
            </a:lvl2pPr>
            <a:lvl3pPr lvl="2" rtl="0">
              <a:spcBef>
                <a:spcPts val="0"/>
              </a:spcBef>
              <a:spcAft>
                <a:spcPts val="0"/>
              </a:spcAft>
              <a:buNone/>
              <a:defRPr sz="2000"/>
            </a:lvl3pPr>
            <a:lvl4pPr lvl="3" rtl="0">
              <a:spcBef>
                <a:spcPts val="0"/>
              </a:spcBef>
              <a:spcAft>
                <a:spcPts val="0"/>
              </a:spcAft>
              <a:buNone/>
              <a:defRPr sz="2000"/>
            </a:lvl4pPr>
            <a:lvl5pPr lvl="4" rtl="0">
              <a:spcBef>
                <a:spcPts val="0"/>
              </a:spcBef>
              <a:spcAft>
                <a:spcPts val="0"/>
              </a:spcAft>
              <a:buNone/>
              <a:defRPr sz="2000"/>
            </a:lvl5pPr>
            <a:lvl6pPr lvl="5" rtl="0">
              <a:spcBef>
                <a:spcPts val="0"/>
              </a:spcBef>
              <a:spcAft>
                <a:spcPts val="0"/>
              </a:spcAft>
              <a:buNone/>
              <a:defRPr sz="2000"/>
            </a:lvl6pPr>
            <a:lvl7pPr lvl="6" rtl="0">
              <a:spcBef>
                <a:spcPts val="0"/>
              </a:spcBef>
              <a:spcAft>
                <a:spcPts val="0"/>
              </a:spcAft>
              <a:buNone/>
              <a:defRPr sz="2000"/>
            </a:lvl7pPr>
            <a:lvl8pPr lvl="7" rtl="0">
              <a:spcBef>
                <a:spcPts val="0"/>
              </a:spcBef>
              <a:spcAft>
                <a:spcPts val="0"/>
              </a:spcAft>
              <a:buNone/>
              <a:defRPr sz="2000"/>
            </a:lvl8pPr>
            <a:lvl9pPr lvl="8" rtl="0">
              <a:spcBef>
                <a:spcPts val="0"/>
              </a:spcBef>
              <a:spcAft>
                <a:spcPts val="0"/>
              </a:spcAft>
              <a:buNone/>
              <a:defRPr sz="2000"/>
            </a:lvl9pPr>
          </a:lstStyle>
          <a:p/>
        </p:txBody>
      </p:sp>
      <p:sp>
        <p:nvSpPr>
          <p:cNvPr id="1477" name="Google Shape;1477;p14"/>
          <p:cNvSpPr txBox="1"/>
          <p:nvPr>
            <p:ph idx="1" type="subTitle"/>
          </p:nvPr>
        </p:nvSpPr>
        <p:spPr>
          <a:xfrm>
            <a:off x="4462122" y="1401575"/>
            <a:ext cx="3573900" cy="1936500"/>
          </a:xfrm>
          <a:prstGeom prst="rect">
            <a:avLst/>
          </a:prstGeom>
          <a:solidFill>
            <a:schemeClr val="dk1"/>
          </a:solidFill>
        </p:spPr>
        <p:txBody>
          <a:bodyPr anchorCtr="0" anchor="ctr" bIns="91425" lIns="91425" spcFirstLastPara="1" rIns="91425" wrap="square" tIns="91425">
            <a:noAutofit/>
          </a:bodyPr>
          <a:lstStyle>
            <a:lvl1pPr lvl="0" rtl="0">
              <a:spcBef>
                <a:spcPts val="0"/>
              </a:spcBef>
              <a:spcAft>
                <a:spcPts val="0"/>
              </a:spcAft>
              <a:buNone/>
              <a:defRPr sz="2300">
                <a:solidFill>
                  <a:schemeClr val="lt1"/>
                </a:solidFill>
              </a:defRPr>
            </a:lvl1pPr>
            <a:lvl2pPr lvl="1" rtl="0">
              <a:spcBef>
                <a:spcPts val="0"/>
              </a:spcBef>
              <a:spcAft>
                <a:spcPts val="0"/>
              </a:spcAft>
              <a:buNone/>
              <a:defRPr sz="2300">
                <a:solidFill>
                  <a:schemeClr val="lt1"/>
                </a:solidFill>
              </a:defRPr>
            </a:lvl2pPr>
            <a:lvl3pPr lvl="2" rtl="0">
              <a:spcBef>
                <a:spcPts val="0"/>
              </a:spcBef>
              <a:spcAft>
                <a:spcPts val="0"/>
              </a:spcAft>
              <a:buNone/>
              <a:defRPr sz="2300">
                <a:solidFill>
                  <a:schemeClr val="lt1"/>
                </a:solidFill>
              </a:defRPr>
            </a:lvl3pPr>
            <a:lvl4pPr lvl="3" rtl="0">
              <a:spcBef>
                <a:spcPts val="0"/>
              </a:spcBef>
              <a:spcAft>
                <a:spcPts val="0"/>
              </a:spcAft>
              <a:buNone/>
              <a:defRPr sz="2300">
                <a:solidFill>
                  <a:schemeClr val="lt1"/>
                </a:solidFill>
              </a:defRPr>
            </a:lvl4pPr>
            <a:lvl5pPr lvl="4" rtl="0">
              <a:spcBef>
                <a:spcPts val="0"/>
              </a:spcBef>
              <a:spcAft>
                <a:spcPts val="0"/>
              </a:spcAft>
              <a:buNone/>
              <a:defRPr sz="2300">
                <a:solidFill>
                  <a:schemeClr val="lt1"/>
                </a:solidFill>
              </a:defRPr>
            </a:lvl5pPr>
            <a:lvl6pPr lvl="5" rtl="0">
              <a:spcBef>
                <a:spcPts val="0"/>
              </a:spcBef>
              <a:spcAft>
                <a:spcPts val="0"/>
              </a:spcAft>
              <a:buNone/>
              <a:defRPr sz="2300">
                <a:solidFill>
                  <a:schemeClr val="lt1"/>
                </a:solidFill>
              </a:defRPr>
            </a:lvl6pPr>
            <a:lvl7pPr lvl="6" rtl="0">
              <a:spcBef>
                <a:spcPts val="0"/>
              </a:spcBef>
              <a:spcAft>
                <a:spcPts val="0"/>
              </a:spcAft>
              <a:buNone/>
              <a:defRPr sz="2300">
                <a:solidFill>
                  <a:schemeClr val="lt1"/>
                </a:solidFill>
              </a:defRPr>
            </a:lvl7pPr>
            <a:lvl8pPr lvl="7" rtl="0">
              <a:spcBef>
                <a:spcPts val="0"/>
              </a:spcBef>
              <a:spcAft>
                <a:spcPts val="0"/>
              </a:spcAft>
              <a:buNone/>
              <a:defRPr sz="2300">
                <a:solidFill>
                  <a:schemeClr val="lt1"/>
                </a:solidFill>
              </a:defRPr>
            </a:lvl8pPr>
            <a:lvl9pPr lvl="8" rtl="0">
              <a:spcBef>
                <a:spcPts val="0"/>
              </a:spcBef>
              <a:spcAft>
                <a:spcPts val="0"/>
              </a:spcAft>
              <a:buNone/>
              <a:defRPr sz="2300">
                <a:solidFill>
                  <a:schemeClr val="lt1"/>
                </a:solidFill>
              </a:defRPr>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p:cSld name="CUSTOM_2_2_1">
    <p:spTree>
      <p:nvGrpSpPr>
        <p:cNvPr id="1478" name="Shape 1478"/>
        <p:cNvGrpSpPr/>
        <p:nvPr/>
      </p:nvGrpSpPr>
      <p:grpSpPr>
        <a:xfrm>
          <a:off x="0" y="0"/>
          <a:ext cx="0" cy="0"/>
          <a:chOff x="0" y="0"/>
          <a:chExt cx="0" cy="0"/>
        </a:xfrm>
      </p:grpSpPr>
      <p:grpSp>
        <p:nvGrpSpPr>
          <p:cNvPr id="1479" name="Google Shape;1479;p15"/>
          <p:cNvGrpSpPr/>
          <p:nvPr/>
        </p:nvGrpSpPr>
        <p:grpSpPr>
          <a:xfrm>
            <a:off x="7309843" y="0"/>
            <a:ext cx="2005381" cy="5143473"/>
            <a:chOff x="7309843" y="0"/>
            <a:chExt cx="2005381" cy="5143473"/>
          </a:xfrm>
        </p:grpSpPr>
        <p:sp>
          <p:nvSpPr>
            <p:cNvPr id="1480" name="Google Shape;1480;p15"/>
            <p:cNvSpPr/>
            <p:nvPr/>
          </p:nvSpPr>
          <p:spPr>
            <a:xfrm>
              <a:off x="7309843" y="0"/>
              <a:ext cx="1731276" cy="273779"/>
            </a:xfrm>
            <a:custGeom>
              <a:rect b="b" l="l" r="r" t="t"/>
              <a:pathLst>
                <a:path extrusionOk="0" h="11136" w="70420">
                  <a:moveTo>
                    <a:pt x="1" y="0"/>
                  </a:moveTo>
                  <a:lnTo>
                    <a:pt x="1" y="114"/>
                  </a:lnTo>
                  <a:cubicBezTo>
                    <a:pt x="823" y="5457"/>
                    <a:pt x="4942" y="8751"/>
                    <a:pt x="10082" y="8751"/>
                  </a:cubicBezTo>
                  <a:cubicBezTo>
                    <a:pt x="12056" y="8751"/>
                    <a:pt x="14180" y="8265"/>
                    <a:pt x="16326" y="7224"/>
                  </a:cubicBezTo>
                  <a:cubicBezTo>
                    <a:pt x="19739" y="5574"/>
                    <a:pt x="22867" y="3299"/>
                    <a:pt x="26451" y="1934"/>
                  </a:cubicBezTo>
                  <a:cubicBezTo>
                    <a:pt x="28766" y="1076"/>
                    <a:pt x="31208" y="680"/>
                    <a:pt x="33663" y="680"/>
                  </a:cubicBezTo>
                  <a:cubicBezTo>
                    <a:pt x="38203" y="680"/>
                    <a:pt x="42787" y="2034"/>
                    <a:pt x="46700" y="4323"/>
                  </a:cubicBezTo>
                  <a:cubicBezTo>
                    <a:pt x="49886" y="6200"/>
                    <a:pt x="52730" y="8589"/>
                    <a:pt x="56086" y="10011"/>
                  </a:cubicBezTo>
                  <a:cubicBezTo>
                    <a:pt x="57713" y="10700"/>
                    <a:pt x="59540" y="11136"/>
                    <a:pt x="61315" y="11136"/>
                  </a:cubicBezTo>
                  <a:cubicBezTo>
                    <a:pt x="63202" y="11136"/>
                    <a:pt x="65030" y="10644"/>
                    <a:pt x="66495" y="9442"/>
                  </a:cubicBezTo>
                  <a:cubicBezTo>
                    <a:pt x="67917" y="8077"/>
                    <a:pt x="68998" y="6371"/>
                    <a:pt x="69510" y="4437"/>
                  </a:cubicBezTo>
                  <a:cubicBezTo>
                    <a:pt x="69965" y="3015"/>
                    <a:pt x="70249" y="1593"/>
                    <a:pt x="70420" y="114"/>
                  </a:cubicBezTo>
                  <a:cubicBezTo>
                    <a:pt x="70420" y="57"/>
                    <a:pt x="70420" y="0"/>
                    <a:pt x="70420"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481" name="Google Shape;1481;p15"/>
            <p:cNvGrpSpPr/>
            <p:nvPr/>
          </p:nvGrpSpPr>
          <p:grpSpPr>
            <a:xfrm>
              <a:off x="7528017" y="4339839"/>
              <a:ext cx="1787208" cy="803634"/>
              <a:chOff x="4627421" y="4339864"/>
              <a:chExt cx="1787208" cy="803634"/>
            </a:xfrm>
          </p:grpSpPr>
          <p:sp>
            <p:nvSpPr>
              <p:cNvPr id="1482" name="Google Shape;1482;p15"/>
              <p:cNvSpPr/>
              <p:nvPr/>
            </p:nvSpPr>
            <p:spPr>
              <a:xfrm>
                <a:off x="4666586" y="4339864"/>
                <a:ext cx="1748043" cy="803634"/>
              </a:xfrm>
              <a:custGeom>
                <a:rect b="b" l="l" r="r" t="t"/>
                <a:pathLst>
                  <a:path extrusionOk="0" h="32688" w="71102">
                    <a:moveTo>
                      <a:pt x="35847" y="1"/>
                    </a:moveTo>
                    <a:cubicBezTo>
                      <a:pt x="24244" y="1"/>
                      <a:pt x="12640" y="5534"/>
                      <a:pt x="5575" y="16533"/>
                    </a:cubicBezTo>
                    <a:cubicBezTo>
                      <a:pt x="3300" y="20117"/>
                      <a:pt x="1081" y="23814"/>
                      <a:pt x="342" y="27967"/>
                    </a:cubicBezTo>
                    <a:cubicBezTo>
                      <a:pt x="57" y="29559"/>
                      <a:pt x="1" y="31152"/>
                      <a:pt x="228" y="32688"/>
                    </a:cubicBezTo>
                    <a:lnTo>
                      <a:pt x="70704" y="32688"/>
                    </a:lnTo>
                    <a:cubicBezTo>
                      <a:pt x="71102" y="26886"/>
                      <a:pt x="69054" y="20913"/>
                      <a:pt x="65698" y="16022"/>
                    </a:cubicBezTo>
                    <a:cubicBezTo>
                      <a:pt x="58602" y="5320"/>
                      <a:pt x="47225" y="1"/>
                      <a:pt x="3584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3" name="Google Shape;1483;p15"/>
              <p:cNvSpPr/>
              <p:nvPr/>
            </p:nvSpPr>
            <p:spPr>
              <a:xfrm>
                <a:off x="4627421" y="4476313"/>
                <a:ext cx="1426422" cy="485480"/>
              </a:xfrm>
              <a:custGeom>
                <a:rect b="b" l="l" r="r" t="t"/>
                <a:pathLst>
                  <a:path extrusionOk="0" h="19747" w="58020">
                    <a:moveTo>
                      <a:pt x="34018" y="0"/>
                    </a:moveTo>
                    <a:cubicBezTo>
                      <a:pt x="33640" y="0"/>
                      <a:pt x="33259" y="21"/>
                      <a:pt x="32878" y="62"/>
                    </a:cubicBezTo>
                    <a:cubicBezTo>
                      <a:pt x="25029" y="916"/>
                      <a:pt x="24687" y="9448"/>
                      <a:pt x="18373" y="11894"/>
                    </a:cubicBezTo>
                    <a:cubicBezTo>
                      <a:pt x="17569" y="12215"/>
                      <a:pt x="16714" y="12363"/>
                      <a:pt x="15850" y="12363"/>
                    </a:cubicBezTo>
                    <a:cubicBezTo>
                      <a:pt x="13962" y="12363"/>
                      <a:pt x="12027" y="11660"/>
                      <a:pt x="10467" y="10528"/>
                    </a:cubicBezTo>
                    <a:cubicBezTo>
                      <a:pt x="8192" y="8879"/>
                      <a:pt x="6656" y="6490"/>
                      <a:pt x="5405" y="3987"/>
                    </a:cubicBezTo>
                    <a:cubicBezTo>
                      <a:pt x="4949" y="3134"/>
                      <a:pt x="4551" y="2224"/>
                      <a:pt x="3698" y="1826"/>
                    </a:cubicBezTo>
                    <a:cubicBezTo>
                      <a:pt x="3421" y="1687"/>
                      <a:pt x="3134" y="1624"/>
                      <a:pt x="2848" y="1624"/>
                    </a:cubicBezTo>
                    <a:cubicBezTo>
                      <a:pt x="1488" y="1624"/>
                      <a:pt x="152" y="3042"/>
                      <a:pt x="58" y="4499"/>
                    </a:cubicBezTo>
                    <a:cubicBezTo>
                      <a:pt x="1" y="6262"/>
                      <a:pt x="1025" y="7912"/>
                      <a:pt x="2105" y="9334"/>
                    </a:cubicBezTo>
                    <a:cubicBezTo>
                      <a:pt x="5291" y="13600"/>
                      <a:pt x="9102" y="17639"/>
                      <a:pt x="14164" y="19231"/>
                    </a:cubicBezTo>
                    <a:cubicBezTo>
                      <a:pt x="15314" y="19576"/>
                      <a:pt x="16530" y="19746"/>
                      <a:pt x="17746" y="19746"/>
                    </a:cubicBezTo>
                    <a:cubicBezTo>
                      <a:pt x="21941" y="19746"/>
                      <a:pt x="26133" y="17722"/>
                      <a:pt x="27588" y="13884"/>
                    </a:cubicBezTo>
                    <a:cubicBezTo>
                      <a:pt x="28441" y="11780"/>
                      <a:pt x="28385" y="9220"/>
                      <a:pt x="29863" y="7514"/>
                    </a:cubicBezTo>
                    <a:cubicBezTo>
                      <a:pt x="30866" y="6339"/>
                      <a:pt x="32345" y="5843"/>
                      <a:pt x="33900" y="5843"/>
                    </a:cubicBezTo>
                    <a:cubicBezTo>
                      <a:pt x="35433" y="5843"/>
                      <a:pt x="37040" y="6325"/>
                      <a:pt x="38339" y="7116"/>
                    </a:cubicBezTo>
                    <a:cubicBezTo>
                      <a:pt x="40955" y="8708"/>
                      <a:pt x="42832" y="11268"/>
                      <a:pt x="45164" y="13202"/>
                    </a:cubicBezTo>
                    <a:cubicBezTo>
                      <a:pt x="46901" y="14649"/>
                      <a:pt x="49117" y="15765"/>
                      <a:pt x="51269" y="15765"/>
                    </a:cubicBezTo>
                    <a:cubicBezTo>
                      <a:pt x="52078" y="15765"/>
                      <a:pt x="52878" y="15607"/>
                      <a:pt x="53640" y="15250"/>
                    </a:cubicBezTo>
                    <a:cubicBezTo>
                      <a:pt x="55176" y="14453"/>
                      <a:pt x="56370" y="13088"/>
                      <a:pt x="56996" y="11495"/>
                    </a:cubicBezTo>
                    <a:cubicBezTo>
                      <a:pt x="57735" y="9789"/>
                      <a:pt x="58020" y="7628"/>
                      <a:pt x="56996" y="6035"/>
                    </a:cubicBezTo>
                    <a:cubicBezTo>
                      <a:pt x="56355" y="5091"/>
                      <a:pt x="55176" y="4507"/>
                      <a:pt x="54084" y="4507"/>
                    </a:cubicBezTo>
                    <a:cubicBezTo>
                      <a:pt x="53334" y="4507"/>
                      <a:pt x="52624" y="4783"/>
                      <a:pt x="52161" y="5409"/>
                    </a:cubicBezTo>
                    <a:cubicBezTo>
                      <a:pt x="51421" y="6376"/>
                      <a:pt x="51478" y="7741"/>
                      <a:pt x="50796" y="8708"/>
                    </a:cubicBezTo>
                    <a:cubicBezTo>
                      <a:pt x="50274" y="9387"/>
                      <a:pt x="49464" y="9682"/>
                      <a:pt x="48603" y="9682"/>
                    </a:cubicBezTo>
                    <a:cubicBezTo>
                      <a:pt x="47589" y="9682"/>
                      <a:pt x="46503" y="9272"/>
                      <a:pt x="45733" y="8594"/>
                    </a:cubicBezTo>
                    <a:cubicBezTo>
                      <a:pt x="44311" y="7343"/>
                      <a:pt x="43572" y="5523"/>
                      <a:pt x="42377" y="4044"/>
                    </a:cubicBezTo>
                    <a:cubicBezTo>
                      <a:pt x="40340" y="1498"/>
                      <a:pt x="37255" y="0"/>
                      <a:pt x="34018"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484" name="Google Shape;1484;p15"/>
            <p:cNvGrpSpPr/>
            <p:nvPr/>
          </p:nvGrpSpPr>
          <p:grpSpPr>
            <a:xfrm flipH="1" rot="10800000">
              <a:off x="8155283" y="566429"/>
              <a:ext cx="988726" cy="1307553"/>
              <a:chOff x="5557396" y="945339"/>
              <a:chExt cx="988726" cy="1307553"/>
            </a:xfrm>
          </p:grpSpPr>
          <p:sp>
            <p:nvSpPr>
              <p:cNvPr id="1485" name="Google Shape;1485;p15"/>
              <p:cNvSpPr/>
              <p:nvPr/>
            </p:nvSpPr>
            <p:spPr>
              <a:xfrm>
                <a:off x="6207685" y="945339"/>
                <a:ext cx="338437" cy="1307553"/>
              </a:xfrm>
              <a:custGeom>
                <a:rect b="b" l="l" r="r" t="t"/>
                <a:pathLst>
                  <a:path extrusionOk="0" h="53185" w="13766">
                    <a:moveTo>
                      <a:pt x="13766" y="1"/>
                    </a:moveTo>
                    <a:cubicBezTo>
                      <a:pt x="12969" y="683"/>
                      <a:pt x="12116" y="1366"/>
                      <a:pt x="11320" y="2162"/>
                    </a:cubicBezTo>
                    <a:cubicBezTo>
                      <a:pt x="6656" y="6542"/>
                      <a:pt x="3300" y="12230"/>
                      <a:pt x="1764" y="18487"/>
                    </a:cubicBezTo>
                    <a:cubicBezTo>
                      <a:pt x="0" y="25825"/>
                      <a:pt x="1650" y="33560"/>
                      <a:pt x="4608" y="40500"/>
                    </a:cubicBezTo>
                    <a:cubicBezTo>
                      <a:pt x="5973" y="43970"/>
                      <a:pt x="7907" y="47212"/>
                      <a:pt x="10353" y="50056"/>
                    </a:cubicBezTo>
                    <a:cubicBezTo>
                      <a:pt x="11377" y="51194"/>
                      <a:pt x="12514" y="52217"/>
                      <a:pt x="13766" y="53184"/>
                    </a:cubicBezTo>
                    <a:lnTo>
                      <a:pt x="13766"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6" name="Google Shape;1486;p15"/>
              <p:cNvSpPr/>
              <p:nvPr/>
            </p:nvSpPr>
            <p:spPr>
              <a:xfrm>
                <a:off x="5557396" y="1682315"/>
                <a:ext cx="886633" cy="322064"/>
              </a:xfrm>
              <a:custGeom>
                <a:rect b="b" l="l" r="r" t="t"/>
                <a:pathLst>
                  <a:path extrusionOk="0" h="13100" w="36064">
                    <a:moveTo>
                      <a:pt x="2475" y="1"/>
                    </a:moveTo>
                    <a:cubicBezTo>
                      <a:pt x="2077" y="1"/>
                      <a:pt x="1679" y="58"/>
                      <a:pt x="1309" y="172"/>
                    </a:cubicBezTo>
                    <a:cubicBezTo>
                      <a:pt x="513" y="399"/>
                      <a:pt x="1" y="1195"/>
                      <a:pt x="115" y="1992"/>
                    </a:cubicBezTo>
                    <a:cubicBezTo>
                      <a:pt x="228" y="2390"/>
                      <a:pt x="513" y="2731"/>
                      <a:pt x="854" y="3016"/>
                    </a:cubicBezTo>
                    <a:cubicBezTo>
                      <a:pt x="2276" y="4267"/>
                      <a:pt x="4096" y="4893"/>
                      <a:pt x="5916" y="5462"/>
                    </a:cubicBezTo>
                    <a:cubicBezTo>
                      <a:pt x="14733" y="8249"/>
                      <a:pt x="23606" y="10695"/>
                      <a:pt x="32594" y="12913"/>
                    </a:cubicBezTo>
                    <a:cubicBezTo>
                      <a:pt x="32952" y="13041"/>
                      <a:pt x="33323" y="13100"/>
                      <a:pt x="33689" y="13100"/>
                    </a:cubicBezTo>
                    <a:cubicBezTo>
                      <a:pt x="34136" y="13100"/>
                      <a:pt x="34576" y="13012"/>
                      <a:pt x="34983" y="12856"/>
                    </a:cubicBezTo>
                    <a:cubicBezTo>
                      <a:pt x="36063" y="12174"/>
                      <a:pt x="35836" y="10410"/>
                      <a:pt x="34926" y="9500"/>
                    </a:cubicBezTo>
                    <a:cubicBezTo>
                      <a:pt x="33959" y="8647"/>
                      <a:pt x="32594" y="8419"/>
                      <a:pt x="31342" y="8249"/>
                    </a:cubicBezTo>
                    <a:cubicBezTo>
                      <a:pt x="26450" y="7396"/>
                      <a:pt x="21843" y="5632"/>
                      <a:pt x="17008" y="4495"/>
                    </a:cubicBezTo>
                    <a:cubicBezTo>
                      <a:pt x="12401" y="3414"/>
                      <a:pt x="8305" y="1025"/>
                      <a:pt x="3641" y="172"/>
                    </a:cubicBezTo>
                    <a:cubicBezTo>
                      <a:pt x="3271" y="58"/>
                      <a:pt x="2873" y="1"/>
                      <a:pt x="2475"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7" name="Google Shape;1487;p15"/>
              <p:cNvSpPr/>
              <p:nvPr/>
            </p:nvSpPr>
            <p:spPr>
              <a:xfrm>
                <a:off x="5922394" y="1652591"/>
                <a:ext cx="519899" cy="162900"/>
              </a:xfrm>
              <a:custGeom>
                <a:rect b="b" l="l" r="r" t="t"/>
                <a:pathLst>
                  <a:path extrusionOk="0" h="6626" w="21147">
                    <a:moveTo>
                      <a:pt x="2154" y="1"/>
                    </a:moveTo>
                    <a:cubicBezTo>
                      <a:pt x="1684" y="1"/>
                      <a:pt x="1221" y="111"/>
                      <a:pt x="797" y="300"/>
                    </a:cubicBezTo>
                    <a:cubicBezTo>
                      <a:pt x="228" y="584"/>
                      <a:pt x="1" y="1153"/>
                      <a:pt x="171" y="1722"/>
                    </a:cubicBezTo>
                    <a:cubicBezTo>
                      <a:pt x="456" y="2120"/>
                      <a:pt x="854" y="2348"/>
                      <a:pt x="1309" y="2461"/>
                    </a:cubicBezTo>
                    <a:lnTo>
                      <a:pt x="5006" y="3599"/>
                    </a:lnTo>
                    <a:lnTo>
                      <a:pt x="9500" y="5021"/>
                    </a:lnTo>
                    <a:cubicBezTo>
                      <a:pt x="11832" y="5874"/>
                      <a:pt x="14278" y="6386"/>
                      <a:pt x="16724" y="6614"/>
                    </a:cubicBezTo>
                    <a:cubicBezTo>
                      <a:pt x="16857" y="6622"/>
                      <a:pt x="16983" y="6626"/>
                      <a:pt x="17101" y="6626"/>
                    </a:cubicBezTo>
                    <a:cubicBezTo>
                      <a:pt x="21146" y="6626"/>
                      <a:pt x="17059" y="2044"/>
                      <a:pt x="14904" y="1381"/>
                    </a:cubicBezTo>
                    <a:cubicBezTo>
                      <a:pt x="10979" y="357"/>
                      <a:pt x="6485" y="72"/>
                      <a:pt x="2447" y="15"/>
                    </a:cubicBezTo>
                    <a:cubicBezTo>
                      <a:pt x="2349" y="6"/>
                      <a:pt x="2251" y="1"/>
                      <a:pt x="2154"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488" name="Google Shape;1488;p15"/>
            <p:cNvGrpSpPr/>
            <p:nvPr/>
          </p:nvGrpSpPr>
          <p:grpSpPr>
            <a:xfrm>
              <a:off x="8559456" y="2166632"/>
              <a:ext cx="508344" cy="1880556"/>
              <a:chOff x="5202150" y="2613350"/>
              <a:chExt cx="516925" cy="1912300"/>
            </a:xfrm>
          </p:grpSpPr>
          <p:sp>
            <p:nvSpPr>
              <p:cNvPr id="1489" name="Google Shape;1489;p15"/>
              <p:cNvSpPr/>
              <p:nvPr/>
            </p:nvSpPr>
            <p:spPr>
              <a:xfrm>
                <a:off x="5439625" y="2613350"/>
                <a:ext cx="279450" cy="239350"/>
              </a:xfrm>
              <a:custGeom>
                <a:rect b="b" l="l" r="r" t="t"/>
                <a:pathLst>
                  <a:path extrusionOk="0" h="9574" w="11178">
                    <a:moveTo>
                      <a:pt x="7400" y="1933"/>
                    </a:moveTo>
                    <a:cubicBezTo>
                      <a:pt x="7834" y="2056"/>
                      <a:pt x="8261" y="2335"/>
                      <a:pt x="8533" y="2770"/>
                    </a:cubicBezTo>
                    <a:cubicBezTo>
                      <a:pt x="8590" y="2883"/>
                      <a:pt x="8647" y="3054"/>
                      <a:pt x="8760" y="3168"/>
                    </a:cubicBezTo>
                    <a:lnTo>
                      <a:pt x="8817" y="3395"/>
                    </a:lnTo>
                    <a:cubicBezTo>
                      <a:pt x="8874" y="3566"/>
                      <a:pt x="8931" y="3680"/>
                      <a:pt x="8931" y="3850"/>
                    </a:cubicBezTo>
                    <a:cubicBezTo>
                      <a:pt x="8931" y="3850"/>
                      <a:pt x="8965" y="4019"/>
                      <a:pt x="8954" y="4019"/>
                    </a:cubicBezTo>
                    <a:cubicBezTo>
                      <a:pt x="8951" y="4019"/>
                      <a:pt x="8944" y="4004"/>
                      <a:pt x="8931" y="3964"/>
                    </a:cubicBezTo>
                    <a:lnTo>
                      <a:pt x="8931" y="4249"/>
                    </a:lnTo>
                    <a:lnTo>
                      <a:pt x="8931" y="4419"/>
                    </a:lnTo>
                    <a:lnTo>
                      <a:pt x="8931" y="4590"/>
                    </a:lnTo>
                    <a:cubicBezTo>
                      <a:pt x="8931" y="4631"/>
                      <a:pt x="8931" y="4685"/>
                      <a:pt x="8931" y="4704"/>
                    </a:cubicBezTo>
                    <a:cubicBezTo>
                      <a:pt x="8874" y="4817"/>
                      <a:pt x="8874" y="4874"/>
                      <a:pt x="8874" y="4931"/>
                    </a:cubicBezTo>
                    <a:cubicBezTo>
                      <a:pt x="8874" y="4988"/>
                      <a:pt x="8817" y="5102"/>
                      <a:pt x="8760" y="5216"/>
                    </a:cubicBezTo>
                    <a:lnTo>
                      <a:pt x="8760" y="5272"/>
                    </a:lnTo>
                    <a:cubicBezTo>
                      <a:pt x="8647" y="5443"/>
                      <a:pt x="8590" y="5557"/>
                      <a:pt x="8476" y="5727"/>
                    </a:cubicBezTo>
                    <a:cubicBezTo>
                      <a:pt x="8451" y="5765"/>
                      <a:pt x="8445" y="5778"/>
                      <a:pt x="8449" y="5778"/>
                    </a:cubicBezTo>
                    <a:cubicBezTo>
                      <a:pt x="8457" y="5778"/>
                      <a:pt x="8507" y="5723"/>
                      <a:pt x="8510" y="5723"/>
                    </a:cubicBezTo>
                    <a:lnTo>
                      <a:pt x="8510" y="5723"/>
                    </a:lnTo>
                    <a:cubicBezTo>
                      <a:pt x="8512" y="5723"/>
                      <a:pt x="8492" y="5750"/>
                      <a:pt x="8419" y="5841"/>
                    </a:cubicBezTo>
                    <a:lnTo>
                      <a:pt x="8249" y="5955"/>
                    </a:lnTo>
                    <a:cubicBezTo>
                      <a:pt x="8135" y="6126"/>
                      <a:pt x="8021" y="6239"/>
                      <a:pt x="7850" y="6353"/>
                    </a:cubicBezTo>
                    <a:lnTo>
                      <a:pt x="7566" y="6524"/>
                    </a:lnTo>
                    <a:cubicBezTo>
                      <a:pt x="7452" y="6638"/>
                      <a:pt x="7282" y="6694"/>
                      <a:pt x="7111" y="6808"/>
                    </a:cubicBezTo>
                    <a:cubicBezTo>
                      <a:pt x="7087" y="6823"/>
                      <a:pt x="7068" y="6834"/>
                      <a:pt x="7054" y="6843"/>
                    </a:cubicBezTo>
                    <a:lnTo>
                      <a:pt x="7054" y="6843"/>
                    </a:lnTo>
                    <a:cubicBezTo>
                      <a:pt x="7040" y="6848"/>
                      <a:pt x="7021" y="6856"/>
                      <a:pt x="6997" y="6865"/>
                    </a:cubicBezTo>
                    <a:lnTo>
                      <a:pt x="6770" y="6922"/>
                    </a:lnTo>
                    <a:cubicBezTo>
                      <a:pt x="6599" y="6979"/>
                      <a:pt x="6428" y="7036"/>
                      <a:pt x="6258" y="7093"/>
                    </a:cubicBezTo>
                    <a:lnTo>
                      <a:pt x="6030" y="7093"/>
                    </a:lnTo>
                    <a:cubicBezTo>
                      <a:pt x="6027" y="7094"/>
                      <a:pt x="6024" y="7095"/>
                      <a:pt x="6021" y="7096"/>
                    </a:cubicBezTo>
                    <a:lnTo>
                      <a:pt x="6021" y="7096"/>
                    </a:lnTo>
                    <a:cubicBezTo>
                      <a:pt x="6011" y="7094"/>
                      <a:pt x="5996" y="7093"/>
                      <a:pt x="5973" y="7093"/>
                    </a:cubicBezTo>
                    <a:lnTo>
                      <a:pt x="5006" y="7093"/>
                    </a:lnTo>
                    <a:cubicBezTo>
                      <a:pt x="4836" y="7093"/>
                      <a:pt x="4665" y="7036"/>
                      <a:pt x="4494" y="6979"/>
                    </a:cubicBezTo>
                    <a:cubicBezTo>
                      <a:pt x="4437" y="6979"/>
                      <a:pt x="4324" y="6922"/>
                      <a:pt x="4210" y="6922"/>
                    </a:cubicBezTo>
                    <a:lnTo>
                      <a:pt x="3926" y="6751"/>
                    </a:lnTo>
                    <a:cubicBezTo>
                      <a:pt x="3926" y="6751"/>
                      <a:pt x="3817" y="6665"/>
                      <a:pt x="3774" y="6638"/>
                    </a:cubicBezTo>
                    <a:lnTo>
                      <a:pt x="3774" y="6638"/>
                    </a:lnTo>
                    <a:lnTo>
                      <a:pt x="3698" y="6524"/>
                    </a:lnTo>
                    <a:cubicBezTo>
                      <a:pt x="3698" y="6524"/>
                      <a:pt x="3627" y="6453"/>
                      <a:pt x="3584" y="6410"/>
                    </a:cubicBezTo>
                    <a:lnTo>
                      <a:pt x="3584" y="6410"/>
                    </a:lnTo>
                    <a:cubicBezTo>
                      <a:pt x="3594" y="6429"/>
                      <a:pt x="3597" y="6437"/>
                      <a:pt x="3596" y="6437"/>
                    </a:cubicBezTo>
                    <a:cubicBezTo>
                      <a:pt x="3589" y="6437"/>
                      <a:pt x="3471" y="6239"/>
                      <a:pt x="3471" y="6239"/>
                    </a:cubicBezTo>
                    <a:lnTo>
                      <a:pt x="3406" y="6142"/>
                    </a:lnTo>
                    <a:lnTo>
                      <a:pt x="3406" y="6142"/>
                    </a:lnTo>
                    <a:cubicBezTo>
                      <a:pt x="3397" y="6102"/>
                      <a:pt x="3357" y="5989"/>
                      <a:pt x="3357" y="5955"/>
                    </a:cubicBezTo>
                    <a:cubicBezTo>
                      <a:pt x="3357" y="5898"/>
                      <a:pt x="3357" y="5784"/>
                      <a:pt x="3300" y="5727"/>
                    </a:cubicBezTo>
                    <a:cubicBezTo>
                      <a:pt x="3278" y="5642"/>
                      <a:pt x="3273" y="5612"/>
                      <a:pt x="3275" y="5612"/>
                    </a:cubicBezTo>
                    <a:lnTo>
                      <a:pt x="3275" y="5612"/>
                    </a:lnTo>
                    <a:cubicBezTo>
                      <a:pt x="3278" y="5612"/>
                      <a:pt x="3300" y="5692"/>
                      <a:pt x="3300" y="5727"/>
                    </a:cubicBezTo>
                    <a:cubicBezTo>
                      <a:pt x="3300" y="5614"/>
                      <a:pt x="3300" y="5443"/>
                      <a:pt x="3300" y="5329"/>
                    </a:cubicBezTo>
                    <a:cubicBezTo>
                      <a:pt x="3300" y="5216"/>
                      <a:pt x="3300" y="5102"/>
                      <a:pt x="3300" y="5045"/>
                    </a:cubicBezTo>
                    <a:cubicBezTo>
                      <a:pt x="3357" y="4817"/>
                      <a:pt x="3357" y="4647"/>
                      <a:pt x="3414" y="4476"/>
                    </a:cubicBezTo>
                    <a:cubicBezTo>
                      <a:pt x="3471" y="4362"/>
                      <a:pt x="3527" y="4249"/>
                      <a:pt x="3584" y="4135"/>
                    </a:cubicBezTo>
                    <a:lnTo>
                      <a:pt x="3698" y="3964"/>
                    </a:lnTo>
                    <a:cubicBezTo>
                      <a:pt x="3698" y="3922"/>
                      <a:pt x="3821" y="3788"/>
                      <a:pt x="3841" y="3788"/>
                    </a:cubicBezTo>
                    <a:cubicBezTo>
                      <a:pt x="3848" y="3788"/>
                      <a:pt x="3842" y="3805"/>
                      <a:pt x="3812" y="3850"/>
                    </a:cubicBezTo>
                    <a:cubicBezTo>
                      <a:pt x="4096" y="3452"/>
                      <a:pt x="4381" y="3168"/>
                      <a:pt x="4722" y="2883"/>
                    </a:cubicBezTo>
                    <a:lnTo>
                      <a:pt x="4722" y="2883"/>
                    </a:lnTo>
                    <a:cubicBezTo>
                      <a:pt x="4677" y="2928"/>
                      <a:pt x="4663" y="2946"/>
                      <a:pt x="4668" y="2946"/>
                    </a:cubicBezTo>
                    <a:cubicBezTo>
                      <a:pt x="4682" y="2946"/>
                      <a:pt x="4836" y="2811"/>
                      <a:pt x="4836" y="2770"/>
                    </a:cubicBezTo>
                    <a:lnTo>
                      <a:pt x="5177" y="2599"/>
                    </a:lnTo>
                    <a:cubicBezTo>
                      <a:pt x="5348" y="2542"/>
                      <a:pt x="5518" y="2485"/>
                      <a:pt x="5689" y="2428"/>
                    </a:cubicBezTo>
                    <a:cubicBezTo>
                      <a:pt x="6190" y="2094"/>
                      <a:pt x="6783" y="1944"/>
                      <a:pt x="7400" y="1933"/>
                    </a:cubicBezTo>
                    <a:close/>
                    <a:moveTo>
                      <a:pt x="6524" y="1"/>
                    </a:moveTo>
                    <a:cubicBezTo>
                      <a:pt x="6111" y="1"/>
                      <a:pt x="5697" y="52"/>
                      <a:pt x="5291" y="153"/>
                    </a:cubicBezTo>
                    <a:cubicBezTo>
                      <a:pt x="4210" y="438"/>
                      <a:pt x="3186" y="1006"/>
                      <a:pt x="2333" y="1746"/>
                    </a:cubicBezTo>
                    <a:cubicBezTo>
                      <a:pt x="513" y="3282"/>
                      <a:pt x="1" y="6126"/>
                      <a:pt x="1593" y="8060"/>
                    </a:cubicBezTo>
                    <a:cubicBezTo>
                      <a:pt x="2475" y="9125"/>
                      <a:pt x="3856" y="9574"/>
                      <a:pt x="5228" y="9574"/>
                    </a:cubicBezTo>
                    <a:cubicBezTo>
                      <a:pt x="5981" y="9574"/>
                      <a:pt x="6731" y="9439"/>
                      <a:pt x="7395" y="9197"/>
                    </a:cubicBezTo>
                    <a:cubicBezTo>
                      <a:pt x="9386" y="8572"/>
                      <a:pt x="10808" y="6808"/>
                      <a:pt x="11036" y="4760"/>
                    </a:cubicBezTo>
                    <a:cubicBezTo>
                      <a:pt x="11178" y="3101"/>
                      <a:pt x="10253" y="1322"/>
                      <a:pt x="8755" y="579"/>
                    </a:cubicBezTo>
                    <a:lnTo>
                      <a:pt x="8755" y="579"/>
                    </a:lnTo>
                    <a:cubicBezTo>
                      <a:pt x="8738" y="569"/>
                      <a:pt x="8721" y="560"/>
                      <a:pt x="8704" y="551"/>
                    </a:cubicBezTo>
                    <a:lnTo>
                      <a:pt x="8704" y="494"/>
                    </a:lnTo>
                    <a:cubicBezTo>
                      <a:pt x="8009" y="165"/>
                      <a:pt x="7267" y="1"/>
                      <a:pt x="6524"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0" name="Google Shape;1490;p15"/>
              <p:cNvSpPr/>
              <p:nvPr/>
            </p:nvSpPr>
            <p:spPr>
              <a:xfrm>
                <a:off x="5412625" y="2914475"/>
                <a:ext cx="264500" cy="253525"/>
              </a:xfrm>
              <a:custGeom>
                <a:rect b="b" l="l" r="r" t="t"/>
                <a:pathLst>
                  <a:path extrusionOk="0" h="10141" w="10580">
                    <a:moveTo>
                      <a:pt x="6043" y="1692"/>
                    </a:moveTo>
                    <a:cubicBezTo>
                      <a:pt x="6526" y="1692"/>
                      <a:pt x="7003" y="1776"/>
                      <a:pt x="7449" y="1944"/>
                    </a:cubicBezTo>
                    <a:lnTo>
                      <a:pt x="7449" y="1944"/>
                    </a:lnTo>
                    <a:cubicBezTo>
                      <a:pt x="7448" y="2112"/>
                      <a:pt x="7486" y="2284"/>
                      <a:pt x="7565" y="2442"/>
                    </a:cubicBezTo>
                    <a:cubicBezTo>
                      <a:pt x="7679" y="2613"/>
                      <a:pt x="7736" y="2783"/>
                      <a:pt x="7850" y="2897"/>
                    </a:cubicBezTo>
                    <a:cubicBezTo>
                      <a:pt x="7906" y="3068"/>
                      <a:pt x="7906" y="3068"/>
                      <a:pt x="7963" y="3125"/>
                    </a:cubicBezTo>
                    <a:cubicBezTo>
                      <a:pt x="7963" y="3203"/>
                      <a:pt x="8018" y="3336"/>
                      <a:pt x="8014" y="3336"/>
                    </a:cubicBezTo>
                    <a:cubicBezTo>
                      <a:pt x="8012" y="3336"/>
                      <a:pt x="7999" y="3309"/>
                      <a:pt x="7963" y="3238"/>
                    </a:cubicBezTo>
                    <a:lnTo>
                      <a:pt x="7963" y="3238"/>
                    </a:lnTo>
                    <a:cubicBezTo>
                      <a:pt x="8020" y="3409"/>
                      <a:pt x="8077" y="3523"/>
                      <a:pt x="8134" y="3694"/>
                    </a:cubicBezTo>
                    <a:cubicBezTo>
                      <a:pt x="8134" y="3750"/>
                      <a:pt x="8191" y="3864"/>
                      <a:pt x="8191" y="3921"/>
                    </a:cubicBezTo>
                    <a:cubicBezTo>
                      <a:pt x="8191" y="3964"/>
                      <a:pt x="8223" y="4169"/>
                      <a:pt x="8215" y="4169"/>
                    </a:cubicBezTo>
                    <a:cubicBezTo>
                      <a:pt x="8212" y="4169"/>
                      <a:pt x="8205" y="4147"/>
                      <a:pt x="8191" y="4092"/>
                    </a:cubicBezTo>
                    <a:cubicBezTo>
                      <a:pt x="8191" y="4376"/>
                      <a:pt x="8191" y="4717"/>
                      <a:pt x="8191" y="5059"/>
                    </a:cubicBezTo>
                    <a:lnTo>
                      <a:pt x="8191" y="5172"/>
                    </a:lnTo>
                    <a:cubicBezTo>
                      <a:pt x="8191" y="5229"/>
                      <a:pt x="8191" y="5286"/>
                      <a:pt x="8134" y="5400"/>
                    </a:cubicBezTo>
                    <a:cubicBezTo>
                      <a:pt x="8077" y="5571"/>
                      <a:pt x="8020" y="5741"/>
                      <a:pt x="7963" y="5969"/>
                    </a:cubicBezTo>
                    <a:cubicBezTo>
                      <a:pt x="7906" y="6026"/>
                      <a:pt x="7850" y="6139"/>
                      <a:pt x="7850" y="6196"/>
                    </a:cubicBezTo>
                    <a:cubicBezTo>
                      <a:pt x="7736" y="6367"/>
                      <a:pt x="7679" y="6481"/>
                      <a:pt x="7565" y="6594"/>
                    </a:cubicBezTo>
                    <a:lnTo>
                      <a:pt x="7395" y="6822"/>
                    </a:lnTo>
                    <a:lnTo>
                      <a:pt x="7167" y="6993"/>
                    </a:lnTo>
                    <a:cubicBezTo>
                      <a:pt x="7220" y="6957"/>
                      <a:pt x="7240" y="6944"/>
                      <a:pt x="7241" y="6944"/>
                    </a:cubicBezTo>
                    <a:lnTo>
                      <a:pt x="7241" y="6944"/>
                    </a:lnTo>
                    <a:cubicBezTo>
                      <a:pt x="7243" y="6944"/>
                      <a:pt x="7149" y="7010"/>
                      <a:pt x="7110" y="7050"/>
                    </a:cubicBezTo>
                    <a:cubicBezTo>
                      <a:pt x="6996" y="7106"/>
                      <a:pt x="6826" y="7220"/>
                      <a:pt x="6655" y="7277"/>
                    </a:cubicBezTo>
                    <a:lnTo>
                      <a:pt x="6441" y="7438"/>
                    </a:lnTo>
                    <a:lnTo>
                      <a:pt x="6441" y="7438"/>
                    </a:lnTo>
                    <a:cubicBezTo>
                      <a:pt x="6445" y="7436"/>
                      <a:pt x="6447" y="7436"/>
                      <a:pt x="6448" y="7436"/>
                    </a:cubicBezTo>
                    <a:lnTo>
                      <a:pt x="6448" y="7436"/>
                    </a:lnTo>
                    <a:cubicBezTo>
                      <a:pt x="6450" y="7436"/>
                      <a:pt x="6445" y="7439"/>
                      <a:pt x="6428" y="7448"/>
                    </a:cubicBezTo>
                    <a:lnTo>
                      <a:pt x="6441" y="7438"/>
                    </a:lnTo>
                    <a:lnTo>
                      <a:pt x="6441" y="7438"/>
                    </a:lnTo>
                    <a:cubicBezTo>
                      <a:pt x="6425" y="7443"/>
                      <a:pt x="6391" y="7457"/>
                      <a:pt x="6364" y="7469"/>
                    </a:cubicBezTo>
                    <a:lnTo>
                      <a:pt x="6364" y="7469"/>
                    </a:lnTo>
                    <a:cubicBezTo>
                      <a:pt x="6385" y="7462"/>
                      <a:pt x="6406" y="7455"/>
                      <a:pt x="6428" y="7448"/>
                    </a:cubicBezTo>
                    <a:lnTo>
                      <a:pt x="6428" y="7448"/>
                    </a:lnTo>
                    <a:cubicBezTo>
                      <a:pt x="6353" y="7477"/>
                      <a:pt x="6325" y="7488"/>
                      <a:pt x="6323" y="7488"/>
                    </a:cubicBezTo>
                    <a:cubicBezTo>
                      <a:pt x="6321" y="7488"/>
                      <a:pt x="6340" y="7479"/>
                      <a:pt x="6364" y="7469"/>
                    </a:cubicBezTo>
                    <a:lnTo>
                      <a:pt x="6364" y="7469"/>
                    </a:lnTo>
                    <a:cubicBezTo>
                      <a:pt x="6214" y="7519"/>
                      <a:pt x="6065" y="7569"/>
                      <a:pt x="5916" y="7618"/>
                    </a:cubicBezTo>
                    <a:lnTo>
                      <a:pt x="5517" y="7618"/>
                    </a:lnTo>
                    <a:cubicBezTo>
                      <a:pt x="5347" y="7647"/>
                      <a:pt x="5176" y="7661"/>
                      <a:pt x="5006" y="7661"/>
                    </a:cubicBezTo>
                    <a:cubicBezTo>
                      <a:pt x="4835" y="7661"/>
                      <a:pt x="4664" y="7647"/>
                      <a:pt x="4494" y="7618"/>
                    </a:cubicBezTo>
                    <a:cubicBezTo>
                      <a:pt x="4778" y="7618"/>
                      <a:pt x="4323" y="7618"/>
                      <a:pt x="4266" y="7561"/>
                    </a:cubicBezTo>
                    <a:cubicBezTo>
                      <a:pt x="4039" y="7505"/>
                      <a:pt x="3868" y="7448"/>
                      <a:pt x="3697" y="7391"/>
                    </a:cubicBezTo>
                    <a:lnTo>
                      <a:pt x="3697" y="7391"/>
                    </a:lnTo>
                    <a:cubicBezTo>
                      <a:pt x="3768" y="7426"/>
                      <a:pt x="3789" y="7439"/>
                      <a:pt x="3783" y="7439"/>
                    </a:cubicBezTo>
                    <a:cubicBezTo>
                      <a:pt x="3770" y="7439"/>
                      <a:pt x="3623" y="7373"/>
                      <a:pt x="3584" y="7334"/>
                    </a:cubicBezTo>
                    <a:lnTo>
                      <a:pt x="3413" y="7220"/>
                    </a:lnTo>
                    <a:lnTo>
                      <a:pt x="3185" y="7106"/>
                    </a:lnTo>
                    <a:cubicBezTo>
                      <a:pt x="3127" y="7062"/>
                      <a:pt x="3110" y="7049"/>
                      <a:pt x="3112" y="7049"/>
                    </a:cubicBezTo>
                    <a:lnTo>
                      <a:pt x="3112" y="7049"/>
                    </a:lnTo>
                    <a:cubicBezTo>
                      <a:pt x="3115" y="7049"/>
                      <a:pt x="3171" y="7085"/>
                      <a:pt x="3178" y="7085"/>
                    </a:cubicBezTo>
                    <a:cubicBezTo>
                      <a:pt x="3183" y="7085"/>
                      <a:pt x="3162" y="7065"/>
                      <a:pt x="3072" y="6993"/>
                    </a:cubicBezTo>
                    <a:lnTo>
                      <a:pt x="2901" y="6822"/>
                    </a:lnTo>
                    <a:cubicBezTo>
                      <a:pt x="2901" y="6822"/>
                      <a:pt x="2830" y="6751"/>
                      <a:pt x="2787" y="6708"/>
                    </a:cubicBezTo>
                    <a:cubicBezTo>
                      <a:pt x="2730" y="6651"/>
                      <a:pt x="2673" y="6594"/>
                      <a:pt x="2617" y="6481"/>
                    </a:cubicBezTo>
                    <a:cubicBezTo>
                      <a:pt x="2617" y="6424"/>
                      <a:pt x="2560" y="6367"/>
                      <a:pt x="2560" y="6367"/>
                    </a:cubicBezTo>
                    <a:lnTo>
                      <a:pt x="2560" y="6310"/>
                    </a:lnTo>
                    <a:cubicBezTo>
                      <a:pt x="2275" y="4945"/>
                      <a:pt x="2673" y="3523"/>
                      <a:pt x="3754" y="2613"/>
                    </a:cubicBezTo>
                    <a:cubicBezTo>
                      <a:pt x="3982" y="2385"/>
                      <a:pt x="4323" y="2158"/>
                      <a:pt x="4664" y="1987"/>
                    </a:cubicBezTo>
                    <a:lnTo>
                      <a:pt x="4664" y="1987"/>
                    </a:lnTo>
                    <a:cubicBezTo>
                      <a:pt x="4641" y="1998"/>
                      <a:pt x="4635" y="2003"/>
                      <a:pt x="4638" y="2003"/>
                    </a:cubicBezTo>
                    <a:cubicBezTo>
                      <a:pt x="4653" y="2003"/>
                      <a:pt x="4835" y="1930"/>
                      <a:pt x="4835" y="1930"/>
                    </a:cubicBezTo>
                    <a:lnTo>
                      <a:pt x="5119" y="1816"/>
                    </a:lnTo>
                    <a:cubicBezTo>
                      <a:pt x="5347" y="1760"/>
                      <a:pt x="5574" y="1760"/>
                      <a:pt x="5745" y="1703"/>
                    </a:cubicBezTo>
                    <a:cubicBezTo>
                      <a:pt x="5845" y="1696"/>
                      <a:pt x="5944" y="1692"/>
                      <a:pt x="6043" y="1692"/>
                    </a:cubicBezTo>
                    <a:close/>
                    <a:moveTo>
                      <a:pt x="5438" y="1"/>
                    </a:moveTo>
                    <a:cubicBezTo>
                      <a:pt x="4580" y="1"/>
                      <a:pt x="3724" y="224"/>
                      <a:pt x="2958" y="679"/>
                    </a:cubicBezTo>
                    <a:cubicBezTo>
                      <a:pt x="1081" y="1816"/>
                      <a:pt x="0" y="3864"/>
                      <a:pt x="114" y="6026"/>
                    </a:cubicBezTo>
                    <a:cubicBezTo>
                      <a:pt x="228" y="7277"/>
                      <a:pt x="910" y="8415"/>
                      <a:pt x="1934" y="9097"/>
                    </a:cubicBezTo>
                    <a:cubicBezTo>
                      <a:pt x="2730" y="9723"/>
                      <a:pt x="3754" y="10064"/>
                      <a:pt x="4778" y="10121"/>
                    </a:cubicBezTo>
                    <a:cubicBezTo>
                      <a:pt x="4933" y="10134"/>
                      <a:pt x="5087" y="10140"/>
                      <a:pt x="5241" y="10140"/>
                    </a:cubicBezTo>
                    <a:cubicBezTo>
                      <a:pt x="7114" y="10140"/>
                      <a:pt x="8842" y="9187"/>
                      <a:pt x="9840" y="7505"/>
                    </a:cubicBezTo>
                    <a:cubicBezTo>
                      <a:pt x="10352" y="6538"/>
                      <a:pt x="10580" y="5457"/>
                      <a:pt x="10523" y="4376"/>
                    </a:cubicBezTo>
                    <a:cubicBezTo>
                      <a:pt x="10523" y="3182"/>
                      <a:pt x="10011" y="2044"/>
                      <a:pt x="9158" y="1191"/>
                    </a:cubicBezTo>
                    <a:cubicBezTo>
                      <a:pt x="8973" y="1006"/>
                      <a:pt x="8722" y="905"/>
                      <a:pt x="8467" y="905"/>
                    </a:cubicBezTo>
                    <a:cubicBezTo>
                      <a:pt x="8421" y="905"/>
                      <a:pt x="8375" y="908"/>
                      <a:pt x="8330" y="914"/>
                    </a:cubicBezTo>
                    <a:lnTo>
                      <a:pt x="8330" y="914"/>
                    </a:lnTo>
                    <a:cubicBezTo>
                      <a:pt x="7460" y="310"/>
                      <a:pt x="6448" y="1"/>
                      <a:pt x="5438"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1" name="Google Shape;1491;p15"/>
              <p:cNvSpPr/>
              <p:nvPr/>
            </p:nvSpPr>
            <p:spPr>
              <a:xfrm>
                <a:off x="5392700" y="3284850"/>
                <a:ext cx="319275" cy="289325"/>
              </a:xfrm>
              <a:custGeom>
                <a:rect b="b" l="l" r="r" t="t"/>
                <a:pathLst>
                  <a:path extrusionOk="0" h="11573" w="12771">
                    <a:moveTo>
                      <a:pt x="6706" y="1925"/>
                    </a:moveTo>
                    <a:cubicBezTo>
                      <a:pt x="7034" y="1925"/>
                      <a:pt x="7365" y="1963"/>
                      <a:pt x="7692" y="2040"/>
                    </a:cubicBezTo>
                    <a:lnTo>
                      <a:pt x="7692" y="2040"/>
                    </a:lnTo>
                    <a:cubicBezTo>
                      <a:pt x="7747" y="2319"/>
                      <a:pt x="7922" y="2578"/>
                      <a:pt x="8192" y="2758"/>
                    </a:cubicBezTo>
                    <a:cubicBezTo>
                      <a:pt x="8362" y="2814"/>
                      <a:pt x="8533" y="2928"/>
                      <a:pt x="8703" y="3042"/>
                    </a:cubicBezTo>
                    <a:cubicBezTo>
                      <a:pt x="8669" y="3019"/>
                      <a:pt x="8653" y="3010"/>
                      <a:pt x="8650" y="3010"/>
                    </a:cubicBezTo>
                    <a:cubicBezTo>
                      <a:pt x="8635" y="3010"/>
                      <a:pt x="8817" y="3156"/>
                      <a:pt x="8817" y="3156"/>
                    </a:cubicBezTo>
                    <a:lnTo>
                      <a:pt x="8988" y="3326"/>
                    </a:lnTo>
                    <a:cubicBezTo>
                      <a:pt x="9045" y="3383"/>
                      <a:pt x="9159" y="3497"/>
                      <a:pt x="9215" y="3554"/>
                    </a:cubicBezTo>
                    <a:lnTo>
                      <a:pt x="9215" y="3611"/>
                    </a:lnTo>
                    <a:cubicBezTo>
                      <a:pt x="9329" y="3781"/>
                      <a:pt x="9443" y="4009"/>
                      <a:pt x="9557" y="4180"/>
                    </a:cubicBezTo>
                    <a:cubicBezTo>
                      <a:pt x="9563" y="4192"/>
                      <a:pt x="9568" y="4202"/>
                      <a:pt x="9573" y="4211"/>
                    </a:cubicBezTo>
                    <a:lnTo>
                      <a:pt x="9573" y="4211"/>
                    </a:lnTo>
                    <a:cubicBezTo>
                      <a:pt x="9574" y="4225"/>
                      <a:pt x="9585" y="4264"/>
                      <a:pt x="9614" y="4350"/>
                    </a:cubicBezTo>
                    <a:lnTo>
                      <a:pt x="9670" y="4521"/>
                    </a:lnTo>
                    <a:cubicBezTo>
                      <a:pt x="9727" y="4748"/>
                      <a:pt x="9784" y="4919"/>
                      <a:pt x="9841" y="5090"/>
                    </a:cubicBezTo>
                    <a:cubicBezTo>
                      <a:pt x="9842" y="5096"/>
                      <a:pt x="9843" y="5102"/>
                      <a:pt x="9844" y="5107"/>
                    </a:cubicBezTo>
                    <a:lnTo>
                      <a:pt x="9844" y="5107"/>
                    </a:lnTo>
                    <a:cubicBezTo>
                      <a:pt x="9842" y="5124"/>
                      <a:pt x="9841" y="5155"/>
                      <a:pt x="9841" y="5203"/>
                    </a:cubicBezTo>
                    <a:lnTo>
                      <a:pt x="9841" y="5431"/>
                    </a:lnTo>
                    <a:lnTo>
                      <a:pt x="9841" y="6170"/>
                    </a:lnTo>
                    <a:cubicBezTo>
                      <a:pt x="9841" y="6219"/>
                      <a:pt x="9842" y="6249"/>
                      <a:pt x="9844" y="6266"/>
                    </a:cubicBezTo>
                    <a:lnTo>
                      <a:pt x="9844" y="6266"/>
                    </a:lnTo>
                    <a:cubicBezTo>
                      <a:pt x="9843" y="6272"/>
                      <a:pt x="9842" y="6278"/>
                      <a:pt x="9841" y="6284"/>
                    </a:cubicBezTo>
                    <a:lnTo>
                      <a:pt x="9784" y="6512"/>
                    </a:lnTo>
                    <a:cubicBezTo>
                      <a:pt x="9734" y="6662"/>
                      <a:pt x="9684" y="6856"/>
                      <a:pt x="9634" y="7016"/>
                    </a:cubicBezTo>
                    <a:lnTo>
                      <a:pt x="9634" y="7016"/>
                    </a:lnTo>
                    <a:cubicBezTo>
                      <a:pt x="9606" y="7079"/>
                      <a:pt x="9557" y="7194"/>
                      <a:pt x="9557" y="7194"/>
                    </a:cubicBezTo>
                    <a:cubicBezTo>
                      <a:pt x="9557" y="7194"/>
                      <a:pt x="9443" y="7365"/>
                      <a:pt x="9443" y="7422"/>
                    </a:cubicBezTo>
                    <a:cubicBezTo>
                      <a:pt x="9386" y="7479"/>
                      <a:pt x="9272" y="7592"/>
                      <a:pt x="9215" y="7706"/>
                    </a:cubicBezTo>
                    <a:cubicBezTo>
                      <a:pt x="9242" y="7667"/>
                      <a:pt x="9253" y="7652"/>
                      <a:pt x="9254" y="7652"/>
                    </a:cubicBezTo>
                    <a:lnTo>
                      <a:pt x="9254" y="7652"/>
                    </a:lnTo>
                    <a:cubicBezTo>
                      <a:pt x="9256" y="7652"/>
                      <a:pt x="9145" y="7820"/>
                      <a:pt x="9102" y="7820"/>
                    </a:cubicBezTo>
                    <a:cubicBezTo>
                      <a:pt x="8647" y="8389"/>
                      <a:pt x="8021" y="8787"/>
                      <a:pt x="7281" y="9014"/>
                    </a:cubicBezTo>
                    <a:cubicBezTo>
                      <a:pt x="6940" y="9128"/>
                      <a:pt x="6599" y="9185"/>
                      <a:pt x="6258" y="9242"/>
                    </a:cubicBezTo>
                    <a:lnTo>
                      <a:pt x="5348" y="9242"/>
                    </a:lnTo>
                    <a:lnTo>
                      <a:pt x="5120" y="9185"/>
                    </a:lnTo>
                    <a:cubicBezTo>
                      <a:pt x="4210" y="9071"/>
                      <a:pt x="3470" y="8559"/>
                      <a:pt x="3015" y="7763"/>
                    </a:cubicBezTo>
                    <a:cubicBezTo>
                      <a:pt x="2219" y="6284"/>
                      <a:pt x="2447" y="4521"/>
                      <a:pt x="3584" y="3269"/>
                    </a:cubicBezTo>
                    <a:cubicBezTo>
                      <a:pt x="4427" y="2391"/>
                      <a:pt x="5553" y="1925"/>
                      <a:pt x="6706" y="1925"/>
                    </a:cubicBezTo>
                    <a:close/>
                    <a:moveTo>
                      <a:pt x="6372" y="1"/>
                    </a:moveTo>
                    <a:cubicBezTo>
                      <a:pt x="5067" y="1"/>
                      <a:pt x="3766" y="430"/>
                      <a:pt x="2674" y="1279"/>
                    </a:cubicBezTo>
                    <a:cubicBezTo>
                      <a:pt x="740" y="2871"/>
                      <a:pt x="1" y="5488"/>
                      <a:pt x="797" y="7877"/>
                    </a:cubicBezTo>
                    <a:cubicBezTo>
                      <a:pt x="1195" y="9185"/>
                      <a:pt x="2105" y="10266"/>
                      <a:pt x="3300" y="10892"/>
                    </a:cubicBezTo>
                    <a:cubicBezTo>
                      <a:pt x="4190" y="11337"/>
                      <a:pt x="5149" y="11573"/>
                      <a:pt x="6124" y="11573"/>
                    </a:cubicBezTo>
                    <a:cubicBezTo>
                      <a:pt x="6395" y="11573"/>
                      <a:pt x="6668" y="11554"/>
                      <a:pt x="6940" y="11517"/>
                    </a:cubicBezTo>
                    <a:cubicBezTo>
                      <a:pt x="9386" y="11290"/>
                      <a:pt x="11434" y="9583"/>
                      <a:pt x="12173" y="7251"/>
                    </a:cubicBezTo>
                    <a:cubicBezTo>
                      <a:pt x="12771" y="4969"/>
                      <a:pt x="11760" y="2168"/>
                      <a:pt x="9635" y="1029"/>
                    </a:cubicBezTo>
                    <a:lnTo>
                      <a:pt x="9635" y="1029"/>
                    </a:lnTo>
                    <a:lnTo>
                      <a:pt x="9670" y="994"/>
                    </a:lnTo>
                    <a:cubicBezTo>
                      <a:pt x="8661" y="330"/>
                      <a:pt x="7515" y="1"/>
                      <a:pt x="637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2" name="Google Shape;1492;p15"/>
              <p:cNvSpPr/>
              <p:nvPr/>
            </p:nvSpPr>
            <p:spPr>
              <a:xfrm>
                <a:off x="5296000" y="3713550"/>
                <a:ext cx="317450" cy="331350"/>
              </a:xfrm>
              <a:custGeom>
                <a:rect b="b" l="l" r="r" t="t"/>
                <a:pathLst>
                  <a:path extrusionOk="0" h="13254" w="12698">
                    <a:moveTo>
                      <a:pt x="7101" y="1709"/>
                    </a:moveTo>
                    <a:cubicBezTo>
                      <a:pt x="7088" y="2068"/>
                      <a:pt x="7255" y="2434"/>
                      <a:pt x="7680" y="2674"/>
                    </a:cubicBezTo>
                    <a:cubicBezTo>
                      <a:pt x="9159" y="3470"/>
                      <a:pt x="10012" y="5120"/>
                      <a:pt x="9841" y="6769"/>
                    </a:cubicBezTo>
                    <a:cubicBezTo>
                      <a:pt x="9614" y="8533"/>
                      <a:pt x="8476" y="10012"/>
                      <a:pt x="6826" y="10694"/>
                    </a:cubicBezTo>
                    <a:cubicBezTo>
                      <a:pt x="6542" y="10789"/>
                      <a:pt x="6247" y="10834"/>
                      <a:pt x="5954" y="10834"/>
                    </a:cubicBezTo>
                    <a:cubicBezTo>
                      <a:pt x="5546" y="10834"/>
                      <a:pt x="5143" y="10746"/>
                      <a:pt x="4779" y="10580"/>
                    </a:cubicBezTo>
                    <a:cubicBezTo>
                      <a:pt x="4039" y="10239"/>
                      <a:pt x="3471" y="9670"/>
                      <a:pt x="3072" y="8931"/>
                    </a:cubicBezTo>
                    <a:cubicBezTo>
                      <a:pt x="2219" y="7281"/>
                      <a:pt x="2731" y="5233"/>
                      <a:pt x="3755" y="3755"/>
                    </a:cubicBezTo>
                    <a:cubicBezTo>
                      <a:pt x="4419" y="2778"/>
                      <a:pt x="5779" y="1802"/>
                      <a:pt x="7101" y="1709"/>
                    </a:cubicBezTo>
                    <a:close/>
                    <a:moveTo>
                      <a:pt x="6428" y="0"/>
                    </a:moveTo>
                    <a:cubicBezTo>
                      <a:pt x="5063" y="57"/>
                      <a:pt x="3812" y="626"/>
                      <a:pt x="2845" y="1536"/>
                    </a:cubicBezTo>
                    <a:cubicBezTo>
                      <a:pt x="854" y="3413"/>
                      <a:pt x="1" y="6257"/>
                      <a:pt x="626" y="8931"/>
                    </a:cubicBezTo>
                    <a:cubicBezTo>
                      <a:pt x="1252" y="11434"/>
                      <a:pt x="3527" y="13254"/>
                      <a:pt x="6201" y="13254"/>
                    </a:cubicBezTo>
                    <a:cubicBezTo>
                      <a:pt x="8988" y="13140"/>
                      <a:pt x="11206" y="10580"/>
                      <a:pt x="11889" y="8021"/>
                    </a:cubicBezTo>
                    <a:cubicBezTo>
                      <a:pt x="12698" y="5324"/>
                      <a:pt x="11564" y="2424"/>
                      <a:pt x="9215" y="966"/>
                    </a:cubicBezTo>
                    <a:lnTo>
                      <a:pt x="9215" y="966"/>
                    </a:lnTo>
                    <a:cubicBezTo>
                      <a:pt x="8417" y="355"/>
                      <a:pt x="7423" y="0"/>
                      <a:pt x="6428"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3" name="Google Shape;1493;p15"/>
              <p:cNvSpPr/>
              <p:nvPr/>
            </p:nvSpPr>
            <p:spPr>
              <a:xfrm>
                <a:off x="5202150" y="4177125"/>
                <a:ext cx="334200" cy="348525"/>
              </a:xfrm>
              <a:custGeom>
                <a:rect b="b" l="l" r="r" t="t"/>
                <a:pathLst>
                  <a:path extrusionOk="0" h="13941" w="13368">
                    <a:moveTo>
                      <a:pt x="6646" y="1717"/>
                    </a:moveTo>
                    <a:cubicBezTo>
                      <a:pt x="6965" y="1717"/>
                      <a:pt x="7276" y="1797"/>
                      <a:pt x="7555" y="1946"/>
                    </a:cubicBezTo>
                    <a:lnTo>
                      <a:pt x="7555" y="1946"/>
                    </a:lnTo>
                    <a:cubicBezTo>
                      <a:pt x="7572" y="2129"/>
                      <a:pt x="7630" y="2318"/>
                      <a:pt x="7736" y="2503"/>
                    </a:cubicBezTo>
                    <a:cubicBezTo>
                      <a:pt x="8419" y="3300"/>
                      <a:pt x="9045" y="4153"/>
                      <a:pt x="9557" y="5006"/>
                    </a:cubicBezTo>
                    <a:cubicBezTo>
                      <a:pt x="9955" y="5859"/>
                      <a:pt x="10125" y="6713"/>
                      <a:pt x="10069" y="7623"/>
                    </a:cubicBezTo>
                    <a:cubicBezTo>
                      <a:pt x="9898" y="9215"/>
                      <a:pt x="8874" y="10581"/>
                      <a:pt x="7395" y="11149"/>
                    </a:cubicBezTo>
                    <a:cubicBezTo>
                      <a:pt x="7096" y="11249"/>
                      <a:pt x="6775" y="11294"/>
                      <a:pt x="6451" y="11294"/>
                    </a:cubicBezTo>
                    <a:cubicBezTo>
                      <a:pt x="6036" y="11294"/>
                      <a:pt x="5617" y="11220"/>
                      <a:pt x="5234" y="11092"/>
                    </a:cubicBezTo>
                    <a:cubicBezTo>
                      <a:pt x="4494" y="10751"/>
                      <a:pt x="3925" y="10239"/>
                      <a:pt x="3470" y="9557"/>
                    </a:cubicBezTo>
                    <a:cubicBezTo>
                      <a:pt x="2446" y="7907"/>
                      <a:pt x="2674" y="5746"/>
                      <a:pt x="3641" y="4039"/>
                    </a:cubicBezTo>
                    <a:cubicBezTo>
                      <a:pt x="4096" y="3129"/>
                      <a:pt x="4836" y="2390"/>
                      <a:pt x="5746" y="1935"/>
                    </a:cubicBezTo>
                    <a:cubicBezTo>
                      <a:pt x="6040" y="1787"/>
                      <a:pt x="6347" y="1717"/>
                      <a:pt x="6646" y="1717"/>
                    </a:cubicBezTo>
                    <a:close/>
                    <a:moveTo>
                      <a:pt x="6485" y="1"/>
                    </a:moveTo>
                    <a:cubicBezTo>
                      <a:pt x="5120" y="1"/>
                      <a:pt x="3869" y="513"/>
                      <a:pt x="2958" y="1480"/>
                    </a:cubicBezTo>
                    <a:cubicBezTo>
                      <a:pt x="854" y="3527"/>
                      <a:pt x="1" y="6485"/>
                      <a:pt x="683" y="9329"/>
                    </a:cubicBezTo>
                    <a:cubicBezTo>
                      <a:pt x="1404" y="11770"/>
                      <a:pt x="3749" y="13941"/>
                      <a:pt x="6397" y="13941"/>
                    </a:cubicBezTo>
                    <a:cubicBezTo>
                      <a:pt x="6464" y="13941"/>
                      <a:pt x="6531" y="13939"/>
                      <a:pt x="6599" y="13937"/>
                    </a:cubicBezTo>
                    <a:cubicBezTo>
                      <a:pt x="9272" y="13709"/>
                      <a:pt x="11547" y="11946"/>
                      <a:pt x="12401" y="9386"/>
                    </a:cubicBezTo>
                    <a:cubicBezTo>
                      <a:pt x="13368" y="6428"/>
                      <a:pt x="12173" y="2390"/>
                      <a:pt x="9557" y="683"/>
                    </a:cubicBezTo>
                    <a:cubicBezTo>
                      <a:pt x="9329" y="553"/>
                      <a:pt x="9097" y="495"/>
                      <a:pt x="8876" y="495"/>
                    </a:cubicBezTo>
                    <a:cubicBezTo>
                      <a:pt x="8690" y="495"/>
                      <a:pt x="8511" y="536"/>
                      <a:pt x="8348" y="609"/>
                    </a:cubicBezTo>
                    <a:lnTo>
                      <a:pt x="8348" y="609"/>
                    </a:lnTo>
                    <a:cubicBezTo>
                      <a:pt x="7803" y="250"/>
                      <a:pt x="7170" y="32"/>
                      <a:pt x="6485"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1494" name="Google Shape;1494;p15"/>
          <p:cNvGrpSpPr/>
          <p:nvPr/>
        </p:nvGrpSpPr>
        <p:grpSpPr>
          <a:xfrm>
            <a:off x="-523775" y="1070523"/>
            <a:ext cx="1691656" cy="4072950"/>
            <a:chOff x="-523775" y="1070388"/>
            <a:chExt cx="1691656" cy="4072950"/>
          </a:xfrm>
        </p:grpSpPr>
        <p:grpSp>
          <p:nvGrpSpPr>
            <p:cNvPr id="1495" name="Google Shape;1495;p15"/>
            <p:cNvGrpSpPr/>
            <p:nvPr/>
          </p:nvGrpSpPr>
          <p:grpSpPr>
            <a:xfrm>
              <a:off x="-523775" y="1070388"/>
              <a:ext cx="1691656" cy="4072950"/>
              <a:chOff x="-523775" y="1070388"/>
              <a:chExt cx="1691656" cy="4072950"/>
            </a:xfrm>
          </p:grpSpPr>
          <p:grpSp>
            <p:nvGrpSpPr>
              <p:cNvPr id="1496" name="Google Shape;1496;p15"/>
              <p:cNvGrpSpPr/>
              <p:nvPr/>
            </p:nvGrpSpPr>
            <p:grpSpPr>
              <a:xfrm>
                <a:off x="-33" y="3770607"/>
                <a:ext cx="1167914" cy="1372731"/>
                <a:chOff x="1401200" y="2500423"/>
                <a:chExt cx="1574645" cy="1850790"/>
              </a:xfrm>
            </p:grpSpPr>
            <p:sp>
              <p:nvSpPr>
                <p:cNvPr id="1497" name="Google Shape;1497;p15"/>
                <p:cNvSpPr/>
                <p:nvPr/>
              </p:nvSpPr>
              <p:spPr>
                <a:xfrm>
                  <a:off x="1402601" y="2607345"/>
                  <a:ext cx="1040437" cy="557342"/>
                </a:xfrm>
                <a:custGeom>
                  <a:rect b="b" l="l" r="r" t="t"/>
                  <a:pathLst>
                    <a:path extrusionOk="0" h="22670" w="42320">
                      <a:moveTo>
                        <a:pt x="36246" y="0"/>
                      </a:moveTo>
                      <a:cubicBezTo>
                        <a:pt x="34626" y="0"/>
                        <a:pt x="32932" y="533"/>
                        <a:pt x="31626" y="1453"/>
                      </a:cubicBezTo>
                      <a:cubicBezTo>
                        <a:pt x="29066" y="3217"/>
                        <a:pt x="27417" y="6004"/>
                        <a:pt x="25597" y="8507"/>
                      </a:cubicBezTo>
                      <a:cubicBezTo>
                        <a:pt x="23776" y="11009"/>
                        <a:pt x="21444" y="13512"/>
                        <a:pt x="18429" y="14138"/>
                      </a:cubicBezTo>
                      <a:cubicBezTo>
                        <a:pt x="17918" y="14245"/>
                        <a:pt x="17406" y="14295"/>
                        <a:pt x="16896" y="14295"/>
                      </a:cubicBezTo>
                      <a:cubicBezTo>
                        <a:pt x="13607" y="14295"/>
                        <a:pt x="10430" y="12190"/>
                        <a:pt x="8362" y="9530"/>
                      </a:cubicBezTo>
                      <a:cubicBezTo>
                        <a:pt x="6655" y="7198"/>
                        <a:pt x="5290" y="4696"/>
                        <a:pt x="4095" y="2079"/>
                      </a:cubicBezTo>
                      <a:lnTo>
                        <a:pt x="0" y="1226"/>
                      </a:lnTo>
                      <a:lnTo>
                        <a:pt x="0" y="9360"/>
                      </a:lnTo>
                      <a:cubicBezTo>
                        <a:pt x="9556" y="12488"/>
                        <a:pt x="19055" y="15674"/>
                        <a:pt x="28554" y="18859"/>
                      </a:cubicBezTo>
                      <a:cubicBezTo>
                        <a:pt x="32308" y="20110"/>
                        <a:pt x="36063" y="21419"/>
                        <a:pt x="39817" y="22670"/>
                      </a:cubicBezTo>
                      <a:cubicBezTo>
                        <a:pt x="40386" y="18631"/>
                        <a:pt x="40954" y="14593"/>
                        <a:pt x="41523" y="10497"/>
                      </a:cubicBezTo>
                      <a:lnTo>
                        <a:pt x="33731" y="8734"/>
                      </a:lnTo>
                      <a:lnTo>
                        <a:pt x="26620" y="7141"/>
                      </a:lnTo>
                      <a:lnTo>
                        <a:pt x="26905" y="6743"/>
                      </a:lnTo>
                      <a:lnTo>
                        <a:pt x="36461" y="8848"/>
                      </a:lnTo>
                      <a:lnTo>
                        <a:pt x="41580" y="10042"/>
                      </a:lnTo>
                      <a:lnTo>
                        <a:pt x="41580" y="9929"/>
                      </a:lnTo>
                      <a:cubicBezTo>
                        <a:pt x="42035" y="6971"/>
                        <a:pt x="42320" y="3558"/>
                        <a:pt x="40158" y="1453"/>
                      </a:cubicBezTo>
                      <a:cubicBezTo>
                        <a:pt x="39152" y="447"/>
                        <a:pt x="37730" y="0"/>
                        <a:pt x="36246"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8" name="Google Shape;1498;p15"/>
                <p:cNvSpPr/>
                <p:nvPr/>
              </p:nvSpPr>
              <p:spPr>
                <a:xfrm>
                  <a:off x="1402601" y="3935235"/>
                  <a:ext cx="783131" cy="415978"/>
                </a:xfrm>
                <a:custGeom>
                  <a:rect b="b" l="l" r="r" t="t"/>
                  <a:pathLst>
                    <a:path extrusionOk="0" h="16920" w="31854">
                      <a:moveTo>
                        <a:pt x="0" y="0"/>
                      </a:moveTo>
                      <a:lnTo>
                        <a:pt x="0" y="7850"/>
                      </a:lnTo>
                      <a:cubicBezTo>
                        <a:pt x="5176" y="12401"/>
                        <a:pt x="11490" y="15415"/>
                        <a:pt x="18259" y="16553"/>
                      </a:cubicBezTo>
                      <a:cubicBezTo>
                        <a:pt x="19900" y="16799"/>
                        <a:pt x="21548" y="16919"/>
                        <a:pt x="23193" y="16919"/>
                      </a:cubicBezTo>
                      <a:cubicBezTo>
                        <a:pt x="26110" y="16919"/>
                        <a:pt x="29017" y="16541"/>
                        <a:pt x="31853" y="15813"/>
                      </a:cubicBezTo>
                      <a:lnTo>
                        <a:pt x="29009" y="14278"/>
                      </a:lnTo>
                      <a:cubicBezTo>
                        <a:pt x="23549" y="11434"/>
                        <a:pt x="18031" y="8646"/>
                        <a:pt x="12514" y="5973"/>
                      </a:cubicBezTo>
                      <a:cubicBezTo>
                        <a:pt x="8362" y="3925"/>
                        <a:pt x="4209" y="1934"/>
                        <a:pt x="0"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9" name="Google Shape;1499;p15"/>
                <p:cNvSpPr/>
                <p:nvPr/>
              </p:nvSpPr>
              <p:spPr>
                <a:xfrm>
                  <a:off x="1401200" y="3469560"/>
                  <a:ext cx="1376072" cy="706204"/>
                </a:xfrm>
                <a:custGeom>
                  <a:rect b="b" l="l" r="r" t="t"/>
                  <a:pathLst>
                    <a:path extrusionOk="0" h="28725" w="55972">
                      <a:moveTo>
                        <a:pt x="55971" y="17349"/>
                      </a:moveTo>
                      <a:cubicBezTo>
                        <a:pt x="55920" y="17424"/>
                        <a:pt x="55868" y="17500"/>
                        <a:pt x="55816" y="17575"/>
                      </a:cubicBezTo>
                      <a:lnTo>
                        <a:pt x="55816" y="17575"/>
                      </a:lnTo>
                      <a:cubicBezTo>
                        <a:pt x="55871" y="17500"/>
                        <a:pt x="55933" y="17424"/>
                        <a:pt x="55971" y="17349"/>
                      </a:cubicBezTo>
                      <a:close/>
                      <a:moveTo>
                        <a:pt x="55816" y="17575"/>
                      </a:moveTo>
                      <a:cubicBezTo>
                        <a:pt x="55803" y="17593"/>
                        <a:pt x="55791" y="17610"/>
                        <a:pt x="55780" y="17628"/>
                      </a:cubicBezTo>
                      <a:lnTo>
                        <a:pt x="55780" y="17628"/>
                      </a:lnTo>
                      <a:cubicBezTo>
                        <a:pt x="55792" y="17610"/>
                        <a:pt x="55804" y="17593"/>
                        <a:pt x="55816" y="17575"/>
                      </a:cubicBezTo>
                      <a:close/>
                      <a:moveTo>
                        <a:pt x="55780" y="17628"/>
                      </a:moveTo>
                      <a:cubicBezTo>
                        <a:pt x="55766" y="17648"/>
                        <a:pt x="55752" y="17668"/>
                        <a:pt x="55738" y="17688"/>
                      </a:cubicBezTo>
                      <a:lnTo>
                        <a:pt x="55738" y="17688"/>
                      </a:lnTo>
                      <a:cubicBezTo>
                        <a:pt x="55740" y="17689"/>
                        <a:pt x="55742" y="17690"/>
                        <a:pt x="55744" y="17690"/>
                      </a:cubicBezTo>
                      <a:cubicBezTo>
                        <a:pt x="55754" y="17669"/>
                        <a:pt x="55766" y="17649"/>
                        <a:pt x="55780" y="17628"/>
                      </a:cubicBezTo>
                      <a:close/>
                      <a:moveTo>
                        <a:pt x="0" y="0"/>
                      </a:moveTo>
                      <a:lnTo>
                        <a:pt x="0" y="10694"/>
                      </a:lnTo>
                      <a:cubicBezTo>
                        <a:pt x="6655" y="13481"/>
                        <a:pt x="13310" y="16211"/>
                        <a:pt x="20022" y="18885"/>
                      </a:cubicBezTo>
                      <a:cubicBezTo>
                        <a:pt x="26734" y="21501"/>
                        <a:pt x="33503" y="24061"/>
                        <a:pt x="40329" y="26507"/>
                      </a:cubicBezTo>
                      <a:cubicBezTo>
                        <a:pt x="42035" y="27132"/>
                        <a:pt x="43685" y="27758"/>
                        <a:pt x="45391" y="28327"/>
                      </a:cubicBezTo>
                      <a:cubicBezTo>
                        <a:pt x="45367" y="28351"/>
                        <a:pt x="45341" y="28374"/>
                        <a:pt x="45315" y="28397"/>
                      </a:cubicBezTo>
                      <a:lnTo>
                        <a:pt x="45315" y="28397"/>
                      </a:lnTo>
                      <a:cubicBezTo>
                        <a:pt x="45492" y="28279"/>
                        <a:pt x="45669" y="28160"/>
                        <a:pt x="45846" y="28042"/>
                      </a:cubicBezTo>
                      <a:cubicBezTo>
                        <a:pt x="49662" y="25111"/>
                        <a:pt x="52994" y="21643"/>
                        <a:pt x="55738" y="17688"/>
                      </a:cubicBezTo>
                      <a:lnTo>
                        <a:pt x="55738" y="17688"/>
                      </a:lnTo>
                      <a:cubicBezTo>
                        <a:pt x="53635" y="17120"/>
                        <a:pt x="51476" y="16552"/>
                        <a:pt x="49373" y="15927"/>
                      </a:cubicBezTo>
                      <a:cubicBezTo>
                        <a:pt x="42490" y="13936"/>
                        <a:pt x="35608" y="11888"/>
                        <a:pt x="28725" y="9727"/>
                      </a:cubicBezTo>
                      <a:cubicBezTo>
                        <a:pt x="21899" y="7565"/>
                        <a:pt x="15074" y="5290"/>
                        <a:pt x="8305" y="2958"/>
                      </a:cubicBezTo>
                      <a:cubicBezTo>
                        <a:pt x="5518" y="1991"/>
                        <a:pt x="2787" y="1024"/>
                        <a:pt x="0" y="0"/>
                      </a:cubicBezTo>
                      <a:close/>
                      <a:moveTo>
                        <a:pt x="45315" y="28397"/>
                      </a:moveTo>
                      <a:cubicBezTo>
                        <a:pt x="45151" y="28506"/>
                        <a:pt x="44987" y="28616"/>
                        <a:pt x="44822" y="28725"/>
                      </a:cubicBezTo>
                      <a:cubicBezTo>
                        <a:pt x="44969" y="28627"/>
                        <a:pt x="45157" y="28530"/>
                        <a:pt x="45315" y="28397"/>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0" name="Google Shape;1500;p15"/>
                <p:cNvSpPr/>
                <p:nvPr/>
              </p:nvSpPr>
              <p:spPr>
                <a:xfrm>
                  <a:off x="1402601" y="2500423"/>
                  <a:ext cx="102102" cy="159434"/>
                </a:xfrm>
                <a:custGeom>
                  <a:rect b="b" l="l" r="r" t="t"/>
                  <a:pathLst>
                    <a:path extrusionOk="0" h="6485" w="4153">
                      <a:moveTo>
                        <a:pt x="0" y="0"/>
                      </a:moveTo>
                      <a:lnTo>
                        <a:pt x="0" y="5120"/>
                      </a:lnTo>
                      <a:lnTo>
                        <a:pt x="3893" y="5966"/>
                      </a:lnTo>
                      <a:lnTo>
                        <a:pt x="3893" y="5966"/>
                      </a:lnTo>
                      <a:cubicBezTo>
                        <a:pt x="3524" y="5229"/>
                        <a:pt x="3156" y="4492"/>
                        <a:pt x="2787" y="3755"/>
                      </a:cubicBezTo>
                      <a:cubicBezTo>
                        <a:pt x="1991" y="2389"/>
                        <a:pt x="1081" y="1081"/>
                        <a:pt x="0" y="0"/>
                      </a:cubicBezTo>
                      <a:close/>
                      <a:moveTo>
                        <a:pt x="3893" y="5966"/>
                      </a:moveTo>
                      <a:lnTo>
                        <a:pt x="3893" y="5966"/>
                      </a:lnTo>
                      <a:cubicBezTo>
                        <a:pt x="3979" y="6139"/>
                        <a:pt x="4066" y="6312"/>
                        <a:pt x="4152" y="6485"/>
                      </a:cubicBezTo>
                      <a:lnTo>
                        <a:pt x="3925" y="5973"/>
                      </a:lnTo>
                      <a:lnTo>
                        <a:pt x="3893" y="5966"/>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1" name="Google Shape;1501;p15"/>
                <p:cNvSpPr/>
                <p:nvPr/>
              </p:nvSpPr>
              <p:spPr>
                <a:xfrm>
                  <a:off x="1402601" y="3745041"/>
                  <a:ext cx="1101973" cy="578977"/>
                </a:xfrm>
                <a:custGeom>
                  <a:rect b="b" l="l" r="r" t="t"/>
                  <a:pathLst>
                    <a:path extrusionOk="0" h="23550" w="44823">
                      <a:moveTo>
                        <a:pt x="0" y="1"/>
                      </a:moveTo>
                      <a:lnTo>
                        <a:pt x="0" y="7281"/>
                      </a:lnTo>
                      <a:cubicBezTo>
                        <a:pt x="4892" y="9557"/>
                        <a:pt x="9784" y="11889"/>
                        <a:pt x="14675" y="14278"/>
                      </a:cubicBezTo>
                      <a:cubicBezTo>
                        <a:pt x="20193" y="16951"/>
                        <a:pt x="25710" y="19738"/>
                        <a:pt x="31171" y="22639"/>
                      </a:cubicBezTo>
                      <a:lnTo>
                        <a:pt x="32536" y="23322"/>
                      </a:lnTo>
                      <a:lnTo>
                        <a:pt x="31853" y="23549"/>
                      </a:lnTo>
                      <a:cubicBezTo>
                        <a:pt x="36461" y="22355"/>
                        <a:pt x="40898" y="20307"/>
                        <a:pt x="44822" y="17520"/>
                      </a:cubicBezTo>
                      <a:cubicBezTo>
                        <a:pt x="42376" y="16667"/>
                        <a:pt x="39931" y="15757"/>
                        <a:pt x="37485" y="14903"/>
                      </a:cubicBezTo>
                      <a:cubicBezTo>
                        <a:pt x="30716" y="12401"/>
                        <a:pt x="23947" y="9784"/>
                        <a:pt x="17235" y="7111"/>
                      </a:cubicBezTo>
                      <a:cubicBezTo>
                        <a:pt x="11433" y="4836"/>
                        <a:pt x="5688" y="2447"/>
                        <a:pt x="0"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2" name="Google Shape;1502;p15"/>
                <p:cNvSpPr/>
                <p:nvPr/>
              </p:nvSpPr>
              <p:spPr>
                <a:xfrm>
                  <a:off x="1402601" y="2847226"/>
                  <a:ext cx="1573243" cy="848871"/>
                </a:xfrm>
                <a:custGeom>
                  <a:rect b="b" l="l" r="r" t="t"/>
                  <a:pathLst>
                    <a:path extrusionOk="0" h="34528" w="63992">
                      <a:moveTo>
                        <a:pt x="0" y="1"/>
                      </a:moveTo>
                      <a:lnTo>
                        <a:pt x="0" y="10979"/>
                      </a:lnTo>
                      <a:cubicBezTo>
                        <a:pt x="6314" y="13368"/>
                        <a:pt x="12684" y="15757"/>
                        <a:pt x="18998" y="18203"/>
                      </a:cubicBezTo>
                      <a:cubicBezTo>
                        <a:pt x="29180" y="22071"/>
                        <a:pt x="39362" y="25996"/>
                        <a:pt x="49487" y="29977"/>
                      </a:cubicBezTo>
                      <a:cubicBezTo>
                        <a:pt x="53240" y="31456"/>
                        <a:pt x="56937" y="32935"/>
                        <a:pt x="60690" y="34413"/>
                      </a:cubicBezTo>
                      <a:lnTo>
                        <a:pt x="60690" y="34413"/>
                      </a:lnTo>
                      <a:cubicBezTo>
                        <a:pt x="61409" y="32916"/>
                        <a:pt x="62071" y="31417"/>
                        <a:pt x="62626" y="29864"/>
                      </a:cubicBezTo>
                      <a:cubicBezTo>
                        <a:pt x="63650" y="27133"/>
                        <a:pt x="63991" y="23152"/>
                        <a:pt x="61261" y="22071"/>
                      </a:cubicBezTo>
                      <a:cubicBezTo>
                        <a:pt x="60871" y="21916"/>
                        <a:pt x="60492" y="21847"/>
                        <a:pt x="60122" y="21847"/>
                      </a:cubicBezTo>
                      <a:cubicBezTo>
                        <a:pt x="57627" y="21847"/>
                        <a:pt x="55534" y="25016"/>
                        <a:pt x="53354" y="26849"/>
                      </a:cubicBezTo>
                      <a:cubicBezTo>
                        <a:pt x="51889" y="28059"/>
                        <a:pt x="50019" y="28628"/>
                        <a:pt x="48133" y="28628"/>
                      </a:cubicBezTo>
                      <a:cubicBezTo>
                        <a:pt x="44967" y="28628"/>
                        <a:pt x="41754" y="27027"/>
                        <a:pt x="40329" y="24175"/>
                      </a:cubicBezTo>
                      <a:cubicBezTo>
                        <a:pt x="38736" y="21104"/>
                        <a:pt x="39191" y="17350"/>
                        <a:pt x="39646" y="13937"/>
                      </a:cubicBezTo>
                      <a:lnTo>
                        <a:pt x="39727" y="13414"/>
                      </a:lnTo>
                      <a:lnTo>
                        <a:pt x="39727" y="13414"/>
                      </a:lnTo>
                      <a:cubicBezTo>
                        <a:pt x="39738" y="13417"/>
                        <a:pt x="39749" y="13421"/>
                        <a:pt x="39760" y="13425"/>
                      </a:cubicBezTo>
                      <a:lnTo>
                        <a:pt x="39760" y="13197"/>
                      </a:lnTo>
                      <a:lnTo>
                        <a:pt x="39727" y="13414"/>
                      </a:lnTo>
                      <a:lnTo>
                        <a:pt x="39727" y="13414"/>
                      </a:lnTo>
                      <a:cubicBezTo>
                        <a:pt x="34562" y="11654"/>
                        <a:pt x="29396" y="9894"/>
                        <a:pt x="24231" y="8135"/>
                      </a:cubicBezTo>
                      <a:cubicBezTo>
                        <a:pt x="16154" y="5405"/>
                        <a:pt x="8077" y="2674"/>
                        <a:pt x="0" y="1"/>
                      </a:cubicBezTo>
                      <a:close/>
                      <a:moveTo>
                        <a:pt x="60690" y="34413"/>
                      </a:moveTo>
                      <a:cubicBezTo>
                        <a:pt x="60672" y="34451"/>
                        <a:pt x="60654" y="34490"/>
                        <a:pt x="60635" y="34528"/>
                      </a:cubicBezTo>
                      <a:cubicBezTo>
                        <a:pt x="60692" y="34528"/>
                        <a:pt x="60692" y="34414"/>
                        <a:pt x="60692" y="34414"/>
                      </a:cubicBezTo>
                      <a:cubicBezTo>
                        <a:pt x="60692" y="34414"/>
                        <a:pt x="60691" y="34414"/>
                        <a:pt x="60690" y="34413"/>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3" name="Google Shape;1503;p15"/>
                <p:cNvSpPr/>
                <p:nvPr/>
              </p:nvSpPr>
              <p:spPr>
                <a:xfrm>
                  <a:off x="1402601" y="3125535"/>
                  <a:ext cx="1487933" cy="770543"/>
                </a:xfrm>
                <a:custGeom>
                  <a:rect b="b" l="l" r="r" t="t"/>
                  <a:pathLst>
                    <a:path extrusionOk="0" h="31342" w="60522">
                      <a:moveTo>
                        <a:pt x="0" y="0"/>
                      </a:moveTo>
                      <a:lnTo>
                        <a:pt x="0" y="13538"/>
                      </a:lnTo>
                      <a:cubicBezTo>
                        <a:pt x="3640" y="14846"/>
                        <a:pt x="7224" y="16098"/>
                        <a:pt x="10864" y="17349"/>
                      </a:cubicBezTo>
                      <a:cubicBezTo>
                        <a:pt x="17690" y="19681"/>
                        <a:pt x="24459" y="21900"/>
                        <a:pt x="31341" y="24061"/>
                      </a:cubicBezTo>
                      <a:cubicBezTo>
                        <a:pt x="38167" y="26222"/>
                        <a:pt x="45050" y="28270"/>
                        <a:pt x="52046" y="30261"/>
                      </a:cubicBezTo>
                      <a:lnTo>
                        <a:pt x="55971" y="31342"/>
                      </a:lnTo>
                      <a:cubicBezTo>
                        <a:pt x="57677" y="28839"/>
                        <a:pt x="59213" y="26222"/>
                        <a:pt x="60522" y="23549"/>
                      </a:cubicBezTo>
                      <a:cubicBezTo>
                        <a:pt x="55573" y="21558"/>
                        <a:pt x="50624" y="19567"/>
                        <a:pt x="45619" y="17633"/>
                      </a:cubicBezTo>
                      <a:cubicBezTo>
                        <a:pt x="35494" y="13652"/>
                        <a:pt x="25312" y="9727"/>
                        <a:pt x="15130" y="5859"/>
                      </a:cubicBezTo>
                      <a:cubicBezTo>
                        <a:pt x="10125" y="3868"/>
                        <a:pt x="5062" y="1934"/>
                        <a:pt x="0"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504" name="Google Shape;1504;p15"/>
              <p:cNvSpPr/>
              <p:nvPr/>
            </p:nvSpPr>
            <p:spPr>
              <a:xfrm rot="-5400000">
                <a:off x="-273896" y="1344250"/>
                <a:ext cx="1219225" cy="671500"/>
              </a:xfrm>
              <a:custGeom>
                <a:rect b="b" l="l" r="r" t="t"/>
                <a:pathLst>
                  <a:path extrusionOk="0" h="26860" w="48769">
                    <a:moveTo>
                      <a:pt x="18370" y="0"/>
                    </a:moveTo>
                    <a:cubicBezTo>
                      <a:pt x="19350" y="572"/>
                      <a:pt x="20275" y="1279"/>
                      <a:pt x="21119" y="2096"/>
                    </a:cubicBezTo>
                    <a:cubicBezTo>
                      <a:pt x="22098" y="3102"/>
                      <a:pt x="22887" y="4572"/>
                      <a:pt x="22343" y="5851"/>
                    </a:cubicBezTo>
                    <a:cubicBezTo>
                      <a:pt x="22017" y="6640"/>
                      <a:pt x="21227" y="7157"/>
                      <a:pt x="20438" y="7457"/>
                    </a:cubicBezTo>
                    <a:cubicBezTo>
                      <a:pt x="19482" y="7833"/>
                      <a:pt x="18475" y="7980"/>
                      <a:pt x="17449" y="7980"/>
                    </a:cubicBezTo>
                    <a:cubicBezTo>
                      <a:pt x="15876" y="7980"/>
                      <a:pt x="14258" y="7634"/>
                      <a:pt x="12709" y="7239"/>
                    </a:cubicBezTo>
                    <a:cubicBezTo>
                      <a:pt x="10772" y="6739"/>
                      <a:pt x="8770" y="6159"/>
                      <a:pt x="6790" y="6159"/>
                    </a:cubicBezTo>
                    <a:cubicBezTo>
                      <a:pt x="6184" y="6159"/>
                      <a:pt x="5580" y="6213"/>
                      <a:pt x="4981" y="6341"/>
                    </a:cubicBezTo>
                    <a:cubicBezTo>
                      <a:pt x="2395" y="6885"/>
                      <a:pt x="0" y="9280"/>
                      <a:pt x="463" y="11865"/>
                    </a:cubicBezTo>
                    <a:cubicBezTo>
                      <a:pt x="708" y="13145"/>
                      <a:pt x="1606" y="14233"/>
                      <a:pt x="2504" y="15186"/>
                    </a:cubicBezTo>
                    <a:cubicBezTo>
                      <a:pt x="8628" y="21650"/>
                      <a:pt x="17410" y="26859"/>
                      <a:pt x="25873" y="26859"/>
                    </a:cubicBezTo>
                    <a:cubicBezTo>
                      <a:pt x="30949" y="26859"/>
                      <a:pt x="35910" y="24985"/>
                      <a:pt x="40114" y="20384"/>
                    </a:cubicBezTo>
                    <a:cubicBezTo>
                      <a:pt x="45149" y="14859"/>
                      <a:pt x="47462" y="7402"/>
                      <a:pt x="48768"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505" name="Google Shape;1505;p15"/>
              <p:cNvGrpSpPr/>
              <p:nvPr/>
            </p:nvGrpSpPr>
            <p:grpSpPr>
              <a:xfrm>
                <a:off x="-523775" y="2395872"/>
                <a:ext cx="1108325" cy="1268475"/>
                <a:chOff x="4275675" y="598425"/>
                <a:chExt cx="1108325" cy="1268475"/>
              </a:xfrm>
            </p:grpSpPr>
            <p:sp>
              <p:nvSpPr>
                <p:cNvPr id="1506" name="Google Shape;1506;p15"/>
                <p:cNvSpPr/>
                <p:nvPr/>
              </p:nvSpPr>
              <p:spPr>
                <a:xfrm>
                  <a:off x="4441000" y="855200"/>
                  <a:ext cx="70100" cy="70775"/>
                </a:xfrm>
                <a:custGeom>
                  <a:rect b="b" l="l" r="r" t="t"/>
                  <a:pathLst>
                    <a:path extrusionOk="0" h="2831" w="2804">
                      <a:moveTo>
                        <a:pt x="1525" y="0"/>
                      </a:moveTo>
                      <a:lnTo>
                        <a:pt x="1171" y="55"/>
                      </a:lnTo>
                      <a:cubicBezTo>
                        <a:pt x="953" y="109"/>
                        <a:pt x="763" y="245"/>
                        <a:pt x="599" y="381"/>
                      </a:cubicBezTo>
                      <a:lnTo>
                        <a:pt x="382" y="626"/>
                      </a:lnTo>
                      <a:cubicBezTo>
                        <a:pt x="246" y="735"/>
                        <a:pt x="164" y="871"/>
                        <a:pt x="110" y="1035"/>
                      </a:cubicBezTo>
                      <a:cubicBezTo>
                        <a:pt x="28" y="1198"/>
                        <a:pt x="1" y="1361"/>
                        <a:pt x="1" y="1524"/>
                      </a:cubicBezTo>
                      <a:cubicBezTo>
                        <a:pt x="1" y="1715"/>
                        <a:pt x="28" y="1878"/>
                        <a:pt x="110" y="2041"/>
                      </a:cubicBezTo>
                      <a:cubicBezTo>
                        <a:pt x="164" y="2178"/>
                        <a:pt x="246" y="2341"/>
                        <a:pt x="382" y="2450"/>
                      </a:cubicBezTo>
                      <a:lnTo>
                        <a:pt x="627" y="2640"/>
                      </a:lnTo>
                      <a:cubicBezTo>
                        <a:pt x="844" y="2749"/>
                        <a:pt x="1062" y="2831"/>
                        <a:pt x="1280" y="2831"/>
                      </a:cubicBezTo>
                      <a:lnTo>
                        <a:pt x="1634" y="2776"/>
                      </a:lnTo>
                      <a:cubicBezTo>
                        <a:pt x="1851" y="2722"/>
                        <a:pt x="2042" y="2586"/>
                        <a:pt x="2178" y="2422"/>
                      </a:cubicBezTo>
                      <a:lnTo>
                        <a:pt x="2205" y="2422"/>
                      </a:lnTo>
                      <a:cubicBezTo>
                        <a:pt x="2287" y="2368"/>
                        <a:pt x="2341" y="2286"/>
                        <a:pt x="2423" y="2205"/>
                      </a:cubicBezTo>
                      <a:cubicBezTo>
                        <a:pt x="2559" y="2096"/>
                        <a:pt x="2640" y="1960"/>
                        <a:pt x="2695" y="1797"/>
                      </a:cubicBezTo>
                      <a:cubicBezTo>
                        <a:pt x="2776" y="1633"/>
                        <a:pt x="2804" y="1470"/>
                        <a:pt x="2804" y="1307"/>
                      </a:cubicBezTo>
                      <a:cubicBezTo>
                        <a:pt x="2776" y="953"/>
                        <a:pt x="2640" y="626"/>
                        <a:pt x="2423" y="381"/>
                      </a:cubicBezTo>
                      <a:lnTo>
                        <a:pt x="2178" y="191"/>
                      </a:lnTo>
                      <a:cubicBezTo>
                        <a:pt x="1960" y="82"/>
                        <a:pt x="1742" y="0"/>
                        <a:pt x="1525"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7" name="Google Shape;1507;p15"/>
                <p:cNvSpPr/>
                <p:nvPr/>
              </p:nvSpPr>
              <p:spPr>
                <a:xfrm>
                  <a:off x="4356650" y="774225"/>
                  <a:ext cx="82325" cy="63975"/>
                </a:xfrm>
                <a:custGeom>
                  <a:rect b="b" l="l" r="r" t="t"/>
                  <a:pathLst>
                    <a:path extrusionOk="0" h="2559" w="3293">
                      <a:moveTo>
                        <a:pt x="1660" y="1"/>
                      </a:moveTo>
                      <a:cubicBezTo>
                        <a:pt x="0" y="1"/>
                        <a:pt x="0" y="2559"/>
                        <a:pt x="1660" y="2559"/>
                      </a:cubicBezTo>
                      <a:cubicBezTo>
                        <a:pt x="3293" y="2559"/>
                        <a:pt x="3293" y="1"/>
                        <a:pt x="1660"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8" name="Google Shape;1508;p15"/>
                <p:cNvSpPr/>
                <p:nvPr/>
              </p:nvSpPr>
              <p:spPr>
                <a:xfrm>
                  <a:off x="4609050" y="901450"/>
                  <a:ext cx="70775" cy="64175"/>
                </a:xfrm>
                <a:custGeom>
                  <a:rect b="b" l="l" r="r" t="t"/>
                  <a:pathLst>
                    <a:path extrusionOk="0" h="2567" w="2831">
                      <a:moveTo>
                        <a:pt x="1307" y="1"/>
                      </a:moveTo>
                      <a:cubicBezTo>
                        <a:pt x="1116" y="1"/>
                        <a:pt x="953" y="28"/>
                        <a:pt x="790" y="110"/>
                      </a:cubicBezTo>
                      <a:cubicBezTo>
                        <a:pt x="490" y="219"/>
                        <a:pt x="245" y="464"/>
                        <a:pt x="109" y="790"/>
                      </a:cubicBezTo>
                      <a:cubicBezTo>
                        <a:pt x="28" y="953"/>
                        <a:pt x="1" y="1117"/>
                        <a:pt x="1" y="1280"/>
                      </a:cubicBezTo>
                      <a:lnTo>
                        <a:pt x="55" y="1634"/>
                      </a:lnTo>
                      <a:cubicBezTo>
                        <a:pt x="109" y="1852"/>
                        <a:pt x="245" y="2042"/>
                        <a:pt x="409" y="2178"/>
                      </a:cubicBezTo>
                      <a:lnTo>
                        <a:pt x="654" y="2396"/>
                      </a:lnTo>
                      <a:cubicBezTo>
                        <a:pt x="844" y="2505"/>
                        <a:pt x="1089" y="2559"/>
                        <a:pt x="1307" y="2559"/>
                      </a:cubicBezTo>
                      <a:lnTo>
                        <a:pt x="1552" y="2559"/>
                      </a:lnTo>
                      <a:cubicBezTo>
                        <a:pt x="1581" y="2564"/>
                        <a:pt x="1610" y="2566"/>
                        <a:pt x="1639" y="2566"/>
                      </a:cubicBezTo>
                      <a:cubicBezTo>
                        <a:pt x="1773" y="2566"/>
                        <a:pt x="1907" y="2517"/>
                        <a:pt x="2042" y="2450"/>
                      </a:cubicBezTo>
                      <a:cubicBezTo>
                        <a:pt x="2178" y="2396"/>
                        <a:pt x="2341" y="2314"/>
                        <a:pt x="2450" y="2178"/>
                      </a:cubicBezTo>
                      <a:cubicBezTo>
                        <a:pt x="2668" y="1933"/>
                        <a:pt x="2804" y="1607"/>
                        <a:pt x="2831" y="1280"/>
                      </a:cubicBezTo>
                      <a:lnTo>
                        <a:pt x="2776" y="926"/>
                      </a:lnTo>
                      <a:cubicBezTo>
                        <a:pt x="2722" y="736"/>
                        <a:pt x="2586" y="518"/>
                        <a:pt x="2450" y="382"/>
                      </a:cubicBezTo>
                      <a:lnTo>
                        <a:pt x="2178" y="164"/>
                      </a:lnTo>
                      <a:cubicBezTo>
                        <a:pt x="1987" y="55"/>
                        <a:pt x="1742" y="1"/>
                        <a:pt x="1525"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9" name="Google Shape;1509;p15"/>
                <p:cNvSpPr/>
                <p:nvPr/>
              </p:nvSpPr>
              <p:spPr>
                <a:xfrm>
                  <a:off x="4528100" y="982425"/>
                  <a:ext cx="63975" cy="70100"/>
                </a:xfrm>
                <a:custGeom>
                  <a:rect b="b" l="l" r="r" t="t"/>
                  <a:pathLst>
                    <a:path extrusionOk="0" h="2804" w="2559">
                      <a:moveTo>
                        <a:pt x="1279" y="0"/>
                      </a:moveTo>
                      <a:lnTo>
                        <a:pt x="925" y="55"/>
                      </a:lnTo>
                      <a:cubicBezTo>
                        <a:pt x="708" y="109"/>
                        <a:pt x="517" y="218"/>
                        <a:pt x="381" y="381"/>
                      </a:cubicBezTo>
                      <a:cubicBezTo>
                        <a:pt x="299" y="463"/>
                        <a:pt x="245" y="545"/>
                        <a:pt x="163" y="654"/>
                      </a:cubicBezTo>
                      <a:cubicBezTo>
                        <a:pt x="54" y="844"/>
                        <a:pt x="0" y="1062"/>
                        <a:pt x="0" y="1280"/>
                      </a:cubicBezTo>
                      <a:lnTo>
                        <a:pt x="0" y="1307"/>
                      </a:lnTo>
                      <a:lnTo>
                        <a:pt x="0" y="1524"/>
                      </a:lnTo>
                      <a:cubicBezTo>
                        <a:pt x="0" y="1688"/>
                        <a:pt x="27" y="1878"/>
                        <a:pt x="109" y="2014"/>
                      </a:cubicBezTo>
                      <a:cubicBezTo>
                        <a:pt x="163" y="2178"/>
                        <a:pt x="245" y="2314"/>
                        <a:pt x="381" y="2423"/>
                      </a:cubicBezTo>
                      <a:cubicBezTo>
                        <a:pt x="490" y="2559"/>
                        <a:pt x="626" y="2640"/>
                        <a:pt x="789" y="2695"/>
                      </a:cubicBezTo>
                      <a:cubicBezTo>
                        <a:pt x="925" y="2776"/>
                        <a:pt x="1116" y="2804"/>
                        <a:pt x="1279" y="2804"/>
                      </a:cubicBezTo>
                      <a:lnTo>
                        <a:pt x="1633" y="2776"/>
                      </a:lnTo>
                      <a:cubicBezTo>
                        <a:pt x="1823" y="2695"/>
                        <a:pt x="2041" y="2586"/>
                        <a:pt x="2177" y="2423"/>
                      </a:cubicBezTo>
                      <a:cubicBezTo>
                        <a:pt x="2259" y="2341"/>
                        <a:pt x="2313" y="2259"/>
                        <a:pt x="2395" y="2150"/>
                      </a:cubicBezTo>
                      <a:cubicBezTo>
                        <a:pt x="2504" y="1960"/>
                        <a:pt x="2558" y="1742"/>
                        <a:pt x="2558" y="1524"/>
                      </a:cubicBezTo>
                      <a:lnTo>
                        <a:pt x="2558" y="1280"/>
                      </a:lnTo>
                      <a:cubicBezTo>
                        <a:pt x="2558" y="1116"/>
                        <a:pt x="2531" y="926"/>
                        <a:pt x="2449" y="790"/>
                      </a:cubicBezTo>
                      <a:cubicBezTo>
                        <a:pt x="2395" y="626"/>
                        <a:pt x="2313" y="490"/>
                        <a:pt x="2177" y="381"/>
                      </a:cubicBezTo>
                      <a:cubicBezTo>
                        <a:pt x="1932" y="137"/>
                        <a:pt x="1606" y="0"/>
                        <a:pt x="1279"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0" name="Google Shape;1510;p15"/>
                <p:cNvSpPr/>
                <p:nvPr/>
              </p:nvSpPr>
              <p:spPr>
                <a:xfrm>
                  <a:off x="4617225" y="1075625"/>
                  <a:ext cx="82350" cy="63975"/>
                </a:xfrm>
                <a:custGeom>
                  <a:rect b="b" l="l" r="r" t="t"/>
                  <a:pathLst>
                    <a:path extrusionOk="0" h="2559" w="3294">
                      <a:moveTo>
                        <a:pt x="1660" y="1"/>
                      </a:moveTo>
                      <a:cubicBezTo>
                        <a:pt x="0" y="1"/>
                        <a:pt x="0" y="2559"/>
                        <a:pt x="1660" y="2559"/>
                      </a:cubicBezTo>
                      <a:cubicBezTo>
                        <a:pt x="3293" y="2559"/>
                        <a:pt x="3293" y="1"/>
                        <a:pt x="1660"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1" name="Google Shape;1511;p15"/>
                <p:cNvSpPr/>
                <p:nvPr/>
              </p:nvSpPr>
              <p:spPr>
                <a:xfrm>
                  <a:off x="4533525" y="1180075"/>
                  <a:ext cx="64675" cy="75875"/>
                </a:xfrm>
                <a:custGeom>
                  <a:rect b="b" l="l" r="r" t="t"/>
                  <a:pathLst>
                    <a:path extrusionOk="0" h="3035" w="2587">
                      <a:moveTo>
                        <a:pt x="1293" y="0"/>
                      </a:moveTo>
                      <a:cubicBezTo>
                        <a:pt x="967" y="0"/>
                        <a:pt x="640" y="123"/>
                        <a:pt x="382" y="368"/>
                      </a:cubicBezTo>
                      <a:cubicBezTo>
                        <a:pt x="164" y="613"/>
                        <a:pt x="28" y="939"/>
                        <a:pt x="1" y="1293"/>
                      </a:cubicBezTo>
                      <a:lnTo>
                        <a:pt x="1" y="1756"/>
                      </a:lnTo>
                      <a:cubicBezTo>
                        <a:pt x="28" y="2082"/>
                        <a:pt x="137" y="2409"/>
                        <a:pt x="382" y="2654"/>
                      </a:cubicBezTo>
                      <a:cubicBezTo>
                        <a:pt x="627" y="2899"/>
                        <a:pt x="953" y="3035"/>
                        <a:pt x="1307" y="3035"/>
                      </a:cubicBezTo>
                      <a:cubicBezTo>
                        <a:pt x="1634" y="3035"/>
                        <a:pt x="1960" y="2899"/>
                        <a:pt x="2205" y="2654"/>
                      </a:cubicBezTo>
                      <a:cubicBezTo>
                        <a:pt x="2450" y="2409"/>
                        <a:pt x="2559" y="2082"/>
                        <a:pt x="2586" y="1756"/>
                      </a:cubicBezTo>
                      <a:lnTo>
                        <a:pt x="2586" y="1293"/>
                      </a:lnTo>
                      <a:cubicBezTo>
                        <a:pt x="2586" y="939"/>
                        <a:pt x="2450" y="613"/>
                        <a:pt x="2205" y="368"/>
                      </a:cubicBezTo>
                      <a:cubicBezTo>
                        <a:pt x="1947" y="123"/>
                        <a:pt x="1620" y="0"/>
                        <a:pt x="1293"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2" name="Google Shape;1512;p15"/>
                <p:cNvSpPr/>
                <p:nvPr/>
              </p:nvSpPr>
              <p:spPr>
                <a:xfrm>
                  <a:off x="4626750" y="1307450"/>
                  <a:ext cx="70100" cy="69675"/>
                </a:xfrm>
                <a:custGeom>
                  <a:rect b="b" l="l" r="r" t="t"/>
                  <a:pathLst>
                    <a:path extrusionOk="0" h="2787" w="2804">
                      <a:moveTo>
                        <a:pt x="1366" y="1"/>
                      </a:moveTo>
                      <a:cubicBezTo>
                        <a:pt x="1337" y="1"/>
                        <a:pt x="1308" y="3"/>
                        <a:pt x="1279" y="8"/>
                      </a:cubicBezTo>
                      <a:cubicBezTo>
                        <a:pt x="925" y="8"/>
                        <a:pt x="626" y="144"/>
                        <a:pt x="354" y="389"/>
                      </a:cubicBezTo>
                      <a:cubicBezTo>
                        <a:pt x="299" y="471"/>
                        <a:pt x="245" y="552"/>
                        <a:pt x="163" y="634"/>
                      </a:cubicBezTo>
                      <a:cubicBezTo>
                        <a:pt x="55" y="824"/>
                        <a:pt x="0" y="1069"/>
                        <a:pt x="0" y="1287"/>
                      </a:cubicBezTo>
                      <a:lnTo>
                        <a:pt x="27" y="1614"/>
                      </a:lnTo>
                      <a:cubicBezTo>
                        <a:pt x="109" y="1831"/>
                        <a:pt x="218" y="2022"/>
                        <a:pt x="381" y="2185"/>
                      </a:cubicBezTo>
                      <a:lnTo>
                        <a:pt x="599" y="2430"/>
                      </a:lnTo>
                      <a:cubicBezTo>
                        <a:pt x="847" y="2660"/>
                        <a:pt x="1165" y="2787"/>
                        <a:pt x="1491" y="2787"/>
                      </a:cubicBezTo>
                      <a:cubicBezTo>
                        <a:pt x="1666" y="2787"/>
                        <a:pt x="1843" y="2751"/>
                        <a:pt x="2014" y="2675"/>
                      </a:cubicBezTo>
                      <a:cubicBezTo>
                        <a:pt x="2177" y="2648"/>
                        <a:pt x="2313" y="2539"/>
                        <a:pt x="2422" y="2430"/>
                      </a:cubicBezTo>
                      <a:lnTo>
                        <a:pt x="2640" y="2158"/>
                      </a:lnTo>
                      <a:cubicBezTo>
                        <a:pt x="2749" y="1967"/>
                        <a:pt x="2803" y="1750"/>
                        <a:pt x="2803" y="1505"/>
                      </a:cubicBezTo>
                      <a:cubicBezTo>
                        <a:pt x="2776" y="1396"/>
                        <a:pt x="2776" y="1287"/>
                        <a:pt x="2749" y="1178"/>
                      </a:cubicBezTo>
                      <a:cubicBezTo>
                        <a:pt x="2694" y="960"/>
                        <a:pt x="2585" y="770"/>
                        <a:pt x="2422" y="607"/>
                      </a:cubicBezTo>
                      <a:lnTo>
                        <a:pt x="2177" y="389"/>
                      </a:lnTo>
                      <a:cubicBezTo>
                        <a:pt x="2068" y="253"/>
                        <a:pt x="1932" y="171"/>
                        <a:pt x="1769" y="117"/>
                      </a:cubicBezTo>
                      <a:cubicBezTo>
                        <a:pt x="1635" y="50"/>
                        <a:pt x="1500" y="1"/>
                        <a:pt x="1366"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3" name="Google Shape;1513;p15"/>
                <p:cNvSpPr/>
                <p:nvPr/>
              </p:nvSpPr>
              <p:spPr>
                <a:xfrm>
                  <a:off x="4419925" y="1093325"/>
                  <a:ext cx="83025" cy="63975"/>
                </a:xfrm>
                <a:custGeom>
                  <a:rect b="b" l="l" r="r" t="t"/>
                  <a:pathLst>
                    <a:path extrusionOk="0" h="2559" w="3321">
                      <a:moveTo>
                        <a:pt x="1660" y="0"/>
                      </a:moveTo>
                      <a:cubicBezTo>
                        <a:pt x="0" y="0"/>
                        <a:pt x="0" y="2559"/>
                        <a:pt x="1660" y="2559"/>
                      </a:cubicBezTo>
                      <a:cubicBezTo>
                        <a:pt x="3320" y="2559"/>
                        <a:pt x="3320" y="0"/>
                        <a:pt x="1660"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4" name="Google Shape;1514;p15"/>
                <p:cNvSpPr/>
                <p:nvPr/>
              </p:nvSpPr>
              <p:spPr>
                <a:xfrm>
                  <a:off x="4452575" y="1289950"/>
                  <a:ext cx="72825" cy="70100"/>
                </a:xfrm>
                <a:custGeom>
                  <a:rect b="b" l="l" r="r" t="t"/>
                  <a:pathLst>
                    <a:path extrusionOk="0" h="2804" w="2913">
                      <a:moveTo>
                        <a:pt x="1524" y="0"/>
                      </a:moveTo>
                      <a:lnTo>
                        <a:pt x="1171" y="55"/>
                      </a:lnTo>
                      <a:cubicBezTo>
                        <a:pt x="953" y="109"/>
                        <a:pt x="762" y="218"/>
                        <a:pt x="626" y="381"/>
                      </a:cubicBezTo>
                      <a:lnTo>
                        <a:pt x="381" y="626"/>
                      </a:lnTo>
                      <a:cubicBezTo>
                        <a:pt x="245" y="735"/>
                        <a:pt x="164" y="871"/>
                        <a:pt x="109" y="1034"/>
                      </a:cubicBezTo>
                      <a:cubicBezTo>
                        <a:pt x="28" y="1171"/>
                        <a:pt x="0" y="1361"/>
                        <a:pt x="0" y="1524"/>
                      </a:cubicBezTo>
                      <a:cubicBezTo>
                        <a:pt x="28" y="1851"/>
                        <a:pt x="136" y="2177"/>
                        <a:pt x="381" y="2422"/>
                      </a:cubicBezTo>
                      <a:lnTo>
                        <a:pt x="653" y="2640"/>
                      </a:lnTo>
                      <a:cubicBezTo>
                        <a:pt x="844" y="2749"/>
                        <a:pt x="1062" y="2803"/>
                        <a:pt x="1279" y="2803"/>
                      </a:cubicBezTo>
                      <a:lnTo>
                        <a:pt x="1633" y="2749"/>
                      </a:lnTo>
                      <a:cubicBezTo>
                        <a:pt x="1851" y="2695"/>
                        <a:pt x="2041" y="2586"/>
                        <a:pt x="2205" y="2422"/>
                      </a:cubicBezTo>
                      <a:lnTo>
                        <a:pt x="2422" y="2177"/>
                      </a:lnTo>
                      <a:cubicBezTo>
                        <a:pt x="2803" y="1824"/>
                        <a:pt x="2912" y="1252"/>
                        <a:pt x="2694" y="790"/>
                      </a:cubicBezTo>
                      <a:cubicBezTo>
                        <a:pt x="2640" y="626"/>
                        <a:pt x="2558" y="490"/>
                        <a:pt x="2422" y="381"/>
                      </a:cubicBezTo>
                      <a:lnTo>
                        <a:pt x="2177" y="164"/>
                      </a:lnTo>
                      <a:cubicBezTo>
                        <a:pt x="1960" y="55"/>
                        <a:pt x="1742" y="0"/>
                        <a:pt x="1524"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5" name="Google Shape;1515;p15"/>
                <p:cNvSpPr/>
                <p:nvPr/>
              </p:nvSpPr>
              <p:spPr>
                <a:xfrm>
                  <a:off x="4655325" y="1214925"/>
                  <a:ext cx="64650" cy="70275"/>
                </a:xfrm>
                <a:custGeom>
                  <a:rect b="b" l="l" r="r" t="t"/>
                  <a:pathLst>
                    <a:path extrusionOk="0" h="2811" w="2586">
                      <a:moveTo>
                        <a:pt x="1393" y="1"/>
                      </a:moveTo>
                      <a:cubicBezTo>
                        <a:pt x="1364" y="1"/>
                        <a:pt x="1335" y="3"/>
                        <a:pt x="1306" y="8"/>
                      </a:cubicBezTo>
                      <a:lnTo>
                        <a:pt x="953" y="35"/>
                      </a:lnTo>
                      <a:cubicBezTo>
                        <a:pt x="735" y="89"/>
                        <a:pt x="544" y="225"/>
                        <a:pt x="381" y="389"/>
                      </a:cubicBezTo>
                      <a:cubicBezTo>
                        <a:pt x="327" y="470"/>
                        <a:pt x="245" y="552"/>
                        <a:pt x="191" y="634"/>
                      </a:cubicBezTo>
                      <a:cubicBezTo>
                        <a:pt x="82" y="824"/>
                        <a:pt x="0" y="1069"/>
                        <a:pt x="0" y="1287"/>
                      </a:cubicBezTo>
                      <a:lnTo>
                        <a:pt x="0" y="1532"/>
                      </a:lnTo>
                      <a:cubicBezTo>
                        <a:pt x="27" y="1858"/>
                        <a:pt x="163" y="2185"/>
                        <a:pt x="381" y="2430"/>
                      </a:cubicBezTo>
                      <a:cubicBezTo>
                        <a:pt x="626" y="2648"/>
                        <a:pt x="953" y="2784"/>
                        <a:pt x="1306" y="2811"/>
                      </a:cubicBezTo>
                      <a:lnTo>
                        <a:pt x="1633" y="2756"/>
                      </a:lnTo>
                      <a:cubicBezTo>
                        <a:pt x="1851" y="2702"/>
                        <a:pt x="2041" y="2566"/>
                        <a:pt x="2204" y="2430"/>
                      </a:cubicBezTo>
                      <a:lnTo>
                        <a:pt x="2395" y="2158"/>
                      </a:lnTo>
                      <a:cubicBezTo>
                        <a:pt x="2531" y="1967"/>
                        <a:pt x="2585" y="1749"/>
                        <a:pt x="2585" y="1505"/>
                      </a:cubicBezTo>
                      <a:lnTo>
                        <a:pt x="2585" y="1287"/>
                      </a:lnTo>
                      <a:cubicBezTo>
                        <a:pt x="2585" y="1096"/>
                        <a:pt x="2558" y="933"/>
                        <a:pt x="2477" y="797"/>
                      </a:cubicBezTo>
                      <a:cubicBezTo>
                        <a:pt x="2422" y="634"/>
                        <a:pt x="2313" y="470"/>
                        <a:pt x="2204" y="362"/>
                      </a:cubicBezTo>
                      <a:cubicBezTo>
                        <a:pt x="2096" y="253"/>
                        <a:pt x="1932" y="144"/>
                        <a:pt x="1796" y="117"/>
                      </a:cubicBezTo>
                      <a:cubicBezTo>
                        <a:pt x="1662" y="49"/>
                        <a:pt x="1528" y="1"/>
                        <a:pt x="1393"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6" name="Google Shape;1516;p15"/>
                <p:cNvSpPr/>
                <p:nvPr/>
              </p:nvSpPr>
              <p:spPr>
                <a:xfrm>
                  <a:off x="4739000" y="1139575"/>
                  <a:ext cx="83025" cy="64000"/>
                </a:xfrm>
                <a:custGeom>
                  <a:rect b="b" l="l" r="r" t="t"/>
                  <a:pathLst>
                    <a:path extrusionOk="0" h="2560" w="3321">
                      <a:moveTo>
                        <a:pt x="1661" y="1"/>
                      </a:moveTo>
                      <a:cubicBezTo>
                        <a:pt x="0" y="1"/>
                        <a:pt x="0" y="2559"/>
                        <a:pt x="1661" y="2559"/>
                      </a:cubicBezTo>
                      <a:cubicBezTo>
                        <a:pt x="3321" y="2559"/>
                        <a:pt x="3321" y="1"/>
                        <a:pt x="1661"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7" name="Google Shape;1517;p15"/>
                <p:cNvSpPr/>
                <p:nvPr/>
              </p:nvSpPr>
              <p:spPr>
                <a:xfrm>
                  <a:off x="4753975" y="1012175"/>
                  <a:ext cx="70100" cy="64150"/>
                </a:xfrm>
                <a:custGeom>
                  <a:rect b="b" l="l" r="r" t="t"/>
                  <a:pathLst>
                    <a:path extrusionOk="0" h="2566" w="2804">
                      <a:moveTo>
                        <a:pt x="1190" y="1"/>
                      </a:moveTo>
                      <a:cubicBezTo>
                        <a:pt x="1050" y="1"/>
                        <a:pt x="901" y="50"/>
                        <a:pt x="789" y="117"/>
                      </a:cubicBezTo>
                      <a:cubicBezTo>
                        <a:pt x="327" y="307"/>
                        <a:pt x="0" y="770"/>
                        <a:pt x="0" y="1287"/>
                      </a:cubicBezTo>
                      <a:lnTo>
                        <a:pt x="55" y="1614"/>
                      </a:lnTo>
                      <a:cubicBezTo>
                        <a:pt x="109" y="1831"/>
                        <a:pt x="218" y="2022"/>
                        <a:pt x="381" y="2185"/>
                      </a:cubicBezTo>
                      <a:lnTo>
                        <a:pt x="653" y="2376"/>
                      </a:lnTo>
                      <a:cubicBezTo>
                        <a:pt x="844" y="2512"/>
                        <a:pt x="1062" y="2566"/>
                        <a:pt x="1279" y="2566"/>
                      </a:cubicBezTo>
                      <a:lnTo>
                        <a:pt x="1524" y="2566"/>
                      </a:lnTo>
                      <a:cubicBezTo>
                        <a:pt x="2205" y="2539"/>
                        <a:pt x="2776" y="1967"/>
                        <a:pt x="2803" y="1287"/>
                      </a:cubicBezTo>
                      <a:lnTo>
                        <a:pt x="2749" y="933"/>
                      </a:lnTo>
                      <a:cubicBezTo>
                        <a:pt x="2694" y="715"/>
                        <a:pt x="2558" y="525"/>
                        <a:pt x="2422" y="362"/>
                      </a:cubicBezTo>
                      <a:lnTo>
                        <a:pt x="2150" y="171"/>
                      </a:lnTo>
                      <a:cubicBezTo>
                        <a:pt x="1960" y="62"/>
                        <a:pt x="1742" y="8"/>
                        <a:pt x="1524" y="8"/>
                      </a:cubicBezTo>
                      <a:lnTo>
                        <a:pt x="1279" y="8"/>
                      </a:lnTo>
                      <a:cubicBezTo>
                        <a:pt x="1250" y="3"/>
                        <a:pt x="1221" y="1"/>
                        <a:pt x="1190"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8" name="Google Shape;1518;p15"/>
                <p:cNvSpPr/>
                <p:nvPr/>
              </p:nvSpPr>
              <p:spPr>
                <a:xfrm>
                  <a:off x="4768250" y="1266825"/>
                  <a:ext cx="82350" cy="64650"/>
                </a:xfrm>
                <a:custGeom>
                  <a:rect b="b" l="l" r="r" t="t"/>
                  <a:pathLst>
                    <a:path extrusionOk="0" h="2586" w="3294">
                      <a:moveTo>
                        <a:pt x="1634" y="0"/>
                      </a:moveTo>
                      <a:cubicBezTo>
                        <a:pt x="1" y="0"/>
                        <a:pt x="1" y="2585"/>
                        <a:pt x="1634" y="2585"/>
                      </a:cubicBezTo>
                      <a:cubicBezTo>
                        <a:pt x="3294" y="2585"/>
                        <a:pt x="3294" y="0"/>
                        <a:pt x="1634"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9" name="Google Shape;1519;p15"/>
                <p:cNvSpPr/>
                <p:nvPr/>
              </p:nvSpPr>
              <p:spPr>
                <a:xfrm>
                  <a:off x="4855350" y="1133475"/>
                  <a:ext cx="82325" cy="64650"/>
                </a:xfrm>
                <a:custGeom>
                  <a:rect b="b" l="l" r="r" t="t"/>
                  <a:pathLst>
                    <a:path extrusionOk="0" h="2586" w="3293">
                      <a:moveTo>
                        <a:pt x="1660" y="0"/>
                      </a:moveTo>
                      <a:cubicBezTo>
                        <a:pt x="0" y="0"/>
                        <a:pt x="0" y="2585"/>
                        <a:pt x="1660" y="2585"/>
                      </a:cubicBezTo>
                      <a:cubicBezTo>
                        <a:pt x="3293" y="2585"/>
                        <a:pt x="3293" y="0"/>
                        <a:pt x="1660"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0" name="Google Shape;1520;p15"/>
                <p:cNvSpPr/>
                <p:nvPr/>
              </p:nvSpPr>
              <p:spPr>
                <a:xfrm>
                  <a:off x="4942425" y="1247075"/>
                  <a:ext cx="46300" cy="51050"/>
                </a:xfrm>
                <a:custGeom>
                  <a:rect b="b" l="l" r="r" t="t"/>
                  <a:pathLst>
                    <a:path extrusionOk="0" h="2042" w="1852">
                      <a:moveTo>
                        <a:pt x="926" y="1"/>
                      </a:moveTo>
                      <a:lnTo>
                        <a:pt x="708" y="28"/>
                      </a:lnTo>
                      <a:cubicBezTo>
                        <a:pt x="545" y="55"/>
                        <a:pt x="409" y="137"/>
                        <a:pt x="300" y="273"/>
                      </a:cubicBezTo>
                      <a:lnTo>
                        <a:pt x="137" y="436"/>
                      </a:lnTo>
                      <a:cubicBezTo>
                        <a:pt x="55" y="600"/>
                        <a:pt x="28" y="763"/>
                        <a:pt x="28" y="899"/>
                      </a:cubicBezTo>
                      <a:lnTo>
                        <a:pt x="28" y="926"/>
                      </a:lnTo>
                      <a:lnTo>
                        <a:pt x="28" y="1144"/>
                      </a:lnTo>
                      <a:cubicBezTo>
                        <a:pt x="0" y="1253"/>
                        <a:pt x="28" y="1389"/>
                        <a:pt x="109" y="1498"/>
                      </a:cubicBezTo>
                      <a:cubicBezTo>
                        <a:pt x="137" y="1606"/>
                        <a:pt x="191" y="1688"/>
                        <a:pt x="300" y="1770"/>
                      </a:cubicBezTo>
                      <a:cubicBezTo>
                        <a:pt x="354" y="1879"/>
                        <a:pt x="463" y="1933"/>
                        <a:pt x="572" y="1960"/>
                      </a:cubicBezTo>
                      <a:cubicBezTo>
                        <a:pt x="681" y="2015"/>
                        <a:pt x="817" y="2042"/>
                        <a:pt x="926" y="2042"/>
                      </a:cubicBezTo>
                      <a:lnTo>
                        <a:pt x="1171" y="2015"/>
                      </a:lnTo>
                      <a:cubicBezTo>
                        <a:pt x="1307" y="1960"/>
                        <a:pt x="1470" y="1879"/>
                        <a:pt x="1579" y="1770"/>
                      </a:cubicBezTo>
                      <a:lnTo>
                        <a:pt x="1715" y="1606"/>
                      </a:lnTo>
                      <a:cubicBezTo>
                        <a:pt x="1797" y="1443"/>
                        <a:pt x="1851" y="1280"/>
                        <a:pt x="1851" y="1144"/>
                      </a:cubicBezTo>
                      <a:lnTo>
                        <a:pt x="1851" y="899"/>
                      </a:lnTo>
                      <a:cubicBezTo>
                        <a:pt x="1851" y="790"/>
                        <a:pt x="1824" y="654"/>
                        <a:pt x="1769" y="572"/>
                      </a:cubicBezTo>
                      <a:cubicBezTo>
                        <a:pt x="1688" y="327"/>
                        <a:pt x="1497" y="164"/>
                        <a:pt x="1280" y="82"/>
                      </a:cubicBezTo>
                      <a:cubicBezTo>
                        <a:pt x="1171" y="28"/>
                        <a:pt x="1062" y="1"/>
                        <a:pt x="926"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1" name="Google Shape;1521;p15"/>
                <p:cNvSpPr/>
                <p:nvPr/>
              </p:nvSpPr>
              <p:spPr>
                <a:xfrm>
                  <a:off x="4849225" y="1374300"/>
                  <a:ext cx="59200" cy="46300"/>
                </a:xfrm>
                <a:custGeom>
                  <a:rect b="b" l="l" r="r" t="t"/>
                  <a:pathLst>
                    <a:path extrusionOk="0" h="1852" w="2368">
                      <a:moveTo>
                        <a:pt x="1198" y="1"/>
                      </a:moveTo>
                      <a:cubicBezTo>
                        <a:pt x="0" y="1"/>
                        <a:pt x="0" y="1851"/>
                        <a:pt x="1198" y="1851"/>
                      </a:cubicBezTo>
                      <a:cubicBezTo>
                        <a:pt x="2368" y="1851"/>
                        <a:pt x="2368" y="1"/>
                        <a:pt x="1198"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2" name="Google Shape;1522;p15"/>
                <p:cNvSpPr/>
                <p:nvPr/>
              </p:nvSpPr>
              <p:spPr>
                <a:xfrm>
                  <a:off x="4948550" y="1362750"/>
                  <a:ext cx="52400" cy="45600"/>
                </a:xfrm>
                <a:custGeom>
                  <a:rect b="b" l="l" r="r" t="t"/>
                  <a:pathLst>
                    <a:path extrusionOk="0" h="1824" w="2096">
                      <a:moveTo>
                        <a:pt x="926" y="0"/>
                      </a:moveTo>
                      <a:cubicBezTo>
                        <a:pt x="817" y="0"/>
                        <a:pt x="681" y="27"/>
                        <a:pt x="572" y="82"/>
                      </a:cubicBezTo>
                      <a:cubicBezTo>
                        <a:pt x="354" y="164"/>
                        <a:pt x="191" y="354"/>
                        <a:pt x="109" y="572"/>
                      </a:cubicBezTo>
                      <a:cubicBezTo>
                        <a:pt x="28" y="681"/>
                        <a:pt x="0" y="789"/>
                        <a:pt x="28" y="926"/>
                      </a:cubicBezTo>
                      <a:lnTo>
                        <a:pt x="55" y="1170"/>
                      </a:lnTo>
                      <a:cubicBezTo>
                        <a:pt x="82" y="1307"/>
                        <a:pt x="164" y="1443"/>
                        <a:pt x="273" y="1551"/>
                      </a:cubicBezTo>
                      <a:lnTo>
                        <a:pt x="463" y="1715"/>
                      </a:lnTo>
                      <a:cubicBezTo>
                        <a:pt x="599" y="1796"/>
                        <a:pt x="762" y="1824"/>
                        <a:pt x="926" y="1824"/>
                      </a:cubicBezTo>
                      <a:lnTo>
                        <a:pt x="1171" y="1824"/>
                      </a:lnTo>
                      <a:cubicBezTo>
                        <a:pt x="1524" y="1824"/>
                        <a:pt x="1851" y="1606"/>
                        <a:pt x="2014" y="1279"/>
                      </a:cubicBezTo>
                      <a:cubicBezTo>
                        <a:pt x="2069" y="1170"/>
                        <a:pt x="2096" y="1062"/>
                        <a:pt x="2069" y="953"/>
                      </a:cubicBezTo>
                      <a:lnTo>
                        <a:pt x="2041" y="708"/>
                      </a:lnTo>
                      <a:cubicBezTo>
                        <a:pt x="2014" y="545"/>
                        <a:pt x="1933" y="408"/>
                        <a:pt x="1824" y="300"/>
                      </a:cubicBezTo>
                      <a:lnTo>
                        <a:pt x="1633" y="136"/>
                      </a:lnTo>
                      <a:cubicBezTo>
                        <a:pt x="1497" y="55"/>
                        <a:pt x="1334" y="27"/>
                        <a:pt x="1171" y="27"/>
                      </a:cubicBezTo>
                      <a:lnTo>
                        <a:pt x="1143"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3" name="Google Shape;1523;p15"/>
                <p:cNvSpPr/>
                <p:nvPr/>
              </p:nvSpPr>
              <p:spPr>
                <a:xfrm>
                  <a:off x="5040400" y="1200825"/>
                  <a:ext cx="59200" cy="45600"/>
                </a:xfrm>
                <a:custGeom>
                  <a:rect b="b" l="l" r="r" t="t"/>
                  <a:pathLst>
                    <a:path extrusionOk="0" h="1824" w="2368">
                      <a:moveTo>
                        <a:pt x="1198" y="0"/>
                      </a:moveTo>
                      <a:cubicBezTo>
                        <a:pt x="0" y="0"/>
                        <a:pt x="0" y="1824"/>
                        <a:pt x="1198" y="1824"/>
                      </a:cubicBezTo>
                      <a:cubicBezTo>
                        <a:pt x="2368" y="1824"/>
                        <a:pt x="2368" y="0"/>
                        <a:pt x="1198"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4" name="Google Shape;1524;p15"/>
                <p:cNvSpPr/>
                <p:nvPr/>
              </p:nvSpPr>
              <p:spPr>
                <a:xfrm>
                  <a:off x="4895475" y="998075"/>
                  <a:ext cx="59225" cy="45600"/>
                </a:xfrm>
                <a:custGeom>
                  <a:rect b="b" l="l" r="r" t="t"/>
                  <a:pathLst>
                    <a:path extrusionOk="0" h="1824" w="2369">
                      <a:moveTo>
                        <a:pt x="1198" y="0"/>
                      </a:moveTo>
                      <a:cubicBezTo>
                        <a:pt x="1" y="0"/>
                        <a:pt x="1" y="1824"/>
                        <a:pt x="1198" y="1824"/>
                      </a:cubicBezTo>
                      <a:cubicBezTo>
                        <a:pt x="2368" y="1824"/>
                        <a:pt x="2368" y="0"/>
                        <a:pt x="1198"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5" name="Google Shape;1525;p15"/>
                <p:cNvSpPr/>
                <p:nvPr/>
              </p:nvSpPr>
              <p:spPr>
                <a:xfrm>
                  <a:off x="4988000" y="1102175"/>
                  <a:ext cx="59225" cy="46275"/>
                </a:xfrm>
                <a:custGeom>
                  <a:rect b="b" l="l" r="r" t="t"/>
                  <a:pathLst>
                    <a:path extrusionOk="0" h="1851" w="2369">
                      <a:moveTo>
                        <a:pt x="1198" y="0"/>
                      </a:moveTo>
                      <a:cubicBezTo>
                        <a:pt x="28" y="0"/>
                        <a:pt x="1" y="1851"/>
                        <a:pt x="1198" y="1851"/>
                      </a:cubicBezTo>
                      <a:cubicBezTo>
                        <a:pt x="2368" y="1851"/>
                        <a:pt x="2368" y="0"/>
                        <a:pt x="1198"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6" name="Google Shape;1526;p15"/>
                <p:cNvSpPr/>
                <p:nvPr/>
              </p:nvSpPr>
              <p:spPr>
                <a:xfrm>
                  <a:off x="4747175" y="1390650"/>
                  <a:ext cx="49675" cy="47400"/>
                </a:xfrm>
                <a:custGeom>
                  <a:rect b="b" l="l" r="r" t="t"/>
                  <a:pathLst>
                    <a:path extrusionOk="0" h="1896" w="1987">
                      <a:moveTo>
                        <a:pt x="205" y="772"/>
                      </a:moveTo>
                      <a:lnTo>
                        <a:pt x="205" y="772"/>
                      </a:lnTo>
                      <a:cubicBezTo>
                        <a:pt x="188" y="855"/>
                        <a:pt x="180" y="943"/>
                        <a:pt x="181" y="1033"/>
                      </a:cubicBezTo>
                      <a:lnTo>
                        <a:pt x="181" y="1033"/>
                      </a:lnTo>
                      <a:cubicBezTo>
                        <a:pt x="175" y="1015"/>
                        <a:pt x="169" y="997"/>
                        <a:pt x="163" y="980"/>
                      </a:cubicBezTo>
                      <a:cubicBezTo>
                        <a:pt x="163" y="910"/>
                        <a:pt x="183" y="841"/>
                        <a:pt x="205" y="772"/>
                      </a:cubicBezTo>
                      <a:close/>
                      <a:moveTo>
                        <a:pt x="1823" y="1225"/>
                      </a:moveTo>
                      <a:lnTo>
                        <a:pt x="1742" y="1442"/>
                      </a:lnTo>
                      <a:lnTo>
                        <a:pt x="1659" y="1525"/>
                      </a:lnTo>
                      <a:lnTo>
                        <a:pt x="1659" y="1525"/>
                      </a:lnTo>
                      <a:cubicBezTo>
                        <a:pt x="1728" y="1425"/>
                        <a:pt x="1783" y="1325"/>
                        <a:pt x="1823" y="1225"/>
                      </a:cubicBezTo>
                      <a:close/>
                      <a:moveTo>
                        <a:pt x="1415" y="1769"/>
                      </a:moveTo>
                      <a:lnTo>
                        <a:pt x="1342" y="1796"/>
                      </a:lnTo>
                      <a:lnTo>
                        <a:pt x="1342" y="1796"/>
                      </a:lnTo>
                      <a:cubicBezTo>
                        <a:pt x="1359" y="1787"/>
                        <a:pt x="1374" y="1778"/>
                        <a:pt x="1388" y="1769"/>
                      </a:cubicBezTo>
                      <a:close/>
                      <a:moveTo>
                        <a:pt x="1225" y="1851"/>
                      </a:moveTo>
                      <a:lnTo>
                        <a:pt x="1209" y="1852"/>
                      </a:lnTo>
                      <a:lnTo>
                        <a:pt x="1209" y="1852"/>
                      </a:lnTo>
                      <a:cubicBezTo>
                        <a:pt x="1211" y="1852"/>
                        <a:pt x="1213" y="1851"/>
                        <a:pt x="1215" y="1851"/>
                      </a:cubicBezTo>
                      <a:close/>
                      <a:moveTo>
                        <a:pt x="292" y="1423"/>
                      </a:moveTo>
                      <a:lnTo>
                        <a:pt x="292" y="1423"/>
                      </a:lnTo>
                      <a:cubicBezTo>
                        <a:pt x="311" y="1449"/>
                        <a:pt x="331" y="1474"/>
                        <a:pt x="354" y="1497"/>
                      </a:cubicBezTo>
                      <a:cubicBezTo>
                        <a:pt x="408" y="1606"/>
                        <a:pt x="517" y="1687"/>
                        <a:pt x="626" y="1742"/>
                      </a:cubicBezTo>
                      <a:lnTo>
                        <a:pt x="844" y="1823"/>
                      </a:lnTo>
                      <a:cubicBezTo>
                        <a:pt x="912" y="1851"/>
                        <a:pt x="993" y="1864"/>
                        <a:pt x="1078" y="1864"/>
                      </a:cubicBezTo>
                      <a:cubicBezTo>
                        <a:pt x="1088" y="1864"/>
                        <a:pt x="1097" y="1864"/>
                        <a:pt x="1107" y="1864"/>
                      </a:cubicBezTo>
                      <a:lnTo>
                        <a:pt x="1107" y="1864"/>
                      </a:lnTo>
                      <a:lnTo>
                        <a:pt x="1007" y="1875"/>
                      </a:lnTo>
                      <a:lnTo>
                        <a:pt x="1007" y="1875"/>
                      </a:lnTo>
                      <a:lnTo>
                        <a:pt x="789" y="1851"/>
                      </a:lnTo>
                      <a:lnTo>
                        <a:pt x="816" y="1851"/>
                      </a:lnTo>
                      <a:lnTo>
                        <a:pt x="599" y="1769"/>
                      </a:lnTo>
                      <a:lnTo>
                        <a:pt x="626" y="1769"/>
                      </a:lnTo>
                      <a:lnTo>
                        <a:pt x="435" y="1633"/>
                      </a:lnTo>
                      <a:lnTo>
                        <a:pt x="299" y="1442"/>
                      </a:lnTo>
                      <a:lnTo>
                        <a:pt x="292" y="1423"/>
                      </a:lnTo>
                      <a:close/>
                      <a:moveTo>
                        <a:pt x="980" y="0"/>
                      </a:moveTo>
                      <a:lnTo>
                        <a:pt x="735" y="27"/>
                      </a:lnTo>
                      <a:lnTo>
                        <a:pt x="708" y="27"/>
                      </a:lnTo>
                      <a:lnTo>
                        <a:pt x="463" y="136"/>
                      </a:lnTo>
                      <a:cubicBezTo>
                        <a:pt x="439" y="159"/>
                        <a:pt x="355" y="223"/>
                        <a:pt x="367" y="223"/>
                      </a:cubicBezTo>
                      <a:cubicBezTo>
                        <a:pt x="369" y="223"/>
                        <a:pt x="373" y="222"/>
                        <a:pt x="381" y="218"/>
                      </a:cubicBezTo>
                      <a:lnTo>
                        <a:pt x="381" y="218"/>
                      </a:lnTo>
                      <a:lnTo>
                        <a:pt x="299" y="272"/>
                      </a:lnTo>
                      <a:lnTo>
                        <a:pt x="136" y="463"/>
                      </a:lnTo>
                      <a:cubicBezTo>
                        <a:pt x="109" y="544"/>
                        <a:pt x="82" y="599"/>
                        <a:pt x="54" y="680"/>
                      </a:cubicBezTo>
                      <a:cubicBezTo>
                        <a:pt x="27" y="762"/>
                        <a:pt x="0" y="871"/>
                        <a:pt x="0" y="953"/>
                      </a:cubicBezTo>
                      <a:cubicBezTo>
                        <a:pt x="0" y="1034"/>
                        <a:pt x="27" y="1116"/>
                        <a:pt x="54" y="1197"/>
                      </a:cubicBezTo>
                      <a:cubicBezTo>
                        <a:pt x="82" y="1279"/>
                        <a:pt x="109" y="1361"/>
                        <a:pt x="136" y="1442"/>
                      </a:cubicBezTo>
                      <a:cubicBezTo>
                        <a:pt x="272" y="1633"/>
                        <a:pt x="463" y="1769"/>
                        <a:pt x="680" y="1851"/>
                      </a:cubicBezTo>
                      <a:cubicBezTo>
                        <a:pt x="760" y="1882"/>
                        <a:pt x="840" y="1896"/>
                        <a:pt x="914" y="1896"/>
                      </a:cubicBezTo>
                      <a:cubicBezTo>
                        <a:pt x="967" y="1896"/>
                        <a:pt x="1016" y="1889"/>
                        <a:pt x="1061" y="1878"/>
                      </a:cubicBezTo>
                      <a:cubicBezTo>
                        <a:pt x="1105" y="1878"/>
                        <a:pt x="1153" y="1869"/>
                        <a:pt x="1200" y="1855"/>
                      </a:cubicBezTo>
                      <a:lnTo>
                        <a:pt x="1200" y="1855"/>
                      </a:lnTo>
                      <a:cubicBezTo>
                        <a:pt x="1245" y="1848"/>
                        <a:pt x="1290" y="1838"/>
                        <a:pt x="1334" y="1823"/>
                      </a:cubicBezTo>
                      <a:lnTo>
                        <a:pt x="1551" y="1742"/>
                      </a:lnTo>
                      <a:cubicBezTo>
                        <a:pt x="1687" y="1660"/>
                        <a:pt x="1796" y="1524"/>
                        <a:pt x="1878" y="1388"/>
                      </a:cubicBezTo>
                      <a:lnTo>
                        <a:pt x="1878" y="1388"/>
                      </a:lnTo>
                      <a:lnTo>
                        <a:pt x="1851" y="1415"/>
                      </a:lnTo>
                      <a:cubicBezTo>
                        <a:pt x="1851" y="1415"/>
                        <a:pt x="1959" y="1197"/>
                        <a:pt x="1959" y="1197"/>
                      </a:cubicBezTo>
                      <a:cubicBezTo>
                        <a:pt x="1959" y="1116"/>
                        <a:pt x="1987" y="1034"/>
                        <a:pt x="1987" y="953"/>
                      </a:cubicBezTo>
                      <a:cubicBezTo>
                        <a:pt x="1987" y="953"/>
                        <a:pt x="1959" y="708"/>
                        <a:pt x="1959" y="708"/>
                      </a:cubicBezTo>
                      <a:cubicBezTo>
                        <a:pt x="1932" y="626"/>
                        <a:pt x="1905" y="544"/>
                        <a:pt x="1851" y="463"/>
                      </a:cubicBezTo>
                      <a:lnTo>
                        <a:pt x="1715" y="272"/>
                      </a:lnTo>
                      <a:lnTo>
                        <a:pt x="1524" y="136"/>
                      </a:lnTo>
                      <a:cubicBezTo>
                        <a:pt x="1442" y="109"/>
                        <a:pt x="1361" y="54"/>
                        <a:pt x="1279" y="27"/>
                      </a:cubicBezTo>
                      <a:cubicBezTo>
                        <a:pt x="1197" y="27"/>
                        <a:pt x="1089" y="27"/>
                        <a:pt x="1007"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7" name="Google Shape;1527;p15"/>
                <p:cNvSpPr/>
                <p:nvPr/>
              </p:nvSpPr>
              <p:spPr>
                <a:xfrm>
                  <a:off x="4740350" y="1479075"/>
                  <a:ext cx="51750" cy="45625"/>
                </a:xfrm>
                <a:custGeom>
                  <a:rect b="b" l="l" r="r" t="t"/>
                  <a:pathLst>
                    <a:path extrusionOk="0" h="1825" w="2070">
                      <a:moveTo>
                        <a:pt x="899" y="1"/>
                      </a:moveTo>
                      <a:cubicBezTo>
                        <a:pt x="790" y="1"/>
                        <a:pt x="681" y="28"/>
                        <a:pt x="572" y="83"/>
                      </a:cubicBezTo>
                      <a:cubicBezTo>
                        <a:pt x="464" y="110"/>
                        <a:pt x="355" y="164"/>
                        <a:pt x="273" y="273"/>
                      </a:cubicBezTo>
                      <a:cubicBezTo>
                        <a:pt x="110" y="436"/>
                        <a:pt x="28" y="681"/>
                        <a:pt x="1" y="926"/>
                      </a:cubicBezTo>
                      <a:lnTo>
                        <a:pt x="28" y="1144"/>
                      </a:lnTo>
                      <a:cubicBezTo>
                        <a:pt x="83" y="1307"/>
                        <a:pt x="164" y="1443"/>
                        <a:pt x="273" y="1552"/>
                      </a:cubicBezTo>
                      <a:lnTo>
                        <a:pt x="464" y="1688"/>
                      </a:lnTo>
                      <a:cubicBezTo>
                        <a:pt x="600" y="1797"/>
                        <a:pt x="763" y="1824"/>
                        <a:pt x="926" y="1824"/>
                      </a:cubicBezTo>
                      <a:lnTo>
                        <a:pt x="1144" y="1824"/>
                      </a:lnTo>
                      <a:cubicBezTo>
                        <a:pt x="1634" y="1824"/>
                        <a:pt x="2042" y="1416"/>
                        <a:pt x="2069" y="926"/>
                      </a:cubicBezTo>
                      <a:lnTo>
                        <a:pt x="2042" y="681"/>
                      </a:lnTo>
                      <a:cubicBezTo>
                        <a:pt x="1988" y="518"/>
                        <a:pt x="1906" y="382"/>
                        <a:pt x="1797" y="273"/>
                      </a:cubicBezTo>
                      <a:lnTo>
                        <a:pt x="1607" y="110"/>
                      </a:lnTo>
                      <a:cubicBezTo>
                        <a:pt x="1470" y="28"/>
                        <a:pt x="1307" y="1"/>
                        <a:pt x="1144"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8" name="Google Shape;1528;p15"/>
                <p:cNvSpPr/>
                <p:nvPr/>
              </p:nvSpPr>
              <p:spPr>
                <a:xfrm>
                  <a:off x="4594075" y="1426700"/>
                  <a:ext cx="59225" cy="46275"/>
                </a:xfrm>
                <a:custGeom>
                  <a:rect b="b" l="l" r="r" t="t"/>
                  <a:pathLst>
                    <a:path extrusionOk="0" h="1851" w="2369">
                      <a:moveTo>
                        <a:pt x="1198" y="0"/>
                      </a:moveTo>
                      <a:cubicBezTo>
                        <a:pt x="1" y="0"/>
                        <a:pt x="1" y="1851"/>
                        <a:pt x="1198" y="1851"/>
                      </a:cubicBezTo>
                      <a:cubicBezTo>
                        <a:pt x="2368" y="1851"/>
                        <a:pt x="2368" y="0"/>
                        <a:pt x="1198"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9" name="Google Shape;1529;p15"/>
                <p:cNvSpPr/>
                <p:nvPr/>
              </p:nvSpPr>
              <p:spPr>
                <a:xfrm>
                  <a:off x="4856025" y="1530800"/>
                  <a:ext cx="45600" cy="51725"/>
                </a:xfrm>
                <a:custGeom>
                  <a:rect b="b" l="l" r="r" t="t"/>
                  <a:pathLst>
                    <a:path extrusionOk="0" h="2069" w="1824">
                      <a:moveTo>
                        <a:pt x="926" y="0"/>
                      </a:moveTo>
                      <a:lnTo>
                        <a:pt x="681" y="55"/>
                      </a:lnTo>
                      <a:cubicBezTo>
                        <a:pt x="545" y="82"/>
                        <a:pt x="381" y="163"/>
                        <a:pt x="272" y="272"/>
                      </a:cubicBezTo>
                      <a:cubicBezTo>
                        <a:pt x="245" y="354"/>
                        <a:pt x="191" y="408"/>
                        <a:pt x="136" y="463"/>
                      </a:cubicBezTo>
                      <a:cubicBezTo>
                        <a:pt x="55" y="599"/>
                        <a:pt x="0" y="762"/>
                        <a:pt x="0" y="925"/>
                      </a:cubicBezTo>
                      <a:lnTo>
                        <a:pt x="0" y="1170"/>
                      </a:lnTo>
                      <a:cubicBezTo>
                        <a:pt x="0" y="1279"/>
                        <a:pt x="28" y="1388"/>
                        <a:pt x="82" y="1497"/>
                      </a:cubicBezTo>
                      <a:cubicBezTo>
                        <a:pt x="136" y="1606"/>
                        <a:pt x="191" y="1715"/>
                        <a:pt x="272" y="1796"/>
                      </a:cubicBezTo>
                      <a:cubicBezTo>
                        <a:pt x="354" y="1878"/>
                        <a:pt x="463" y="1960"/>
                        <a:pt x="572" y="1987"/>
                      </a:cubicBezTo>
                      <a:cubicBezTo>
                        <a:pt x="681" y="2041"/>
                        <a:pt x="790" y="2068"/>
                        <a:pt x="926" y="2068"/>
                      </a:cubicBezTo>
                      <a:lnTo>
                        <a:pt x="1171" y="2041"/>
                      </a:lnTo>
                      <a:cubicBezTo>
                        <a:pt x="1307" y="1987"/>
                        <a:pt x="1443" y="1905"/>
                        <a:pt x="1552" y="1796"/>
                      </a:cubicBezTo>
                      <a:lnTo>
                        <a:pt x="1715" y="1606"/>
                      </a:lnTo>
                      <a:cubicBezTo>
                        <a:pt x="1796" y="1470"/>
                        <a:pt x="1824" y="1306"/>
                        <a:pt x="1824" y="1143"/>
                      </a:cubicBezTo>
                      <a:lnTo>
                        <a:pt x="1824" y="925"/>
                      </a:lnTo>
                      <a:cubicBezTo>
                        <a:pt x="1824" y="681"/>
                        <a:pt x="1715" y="463"/>
                        <a:pt x="1552" y="272"/>
                      </a:cubicBezTo>
                      <a:cubicBezTo>
                        <a:pt x="1470" y="191"/>
                        <a:pt x="1388" y="136"/>
                        <a:pt x="1279" y="82"/>
                      </a:cubicBezTo>
                      <a:cubicBezTo>
                        <a:pt x="1171" y="27"/>
                        <a:pt x="1034" y="0"/>
                        <a:pt x="926"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0" name="Google Shape;1530;p15"/>
                <p:cNvSpPr/>
                <p:nvPr/>
              </p:nvSpPr>
              <p:spPr>
                <a:xfrm>
                  <a:off x="4924725" y="1496100"/>
                  <a:ext cx="59225" cy="46275"/>
                </a:xfrm>
                <a:custGeom>
                  <a:rect b="b" l="l" r="r" t="t"/>
                  <a:pathLst>
                    <a:path extrusionOk="0" h="1851" w="2369">
                      <a:moveTo>
                        <a:pt x="1171" y="0"/>
                      </a:moveTo>
                      <a:cubicBezTo>
                        <a:pt x="1" y="0"/>
                        <a:pt x="1" y="1851"/>
                        <a:pt x="1171" y="1851"/>
                      </a:cubicBezTo>
                      <a:cubicBezTo>
                        <a:pt x="2369" y="1851"/>
                        <a:pt x="2369" y="0"/>
                        <a:pt x="1171"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1" name="Google Shape;1531;p15"/>
                <p:cNvSpPr/>
                <p:nvPr/>
              </p:nvSpPr>
              <p:spPr>
                <a:xfrm>
                  <a:off x="4943100" y="1618550"/>
                  <a:ext cx="46300" cy="51750"/>
                </a:xfrm>
                <a:custGeom>
                  <a:rect b="b" l="l" r="r" t="t"/>
                  <a:pathLst>
                    <a:path extrusionOk="0" h="2070" w="1852">
                      <a:moveTo>
                        <a:pt x="926" y="1"/>
                      </a:moveTo>
                      <a:lnTo>
                        <a:pt x="681" y="55"/>
                      </a:lnTo>
                      <a:cubicBezTo>
                        <a:pt x="518" y="82"/>
                        <a:pt x="382" y="164"/>
                        <a:pt x="273" y="273"/>
                      </a:cubicBezTo>
                      <a:lnTo>
                        <a:pt x="137" y="463"/>
                      </a:lnTo>
                      <a:cubicBezTo>
                        <a:pt x="55" y="600"/>
                        <a:pt x="1" y="763"/>
                        <a:pt x="1" y="926"/>
                      </a:cubicBezTo>
                      <a:lnTo>
                        <a:pt x="1" y="1171"/>
                      </a:lnTo>
                      <a:cubicBezTo>
                        <a:pt x="1" y="1389"/>
                        <a:pt x="110" y="1634"/>
                        <a:pt x="273" y="1797"/>
                      </a:cubicBezTo>
                      <a:cubicBezTo>
                        <a:pt x="463" y="1960"/>
                        <a:pt x="681" y="2069"/>
                        <a:pt x="926" y="2069"/>
                      </a:cubicBezTo>
                      <a:lnTo>
                        <a:pt x="1171" y="2042"/>
                      </a:lnTo>
                      <a:cubicBezTo>
                        <a:pt x="1307" y="1987"/>
                        <a:pt x="1443" y="1906"/>
                        <a:pt x="1579" y="1797"/>
                      </a:cubicBezTo>
                      <a:lnTo>
                        <a:pt x="1715" y="1634"/>
                      </a:lnTo>
                      <a:cubicBezTo>
                        <a:pt x="1797" y="1470"/>
                        <a:pt x="1851" y="1307"/>
                        <a:pt x="1851" y="1171"/>
                      </a:cubicBezTo>
                      <a:lnTo>
                        <a:pt x="1824" y="1117"/>
                      </a:lnTo>
                      <a:lnTo>
                        <a:pt x="1824" y="926"/>
                      </a:lnTo>
                      <a:cubicBezTo>
                        <a:pt x="1824" y="790"/>
                        <a:pt x="1797" y="681"/>
                        <a:pt x="1742" y="572"/>
                      </a:cubicBezTo>
                      <a:cubicBezTo>
                        <a:pt x="1715" y="463"/>
                        <a:pt x="1634" y="355"/>
                        <a:pt x="1552" y="273"/>
                      </a:cubicBezTo>
                      <a:cubicBezTo>
                        <a:pt x="1470" y="191"/>
                        <a:pt x="1361" y="110"/>
                        <a:pt x="1253" y="82"/>
                      </a:cubicBezTo>
                      <a:cubicBezTo>
                        <a:pt x="1144" y="28"/>
                        <a:pt x="1035" y="1"/>
                        <a:pt x="926"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2" name="Google Shape;1532;p15"/>
                <p:cNvSpPr/>
                <p:nvPr/>
              </p:nvSpPr>
              <p:spPr>
                <a:xfrm>
                  <a:off x="5022025" y="1630125"/>
                  <a:ext cx="53775" cy="51050"/>
                </a:xfrm>
                <a:custGeom>
                  <a:rect b="b" l="l" r="r" t="t"/>
                  <a:pathLst>
                    <a:path extrusionOk="0" h="2042" w="2151">
                      <a:moveTo>
                        <a:pt x="1225" y="0"/>
                      </a:moveTo>
                      <a:lnTo>
                        <a:pt x="980" y="28"/>
                      </a:lnTo>
                      <a:cubicBezTo>
                        <a:pt x="817" y="82"/>
                        <a:pt x="681" y="164"/>
                        <a:pt x="572" y="273"/>
                      </a:cubicBezTo>
                      <a:lnTo>
                        <a:pt x="572" y="245"/>
                      </a:lnTo>
                      <a:lnTo>
                        <a:pt x="354" y="490"/>
                      </a:lnTo>
                      <a:cubicBezTo>
                        <a:pt x="1" y="844"/>
                        <a:pt x="1" y="1416"/>
                        <a:pt x="354" y="1769"/>
                      </a:cubicBezTo>
                      <a:lnTo>
                        <a:pt x="545" y="1933"/>
                      </a:lnTo>
                      <a:cubicBezTo>
                        <a:pt x="681" y="2014"/>
                        <a:pt x="844" y="2042"/>
                        <a:pt x="1007" y="2042"/>
                      </a:cubicBezTo>
                      <a:lnTo>
                        <a:pt x="1252" y="2014"/>
                      </a:lnTo>
                      <a:cubicBezTo>
                        <a:pt x="1388" y="1960"/>
                        <a:pt x="1525" y="1878"/>
                        <a:pt x="1633" y="1769"/>
                      </a:cubicBezTo>
                      <a:cubicBezTo>
                        <a:pt x="1715" y="1688"/>
                        <a:pt x="1797" y="1633"/>
                        <a:pt x="1878" y="1552"/>
                      </a:cubicBezTo>
                      <a:cubicBezTo>
                        <a:pt x="1960" y="1470"/>
                        <a:pt x="2042" y="1361"/>
                        <a:pt x="2069" y="1252"/>
                      </a:cubicBezTo>
                      <a:cubicBezTo>
                        <a:pt x="2123" y="1143"/>
                        <a:pt x="2150" y="1035"/>
                        <a:pt x="2150" y="899"/>
                      </a:cubicBezTo>
                      <a:cubicBezTo>
                        <a:pt x="2150" y="790"/>
                        <a:pt x="2123" y="681"/>
                        <a:pt x="2069" y="572"/>
                      </a:cubicBezTo>
                      <a:cubicBezTo>
                        <a:pt x="2042" y="463"/>
                        <a:pt x="1960" y="354"/>
                        <a:pt x="1878" y="273"/>
                      </a:cubicBezTo>
                      <a:lnTo>
                        <a:pt x="1688" y="137"/>
                      </a:lnTo>
                      <a:cubicBezTo>
                        <a:pt x="1552" y="55"/>
                        <a:pt x="1388" y="0"/>
                        <a:pt x="1225"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3" name="Google Shape;1533;p15"/>
                <p:cNvSpPr/>
                <p:nvPr/>
              </p:nvSpPr>
              <p:spPr>
                <a:xfrm>
                  <a:off x="5051950" y="1455950"/>
                  <a:ext cx="59225" cy="45600"/>
                </a:xfrm>
                <a:custGeom>
                  <a:rect b="b" l="l" r="r" t="t"/>
                  <a:pathLst>
                    <a:path extrusionOk="0" h="1824" w="2369">
                      <a:moveTo>
                        <a:pt x="1198" y="1"/>
                      </a:moveTo>
                      <a:cubicBezTo>
                        <a:pt x="1" y="1"/>
                        <a:pt x="1" y="1824"/>
                        <a:pt x="1198" y="1824"/>
                      </a:cubicBezTo>
                      <a:cubicBezTo>
                        <a:pt x="2369" y="1824"/>
                        <a:pt x="2369" y="1"/>
                        <a:pt x="1198"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4" name="Google Shape;1534;p15"/>
                <p:cNvSpPr/>
                <p:nvPr/>
              </p:nvSpPr>
              <p:spPr>
                <a:xfrm>
                  <a:off x="5092775" y="1311025"/>
                  <a:ext cx="59225" cy="45625"/>
                </a:xfrm>
                <a:custGeom>
                  <a:rect b="b" l="l" r="r" t="t"/>
                  <a:pathLst>
                    <a:path extrusionOk="0" h="1825" w="2369">
                      <a:moveTo>
                        <a:pt x="1171" y="1"/>
                      </a:moveTo>
                      <a:cubicBezTo>
                        <a:pt x="1" y="1"/>
                        <a:pt x="1" y="1824"/>
                        <a:pt x="1171" y="1824"/>
                      </a:cubicBezTo>
                      <a:cubicBezTo>
                        <a:pt x="2368" y="1824"/>
                        <a:pt x="2368" y="1"/>
                        <a:pt x="1171"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5" name="Google Shape;1535;p15"/>
                <p:cNvSpPr/>
                <p:nvPr/>
              </p:nvSpPr>
              <p:spPr>
                <a:xfrm>
                  <a:off x="5104350" y="1571625"/>
                  <a:ext cx="59225" cy="45600"/>
                </a:xfrm>
                <a:custGeom>
                  <a:rect b="b" l="l" r="r" t="t"/>
                  <a:pathLst>
                    <a:path extrusionOk="0" h="1824" w="2369">
                      <a:moveTo>
                        <a:pt x="1171" y="0"/>
                      </a:moveTo>
                      <a:cubicBezTo>
                        <a:pt x="0" y="0"/>
                        <a:pt x="0" y="1823"/>
                        <a:pt x="1171" y="1823"/>
                      </a:cubicBezTo>
                      <a:cubicBezTo>
                        <a:pt x="2368" y="1823"/>
                        <a:pt x="2368" y="0"/>
                        <a:pt x="1171"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6" name="Google Shape;1536;p15"/>
                <p:cNvSpPr/>
                <p:nvPr/>
              </p:nvSpPr>
              <p:spPr>
                <a:xfrm>
                  <a:off x="5208450" y="1519225"/>
                  <a:ext cx="59200" cy="46300"/>
                </a:xfrm>
                <a:custGeom>
                  <a:rect b="b" l="l" r="r" t="t"/>
                  <a:pathLst>
                    <a:path extrusionOk="0" h="1852" w="2368">
                      <a:moveTo>
                        <a:pt x="1198" y="1"/>
                      </a:moveTo>
                      <a:cubicBezTo>
                        <a:pt x="0" y="1"/>
                        <a:pt x="0" y="1851"/>
                        <a:pt x="1198" y="1851"/>
                      </a:cubicBezTo>
                      <a:cubicBezTo>
                        <a:pt x="2368" y="1851"/>
                        <a:pt x="2368" y="1"/>
                        <a:pt x="1198"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7" name="Google Shape;1537;p15"/>
                <p:cNvSpPr/>
                <p:nvPr/>
              </p:nvSpPr>
              <p:spPr>
                <a:xfrm>
                  <a:off x="5179875" y="1658700"/>
                  <a:ext cx="59200" cy="45600"/>
                </a:xfrm>
                <a:custGeom>
                  <a:rect b="b" l="l" r="r" t="t"/>
                  <a:pathLst>
                    <a:path extrusionOk="0" h="1824" w="2368">
                      <a:moveTo>
                        <a:pt x="1170" y="0"/>
                      </a:moveTo>
                      <a:cubicBezTo>
                        <a:pt x="0" y="0"/>
                        <a:pt x="0" y="1824"/>
                        <a:pt x="1170" y="1824"/>
                      </a:cubicBezTo>
                      <a:cubicBezTo>
                        <a:pt x="2368" y="1824"/>
                        <a:pt x="2368" y="0"/>
                        <a:pt x="1170"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8" name="Google Shape;1538;p15"/>
                <p:cNvSpPr/>
                <p:nvPr/>
              </p:nvSpPr>
              <p:spPr>
                <a:xfrm>
                  <a:off x="5145175" y="1432825"/>
                  <a:ext cx="58525" cy="45600"/>
                </a:xfrm>
                <a:custGeom>
                  <a:rect b="b" l="l" r="r" t="t"/>
                  <a:pathLst>
                    <a:path extrusionOk="0" h="1824" w="2341">
                      <a:moveTo>
                        <a:pt x="1171" y="0"/>
                      </a:moveTo>
                      <a:cubicBezTo>
                        <a:pt x="0" y="0"/>
                        <a:pt x="0" y="1824"/>
                        <a:pt x="1171" y="1824"/>
                      </a:cubicBezTo>
                      <a:cubicBezTo>
                        <a:pt x="2341" y="1824"/>
                        <a:pt x="2341" y="0"/>
                        <a:pt x="1171"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9" name="Google Shape;1539;p15"/>
                <p:cNvSpPr/>
                <p:nvPr/>
              </p:nvSpPr>
              <p:spPr>
                <a:xfrm>
                  <a:off x="5104350" y="1704975"/>
                  <a:ext cx="59225" cy="45600"/>
                </a:xfrm>
                <a:custGeom>
                  <a:rect b="b" l="l" r="r" t="t"/>
                  <a:pathLst>
                    <a:path extrusionOk="0" h="1824" w="2369">
                      <a:moveTo>
                        <a:pt x="1171" y="0"/>
                      </a:moveTo>
                      <a:cubicBezTo>
                        <a:pt x="0" y="0"/>
                        <a:pt x="0" y="1823"/>
                        <a:pt x="1171" y="1823"/>
                      </a:cubicBezTo>
                      <a:cubicBezTo>
                        <a:pt x="2368" y="1823"/>
                        <a:pt x="2368" y="0"/>
                        <a:pt x="1171"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0" name="Google Shape;1540;p15"/>
                <p:cNvSpPr/>
                <p:nvPr/>
              </p:nvSpPr>
              <p:spPr>
                <a:xfrm>
                  <a:off x="4837650" y="1670275"/>
                  <a:ext cx="59225" cy="45600"/>
                </a:xfrm>
                <a:custGeom>
                  <a:rect b="b" l="l" r="r" t="t"/>
                  <a:pathLst>
                    <a:path extrusionOk="0" h="1824" w="2369">
                      <a:moveTo>
                        <a:pt x="1198" y="0"/>
                      </a:moveTo>
                      <a:cubicBezTo>
                        <a:pt x="1" y="0"/>
                        <a:pt x="1" y="1823"/>
                        <a:pt x="1198" y="1823"/>
                      </a:cubicBezTo>
                      <a:cubicBezTo>
                        <a:pt x="2368" y="1823"/>
                        <a:pt x="2368" y="0"/>
                        <a:pt x="1198"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1" name="Google Shape;1541;p15"/>
                <p:cNvSpPr/>
                <p:nvPr/>
              </p:nvSpPr>
              <p:spPr>
                <a:xfrm>
                  <a:off x="4739675" y="1589300"/>
                  <a:ext cx="58550" cy="45600"/>
                </a:xfrm>
                <a:custGeom>
                  <a:rect b="b" l="l" r="r" t="t"/>
                  <a:pathLst>
                    <a:path extrusionOk="0" h="1824" w="2342">
                      <a:moveTo>
                        <a:pt x="1171" y="1"/>
                      </a:moveTo>
                      <a:cubicBezTo>
                        <a:pt x="1" y="1"/>
                        <a:pt x="1" y="1824"/>
                        <a:pt x="1171" y="1824"/>
                      </a:cubicBezTo>
                      <a:cubicBezTo>
                        <a:pt x="2341" y="1824"/>
                        <a:pt x="2341" y="1"/>
                        <a:pt x="1171"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2" name="Google Shape;1542;p15"/>
                <p:cNvSpPr/>
                <p:nvPr/>
              </p:nvSpPr>
              <p:spPr>
                <a:xfrm>
                  <a:off x="4723350" y="1664150"/>
                  <a:ext cx="51725" cy="57000"/>
                </a:xfrm>
                <a:custGeom>
                  <a:rect b="b" l="l" r="r" t="t"/>
                  <a:pathLst>
                    <a:path extrusionOk="0" h="2280" w="2069">
                      <a:moveTo>
                        <a:pt x="919" y="0"/>
                      </a:moveTo>
                      <a:cubicBezTo>
                        <a:pt x="766" y="0"/>
                        <a:pt x="608" y="36"/>
                        <a:pt x="463" y="109"/>
                      </a:cubicBezTo>
                      <a:lnTo>
                        <a:pt x="273" y="245"/>
                      </a:lnTo>
                      <a:cubicBezTo>
                        <a:pt x="164" y="354"/>
                        <a:pt x="82" y="490"/>
                        <a:pt x="55" y="653"/>
                      </a:cubicBezTo>
                      <a:lnTo>
                        <a:pt x="1" y="898"/>
                      </a:lnTo>
                      <a:cubicBezTo>
                        <a:pt x="1" y="1062"/>
                        <a:pt x="55" y="1225"/>
                        <a:pt x="137" y="1361"/>
                      </a:cubicBezTo>
                      <a:lnTo>
                        <a:pt x="382" y="1824"/>
                      </a:lnTo>
                      <a:cubicBezTo>
                        <a:pt x="436" y="1932"/>
                        <a:pt x="518" y="2014"/>
                        <a:pt x="599" y="2096"/>
                      </a:cubicBezTo>
                      <a:cubicBezTo>
                        <a:pt x="708" y="2150"/>
                        <a:pt x="790" y="2232"/>
                        <a:pt x="926" y="2259"/>
                      </a:cubicBezTo>
                      <a:cubicBezTo>
                        <a:pt x="980" y="2273"/>
                        <a:pt x="1041" y="2279"/>
                        <a:pt x="1103" y="2279"/>
                      </a:cubicBezTo>
                      <a:cubicBezTo>
                        <a:pt x="1164" y="2279"/>
                        <a:pt x="1225" y="2273"/>
                        <a:pt x="1280" y="2259"/>
                      </a:cubicBezTo>
                      <a:cubicBezTo>
                        <a:pt x="1416" y="2232"/>
                        <a:pt x="1525" y="2205"/>
                        <a:pt x="1633" y="2150"/>
                      </a:cubicBezTo>
                      <a:lnTo>
                        <a:pt x="1797" y="1987"/>
                      </a:lnTo>
                      <a:cubicBezTo>
                        <a:pt x="1933" y="1878"/>
                        <a:pt x="2014" y="1742"/>
                        <a:pt x="2042" y="1579"/>
                      </a:cubicBezTo>
                      <a:lnTo>
                        <a:pt x="2069" y="1361"/>
                      </a:lnTo>
                      <a:cubicBezTo>
                        <a:pt x="2069" y="1170"/>
                        <a:pt x="2042" y="1034"/>
                        <a:pt x="1960" y="871"/>
                      </a:cubicBezTo>
                      <a:lnTo>
                        <a:pt x="1933" y="925"/>
                      </a:lnTo>
                      <a:cubicBezTo>
                        <a:pt x="1851" y="762"/>
                        <a:pt x="1769" y="599"/>
                        <a:pt x="1715" y="463"/>
                      </a:cubicBezTo>
                      <a:cubicBezTo>
                        <a:pt x="1661" y="354"/>
                        <a:pt x="1579" y="245"/>
                        <a:pt x="1470" y="191"/>
                      </a:cubicBezTo>
                      <a:cubicBezTo>
                        <a:pt x="1388" y="109"/>
                        <a:pt x="1280" y="55"/>
                        <a:pt x="1144" y="27"/>
                      </a:cubicBezTo>
                      <a:cubicBezTo>
                        <a:pt x="1071" y="9"/>
                        <a:pt x="995" y="0"/>
                        <a:pt x="919"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3" name="Google Shape;1543;p15"/>
                <p:cNvSpPr/>
                <p:nvPr/>
              </p:nvSpPr>
              <p:spPr>
                <a:xfrm>
                  <a:off x="4623350" y="1536925"/>
                  <a:ext cx="59200" cy="45600"/>
                </a:xfrm>
                <a:custGeom>
                  <a:rect b="b" l="l" r="r" t="t"/>
                  <a:pathLst>
                    <a:path extrusionOk="0" h="1824" w="2368">
                      <a:moveTo>
                        <a:pt x="1170" y="0"/>
                      </a:moveTo>
                      <a:cubicBezTo>
                        <a:pt x="0" y="0"/>
                        <a:pt x="0" y="1823"/>
                        <a:pt x="1170" y="1823"/>
                      </a:cubicBezTo>
                      <a:cubicBezTo>
                        <a:pt x="2368" y="1823"/>
                        <a:pt x="2368" y="0"/>
                        <a:pt x="1170"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4" name="Google Shape;1544;p15"/>
                <p:cNvSpPr/>
                <p:nvPr/>
              </p:nvSpPr>
              <p:spPr>
                <a:xfrm>
                  <a:off x="4530800" y="1577050"/>
                  <a:ext cx="59225" cy="46300"/>
                </a:xfrm>
                <a:custGeom>
                  <a:rect b="b" l="l" r="r" t="t"/>
                  <a:pathLst>
                    <a:path extrusionOk="0" h="1852" w="2369">
                      <a:moveTo>
                        <a:pt x="1171" y="1"/>
                      </a:moveTo>
                      <a:cubicBezTo>
                        <a:pt x="1" y="1"/>
                        <a:pt x="1" y="1851"/>
                        <a:pt x="1171" y="1851"/>
                      </a:cubicBezTo>
                      <a:cubicBezTo>
                        <a:pt x="2341" y="1851"/>
                        <a:pt x="2369" y="1"/>
                        <a:pt x="1171"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5" name="Google Shape;1545;p15"/>
                <p:cNvSpPr/>
                <p:nvPr/>
              </p:nvSpPr>
              <p:spPr>
                <a:xfrm>
                  <a:off x="4460725" y="1455950"/>
                  <a:ext cx="59225" cy="45600"/>
                </a:xfrm>
                <a:custGeom>
                  <a:rect b="b" l="l" r="r" t="t"/>
                  <a:pathLst>
                    <a:path extrusionOk="0" h="1824" w="2369">
                      <a:moveTo>
                        <a:pt x="1198" y="1"/>
                      </a:moveTo>
                      <a:cubicBezTo>
                        <a:pt x="1" y="1"/>
                        <a:pt x="1" y="1824"/>
                        <a:pt x="1198" y="1824"/>
                      </a:cubicBezTo>
                      <a:cubicBezTo>
                        <a:pt x="2368" y="1824"/>
                        <a:pt x="2368" y="1"/>
                        <a:pt x="1198"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6" name="Google Shape;1546;p15"/>
                <p:cNvSpPr/>
                <p:nvPr/>
              </p:nvSpPr>
              <p:spPr>
                <a:xfrm>
                  <a:off x="4357325" y="1368875"/>
                  <a:ext cx="46275" cy="51725"/>
                </a:xfrm>
                <a:custGeom>
                  <a:rect b="b" l="l" r="r" t="t"/>
                  <a:pathLst>
                    <a:path extrusionOk="0" h="2069" w="1851">
                      <a:moveTo>
                        <a:pt x="926" y="0"/>
                      </a:moveTo>
                      <a:lnTo>
                        <a:pt x="681" y="55"/>
                      </a:lnTo>
                      <a:cubicBezTo>
                        <a:pt x="545" y="82"/>
                        <a:pt x="381" y="163"/>
                        <a:pt x="272" y="272"/>
                      </a:cubicBezTo>
                      <a:lnTo>
                        <a:pt x="136" y="463"/>
                      </a:lnTo>
                      <a:cubicBezTo>
                        <a:pt x="55" y="599"/>
                        <a:pt x="28" y="762"/>
                        <a:pt x="0" y="925"/>
                      </a:cubicBezTo>
                      <a:lnTo>
                        <a:pt x="0" y="1170"/>
                      </a:lnTo>
                      <a:cubicBezTo>
                        <a:pt x="0" y="1279"/>
                        <a:pt x="28" y="1388"/>
                        <a:pt x="82" y="1497"/>
                      </a:cubicBezTo>
                      <a:cubicBezTo>
                        <a:pt x="136" y="1606"/>
                        <a:pt x="191" y="1715"/>
                        <a:pt x="272" y="1796"/>
                      </a:cubicBezTo>
                      <a:cubicBezTo>
                        <a:pt x="354" y="1878"/>
                        <a:pt x="463" y="1960"/>
                        <a:pt x="572" y="1987"/>
                      </a:cubicBezTo>
                      <a:cubicBezTo>
                        <a:pt x="681" y="2041"/>
                        <a:pt x="790" y="2068"/>
                        <a:pt x="926" y="2068"/>
                      </a:cubicBezTo>
                      <a:lnTo>
                        <a:pt x="1171" y="2041"/>
                      </a:lnTo>
                      <a:cubicBezTo>
                        <a:pt x="1307" y="1987"/>
                        <a:pt x="1443" y="1905"/>
                        <a:pt x="1579" y="1796"/>
                      </a:cubicBezTo>
                      <a:lnTo>
                        <a:pt x="1715" y="1606"/>
                      </a:lnTo>
                      <a:cubicBezTo>
                        <a:pt x="1796" y="1470"/>
                        <a:pt x="1824" y="1306"/>
                        <a:pt x="1851" y="1143"/>
                      </a:cubicBezTo>
                      <a:lnTo>
                        <a:pt x="1851" y="925"/>
                      </a:lnTo>
                      <a:cubicBezTo>
                        <a:pt x="1851" y="789"/>
                        <a:pt x="1824" y="681"/>
                        <a:pt x="1769" y="572"/>
                      </a:cubicBezTo>
                      <a:cubicBezTo>
                        <a:pt x="1715" y="463"/>
                        <a:pt x="1660" y="354"/>
                        <a:pt x="1579" y="272"/>
                      </a:cubicBezTo>
                      <a:cubicBezTo>
                        <a:pt x="1497" y="191"/>
                        <a:pt x="1388" y="136"/>
                        <a:pt x="1279" y="82"/>
                      </a:cubicBezTo>
                      <a:cubicBezTo>
                        <a:pt x="1171" y="27"/>
                        <a:pt x="1062" y="0"/>
                        <a:pt x="926"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7" name="Google Shape;1547;p15"/>
                <p:cNvSpPr/>
                <p:nvPr/>
              </p:nvSpPr>
              <p:spPr>
                <a:xfrm>
                  <a:off x="4397450" y="1223950"/>
                  <a:ext cx="59225" cy="45600"/>
                </a:xfrm>
                <a:custGeom>
                  <a:rect b="b" l="l" r="r" t="t"/>
                  <a:pathLst>
                    <a:path extrusionOk="0" h="1824" w="2369">
                      <a:moveTo>
                        <a:pt x="1171" y="1"/>
                      </a:moveTo>
                      <a:cubicBezTo>
                        <a:pt x="1" y="1"/>
                        <a:pt x="1" y="1824"/>
                        <a:pt x="1171" y="1824"/>
                      </a:cubicBezTo>
                      <a:cubicBezTo>
                        <a:pt x="2369" y="1824"/>
                        <a:pt x="2369" y="1"/>
                        <a:pt x="1171"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8" name="Google Shape;1548;p15"/>
                <p:cNvSpPr/>
                <p:nvPr/>
              </p:nvSpPr>
              <p:spPr>
                <a:xfrm>
                  <a:off x="4339625" y="1200825"/>
                  <a:ext cx="59225" cy="45600"/>
                </a:xfrm>
                <a:custGeom>
                  <a:rect b="b" l="l" r="r" t="t"/>
                  <a:pathLst>
                    <a:path extrusionOk="0" h="1824" w="2369">
                      <a:moveTo>
                        <a:pt x="1198" y="0"/>
                      </a:moveTo>
                      <a:cubicBezTo>
                        <a:pt x="1" y="0"/>
                        <a:pt x="1" y="1824"/>
                        <a:pt x="1198" y="1824"/>
                      </a:cubicBezTo>
                      <a:cubicBezTo>
                        <a:pt x="2368" y="1824"/>
                        <a:pt x="2368" y="0"/>
                        <a:pt x="1198"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9" name="Google Shape;1549;p15"/>
                <p:cNvSpPr/>
                <p:nvPr/>
              </p:nvSpPr>
              <p:spPr>
                <a:xfrm>
                  <a:off x="4351200" y="1044325"/>
                  <a:ext cx="59200" cy="45625"/>
                </a:xfrm>
                <a:custGeom>
                  <a:rect b="b" l="l" r="r" t="t"/>
                  <a:pathLst>
                    <a:path extrusionOk="0" h="1825" w="2368">
                      <a:moveTo>
                        <a:pt x="1171" y="1"/>
                      </a:moveTo>
                      <a:cubicBezTo>
                        <a:pt x="0" y="1"/>
                        <a:pt x="0" y="1824"/>
                        <a:pt x="1171" y="1824"/>
                      </a:cubicBezTo>
                      <a:cubicBezTo>
                        <a:pt x="2341" y="1824"/>
                        <a:pt x="2368" y="1"/>
                        <a:pt x="1171"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0" name="Google Shape;1550;p15"/>
                <p:cNvSpPr/>
                <p:nvPr/>
              </p:nvSpPr>
              <p:spPr>
                <a:xfrm>
                  <a:off x="4275675" y="986500"/>
                  <a:ext cx="59225" cy="45625"/>
                </a:xfrm>
                <a:custGeom>
                  <a:rect b="b" l="l" r="r" t="t"/>
                  <a:pathLst>
                    <a:path extrusionOk="0" h="1825" w="2369">
                      <a:moveTo>
                        <a:pt x="1171" y="1"/>
                      </a:moveTo>
                      <a:cubicBezTo>
                        <a:pt x="1" y="1"/>
                        <a:pt x="1" y="1824"/>
                        <a:pt x="1171" y="1824"/>
                      </a:cubicBezTo>
                      <a:cubicBezTo>
                        <a:pt x="2368" y="1824"/>
                        <a:pt x="2368" y="1"/>
                        <a:pt x="1171"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1" name="Google Shape;1551;p15"/>
                <p:cNvSpPr/>
                <p:nvPr/>
              </p:nvSpPr>
              <p:spPr>
                <a:xfrm>
                  <a:off x="4547825" y="789200"/>
                  <a:ext cx="59200" cy="46300"/>
                </a:xfrm>
                <a:custGeom>
                  <a:rect b="b" l="l" r="r" t="t"/>
                  <a:pathLst>
                    <a:path extrusionOk="0" h="1852" w="2368">
                      <a:moveTo>
                        <a:pt x="1198" y="1"/>
                      </a:moveTo>
                      <a:cubicBezTo>
                        <a:pt x="0" y="1"/>
                        <a:pt x="0" y="1851"/>
                        <a:pt x="1198" y="1851"/>
                      </a:cubicBezTo>
                      <a:cubicBezTo>
                        <a:pt x="2368" y="1851"/>
                        <a:pt x="2368" y="1"/>
                        <a:pt x="1198"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2" name="Google Shape;1552;p15"/>
                <p:cNvSpPr/>
                <p:nvPr/>
              </p:nvSpPr>
              <p:spPr>
                <a:xfrm>
                  <a:off x="4577750" y="638850"/>
                  <a:ext cx="51725" cy="46275"/>
                </a:xfrm>
                <a:custGeom>
                  <a:rect b="b" l="l" r="r" t="t"/>
                  <a:pathLst>
                    <a:path extrusionOk="0" h="1851" w="2069">
                      <a:moveTo>
                        <a:pt x="926" y="0"/>
                      </a:moveTo>
                      <a:cubicBezTo>
                        <a:pt x="790" y="0"/>
                        <a:pt x="681" y="27"/>
                        <a:pt x="572" y="82"/>
                      </a:cubicBezTo>
                      <a:cubicBezTo>
                        <a:pt x="463" y="109"/>
                        <a:pt x="354" y="191"/>
                        <a:pt x="273" y="272"/>
                      </a:cubicBezTo>
                      <a:cubicBezTo>
                        <a:pt x="110" y="463"/>
                        <a:pt x="28" y="681"/>
                        <a:pt x="1" y="926"/>
                      </a:cubicBezTo>
                      <a:lnTo>
                        <a:pt x="55" y="1170"/>
                      </a:lnTo>
                      <a:cubicBezTo>
                        <a:pt x="82" y="1307"/>
                        <a:pt x="164" y="1470"/>
                        <a:pt x="273" y="1579"/>
                      </a:cubicBezTo>
                      <a:lnTo>
                        <a:pt x="463" y="1715"/>
                      </a:lnTo>
                      <a:cubicBezTo>
                        <a:pt x="599" y="1796"/>
                        <a:pt x="763" y="1851"/>
                        <a:pt x="926" y="1851"/>
                      </a:cubicBezTo>
                      <a:lnTo>
                        <a:pt x="926" y="1824"/>
                      </a:lnTo>
                      <a:lnTo>
                        <a:pt x="1144" y="1824"/>
                      </a:lnTo>
                      <a:cubicBezTo>
                        <a:pt x="1389" y="1824"/>
                        <a:pt x="1606" y="1715"/>
                        <a:pt x="1797" y="1551"/>
                      </a:cubicBezTo>
                      <a:cubicBezTo>
                        <a:pt x="1878" y="1470"/>
                        <a:pt x="1960" y="1388"/>
                        <a:pt x="1987" y="1252"/>
                      </a:cubicBezTo>
                      <a:cubicBezTo>
                        <a:pt x="2042" y="1170"/>
                        <a:pt x="2069" y="1034"/>
                        <a:pt x="2069" y="926"/>
                      </a:cubicBezTo>
                      <a:lnTo>
                        <a:pt x="2042" y="681"/>
                      </a:lnTo>
                      <a:cubicBezTo>
                        <a:pt x="1987" y="517"/>
                        <a:pt x="1906" y="381"/>
                        <a:pt x="1797" y="272"/>
                      </a:cubicBezTo>
                      <a:lnTo>
                        <a:pt x="1606" y="136"/>
                      </a:lnTo>
                      <a:cubicBezTo>
                        <a:pt x="1470" y="55"/>
                        <a:pt x="1307" y="0"/>
                        <a:pt x="1144"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3" name="Google Shape;1553;p15"/>
                <p:cNvSpPr/>
                <p:nvPr/>
              </p:nvSpPr>
              <p:spPr>
                <a:xfrm>
                  <a:off x="4444400" y="598425"/>
                  <a:ext cx="51725" cy="45200"/>
                </a:xfrm>
                <a:custGeom>
                  <a:rect b="b" l="l" r="r" t="t"/>
                  <a:pathLst>
                    <a:path extrusionOk="0" h="1808" w="2069">
                      <a:moveTo>
                        <a:pt x="822" y="1"/>
                      </a:moveTo>
                      <a:cubicBezTo>
                        <a:pt x="732" y="1"/>
                        <a:pt x="652" y="26"/>
                        <a:pt x="572" y="66"/>
                      </a:cubicBezTo>
                      <a:cubicBezTo>
                        <a:pt x="463" y="120"/>
                        <a:pt x="355" y="175"/>
                        <a:pt x="273" y="257"/>
                      </a:cubicBezTo>
                      <a:cubicBezTo>
                        <a:pt x="191" y="338"/>
                        <a:pt x="137" y="447"/>
                        <a:pt x="110" y="556"/>
                      </a:cubicBezTo>
                      <a:cubicBezTo>
                        <a:pt x="28" y="665"/>
                        <a:pt x="1" y="774"/>
                        <a:pt x="28" y="910"/>
                      </a:cubicBezTo>
                      <a:cubicBezTo>
                        <a:pt x="28" y="991"/>
                        <a:pt x="28" y="1073"/>
                        <a:pt x="55" y="1155"/>
                      </a:cubicBezTo>
                      <a:cubicBezTo>
                        <a:pt x="82" y="1291"/>
                        <a:pt x="164" y="1427"/>
                        <a:pt x="273" y="1563"/>
                      </a:cubicBezTo>
                      <a:lnTo>
                        <a:pt x="463" y="1699"/>
                      </a:lnTo>
                      <a:cubicBezTo>
                        <a:pt x="599" y="1781"/>
                        <a:pt x="763" y="1808"/>
                        <a:pt x="926" y="1808"/>
                      </a:cubicBezTo>
                      <a:lnTo>
                        <a:pt x="1144" y="1808"/>
                      </a:lnTo>
                      <a:cubicBezTo>
                        <a:pt x="1389" y="1808"/>
                        <a:pt x="1634" y="1726"/>
                        <a:pt x="1797" y="1563"/>
                      </a:cubicBezTo>
                      <a:cubicBezTo>
                        <a:pt x="1878" y="1481"/>
                        <a:pt x="1960" y="1372"/>
                        <a:pt x="1987" y="1263"/>
                      </a:cubicBezTo>
                      <a:cubicBezTo>
                        <a:pt x="2042" y="1155"/>
                        <a:pt x="2069" y="1046"/>
                        <a:pt x="2069" y="910"/>
                      </a:cubicBezTo>
                      <a:cubicBezTo>
                        <a:pt x="2069" y="828"/>
                        <a:pt x="2042" y="746"/>
                        <a:pt x="2042" y="665"/>
                      </a:cubicBezTo>
                      <a:cubicBezTo>
                        <a:pt x="1987" y="529"/>
                        <a:pt x="1906" y="393"/>
                        <a:pt x="1797" y="257"/>
                      </a:cubicBezTo>
                      <a:lnTo>
                        <a:pt x="1606" y="120"/>
                      </a:lnTo>
                      <a:cubicBezTo>
                        <a:pt x="1494" y="53"/>
                        <a:pt x="1364" y="4"/>
                        <a:pt x="1230" y="4"/>
                      </a:cubicBezTo>
                      <a:cubicBezTo>
                        <a:pt x="1202" y="4"/>
                        <a:pt x="1173" y="7"/>
                        <a:pt x="1144" y="12"/>
                      </a:cubicBezTo>
                      <a:lnTo>
                        <a:pt x="926" y="12"/>
                      </a:lnTo>
                      <a:cubicBezTo>
                        <a:pt x="890" y="4"/>
                        <a:pt x="855" y="1"/>
                        <a:pt x="822"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4" name="Google Shape;1554;p15"/>
                <p:cNvSpPr/>
                <p:nvPr/>
              </p:nvSpPr>
              <p:spPr>
                <a:xfrm>
                  <a:off x="4455300" y="696675"/>
                  <a:ext cx="59200" cy="45600"/>
                </a:xfrm>
                <a:custGeom>
                  <a:rect b="b" l="l" r="r" t="t"/>
                  <a:pathLst>
                    <a:path extrusionOk="0" h="1824" w="2368">
                      <a:moveTo>
                        <a:pt x="1170" y="0"/>
                      </a:moveTo>
                      <a:cubicBezTo>
                        <a:pt x="0" y="0"/>
                        <a:pt x="0" y="1824"/>
                        <a:pt x="1170" y="1824"/>
                      </a:cubicBezTo>
                      <a:cubicBezTo>
                        <a:pt x="2368" y="1824"/>
                        <a:pt x="2368" y="0"/>
                        <a:pt x="1170"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5" name="Google Shape;1555;p15"/>
                <p:cNvSpPr/>
                <p:nvPr/>
              </p:nvSpPr>
              <p:spPr>
                <a:xfrm>
                  <a:off x="4647150" y="714375"/>
                  <a:ext cx="51725" cy="45600"/>
                </a:xfrm>
                <a:custGeom>
                  <a:rect b="b" l="l" r="r" t="t"/>
                  <a:pathLst>
                    <a:path extrusionOk="0" h="1824" w="2069">
                      <a:moveTo>
                        <a:pt x="899" y="0"/>
                      </a:moveTo>
                      <a:cubicBezTo>
                        <a:pt x="790" y="0"/>
                        <a:pt x="681" y="27"/>
                        <a:pt x="572" y="82"/>
                      </a:cubicBezTo>
                      <a:cubicBezTo>
                        <a:pt x="463" y="109"/>
                        <a:pt x="354" y="191"/>
                        <a:pt x="273" y="272"/>
                      </a:cubicBezTo>
                      <a:cubicBezTo>
                        <a:pt x="191" y="354"/>
                        <a:pt x="109" y="435"/>
                        <a:pt x="82" y="572"/>
                      </a:cubicBezTo>
                      <a:cubicBezTo>
                        <a:pt x="28" y="653"/>
                        <a:pt x="1" y="789"/>
                        <a:pt x="1" y="898"/>
                      </a:cubicBezTo>
                      <a:cubicBezTo>
                        <a:pt x="1" y="980"/>
                        <a:pt x="28" y="1061"/>
                        <a:pt x="28" y="1143"/>
                      </a:cubicBezTo>
                      <a:cubicBezTo>
                        <a:pt x="82" y="1306"/>
                        <a:pt x="164" y="1442"/>
                        <a:pt x="273" y="1551"/>
                      </a:cubicBezTo>
                      <a:lnTo>
                        <a:pt x="463" y="1715"/>
                      </a:lnTo>
                      <a:cubicBezTo>
                        <a:pt x="599" y="1796"/>
                        <a:pt x="763" y="1823"/>
                        <a:pt x="926" y="1823"/>
                      </a:cubicBezTo>
                      <a:lnTo>
                        <a:pt x="1144" y="1823"/>
                      </a:lnTo>
                      <a:cubicBezTo>
                        <a:pt x="1280" y="1823"/>
                        <a:pt x="1388" y="1796"/>
                        <a:pt x="1497" y="1742"/>
                      </a:cubicBezTo>
                      <a:cubicBezTo>
                        <a:pt x="1606" y="1715"/>
                        <a:pt x="1715" y="1633"/>
                        <a:pt x="1797" y="1551"/>
                      </a:cubicBezTo>
                      <a:cubicBezTo>
                        <a:pt x="1878" y="1470"/>
                        <a:pt x="1933" y="1361"/>
                        <a:pt x="1987" y="1252"/>
                      </a:cubicBezTo>
                      <a:cubicBezTo>
                        <a:pt x="2042" y="1143"/>
                        <a:pt x="2069" y="1034"/>
                        <a:pt x="2069" y="925"/>
                      </a:cubicBezTo>
                      <a:cubicBezTo>
                        <a:pt x="2069" y="844"/>
                        <a:pt x="2042" y="762"/>
                        <a:pt x="2014" y="680"/>
                      </a:cubicBezTo>
                      <a:cubicBezTo>
                        <a:pt x="1987" y="517"/>
                        <a:pt x="1906" y="381"/>
                        <a:pt x="1797" y="272"/>
                      </a:cubicBezTo>
                      <a:lnTo>
                        <a:pt x="1606" y="136"/>
                      </a:lnTo>
                      <a:cubicBezTo>
                        <a:pt x="1470" y="27"/>
                        <a:pt x="1307" y="0"/>
                        <a:pt x="1144"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6" name="Google Shape;1556;p15"/>
                <p:cNvSpPr/>
                <p:nvPr/>
              </p:nvSpPr>
              <p:spPr>
                <a:xfrm>
                  <a:off x="4704300" y="818450"/>
                  <a:ext cx="59225" cy="45625"/>
                </a:xfrm>
                <a:custGeom>
                  <a:rect b="b" l="l" r="r" t="t"/>
                  <a:pathLst>
                    <a:path extrusionOk="0" h="1825" w="2369">
                      <a:moveTo>
                        <a:pt x="1198" y="1"/>
                      </a:moveTo>
                      <a:cubicBezTo>
                        <a:pt x="1" y="1"/>
                        <a:pt x="1" y="1824"/>
                        <a:pt x="1198" y="1824"/>
                      </a:cubicBezTo>
                      <a:cubicBezTo>
                        <a:pt x="2368" y="1824"/>
                        <a:pt x="2368" y="1"/>
                        <a:pt x="1198"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7" name="Google Shape;1557;p15"/>
                <p:cNvSpPr/>
                <p:nvPr/>
              </p:nvSpPr>
              <p:spPr>
                <a:xfrm>
                  <a:off x="4802275" y="835475"/>
                  <a:ext cx="58525" cy="51725"/>
                </a:xfrm>
                <a:custGeom>
                  <a:rect b="b" l="l" r="r" t="t"/>
                  <a:pathLst>
                    <a:path extrusionOk="0" h="2069" w="2341">
                      <a:moveTo>
                        <a:pt x="1416" y="0"/>
                      </a:moveTo>
                      <a:cubicBezTo>
                        <a:pt x="1252" y="0"/>
                        <a:pt x="1089" y="27"/>
                        <a:pt x="953" y="109"/>
                      </a:cubicBezTo>
                      <a:lnTo>
                        <a:pt x="490" y="354"/>
                      </a:lnTo>
                      <a:cubicBezTo>
                        <a:pt x="164" y="517"/>
                        <a:pt x="0" y="898"/>
                        <a:pt x="55" y="1252"/>
                      </a:cubicBezTo>
                      <a:cubicBezTo>
                        <a:pt x="55" y="1388"/>
                        <a:pt x="109" y="1497"/>
                        <a:pt x="164" y="1606"/>
                      </a:cubicBezTo>
                      <a:lnTo>
                        <a:pt x="300" y="1796"/>
                      </a:lnTo>
                      <a:cubicBezTo>
                        <a:pt x="409" y="1905"/>
                        <a:pt x="572" y="1987"/>
                        <a:pt x="708" y="2014"/>
                      </a:cubicBezTo>
                      <a:lnTo>
                        <a:pt x="953" y="2068"/>
                      </a:lnTo>
                      <a:cubicBezTo>
                        <a:pt x="1116" y="2068"/>
                        <a:pt x="1279" y="2014"/>
                        <a:pt x="1416" y="1932"/>
                      </a:cubicBezTo>
                      <a:lnTo>
                        <a:pt x="1443" y="1932"/>
                      </a:lnTo>
                      <a:lnTo>
                        <a:pt x="1905" y="1687"/>
                      </a:lnTo>
                      <a:cubicBezTo>
                        <a:pt x="1987" y="1633"/>
                        <a:pt x="2096" y="1551"/>
                        <a:pt x="2150" y="1470"/>
                      </a:cubicBezTo>
                      <a:cubicBezTo>
                        <a:pt x="2232" y="1361"/>
                        <a:pt x="2286" y="1252"/>
                        <a:pt x="2314" y="1143"/>
                      </a:cubicBezTo>
                      <a:cubicBezTo>
                        <a:pt x="2341" y="1034"/>
                        <a:pt x="2341" y="898"/>
                        <a:pt x="2314" y="789"/>
                      </a:cubicBezTo>
                      <a:cubicBezTo>
                        <a:pt x="2314" y="653"/>
                        <a:pt x="2259" y="544"/>
                        <a:pt x="2205" y="436"/>
                      </a:cubicBezTo>
                      <a:lnTo>
                        <a:pt x="2069" y="272"/>
                      </a:lnTo>
                      <a:cubicBezTo>
                        <a:pt x="1960" y="136"/>
                        <a:pt x="1824" y="55"/>
                        <a:pt x="1660" y="27"/>
                      </a:cubicBezTo>
                      <a:lnTo>
                        <a:pt x="1416"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8" name="Google Shape;1558;p15"/>
                <p:cNvSpPr/>
                <p:nvPr/>
              </p:nvSpPr>
              <p:spPr>
                <a:xfrm>
                  <a:off x="4798200" y="731375"/>
                  <a:ext cx="51725" cy="45600"/>
                </a:xfrm>
                <a:custGeom>
                  <a:rect b="b" l="l" r="r" t="t"/>
                  <a:pathLst>
                    <a:path extrusionOk="0" h="1824" w="2069">
                      <a:moveTo>
                        <a:pt x="898" y="0"/>
                      </a:moveTo>
                      <a:cubicBezTo>
                        <a:pt x="789" y="0"/>
                        <a:pt x="680" y="28"/>
                        <a:pt x="572" y="82"/>
                      </a:cubicBezTo>
                      <a:cubicBezTo>
                        <a:pt x="463" y="109"/>
                        <a:pt x="354" y="191"/>
                        <a:pt x="272" y="273"/>
                      </a:cubicBezTo>
                      <a:cubicBezTo>
                        <a:pt x="191" y="354"/>
                        <a:pt x="109" y="463"/>
                        <a:pt x="82" y="572"/>
                      </a:cubicBezTo>
                      <a:cubicBezTo>
                        <a:pt x="27" y="681"/>
                        <a:pt x="0" y="790"/>
                        <a:pt x="0" y="898"/>
                      </a:cubicBezTo>
                      <a:cubicBezTo>
                        <a:pt x="0" y="980"/>
                        <a:pt x="27" y="1062"/>
                        <a:pt x="27" y="1143"/>
                      </a:cubicBezTo>
                      <a:cubicBezTo>
                        <a:pt x="82" y="1307"/>
                        <a:pt x="163" y="1443"/>
                        <a:pt x="272" y="1552"/>
                      </a:cubicBezTo>
                      <a:lnTo>
                        <a:pt x="463" y="1688"/>
                      </a:lnTo>
                      <a:cubicBezTo>
                        <a:pt x="599" y="1769"/>
                        <a:pt x="762" y="1824"/>
                        <a:pt x="925" y="1824"/>
                      </a:cubicBezTo>
                      <a:lnTo>
                        <a:pt x="1143" y="1824"/>
                      </a:lnTo>
                      <a:cubicBezTo>
                        <a:pt x="1279" y="1824"/>
                        <a:pt x="1388" y="1797"/>
                        <a:pt x="1497" y="1742"/>
                      </a:cubicBezTo>
                      <a:cubicBezTo>
                        <a:pt x="1606" y="1715"/>
                        <a:pt x="1715" y="1633"/>
                        <a:pt x="1796" y="1552"/>
                      </a:cubicBezTo>
                      <a:cubicBezTo>
                        <a:pt x="1878" y="1470"/>
                        <a:pt x="1932" y="1361"/>
                        <a:pt x="1987" y="1252"/>
                      </a:cubicBezTo>
                      <a:cubicBezTo>
                        <a:pt x="2041" y="1143"/>
                        <a:pt x="2068" y="1035"/>
                        <a:pt x="2068" y="926"/>
                      </a:cubicBezTo>
                      <a:cubicBezTo>
                        <a:pt x="2068" y="844"/>
                        <a:pt x="2041" y="762"/>
                        <a:pt x="2014" y="681"/>
                      </a:cubicBezTo>
                      <a:cubicBezTo>
                        <a:pt x="1987" y="517"/>
                        <a:pt x="1905" y="381"/>
                        <a:pt x="1796" y="273"/>
                      </a:cubicBezTo>
                      <a:lnTo>
                        <a:pt x="1606" y="136"/>
                      </a:lnTo>
                      <a:cubicBezTo>
                        <a:pt x="1470" y="55"/>
                        <a:pt x="1306" y="0"/>
                        <a:pt x="1143"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9" name="Google Shape;1559;p15"/>
                <p:cNvSpPr/>
                <p:nvPr/>
              </p:nvSpPr>
              <p:spPr>
                <a:xfrm>
                  <a:off x="4698850" y="684425"/>
                  <a:ext cx="58550" cy="51725"/>
                </a:xfrm>
                <a:custGeom>
                  <a:rect b="b" l="l" r="r" t="t"/>
                  <a:pathLst>
                    <a:path extrusionOk="0" h="2069" w="2342">
                      <a:moveTo>
                        <a:pt x="1389" y="1"/>
                      </a:moveTo>
                      <a:cubicBezTo>
                        <a:pt x="1225" y="1"/>
                        <a:pt x="1062" y="28"/>
                        <a:pt x="926" y="137"/>
                      </a:cubicBezTo>
                      <a:lnTo>
                        <a:pt x="463" y="354"/>
                      </a:lnTo>
                      <a:cubicBezTo>
                        <a:pt x="355" y="409"/>
                        <a:pt x="273" y="490"/>
                        <a:pt x="219" y="599"/>
                      </a:cubicBezTo>
                      <a:cubicBezTo>
                        <a:pt x="137" y="681"/>
                        <a:pt x="82" y="790"/>
                        <a:pt x="55" y="899"/>
                      </a:cubicBezTo>
                      <a:cubicBezTo>
                        <a:pt x="1" y="1035"/>
                        <a:pt x="1" y="1144"/>
                        <a:pt x="28" y="1280"/>
                      </a:cubicBezTo>
                      <a:cubicBezTo>
                        <a:pt x="28" y="1389"/>
                        <a:pt x="82" y="1497"/>
                        <a:pt x="137" y="1606"/>
                      </a:cubicBezTo>
                      <a:lnTo>
                        <a:pt x="273" y="1797"/>
                      </a:lnTo>
                      <a:cubicBezTo>
                        <a:pt x="382" y="1906"/>
                        <a:pt x="518" y="1987"/>
                        <a:pt x="681" y="2042"/>
                      </a:cubicBezTo>
                      <a:lnTo>
                        <a:pt x="926" y="2069"/>
                      </a:lnTo>
                      <a:cubicBezTo>
                        <a:pt x="1089" y="2069"/>
                        <a:pt x="1253" y="2014"/>
                        <a:pt x="1389" y="1933"/>
                      </a:cubicBezTo>
                      <a:lnTo>
                        <a:pt x="1851" y="1715"/>
                      </a:lnTo>
                      <a:cubicBezTo>
                        <a:pt x="2178" y="1525"/>
                        <a:pt x="2341" y="1171"/>
                        <a:pt x="2287" y="790"/>
                      </a:cubicBezTo>
                      <a:cubicBezTo>
                        <a:pt x="2287" y="681"/>
                        <a:pt x="2260" y="545"/>
                        <a:pt x="2178" y="463"/>
                      </a:cubicBezTo>
                      <a:lnTo>
                        <a:pt x="2042" y="273"/>
                      </a:lnTo>
                      <a:cubicBezTo>
                        <a:pt x="1933" y="164"/>
                        <a:pt x="1797" y="82"/>
                        <a:pt x="1634" y="28"/>
                      </a:cubicBezTo>
                      <a:lnTo>
                        <a:pt x="1389"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0" name="Google Shape;1560;p15"/>
                <p:cNvSpPr/>
                <p:nvPr/>
              </p:nvSpPr>
              <p:spPr>
                <a:xfrm>
                  <a:off x="4913175" y="847025"/>
                  <a:ext cx="59200" cy="46300"/>
                </a:xfrm>
                <a:custGeom>
                  <a:rect b="b" l="l" r="r" t="t"/>
                  <a:pathLst>
                    <a:path extrusionOk="0" h="1852" w="2368">
                      <a:moveTo>
                        <a:pt x="1170" y="1"/>
                      </a:moveTo>
                      <a:cubicBezTo>
                        <a:pt x="0" y="1"/>
                        <a:pt x="0" y="1851"/>
                        <a:pt x="1170" y="1851"/>
                      </a:cubicBezTo>
                      <a:cubicBezTo>
                        <a:pt x="2368" y="1851"/>
                        <a:pt x="2368" y="1"/>
                        <a:pt x="1170"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1" name="Google Shape;1561;p15"/>
                <p:cNvSpPr/>
                <p:nvPr/>
              </p:nvSpPr>
              <p:spPr>
                <a:xfrm>
                  <a:off x="5000250" y="963375"/>
                  <a:ext cx="59225" cy="45600"/>
                </a:xfrm>
                <a:custGeom>
                  <a:rect b="b" l="l" r="r" t="t"/>
                  <a:pathLst>
                    <a:path extrusionOk="0" h="1824" w="2369">
                      <a:moveTo>
                        <a:pt x="1171" y="0"/>
                      </a:moveTo>
                      <a:cubicBezTo>
                        <a:pt x="1" y="0"/>
                        <a:pt x="1" y="1824"/>
                        <a:pt x="1171" y="1824"/>
                      </a:cubicBezTo>
                      <a:cubicBezTo>
                        <a:pt x="2341" y="1824"/>
                        <a:pt x="2368" y="0"/>
                        <a:pt x="1171"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2" name="Google Shape;1562;p15"/>
                <p:cNvSpPr/>
                <p:nvPr/>
              </p:nvSpPr>
              <p:spPr>
                <a:xfrm>
                  <a:off x="5069650" y="1015075"/>
                  <a:ext cx="59225" cy="46300"/>
                </a:xfrm>
                <a:custGeom>
                  <a:rect b="b" l="l" r="r" t="t"/>
                  <a:pathLst>
                    <a:path extrusionOk="0" h="1852" w="2369">
                      <a:moveTo>
                        <a:pt x="1171" y="1"/>
                      </a:moveTo>
                      <a:cubicBezTo>
                        <a:pt x="1" y="1"/>
                        <a:pt x="1" y="1851"/>
                        <a:pt x="1171" y="1851"/>
                      </a:cubicBezTo>
                      <a:cubicBezTo>
                        <a:pt x="2368" y="1851"/>
                        <a:pt x="2368" y="1"/>
                        <a:pt x="1171"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3" name="Google Shape;1563;p15"/>
                <p:cNvSpPr/>
                <p:nvPr/>
              </p:nvSpPr>
              <p:spPr>
                <a:xfrm>
                  <a:off x="4751250" y="920500"/>
                  <a:ext cx="57175" cy="48000"/>
                </a:xfrm>
                <a:custGeom>
                  <a:rect b="b" l="l" r="r" t="t"/>
                  <a:pathLst>
                    <a:path extrusionOk="0" h="1920" w="2287">
                      <a:moveTo>
                        <a:pt x="1742" y="1443"/>
                      </a:moveTo>
                      <a:lnTo>
                        <a:pt x="1742" y="1471"/>
                      </a:lnTo>
                      <a:lnTo>
                        <a:pt x="1698" y="1521"/>
                      </a:lnTo>
                      <a:lnTo>
                        <a:pt x="1698" y="1521"/>
                      </a:lnTo>
                      <a:cubicBezTo>
                        <a:pt x="1714" y="1497"/>
                        <a:pt x="1728" y="1471"/>
                        <a:pt x="1742" y="1443"/>
                      </a:cubicBezTo>
                      <a:close/>
                      <a:moveTo>
                        <a:pt x="1497" y="1743"/>
                      </a:moveTo>
                      <a:lnTo>
                        <a:pt x="1496" y="1743"/>
                      </a:lnTo>
                      <a:lnTo>
                        <a:pt x="1496" y="1743"/>
                      </a:lnTo>
                      <a:cubicBezTo>
                        <a:pt x="1496" y="1743"/>
                        <a:pt x="1496" y="1743"/>
                        <a:pt x="1496" y="1743"/>
                      </a:cubicBezTo>
                      <a:lnTo>
                        <a:pt x="1496" y="1743"/>
                      </a:lnTo>
                      <a:cubicBezTo>
                        <a:pt x="1497" y="1743"/>
                        <a:pt x="1497" y="1743"/>
                        <a:pt x="1497" y="1743"/>
                      </a:cubicBezTo>
                      <a:close/>
                      <a:moveTo>
                        <a:pt x="1474" y="1743"/>
                      </a:moveTo>
                      <a:lnTo>
                        <a:pt x="1457" y="1758"/>
                      </a:lnTo>
                      <a:lnTo>
                        <a:pt x="1457" y="1758"/>
                      </a:lnTo>
                      <a:lnTo>
                        <a:pt x="1443" y="1763"/>
                      </a:lnTo>
                      <a:lnTo>
                        <a:pt x="1443" y="1763"/>
                      </a:lnTo>
                      <a:cubicBezTo>
                        <a:pt x="1446" y="1749"/>
                        <a:pt x="1458" y="1745"/>
                        <a:pt x="1474" y="1743"/>
                      </a:cubicBezTo>
                      <a:close/>
                      <a:moveTo>
                        <a:pt x="684" y="1628"/>
                      </a:moveTo>
                      <a:cubicBezTo>
                        <a:pt x="718" y="1662"/>
                        <a:pt x="754" y="1692"/>
                        <a:pt x="790" y="1715"/>
                      </a:cubicBezTo>
                      <a:cubicBezTo>
                        <a:pt x="790" y="1715"/>
                        <a:pt x="790" y="1715"/>
                        <a:pt x="790" y="1715"/>
                      </a:cubicBezTo>
                      <a:lnTo>
                        <a:pt x="790" y="1715"/>
                      </a:lnTo>
                      <a:cubicBezTo>
                        <a:pt x="817" y="1743"/>
                        <a:pt x="844" y="1743"/>
                        <a:pt x="844" y="1770"/>
                      </a:cubicBezTo>
                      <a:lnTo>
                        <a:pt x="694" y="1641"/>
                      </a:lnTo>
                      <a:lnTo>
                        <a:pt x="684" y="1628"/>
                      </a:lnTo>
                      <a:close/>
                      <a:moveTo>
                        <a:pt x="953" y="1797"/>
                      </a:moveTo>
                      <a:cubicBezTo>
                        <a:pt x="953" y="1797"/>
                        <a:pt x="955" y="1797"/>
                        <a:pt x="959" y="1798"/>
                      </a:cubicBezTo>
                      <a:lnTo>
                        <a:pt x="959" y="1798"/>
                      </a:lnTo>
                      <a:lnTo>
                        <a:pt x="953" y="1797"/>
                      </a:lnTo>
                      <a:close/>
                      <a:moveTo>
                        <a:pt x="1143" y="1"/>
                      </a:moveTo>
                      <a:cubicBezTo>
                        <a:pt x="1034" y="1"/>
                        <a:pt x="953" y="28"/>
                        <a:pt x="844" y="55"/>
                      </a:cubicBezTo>
                      <a:lnTo>
                        <a:pt x="817" y="55"/>
                      </a:lnTo>
                      <a:cubicBezTo>
                        <a:pt x="735" y="83"/>
                        <a:pt x="626" y="110"/>
                        <a:pt x="545" y="137"/>
                      </a:cubicBezTo>
                      <a:lnTo>
                        <a:pt x="517" y="137"/>
                      </a:lnTo>
                      <a:cubicBezTo>
                        <a:pt x="463" y="191"/>
                        <a:pt x="409" y="246"/>
                        <a:pt x="327" y="300"/>
                      </a:cubicBezTo>
                      <a:lnTo>
                        <a:pt x="327" y="328"/>
                      </a:lnTo>
                      <a:cubicBezTo>
                        <a:pt x="245" y="382"/>
                        <a:pt x="191" y="464"/>
                        <a:pt x="136" y="545"/>
                      </a:cubicBezTo>
                      <a:cubicBezTo>
                        <a:pt x="28" y="763"/>
                        <a:pt x="0" y="1008"/>
                        <a:pt x="55" y="1253"/>
                      </a:cubicBezTo>
                      <a:cubicBezTo>
                        <a:pt x="82" y="1362"/>
                        <a:pt x="136" y="1471"/>
                        <a:pt x="218" y="1552"/>
                      </a:cubicBezTo>
                      <a:cubicBezTo>
                        <a:pt x="300" y="1661"/>
                        <a:pt x="381" y="1743"/>
                        <a:pt x="490" y="1797"/>
                      </a:cubicBezTo>
                      <a:lnTo>
                        <a:pt x="708" y="1879"/>
                      </a:lnTo>
                      <a:cubicBezTo>
                        <a:pt x="790" y="1906"/>
                        <a:pt x="871" y="1920"/>
                        <a:pt x="953" y="1920"/>
                      </a:cubicBezTo>
                      <a:cubicBezTo>
                        <a:pt x="1018" y="1920"/>
                        <a:pt x="1084" y="1911"/>
                        <a:pt x="1149" y="1893"/>
                      </a:cubicBezTo>
                      <a:lnTo>
                        <a:pt x="1149" y="1893"/>
                      </a:lnTo>
                      <a:cubicBezTo>
                        <a:pt x="1195" y="1911"/>
                        <a:pt x="1244" y="1920"/>
                        <a:pt x="1293" y="1920"/>
                      </a:cubicBezTo>
                      <a:cubicBezTo>
                        <a:pt x="1354" y="1920"/>
                        <a:pt x="1415" y="1906"/>
                        <a:pt x="1470" y="1879"/>
                      </a:cubicBezTo>
                      <a:cubicBezTo>
                        <a:pt x="1606" y="1879"/>
                        <a:pt x="1715" y="1852"/>
                        <a:pt x="1824" y="1770"/>
                      </a:cubicBezTo>
                      <a:lnTo>
                        <a:pt x="2014" y="1634"/>
                      </a:lnTo>
                      <a:cubicBezTo>
                        <a:pt x="2123" y="1525"/>
                        <a:pt x="2205" y="1389"/>
                        <a:pt x="2232" y="1226"/>
                      </a:cubicBezTo>
                      <a:cubicBezTo>
                        <a:pt x="2232" y="1144"/>
                        <a:pt x="2259" y="1062"/>
                        <a:pt x="2286" y="981"/>
                      </a:cubicBezTo>
                      <a:cubicBezTo>
                        <a:pt x="2259" y="817"/>
                        <a:pt x="2232" y="681"/>
                        <a:pt x="2150" y="518"/>
                      </a:cubicBezTo>
                      <a:cubicBezTo>
                        <a:pt x="2096" y="464"/>
                        <a:pt x="2041" y="382"/>
                        <a:pt x="1987" y="328"/>
                      </a:cubicBezTo>
                      <a:cubicBezTo>
                        <a:pt x="1987" y="328"/>
                        <a:pt x="1987" y="328"/>
                        <a:pt x="1987" y="300"/>
                      </a:cubicBezTo>
                      <a:cubicBezTo>
                        <a:pt x="1905" y="246"/>
                        <a:pt x="1824" y="191"/>
                        <a:pt x="1769" y="137"/>
                      </a:cubicBezTo>
                      <a:lnTo>
                        <a:pt x="1742" y="137"/>
                      </a:lnTo>
                      <a:cubicBezTo>
                        <a:pt x="1660" y="110"/>
                        <a:pt x="1579" y="83"/>
                        <a:pt x="1497" y="55"/>
                      </a:cubicBezTo>
                      <a:lnTo>
                        <a:pt x="1470" y="55"/>
                      </a:lnTo>
                      <a:cubicBezTo>
                        <a:pt x="1361" y="28"/>
                        <a:pt x="1252" y="1"/>
                        <a:pt x="1143"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4" name="Google Shape;1564;p15"/>
                <p:cNvSpPr/>
                <p:nvPr/>
              </p:nvSpPr>
              <p:spPr>
                <a:xfrm>
                  <a:off x="5132250" y="1137550"/>
                  <a:ext cx="54450" cy="51725"/>
                </a:xfrm>
                <a:custGeom>
                  <a:rect b="b" l="l" r="r" t="t"/>
                  <a:pathLst>
                    <a:path extrusionOk="0" h="2069" w="2178">
                      <a:moveTo>
                        <a:pt x="1225" y="0"/>
                      </a:moveTo>
                      <a:lnTo>
                        <a:pt x="980" y="28"/>
                      </a:lnTo>
                      <a:cubicBezTo>
                        <a:pt x="817" y="82"/>
                        <a:pt x="681" y="164"/>
                        <a:pt x="572" y="272"/>
                      </a:cubicBezTo>
                      <a:lnTo>
                        <a:pt x="572" y="245"/>
                      </a:lnTo>
                      <a:lnTo>
                        <a:pt x="354" y="490"/>
                      </a:lnTo>
                      <a:cubicBezTo>
                        <a:pt x="245" y="572"/>
                        <a:pt x="191" y="653"/>
                        <a:pt x="164" y="762"/>
                      </a:cubicBezTo>
                      <a:cubicBezTo>
                        <a:pt x="0" y="1116"/>
                        <a:pt x="82" y="1524"/>
                        <a:pt x="354" y="1796"/>
                      </a:cubicBezTo>
                      <a:lnTo>
                        <a:pt x="517" y="1933"/>
                      </a:lnTo>
                      <a:cubicBezTo>
                        <a:pt x="681" y="2014"/>
                        <a:pt x="817" y="2069"/>
                        <a:pt x="980" y="2069"/>
                      </a:cubicBezTo>
                      <a:lnTo>
                        <a:pt x="1225" y="2041"/>
                      </a:lnTo>
                      <a:cubicBezTo>
                        <a:pt x="1388" y="1987"/>
                        <a:pt x="1524" y="1905"/>
                        <a:pt x="1633" y="1796"/>
                      </a:cubicBezTo>
                      <a:lnTo>
                        <a:pt x="1878" y="1552"/>
                      </a:lnTo>
                      <a:cubicBezTo>
                        <a:pt x="1960" y="1470"/>
                        <a:pt x="2014" y="1388"/>
                        <a:pt x="2069" y="1279"/>
                      </a:cubicBezTo>
                      <a:cubicBezTo>
                        <a:pt x="2177" y="1034"/>
                        <a:pt x="2177" y="790"/>
                        <a:pt x="2069" y="572"/>
                      </a:cubicBezTo>
                      <a:cubicBezTo>
                        <a:pt x="2014" y="436"/>
                        <a:pt x="1960" y="354"/>
                        <a:pt x="1878" y="272"/>
                      </a:cubicBezTo>
                      <a:lnTo>
                        <a:pt x="1688" y="109"/>
                      </a:lnTo>
                      <a:cubicBezTo>
                        <a:pt x="1551" y="28"/>
                        <a:pt x="1388" y="0"/>
                        <a:pt x="1225"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5" name="Google Shape;1565;p15"/>
                <p:cNvSpPr/>
                <p:nvPr/>
              </p:nvSpPr>
              <p:spPr>
                <a:xfrm>
                  <a:off x="5174425" y="1287900"/>
                  <a:ext cx="57175" cy="51725"/>
                </a:xfrm>
                <a:custGeom>
                  <a:rect b="b" l="l" r="r" t="t"/>
                  <a:pathLst>
                    <a:path extrusionOk="0" h="2069" w="2287">
                      <a:moveTo>
                        <a:pt x="1431" y="1800"/>
                      </a:moveTo>
                      <a:lnTo>
                        <a:pt x="1428" y="1801"/>
                      </a:lnTo>
                      <a:lnTo>
                        <a:pt x="1428" y="1801"/>
                      </a:lnTo>
                      <a:lnTo>
                        <a:pt x="1423" y="1802"/>
                      </a:lnTo>
                      <a:lnTo>
                        <a:pt x="1423" y="1802"/>
                      </a:lnTo>
                      <a:cubicBezTo>
                        <a:pt x="1426" y="1801"/>
                        <a:pt x="1428" y="1800"/>
                        <a:pt x="1431" y="1800"/>
                      </a:cubicBezTo>
                      <a:close/>
                      <a:moveTo>
                        <a:pt x="1116" y="1797"/>
                      </a:moveTo>
                      <a:cubicBezTo>
                        <a:pt x="1175" y="1809"/>
                        <a:pt x="1234" y="1815"/>
                        <a:pt x="1290" y="1817"/>
                      </a:cubicBezTo>
                      <a:lnTo>
                        <a:pt x="1290" y="1817"/>
                      </a:lnTo>
                      <a:lnTo>
                        <a:pt x="1266" y="1819"/>
                      </a:lnTo>
                      <a:lnTo>
                        <a:pt x="1266" y="1819"/>
                      </a:lnTo>
                      <a:lnTo>
                        <a:pt x="1062" y="1797"/>
                      </a:lnTo>
                      <a:close/>
                      <a:moveTo>
                        <a:pt x="1409" y="1812"/>
                      </a:moveTo>
                      <a:lnTo>
                        <a:pt x="1388" y="1824"/>
                      </a:lnTo>
                      <a:cubicBezTo>
                        <a:pt x="1393" y="1820"/>
                        <a:pt x="1397" y="1816"/>
                        <a:pt x="1401" y="1813"/>
                      </a:cubicBezTo>
                      <a:lnTo>
                        <a:pt x="1401" y="1813"/>
                      </a:lnTo>
                      <a:cubicBezTo>
                        <a:pt x="1404" y="1813"/>
                        <a:pt x="1406" y="1813"/>
                        <a:pt x="1409" y="1812"/>
                      </a:cubicBezTo>
                      <a:close/>
                      <a:moveTo>
                        <a:pt x="1252" y="1"/>
                      </a:moveTo>
                      <a:cubicBezTo>
                        <a:pt x="1144" y="1"/>
                        <a:pt x="1035" y="1"/>
                        <a:pt x="953" y="28"/>
                      </a:cubicBezTo>
                      <a:cubicBezTo>
                        <a:pt x="844" y="55"/>
                        <a:pt x="735" y="110"/>
                        <a:pt x="654" y="164"/>
                      </a:cubicBezTo>
                      <a:cubicBezTo>
                        <a:pt x="599" y="191"/>
                        <a:pt x="545" y="218"/>
                        <a:pt x="490" y="273"/>
                      </a:cubicBezTo>
                      <a:cubicBezTo>
                        <a:pt x="436" y="300"/>
                        <a:pt x="409" y="327"/>
                        <a:pt x="354" y="382"/>
                      </a:cubicBezTo>
                      <a:cubicBezTo>
                        <a:pt x="300" y="463"/>
                        <a:pt x="245" y="518"/>
                        <a:pt x="191" y="599"/>
                      </a:cubicBezTo>
                      <a:lnTo>
                        <a:pt x="164" y="627"/>
                      </a:lnTo>
                      <a:cubicBezTo>
                        <a:pt x="137" y="708"/>
                        <a:pt x="82" y="817"/>
                        <a:pt x="55" y="899"/>
                      </a:cubicBezTo>
                      <a:cubicBezTo>
                        <a:pt x="1" y="1144"/>
                        <a:pt x="28" y="1389"/>
                        <a:pt x="137" y="1606"/>
                      </a:cubicBezTo>
                      <a:cubicBezTo>
                        <a:pt x="191" y="1715"/>
                        <a:pt x="273" y="1824"/>
                        <a:pt x="382" y="1878"/>
                      </a:cubicBezTo>
                      <a:cubicBezTo>
                        <a:pt x="463" y="1960"/>
                        <a:pt x="572" y="2015"/>
                        <a:pt x="708" y="2042"/>
                      </a:cubicBezTo>
                      <a:lnTo>
                        <a:pt x="926" y="2069"/>
                      </a:lnTo>
                      <a:cubicBezTo>
                        <a:pt x="1116" y="2069"/>
                        <a:pt x="1252" y="2042"/>
                        <a:pt x="1416" y="1933"/>
                      </a:cubicBezTo>
                      <a:lnTo>
                        <a:pt x="1579" y="1797"/>
                      </a:lnTo>
                      <a:cubicBezTo>
                        <a:pt x="1581" y="1795"/>
                        <a:pt x="1584" y="1793"/>
                        <a:pt x="1586" y="1791"/>
                      </a:cubicBezTo>
                      <a:lnTo>
                        <a:pt x="1586" y="1791"/>
                      </a:lnTo>
                      <a:cubicBezTo>
                        <a:pt x="1673" y="1779"/>
                        <a:pt x="1763" y="1748"/>
                        <a:pt x="1824" y="1688"/>
                      </a:cubicBezTo>
                      <a:cubicBezTo>
                        <a:pt x="2042" y="1579"/>
                        <a:pt x="2178" y="1389"/>
                        <a:pt x="2259" y="1144"/>
                      </a:cubicBezTo>
                      <a:cubicBezTo>
                        <a:pt x="2259" y="1062"/>
                        <a:pt x="2287" y="980"/>
                        <a:pt x="2287" y="899"/>
                      </a:cubicBezTo>
                      <a:cubicBezTo>
                        <a:pt x="2287" y="735"/>
                        <a:pt x="2259" y="599"/>
                        <a:pt x="2178" y="436"/>
                      </a:cubicBezTo>
                      <a:lnTo>
                        <a:pt x="2014" y="246"/>
                      </a:lnTo>
                      <a:cubicBezTo>
                        <a:pt x="1906" y="137"/>
                        <a:pt x="1769" y="55"/>
                        <a:pt x="1606" y="28"/>
                      </a:cubicBezTo>
                      <a:cubicBezTo>
                        <a:pt x="1497" y="1"/>
                        <a:pt x="1416" y="1"/>
                        <a:pt x="1334"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6" name="Google Shape;1566;p15"/>
                <p:cNvSpPr/>
                <p:nvPr/>
              </p:nvSpPr>
              <p:spPr>
                <a:xfrm>
                  <a:off x="5226125" y="1322600"/>
                  <a:ext cx="58550" cy="51725"/>
                </a:xfrm>
                <a:custGeom>
                  <a:rect b="b" l="l" r="r" t="t"/>
                  <a:pathLst>
                    <a:path extrusionOk="0" h="2069" w="2342">
                      <a:moveTo>
                        <a:pt x="1416" y="1"/>
                      </a:moveTo>
                      <a:cubicBezTo>
                        <a:pt x="1253" y="1"/>
                        <a:pt x="1089" y="28"/>
                        <a:pt x="953" y="137"/>
                      </a:cubicBezTo>
                      <a:lnTo>
                        <a:pt x="491" y="354"/>
                      </a:lnTo>
                      <a:cubicBezTo>
                        <a:pt x="382" y="409"/>
                        <a:pt x="300" y="490"/>
                        <a:pt x="219" y="599"/>
                      </a:cubicBezTo>
                      <a:cubicBezTo>
                        <a:pt x="55" y="790"/>
                        <a:pt x="1" y="1035"/>
                        <a:pt x="55" y="1280"/>
                      </a:cubicBezTo>
                      <a:cubicBezTo>
                        <a:pt x="55" y="1389"/>
                        <a:pt x="82" y="1497"/>
                        <a:pt x="164" y="1606"/>
                      </a:cubicBezTo>
                      <a:lnTo>
                        <a:pt x="300" y="1797"/>
                      </a:lnTo>
                      <a:cubicBezTo>
                        <a:pt x="409" y="1906"/>
                        <a:pt x="545" y="1987"/>
                        <a:pt x="708" y="2042"/>
                      </a:cubicBezTo>
                      <a:lnTo>
                        <a:pt x="953" y="2069"/>
                      </a:lnTo>
                      <a:cubicBezTo>
                        <a:pt x="1117" y="2069"/>
                        <a:pt x="1280" y="2014"/>
                        <a:pt x="1416" y="1933"/>
                      </a:cubicBezTo>
                      <a:lnTo>
                        <a:pt x="1879" y="1715"/>
                      </a:lnTo>
                      <a:cubicBezTo>
                        <a:pt x="1987" y="1661"/>
                        <a:pt x="2069" y="1579"/>
                        <a:pt x="2124" y="1470"/>
                      </a:cubicBezTo>
                      <a:cubicBezTo>
                        <a:pt x="2205" y="1389"/>
                        <a:pt x="2260" y="1280"/>
                        <a:pt x="2287" y="1144"/>
                      </a:cubicBezTo>
                      <a:cubicBezTo>
                        <a:pt x="2341" y="1035"/>
                        <a:pt x="2341" y="899"/>
                        <a:pt x="2314" y="790"/>
                      </a:cubicBezTo>
                      <a:cubicBezTo>
                        <a:pt x="2314" y="681"/>
                        <a:pt x="2260" y="545"/>
                        <a:pt x="2205" y="463"/>
                      </a:cubicBezTo>
                      <a:lnTo>
                        <a:pt x="2069" y="273"/>
                      </a:lnTo>
                      <a:cubicBezTo>
                        <a:pt x="1960" y="164"/>
                        <a:pt x="1797" y="82"/>
                        <a:pt x="1661" y="28"/>
                      </a:cubicBezTo>
                      <a:lnTo>
                        <a:pt x="1416"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7" name="Google Shape;1567;p15"/>
                <p:cNvSpPr/>
                <p:nvPr/>
              </p:nvSpPr>
              <p:spPr>
                <a:xfrm>
                  <a:off x="5289400" y="1444375"/>
                  <a:ext cx="59225" cy="45625"/>
                </a:xfrm>
                <a:custGeom>
                  <a:rect b="b" l="l" r="r" t="t"/>
                  <a:pathLst>
                    <a:path extrusionOk="0" h="1825" w="2369">
                      <a:moveTo>
                        <a:pt x="1198" y="1"/>
                      </a:moveTo>
                      <a:cubicBezTo>
                        <a:pt x="1" y="1"/>
                        <a:pt x="1" y="1824"/>
                        <a:pt x="1198" y="1824"/>
                      </a:cubicBezTo>
                      <a:cubicBezTo>
                        <a:pt x="2368" y="1824"/>
                        <a:pt x="2368" y="1"/>
                        <a:pt x="1198"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8" name="Google Shape;1568;p15"/>
                <p:cNvSpPr/>
                <p:nvPr/>
              </p:nvSpPr>
              <p:spPr>
                <a:xfrm>
                  <a:off x="4942425" y="1745525"/>
                  <a:ext cx="51725" cy="45875"/>
                </a:xfrm>
                <a:custGeom>
                  <a:rect b="b" l="l" r="r" t="t"/>
                  <a:pathLst>
                    <a:path extrusionOk="0" h="1835" w="2069">
                      <a:moveTo>
                        <a:pt x="828" y="1"/>
                      </a:moveTo>
                      <a:cubicBezTo>
                        <a:pt x="735" y="1"/>
                        <a:pt x="654" y="31"/>
                        <a:pt x="572" y="93"/>
                      </a:cubicBezTo>
                      <a:cubicBezTo>
                        <a:pt x="463" y="120"/>
                        <a:pt x="354" y="174"/>
                        <a:pt x="273" y="256"/>
                      </a:cubicBezTo>
                      <a:cubicBezTo>
                        <a:pt x="191" y="337"/>
                        <a:pt x="137" y="446"/>
                        <a:pt x="82" y="555"/>
                      </a:cubicBezTo>
                      <a:cubicBezTo>
                        <a:pt x="28" y="664"/>
                        <a:pt x="0" y="773"/>
                        <a:pt x="28" y="909"/>
                      </a:cubicBezTo>
                      <a:lnTo>
                        <a:pt x="55" y="1154"/>
                      </a:lnTo>
                      <a:cubicBezTo>
                        <a:pt x="82" y="1290"/>
                        <a:pt x="164" y="1453"/>
                        <a:pt x="273" y="1562"/>
                      </a:cubicBezTo>
                      <a:lnTo>
                        <a:pt x="463" y="1698"/>
                      </a:lnTo>
                      <a:cubicBezTo>
                        <a:pt x="599" y="1780"/>
                        <a:pt x="762" y="1807"/>
                        <a:pt x="926" y="1834"/>
                      </a:cubicBezTo>
                      <a:lnTo>
                        <a:pt x="1171" y="1834"/>
                      </a:lnTo>
                      <a:cubicBezTo>
                        <a:pt x="1280" y="1834"/>
                        <a:pt x="1416" y="1807"/>
                        <a:pt x="1497" y="1753"/>
                      </a:cubicBezTo>
                      <a:cubicBezTo>
                        <a:pt x="1633" y="1725"/>
                        <a:pt x="1715" y="1644"/>
                        <a:pt x="1797" y="1562"/>
                      </a:cubicBezTo>
                      <a:cubicBezTo>
                        <a:pt x="1960" y="1399"/>
                        <a:pt x="2069" y="1154"/>
                        <a:pt x="2069" y="909"/>
                      </a:cubicBezTo>
                      <a:lnTo>
                        <a:pt x="2042" y="664"/>
                      </a:lnTo>
                      <a:cubicBezTo>
                        <a:pt x="1987" y="528"/>
                        <a:pt x="1905" y="392"/>
                        <a:pt x="1797" y="256"/>
                      </a:cubicBezTo>
                      <a:lnTo>
                        <a:pt x="1606" y="120"/>
                      </a:lnTo>
                      <a:cubicBezTo>
                        <a:pt x="1470" y="38"/>
                        <a:pt x="1307" y="11"/>
                        <a:pt x="1143" y="11"/>
                      </a:cubicBezTo>
                      <a:lnTo>
                        <a:pt x="926" y="11"/>
                      </a:lnTo>
                      <a:cubicBezTo>
                        <a:pt x="892" y="4"/>
                        <a:pt x="859" y="1"/>
                        <a:pt x="828"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9" name="Google Shape;1569;p15"/>
                <p:cNvSpPr/>
                <p:nvPr/>
              </p:nvSpPr>
              <p:spPr>
                <a:xfrm>
                  <a:off x="5058775" y="1821300"/>
                  <a:ext cx="57175" cy="45600"/>
                </a:xfrm>
                <a:custGeom>
                  <a:rect b="b" l="l" r="r" t="t"/>
                  <a:pathLst>
                    <a:path extrusionOk="0" h="1824" w="2287">
                      <a:moveTo>
                        <a:pt x="898" y="1"/>
                      </a:moveTo>
                      <a:cubicBezTo>
                        <a:pt x="789" y="1"/>
                        <a:pt x="653" y="28"/>
                        <a:pt x="572" y="82"/>
                      </a:cubicBezTo>
                      <a:cubicBezTo>
                        <a:pt x="436" y="110"/>
                        <a:pt x="354" y="164"/>
                        <a:pt x="272" y="273"/>
                      </a:cubicBezTo>
                      <a:cubicBezTo>
                        <a:pt x="191" y="354"/>
                        <a:pt x="109" y="436"/>
                        <a:pt x="82" y="572"/>
                      </a:cubicBezTo>
                      <a:cubicBezTo>
                        <a:pt x="27" y="654"/>
                        <a:pt x="0" y="790"/>
                        <a:pt x="0" y="899"/>
                      </a:cubicBezTo>
                      <a:lnTo>
                        <a:pt x="27" y="1144"/>
                      </a:lnTo>
                      <a:cubicBezTo>
                        <a:pt x="82" y="1307"/>
                        <a:pt x="163" y="1443"/>
                        <a:pt x="272" y="1552"/>
                      </a:cubicBezTo>
                      <a:lnTo>
                        <a:pt x="463" y="1688"/>
                      </a:lnTo>
                      <a:cubicBezTo>
                        <a:pt x="599" y="1770"/>
                        <a:pt x="762" y="1824"/>
                        <a:pt x="925" y="1824"/>
                      </a:cubicBezTo>
                      <a:lnTo>
                        <a:pt x="1388" y="1824"/>
                      </a:lnTo>
                      <a:cubicBezTo>
                        <a:pt x="1497" y="1824"/>
                        <a:pt x="1606" y="1797"/>
                        <a:pt x="1715" y="1742"/>
                      </a:cubicBezTo>
                      <a:cubicBezTo>
                        <a:pt x="1932" y="1661"/>
                        <a:pt x="2123" y="1470"/>
                        <a:pt x="2204" y="1253"/>
                      </a:cubicBezTo>
                      <a:cubicBezTo>
                        <a:pt x="2259" y="1144"/>
                        <a:pt x="2286" y="1035"/>
                        <a:pt x="2286" y="926"/>
                      </a:cubicBezTo>
                      <a:lnTo>
                        <a:pt x="2259" y="681"/>
                      </a:lnTo>
                      <a:cubicBezTo>
                        <a:pt x="2204" y="518"/>
                        <a:pt x="2123" y="382"/>
                        <a:pt x="2014" y="273"/>
                      </a:cubicBezTo>
                      <a:lnTo>
                        <a:pt x="1823" y="110"/>
                      </a:lnTo>
                      <a:cubicBezTo>
                        <a:pt x="1687" y="28"/>
                        <a:pt x="1524" y="1"/>
                        <a:pt x="1361"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0" name="Google Shape;1570;p15"/>
                <p:cNvSpPr/>
                <p:nvPr/>
              </p:nvSpPr>
              <p:spPr>
                <a:xfrm>
                  <a:off x="5249950" y="1763225"/>
                  <a:ext cx="51725" cy="45850"/>
                </a:xfrm>
                <a:custGeom>
                  <a:rect b="b" l="l" r="r" t="t"/>
                  <a:pathLst>
                    <a:path extrusionOk="0" h="1834" w="2069">
                      <a:moveTo>
                        <a:pt x="817" y="0"/>
                      </a:moveTo>
                      <a:cubicBezTo>
                        <a:pt x="735" y="0"/>
                        <a:pt x="653" y="31"/>
                        <a:pt x="572" y="92"/>
                      </a:cubicBezTo>
                      <a:cubicBezTo>
                        <a:pt x="463" y="119"/>
                        <a:pt x="354" y="174"/>
                        <a:pt x="272" y="283"/>
                      </a:cubicBezTo>
                      <a:cubicBezTo>
                        <a:pt x="191" y="337"/>
                        <a:pt x="109" y="446"/>
                        <a:pt x="82" y="555"/>
                      </a:cubicBezTo>
                      <a:cubicBezTo>
                        <a:pt x="28" y="664"/>
                        <a:pt x="0" y="800"/>
                        <a:pt x="0" y="909"/>
                      </a:cubicBezTo>
                      <a:cubicBezTo>
                        <a:pt x="0" y="990"/>
                        <a:pt x="28" y="1072"/>
                        <a:pt x="28" y="1153"/>
                      </a:cubicBezTo>
                      <a:cubicBezTo>
                        <a:pt x="82" y="1290"/>
                        <a:pt x="164" y="1426"/>
                        <a:pt x="272" y="1562"/>
                      </a:cubicBezTo>
                      <a:lnTo>
                        <a:pt x="463" y="1698"/>
                      </a:lnTo>
                      <a:cubicBezTo>
                        <a:pt x="599" y="1779"/>
                        <a:pt x="762" y="1834"/>
                        <a:pt x="926" y="1834"/>
                      </a:cubicBezTo>
                      <a:lnTo>
                        <a:pt x="1143" y="1834"/>
                      </a:lnTo>
                      <a:cubicBezTo>
                        <a:pt x="1279" y="1834"/>
                        <a:pt x="1388" y="1807"/>
                        <a:pt x="1497" y="1752"/>
                      </a:cubicBezTo>
                      <a:cubicBezTo>
                        <a:pt x="1606" y="1698"/>
                        <a:pt x="1715" y="1643"/>
                        <a:pt x="1796" y="1562"/>
                      </a:cubicBezTo>
                      <a:cubicBezTo>
                        <a:pt x="1878" y="1480"/>
                        <a:pt x="1933" y="1371"/>
                        <a:pt x="1987" y="1262"/>
                      </a:cubicBezTo>
                      <a:cubicBezTo>
                        <a:pt x="2041" y="1153"/>
                        <a:pt x="2069" y="1045"/>
                        <a:pt x="2069" y="909"/>
                      </a:cubicBezTo>
                      <a:cubicBezTo>
                        <a:pt x="2069" y="827"/>
                        <a:pt x="2041" y="745"/>
                        <a:pt x="2014" y="664"/>
                      </a:cubicBezTo>
                      <a:cubicBezTo>
                        <a:pt x="1987" y="528"/>
                        <a:pt x="1905" y="391"/>
                        <a:pt x="1796" y="283"/>
                      </a:cubicBezTo>
                      <a:lnTo>
                        <a:pt x="1606" y="119"/>
                      </a:lnTo>
                      <a:cubicBezTo>
                        <a:pt x="1470" y="38"/>
                        <a:pt x="1307" y="10"/>
                        <a:pt x="1143" y="10"/>
                      </a:cubicBezTo>
                      <a:lnTo>
                        <a:pt x="898" y="10"/>
                      </a:lnTo>
                      <a:cubicBezTo>
                        <a:pt x="871" y="4"/>
                        <a:pt x="844" y="0"/>
                        <a:pt x="817"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1" name="Google Shape;1571;p15"/>
                <p:cNvSpPr/>
                <p:nvPr/>
              </p:nvSpPr>
              <p:spPr>
                <a:xfrm>
                  <a:off x="5324775" y="1594750"/>
                  <a:ext cx="59225" cy="46275"/>
                </a:xfrm>
                <a:custGeom>
                  <a:rect b="b" l="l" r="r" t="t"/>
                  <a:pathLst>
                    <a:path extrusionOk="0" h="1851" w="2369">
                      <a:moveTo>
                        <a:pt x="1171" y="0"/>
                      </a:moveTo>
                      <a:cubicBezTo>
                        <a:pt x="1" y="0"/>
                        <a:pt x="1" y="1851"/>
                        <a:pt x="1171" y="1851"/>
                      </a:cubicBezTo>
                      <a:cubicBezTo>
                        <a:pt x="2341" y="1851"/>
                        <a:pt x="2368" y="0"/>
                        <a:pt x="1171"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1572" name="Google Shape;1572;p15"/>
            <p:cNvSpPr/>
            <p:nvPr/>
          </p:nvSpPr>
          <p:spPr>
            <a:xfrm>
              <a:off x="116625" y="1109150"/>
              <a:ext cx="704175" cy="757750"/>
            </a:xfrm>
            <a:custGeom>
              <a:rect b="b" l="l" r="r" t="t"/>
              <a:pathLst>
                <a:path extrusionOk="0" h="30310" w="28167">
                  <a:moveTo>
                    <a:pt x="24181" y="0"/>
                  </a:moveTo>
                  <a:cubicBezTo>
                    <a:pt x="21996" y="0"/>
                    <a:pt x="19839" y="1521"/>
                    <a:pt x="19540" y="4097"/>
                  </a:cubicBezTo>
                  <a:cubicBezTo>
                    <a:pt x="19458" y="5022"/>
                    <a:pt x="19486" y="5948"/>
                    <a:pt x="19595" y="6873"/>
                  </a:cubicBezTo>
                  <a:cubicBezTo>
                    <a:pt x="19676" y="7717"/>
                    <a:pt x="19758" y="8642"/>
                    <a:pt x="19404" y="9431"/>
                  </a:cubicBezTo>
                  <a:cubicBezTo>
                    <a:pt x="19105" y="10084"/>
                    <a:pt x="18506" y="10547"/>
                    <a:pt x="17798" y="10737"/>
                  </a:cubicBezTo>
                  <a:cubicBezTo>
                    <a:pt x="17639" y="10776"/>
                    <a:pt x="17482" y="10792"/>
                    <a:pt x="17327" y="10792"/>
                  </a:cubicBezTo>
                  <a:cubicBezTo>
                    <a:pt x="16609" y="10792"/>
                    <a:pt x="15929" y="10441"/>
                    <a:pt x="15213" y="10329"/>
                  </a:cubicBezTo>
                  <a:cubicBezTo>
                    <a:pt x="14999" y="10300"/>
                    <a:pt x="14786" y="10285"/>
                    <a:pt x="14575" y="10285"/>
                  </a:cubicBezTo>
                  <a:cubicBezTo>
                    <a:pt x="13035" y="10285"/>
                    <a:pt x="11584" y="11054"/>
                    <a:pt x="10723" y="12370"/>
                  </a:cubicBezTo>
                  <a:cubicBezTo>
                    <a:pt x="10206" y="13187"/>
                    <a:pt x="9961" y="14166"/>
                    <a:pt x="10015" y="15173"/>
                  </a:cubicBezTo>
                  <a:cubicBezTo>
                    <a:pt x="10070" y="16207"/>
                    <a:pt x="10396" y="17214"/>
                    <a:pt x="10451" y="18248"/>
                  </a:cubicBezTo>
                  <a:cubicBezTo>
                    <a:pt x="10478" y="18929"/>
                    <a:pt x="10451" y="19718"/>
                    <a:pt x="9988" y="20235"/>
                  </a:cubicBezTo>
                  <a:cubicBezTo>
                    <a:pt x="9693" y="20565"/>
                    <a:pt x="9309" y="20673"/>
                    <a:pt x="8915" y="20673"/>
                  </a:cubicBezTo>
                  <a:cubicBezTo>
                    <a:pt x="8691" y="20673"/>
                    <a:pt x="8463" y="20638"/>
                    <a:pt x="8246" y="20589"/>
                  </a:cubicBezTo>
                  <a:cubicBezTo>
                    <a:pt x="7023" y="20356"/>
                    <a:pt x="5813" y="19873"/>
                    <a:pt x="4587" y="19873"/>
                  </a:cubicBezTo>
                  <a:cubicBezTo>
                    <a:pt x="4096" y="19873"/>
                    <a:pt x="3601" y="19951"/>
                    <a:pt x="3103" y="20153"/>
                  </a:cubicBezTo>
                  <a:cubicBezTo>
                    <a:pt x="1225" y="20970"/>
                    <a:pt x="0" y="22848"/>
                    <a:pt x="28" y="24889"/>
                  </a:cubicBezTo>
                  <a:cubicBezTo>
                    <a:pt x="82" y="27066"/>
                    <a:pt x="1388" y="28971"/>
                    <a:pt x="3130" y="30196"/>
                  </a:cubicBezTo>
                  <a:cubicBezTo>
                    <a:pt x="3268" y="30273"/>
                    <a:pt x="3419" y="30310"/>
                    <a:pt x="3570" y="30310"/>
                  </a:cubicBezTo>
                  <a:cubicBezTo>
                    <a:pt x="3895" y="30310"/>
                    <a:pt x="4214" y="30139"/>
                    <a:pt x="4382" y="29842"/>
                  </a:cubicBezTo>
                  <a:cubicBezTo>
                    <a:pt x="4627" y="29406"/>
                    <a:pt x="4491" y="28862"/>
                    <a:pt x="4055" y="28590"/>
                  </a:cubicBezTo>
                  <a:lnTo>
                    <a:pt x="4055" y="28590"/>
                  </a:lnTo>
                  <a:lnTo>
                    <a:pt x="4082" y="28617"/>
                  </a:lnTo>
                  <a:cubicBezTo>
                    <a:pt x="2885" y="27773"/>
                    <a:pt x="1905" y="26386"/>
                    <a:pt x="1878" y="24889"/>
                  </a:cubicBezTo>
                  <a:cubicBezTo>
                    <a:pt x="1851" y="23610"/>
                    <a:pt x="2667" y="22167"/>
                    <a:pt x="3946" y="21786"/>
                  </a:cubicBezTo>
                  <a:cubicBezTo>
                    <a:pt x="4213" y="21733"/>
                    <a:pt x="4487" y="21705"/>
                    <a:pt x="4762" y="21705"/>
                  </a:cubicBezTo>
                  <a:cubicBezTo>
                    <a:pt x="5189" y="21705"/>
                    <a:pt x="5617" y="21773"/>
                    <a:pt x="6015" y="21922"/>
                  </a:cubicBezTo>
                  <a:cubicBezTo>
                    <a:pt x="6804" y="22167"/>
                    <a:pt x="7620" y="22358"/>
                    <a:pt x="8464" y="22494"/>
                  </a:cubicBezTo>
                  <a:cubicBezTo>
                    <a:pt x="8605" y="22512"/>
                    <a:pt x="8746" y="22521"/>
                    <a:pt x="8885" y="22521"/>
                  </a:cubicBezTo>
                  <a:cubicBezTo>
                    <a:pt x="10407" y="22521"/>
                    <a:pt x="11764" y="21457"/>
                    <a:pt x="12138" y="19936"/>
                  </a:cubicBezTo>
                  <a:cubicBezTo>
                    <a:pt x="12328" y="19147"/>
                    <a:pt x="12328" y="18303"/>
                    <a:pt x="12219" y="17514"/>
                  </a:cubicBezTo>
                  <a:cubicBezTo>
                    <a:pt x="12083" y="16507"/>
                    <a:pt x="11757" y="15500"/>
                    <a:pt x="11866" y="14493"/>
                  </a:cubicBezTo>
                  <a:cubicBezTo>
                    <a:pt x="12056" y="13187"/>
                    <a:pt x="13090" y="12207"/>
                    <a:pt x="14397" y="12098"/>
                  </a:cubicBezTo>
                  <a:cubicBezTo>
                    <a:pt x="14444" y="12095"/>
                    <a:pt x="14491" y="12094"/>
                    <a:pt x="14538" y="12094"/>
                  </a:cubicBezTo>
                  <a:cubicBezTo>
                    <a:pt x="15383" y="12094"/>
                    <a:pt x="16184" y="12536"/>
                    <a:pt x="17009" y="12588"/>
                  </a:cubicBezTo>
                  <a:cubicBezTo>
                    <a:pt x="17103" y="12594"/>
                    <a:pt x="17197" y="12597"/>
                    <a:pt x="17290" y="12597"/>
                  </a:cubicBezTo>
                  <a:cubicBezTo>
                    <a:pt x="18039" y="12597"/>
                    <a:pt x="18775" y="12403"/>
                    <a:pt x="19404" y="12016"/>
                  </a:cubicBezTo>
                  <a:cubicBezTo>
                    <a:pt x="20982" y="11091"/>
                    <a:pt x="21554" y="9377"/>
                    <a:pt x="21472" y="7608"/>
                  </a:cubicBezTo>
                  <a:cubicBezTo>
                    <a:pt x="21418" y="5866"/>
                    <a:pt x="20819" y="3879"/>
                    <a:pt x="22262" y="2573"/>
                  </a:cubicBezTo>
                  <a:cubicBezTo>
                    <a:pt x="22798" y="2085"/>
                    <a:pt x="23465" y="1849"/>
                    <a:pt x="24129" y="1849"/>
                  </a:cubicBezTo>
                  <a:cubicBezTo>
                    <a:pt x="24947" y="1849"/>
                    <a:pt x="25760" y="2208"/>
                    <a:pt x="26316" y="2900"/>
                  </a:cubicBezTo>
                  <a:cubicBezTo>
                    <a:pt x="26503" y="3198"/>
                    <a:pt x="26817" y="3355"/>
                    <a:pt x="27136" y="3355"/>
                  </a:cubicBezTo>
                  <a:cubicBezTo>
                    <a:pt x="27283" y="3355"/>
                    <a:pt x="27431" y="3322"/>
                    <a:pt x="27568" y="3253"/>
                  </a:cubicBezTo>
                  <a:cubicBezTo>
                    <a:pt x="28031" y="2981"/>
                    <a:pt x="28167" y="2437"/>
                    <a:pt x="27922" y="1974"/>
                  </a:cubicBezTo>
                  <a:cubicBezTo>
                    <a:pt x="26979" y="618"/>
                    <a:pt x="25574" y="0"/>
                    <a:pt x="2418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573" name="Google Shape;1573;p15"/>
          <p:cNvGrpSpPr/>
          <p:nvPr/>
        </p:nvGrpSpPr>
        <p:grpSpPr>
          <a:xfrm>
            <a:off x="1340653" y="4220996"/>
            <a:ext cx="5953122" cy="1850429"/>
            <a:chOff x="1340653" y="4220996"/>
            <a:chExt cx="5953122" cy="1850429"/>
          </a:xfrm>
        </p:grpSpPr>
        <p:sp>
          <p:nvSpPr>
            <p:cNvPr id="1574" name="Google Shape;1574;p15"/>
            <p:cNvSpPr/>
            <p:nvPr/>
          </p:nvSpPr>
          <p:spPr>
            <a:xfrm>
              <a:off x="5481950" y="4456100"/>
              <a:ext cx="1811825" cy="1615325"/>
            </a:xfrm>
            <a:custGeom>
              <a:rect b="b" l="l" r="r" t="t"/>
              <a:pathLst>
                <a:path extrusionOk="0" h="64613" w="72473">
                  <a:moveTo>
                    <a:pt x="36339" y="1"/>
                  </a:moveTo>
                  <a:cubicBezTo>
                    <a:pt x="34036" y="1"/>
                    <a:pt x="31734" y="126"/>
                    <a:pt x="29501" y="496"/>
                  </a:cubicBezTo>
                  <a:cubicBezTo>
                    <a:pt x="29202" y="3676"/>
                    <a:pt x="27681" y="37916"/>
                    <a:pt x="28220" y="37916"/>
                  </a:cubicBezTo>
                  <a:cubicBezTo>
                    <a:pt x="28221" y="37916"/>
                    <a:pt x="28221" y="37916"/>
                    <a:pt x="28222" y="37916"/>
                  </a:cubicBezTo>
                  <a:lnTo>
                    <a:pt x="28222" y="37916"/>
                  </a:lnTo>
                  <a:lnTo>
                    <a:pt x="20439" y="39113"/>
                  </a:lnTo>
                  <a:cubicBezTo>
                    <a:pt x="19432" y="35657"/>
                    <a:pt x="6941" y="10103"/>
                    <a:pt x="5716" y="9722"/>
                  </a:cubicBezTo>
                  <a:cubicBezTo>
                    <a:pt x="5716" y="9722"/>
                    <a:pt x="1" y="10892"/>
                    <a:pt x="219" y="12117"/>
                  </a:cubicBezTo>
                  <a:cubicBezTo>
                    <a:pt x="355" y="12987"/>
                    <a:pt x="16574" y="63552"/>
                    <a:pt x="18561" y="63960"/>
                  </a:cubicBezTo>
                  <a:cubicBezTo>
                    <a:pt x="19595" y="64177"/>
                    <a:pt x="44034" y="63933"/>
                    <a:pt x="51599" y="64613"/>
                  </a:cubicBezTo>
                  <a:cubicBezTo>
                    <a:pt x="53885" y="56775"/>
                    <a:pt x="57641" y="49972"/>
                    <a:pt x="60961" y="42597"/>
                  </a:cubicBezTo>
                  <a:lnTo>
                    <a:pt x="72472" y="16879"/>
                  </a:lnTo>
                  <a:cubicBezTo>
                    <a:pt x="67764" y="15246"/>
                    <a:pt x="62947" y="13940"/>
                    <a:pt x="58049" y="13015"/>
                  </a:cubicBezTo>
                  <a:cubicBezTo>
                    <a:pt x="58048" y="13014"/>
                    <a:pt x="58047" y="13014"/>
                    <a:pt x="58046" y="13014"/>
                  </a:cubicBezTo>
                  <a:cubicBezTo>
                    <a:pt x="57541" y="13014"/>
                    <a:pt x="46319" y="39875"/>
                    <a:pt x="45884" y="39875"/>
                  </a:cubicBezTo>
                  <a:lnTo>
                    <a:pt x="40115" y="38841"/>
                  </a:lnTo>
                  <a:cubicBezTo>
                    <a:pt x="39951" y="38814"/>
                    <a:pt x="39788" y="38759"/>
                    <a:pt x="39652" y="38650"/>
                  </a:cubicBezTo>
                  <a:cubicBezTo>
                    <a:pt x="39489" y="38460"/>
                    <a:pt x="40713" y="2945"/>
                    <a:pt x="41611" y="169"/>
                  </a:cubicBezTo>
                  <a:cubicBezTo>
                    <a:pt x="39874" y="75"/>
                    <a:pt x="38106" y="1"/>
                    <a:pt x="36339"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575" name="Google Shape;1575;p15"/>
            <p:cNvGrpSpPr/>
            <p:nvPr/>
          </p:nvGrpSpPr>
          <p:grpSpPr>
            <a:xfrm>
              <a:off x="1340653" y="4220996"/>
              <a:ext cx="1798393" cy="1287598"/>
              <a:chOff x="2529753" y="1409046"/>
              <a:chExt cx="1798393" cy="1287598"/>
            </a:xfrm>
          </p:grpSpPr>
          <p:grpSp>
            <p:nvGrpSpPr>
              <p:cNvPr id="1576" name="Google Shape;1576;p15"/>
              <p:cNvGrpSpPr/>
              <p:nvPr/>
            </p:nvGrpSpPr>
            <p:grpSpPr>
              <a:xfrm>
                <a:off x="2529753" y="1409046"/>
                <a:ext cx="1798393" cy="1287598"/>
                <a:chOff x="2529753" y="1409046"/>
                <a:chExt cx="1798393" cy="1287598"/>
              </a:xfrm>
            </p:grpSpPr>
            <p:sp>
              <p:nvSpPr>
                <p:cNvPr id="1577" name="Google Shape;1577;p15"/>
                <p:cNvSpPr/>
                <p:nvPr/>
              </p:nvSpPr>
              <p:spPr>
                <a:xfrm>
                  <a:off x="2590160" y="1409046"/>
                  <a:ext cx="1324050" cy="758964"/>
                </a:xfrm>
                <a:custGeom>
                  <a:rect b="b" l="l" r="r" t="t"/>
                  <a:pathLst>
                    <a:path extrusionOk="0" h="30871" w="53856">
                      <a:moveTo>
                        <a:pt x="47668" y="1"/>
                      </a:moveTo>
                      <a:cubicBezTo>
                        <a:pt x="47244" y="1"/>
                        <a:pt x="46819" y="63"/>
                        <a:pt x="46404" y="195"/>
                      </a:cubicBezTo>
                      <a:cubicBezTo>
                        <a:pt x="41285" y="1844"/>
                        <a:pt x="42138" y="10832"/>
                        <a:pt x="37076" y="12538"/>
                      </a:cubicBezTo>
                      <a:cubicBezTo>
                        <a:pt x="36554" y="12714"/>
                        <a:pt x="36035" y="12791"/>
                        <a:pt x="35519" y="12791"/>
                      </a:cubicBezTo>
                      <a:cubicBezTo>
                        <a:pt x="31976" y="12791"/>
                        <a:pt x="28540" y="9170"/>
                        <a:pt x="24900" y="9170"/>
                      </a:cubicBezTo>
                      <a:cubicBezTo>
                        <a:pt x="24618" y="9170"/>
                        <a:pt x="24334" y="9192"/>
                        <a:pt x="24050" y="9239"/>
                      </a:cubicBezTo>
                      <a:cubicBezTo>
                        <a:pt x="21661" y="9637"/>
                        <a:pt x="19841" y="11799"/>
                        <a:pt x="19044" y="14074"/>
                      </a:cubicBezTo>
                      <a:cubicBezTo>
                        <a:pt x="18248" y="16292"/>
                        <a:pt x="18134" y="18909"/>
                        <a:pt x="16428" y="20558"/>
                      </a:cubicBezTo>
                      <a:cubicBezTo>
                        <a:pt x="15345" y="21592"/>
                        <a:pt x="14295" y="21991"/>
                        <a:pt x="13277" y="21991"/>
                      </a:cubicBezTo>
                      <a:cubicBezTo>
                        <a:pt x="10766" y="21991"/>
                        <a:pt x="8448" y="19562"/>
                        <a:pt x="6303" y="18226"/>
                      </a:cubicBezTo>
                      <a:cubicBezTo>
                        <a:pt x="5553" y="17749"/>
                        <a:pt x="4841" y="17539"/>
                        <a:pt x="4193" y="17539"/>
                      </a:cubicBezTo>
                      <a:cubicBezTo>
                        <a:pt x="1594" y="17539"/>
                        <a:pt x="0" y="20899"/>
                        <a:pt x="956" y="23857"/>
                      </a:cubicBezTo>
                      <a:cubicBezTo>
                        <a:pt x="1923" y="26645"/>
                        <a:pt x="4596" y="28522"/>
                        <a:pt x="7327" y="29659"/>
                      </a:cubicBezTo>
                      <a:cubicBezTo>
                        <a:pt x="9294" y="30454"/>
                        <a:pt x="11481" y="30871"/>
                        <a:pt x="13645" y="30871"/>
                      </a:cubicBezTo>
                      <a:cubicBezTo>
                        <a:pt x="17991" y="30871"/>
                        <a:pt x="22246" y="29190"/>
                        <a:pt x="24448" y="25507"/>
                      </a:cubicBezTo>
                      <a:cubicBezTo>
                        <a:pt x="25301" y="24142"/>
                        <a:pt x="25756" y="22549"/>
                        <a:pt x="26666" y="21184"/>
                      </a:cubicBezTo>
                      <a:cubicBezTo>
                        <a:pt x="27500" y="19850"/>
                        <a:pt x="28877" y="18679"/>
                        <a:pt x="30478" y="18679"/>
                      </a:cubicBezTo>
                      <a:cubicBezTo>
                        <a:pt x="30515" y="18679"/>
                        <a:pt x="30553" y="18680"/>
                        <a:pt x="30591" y="18681"/>
                      </a:cubicBezTo>
                      <a:cubicBezTo>
                        <a:pt x="31387" y="18795"/>
                        <a:pt x="32127" y="18966"/>
                        <a:pt x="32866" y="19307"/>
                      </a:cubicBezTo>
                      <a:cubicBezTo>
                        <a:pt x="34455" y="19895"/>
                        <a:pt x="36129" y="20172"/>
                        <a:pt x="37809" y="20172"/>
                      </a:cubicBezTo>
                      <a:cubicBezTo>
                        <a:pt x="43763" y="20172"/>
                        <a:pt x="49778" y="16687"/>
                        <a:pt x="52263" y="11230"/>
                      </a:cubicBezTo>
                      <a:cubicBezTo>
                        <a:pt x="53400" y="8841"/>
                        <a:pt x="53855" y="5997"/>
                        <a:pt x="52775" y="3551"/>
                      </a:cubicBezTo>
                      <a:cubicBezTo>
                        <a:pt x="51921" y="1558"/>
                        <a:pt x="49801" y="1"/>
                        <a:pt x="47668"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8" name="Google Shape;1578;p15"/>
                <p:cNvSpPr/>
                <p:nvPr/>
              </p:nvSpPr>
              <p:spPr>
                <a:xfrm>
                  <a:off x="2529753" y="1761136"/>
                  <a:ext cx="1798393" cy="935508"/>
                </a:xfrm>
                <a:custGeom>
                  <a:rect b="b" l="l" r="r" t="t"/>
                  <a:pathLst>
                    <a:path extrusionOk="0" h="38052" w="73150">
                      <a:moveTo>
                        <a:pt x="63933" y="0"/>
                      </a:moveTo>
                      <a:cubicBezTo>
                        <a:pt x="61543" y="0"/>
                        <a:pt x="59332" y="1897"/>
                        <a:pt x="58019" y="4019"/>
                      </a:cubicBezTo>
                      <a:cubicBezTo>
                        <a:pt x="56540" y="6351"/>
                        <a:pt x="55630" y="9138"/>
                        <a:pt x="53810" y="11243"/>
                      </a:cubicBezTo>
                      <a:cubicBezTo>
                        <a:pt x="51787" y="13513"/>
                        <a:pt x="48927" y="14734"/>
                        <a:pt x="45988" y="14734"/>
                      </a:cubicBezTo>
                      <a:cubicBezTo>
                        <a:pt x="44877" y="14734"/>
                        <a:pt x="43754" y="14560"/>
                        <a:pt x="42661" y="14201"/>
                      </a:cubicBezTo>
                      <a:cubicBezTo>
                        <a:pt x="41229" y="13705"/>
                        <a:pt x="39904" y="12890"/>
                        <a:pt x="38376" y="12890"/>
                      </a:cubicBezTo>
                      <a:cubicBezTo>
                        <a:pt x="38326" y="12890"/>
                        <a:pt x="38275" y="12891"/>
                        <a:pt x="38224" y="12892"/>
                      </a:cubicBezTo>
                      <a:cubicBezTo>
                        <a:pt x="35380" y="12949"/>
                        <a:pt x="33617" y="15964"/>
                        <a:pt x="31854" y="18182"/>
                      </a:cubicBezTo>
                      <a:cubicBezTo>
                        <a:pt x="28531" y="22293"/>
                        <a:pt x="23227" y="24485"/>
                        <a:pt x="17956" y="24485"/>
                      </a:cubicBezTo>
                      <a:cubicBezTo>
                        <a:pt x="14475" y="24485"/>
                        <a:pt x="11007" y="23529"/>
                        <a:pt x="8134" y="21538"/>
                      </a:cubicBezTo>
                      <a:cubicBezTo>
                        <a:pt x="7025" y="20693"/>
                        <a:pt x="5817" y="19700"/>
                        <a:pt x="4465" y="19700"/>
                      </a:cubicBezTo>
                      <a:cubicBezTo>
                        <a:pt x="4362" y="19700"/>
                        <a:pt x="4258" y="19706"/>
                        <a:pt x="4152" y="19718"/>
                      </a:cubicBezTo>
                      <a:cubicBezTo>
                        <a:pt x="3015" y="19946"/>
                        <a:pt x="2048" y="20628"/>
                        <a:pt x="1536" y="21652"/>
                      </a:cubicBezTo>
                      <a:cubicBezTo>
                        <a:pt x="0" y="24155"/>
                        <a:pt x="740" y="27568"/>
                        <a:pt x="2560" y="29900"/>
                      </a:cubicBezTo>
                      <a:cubicBezTo>
                        <a:pt x="4437" y="32175"/>
                        <a:pt x="7110" y="33654"/>
                        <a:pt x="9841" y="34848"/>
                      </a:cubicBezTo>
                      <a:cubicBezTo>
                        <a:pt x="13367" y="36441"/>
                        <a:pt x="17121" y="37806"/>
                        <a:pt x="21046" y="38034"/>
                      </a:cubicBezTo>
                      <a:cubicBezTo>
                        <a:pt x="21311" y="38045"/>
                        <a:pt x="21576" y="38051"/>
                        <a:pt x="21842" y="38051"/>
                      </a:cubicBezTo>
                      <a:cubicBezTo>
                        <a:pt x="25518" y="38051"/>
                        <a:pt x="29254" y="36940"/>
                        <a:pt x="31854" y="34393"/>
                      </a:cubicBezTo>
                      <a:cubicBezTo>
                        <a:pt x="33844" y="32459"/>
                        <a:pt x="35153" y="29786"/>
                        <a:pt x="37542" y="28250"/>
                      </a:cubicBezTo>
                      <a:cubicBezTo>
                        <a:pt x="39199" y="27220"/>
                        <a:pt x="41051" y="26930"/>
                        <a:pt x="42989" y="26930"/>
                      </a:cubicBezTo>
                      <a:cubicBezTo>
                        <a:pt x="45473" y="26930"/>
                        <a:pt x="48098" y="27406"/>
                        <a:pt x="50639" y="27406"/>
                      </a:cubicBezTo>
                      <a:cubicBezTo>
                        <a:pt x="51150" y="27406"/>
                        <a:pt x="51658" y="27386"/>
                        <a:pt x="52160" y="27340"/>
                      </a:cubicBezTo>
                      <a:cubicBezTo>
                        <a:pt x="56369" y="26828"/>
                        <a:pt x="60180" y="24610"/>
                        <a:pt x="62740" y="21254"/>
                      </a:cubicBezTo>
                      <a:cubicBezTo>
                        <a:pt x="65357" y="17727"/>
                        <a:pt x="73149" y="1801"/>
                        <a:pt x="64845" y="94"/>
                      </a:cubicBezTo>
                      <a:cubicBezTo>
                        <a:pt x="64539" y="30"/>
                        <a:pt x="64235" y="0"/>
                        <a:pt x="63933"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579" name="Google Shape;1579;p15"/>
              <p:cNvGrpSpPr/>
              <p:nvPr/>
            </p:nvGrpSpPr>
            <p:grpSpPr>
              <a:xfrm>
                <a:off x="2724127" y="1960623"/>
                <a:ext cx="1387289" cy="618620"/>
                <a:chOff x="2724127" y="1960623"/>
                <a:chExt cx="1387289" cy="618620"/>
              </a:xfrm>
            </p:grpSpPr>
            <p:sp>
              <p:nvSpPr>
                <p:cNvPr id="1580" name="Google Shape;1580;p15"/>
                <p:cNvSpPr/>
                <p:nvPr/>
              </p:nvSpPr>
              <p:spPr>
                <a:xfrm>
                  <a:off x="2724127" y="2448670"/>
                  <a:ext cx="89539" cy="69944"/>
                </a:xfrm>
                <a:custGeom>
                  <a:rect b="b" l="l" r="r" t="t"/>
                  <a:pathLst>
                    <a:path extrusionOk="0" h="2845" w="3642">
                      <a:moveTo>
                        <a:pt x="1821" y="1"/>
                      </a:moveTo>
                      <a:cubicBezTo>
                        <a:pt x="1" y="1"/>
                        <a:pt x="1" y="2845"/>
                        <a:pt x="1821" y="2845"/>
                      </a:cubicBezTo>
                      <a:cubicBezTo>
                        <a:pt x="3641" y="2845"/>
                        <a:pt x="3641" y="1"/>
                        <a:pt x="1821"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1" name="Google Shape;1581;p15"/>
                <p:cNvSpPr/>
                <p:nvPr/>
              </p:nvSpPr>
              <p:spPr>
                <a:xfrm>
                  <a:off x="2889145" y="2504627"/>
                  <a:ext cx="69944" cy="55955"/>
                </a:xfrm>
                <a:custGeom>
                  <a:rect b="b" l="l" r="r" t="t"/>
                  <a:pathLst>
                    <a:path extrusionOk="0" h="2276" w="2845">
                      <a:moveTo>
                        <a:pt x="1423" y="0"/>
                      </a:moveTo>
                      <a:cubicBezTo>
                        <a:pt x="1" y="114"/>
                        <a:pt x="1" y="2162"/>
                        <a:pt x="1423" y="2275"/>
                      </a:cubicBezTo>
                      <a:cubicBezTo>
                        <a:pt x="2845" y="2162"/>
                        <a:pt x="2845" y="114"/>
                        <a:pt x="1423"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2" name="Google Shape;1582;p15"/>
                <p:cNvSpPr/>
                <p:nvPr/>
              </p:nvSpPr>
              <p:spPr>
                <a:xfrm>
                  <a:off x="3063949" y="2525943"/>
                  <a:ext cx="61561" cy="53300"/>
                </a:xfrm>
                <a:custGeom>
                  <a:rect b="b" l="l" r="r" t="t"/>
                  <a:pathLst>
                    <a:path extrusionOk="0" h="2168" w="2504">
                      <a:moveTo>
                        <a:pt x="1110" y="1"/>
                      </a:moveTo>
                      <a:cubicBezTo>
                        <a:pt x="1010" y="1"/>
                        <a:pt x="911" y="15"/>
                        <a:pt x="797" y="43"/>
                      </a:cubicBezTo>
                      <a:cubicBezTo>
                        <a:pt x="626" y="100"/>
                        <a:pt x="456" y="157"/>
                        <a:pt x="342" y="328"/>
                      </a:cubicBezTo>
                      <a:cubicBezTo>
                        <a:pt x="115" y="498"/>
                        <a:pt x="1" y="783"/>
                        <a:pt x="1" y="1067"/>
                      </a:cubicBezTo>
                      <a:cubicBezTo>
                        <a:pt x="1" y="1351"/>
                        <a:pt x="115" y="1636"/>
                        <a:pt x="285" y="1863"/>
                      </a:cubicBezTo>
                      <a:cubicBezTo>
                        <a:pt x="506" y="2084"/>
                        <a:pt x="795" y="2168"/>
                        <a:pt x="1099" y="2168"/>
                      </a:cubicBezTo>
                      <a:cubicBezTo>
                        <a:pt x="1187" y="2168"/>
                        <a:pt x="1276" y="2161"/>
                        <a:pt x="1366" y="2148"/>
                      </a:cubicBezTo>
                      <a:lnTo>
                        <a:pt x="1423" y="2148"/>
                      </a:lnTo>
                      <a:cubicBezTo>
                        <a:pt x="1593" y="2091"/>
                        <a:pt x="1764" y="2034"/>
                        <a:pt x="1935" y="1920"/>
                      </a:cubicBezTo>
                      <a:cubicBezTo>
                        <a:pt x="2105" y="1863"/>
                        <a:pt x="2219" y="1750"/>
                        <a:pt x="2333" y="1579"/>
                      </a:cubicBezTo>
                      <a:cubicBezTo>
                        <a:pt x="2504" y="1238"/>
                        <a:pt x="2504" y="896"/>
                        <a:pt x="2333" y="555"/>
                      </a:cubicBezTo>
                      <a:cubicBezTo>
                        <a:pt x="2219" y="384"/>
                        <a:pt x="2105" y="271"/>
                        <a:pt x="1935" y="214"/>
                      </a:cubicBezTo>
                      <a:cubicBezTo>
                        <a:pt x="1878" y="157"/>
                        <a:pt x="1764" y="100"/>
                        <a:pt x="1650" y="43"/>
                      </a:cubicBezTo>
                      <a:lnTo>
                        <a:pt x="1423" y="43"/>
                      </a:lnTo>
                      <a:cubicBezTo>
                        <a:pt x="1309" y="15"/>
                        <a:pt x="1209" y="1"/>
                        <a:pt x="1110"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3" name="Google Shape;1583;p15"/>
                <p:cNvSpPr/>
                <p:nvPr/>
              </p:nvSpPr>
              <p:spPr>
                <a:xfrm>
                  <a:off x="3175838" y="2450072"/>
                  <a:ext cx="62938" cy="47572"/>
                </a:xfrm>
                <a:custGeom>
                  <a:rect b="b" l="l" r="r" t="t"/>
                  <a:pathLst>
                    <a:path extrusionOk="0" h="1935" w="2560">
                      <a:moveTo>
                        <a:pt x="1252" y="1"/>
                      </a:moveTo>
                      <a:cubicBezTo>
                        <a:pt x="0" y="1"/>
                        <a:pt x="0" y="1935"/>
                        <a:pt x="1252" y="1935"/>
                      </a:cubicBezTo>
                      <a:cubicBezTo>
                        <a:pt x="2560" y="1935"/>
                        <a:pt x="2560" y="1"/>
                        <a:pt x="1252"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4" name="Google Shape;1584;p15"/>
                <p:cNvSpPr/>
                <p:nvPr/>
              </p:nvSpPr>
              <p:spPr>
                <a:xfrm>
                  <a:off x="3336652" y="2354975"/>
                  <a:ext cx="53177" cy="43393"/>
                </a:xfrm>
                <a:custGeom>
                  <a:rect b="b" l="l" r="r" t="t"/>
                  <a:pathLst>
                    <a:path extrusionOk="0" h="1765" w="2163">
                      <a:moveTo>
                        <a:pt x="1081" y="1"/>
                      </a:moveTo>
                      <a:cubicBezTo>
                        <a:pt x="1" y="115"/>
                        <a:pt x="1" y="1650"/>
                        <a:pt x="1081" y="1764"/>
                      </a:cubicBezTo>
                      <a:cubicBezTo>
                        <a:pt x="2162" y="1650"/>
                        <a:pt x="2162" y="115"/>
                        <a:pt x="1081"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5" name="Google Shape;1585;p15"/>
                <p:cNvSpPr/>
                <p:nvPr/>
              </p:nvSpPr>
              <p:spPr>
                <a:xfrm>
                  <a:off x="3487682" y="2231015"/>
                  <a:ext cx="69944" cy="66650"/>
                </a:xfrm>
                <a:custGeom>
                  <a:rect b="b" l="l" r="r" t="t"/>
                  <a:pathLst>
                    <a:path extrusionOk="0" h="2711" w="2845">
                      <a:moveTo>
                        <a:pt x="1298" y="1"/>
                      </a:moveTo>
                      <a:cubicBezTo>
                        <a:pt x="1131" y="1"/>
                        <a:pt x="960" y="33"/>
                        <a:pt x="797" y="94"/>
                      </a:cubicBezTo>
                      <a:cubicBezTo>
                        <a:pt x="683" y="151"/>
                        <a:pt x="570" y="208"/>
                        <a:pt x="456" y="322"/>
                      </a:cubicBezTo>
                      <a:cubicBezTo>
                        <a:pt x="1" y="777"/>
                        <a:pt x="1" y="1516"/>
                        <a:pt x="456" y="1971"/>
                      </a:cubicBezTo>
                      <a:lnTo>
                        <a:pt x="854" y="2369"/>
                      </a:lnTo>
                      <a:cubicBezTo>
                        <a:pt x="1081" y="2597"/>
                        <a:pt x="1366" y="2711"/>
                        <a:pt x="1650" y="2711"/>
                      </a:cubicBezTo>
                      <a:cubicBezTo>
                        <a:pt x="1821" y="2711"/>
                        <a:pt x="1992" y="2711"/>
                        <a:pt x="2105" y="2597"/>
                      </a:cubicBezTo>
                      <a:cubicBezTo>
                        <a:pt x="2276" y="2540"/>
                        <a:pt x="2390" y="2483"/>
                        <a:pt x="2504" y="2369"/>
                      </a:cubicBezTo>
                      <a:cubicBezTo>
                        <a:pt x="2674" y="2142"/>
                        <a:pt x="2788" y="1857"/>
                        <a:pt x="2845" y="1573"/>
                      </a:cubicBezTo>
                      <a:cubicBezTo>
                        <a:pt x="2788" y="1289"/>
                        <a:pt x="2674" y="947"/>
                        <a:pt x="2504" y="777"/>
                      </a:cubicBezTo>
                      <a:lnTo>
                        <a:pt x="2105" y="322"/>
                      </a:lnTo>
                      <a:cubicBezTo>
                        <a:pt x="1887" y="103"/>
                        <a:pt x="1598" y="1"/>
                        <a:pt x="1298"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6" name="Google Shape;1586;p15"/>
                <p:cNvSpPr/>
                <p:nvPr/>
              </p:nvSpPr>
              <p:spPr>
                <a:xfrm>
                  <a:off x="3663887" y="2247290"/>
                  <a:ext cx="72747" cy="46195"/>
                </a:xfrm>
                <a:custGeom>
                  <a:rect b="b" l="l" r="r" t="t"/>
                  <a:pathLst>
                    <a:path extrusionOk="0" h="1879" w="2959">
                      <a:moveTo>
                        <a:pt x="1252" y="1"/>
                      </a:moveTo>
                      <a:cubicBezTo>
                        <a:pt x="1" y="1"/>
                        <a:pt x="1" y="1878"/>
                        <a:pt x="1252" y="1878"/>
                      </a:cubicBezTo>
                      <a:lnTo>
                        <a:pt x="1252" y="1821"/>
                      </a:lnTo>
                      <a:lnTo>
                        <a:pt x="2048" y="1821"/>
                      </a:lnTo>
                      <a:cubicBezTo>
                        <a:pt x="2560" y="1821"/>
                        <a:pt x="2959" y="1423"/>
                        <a:pt x="2959" y="911"/>
                      </a:cubicBezTo>
                      <a:cubicBezTo>
                        <a:pt x="2959" y="399"/>
                        <a:pt x="2560" y="1"/>
                        <a:pt x="2048"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7" name="Google Shape;1587;p15"/>
                <p:cNvSpPr/>
                <p:nvPr/>
              </p:nvSpPr>
              <p:spPr>
                <a:xfrm>
                  <a:off x="3831708" y="2202545"/>
                  <a:ext cx="55955" cy="64364"/>
                </a:xfrm>
                <a:custGeom>
                  <a:rect b="b" l="l" r="r" t="t"/>
                  <a:pathLst>
                    <a:path extrusionOk="0" h="2618" w="2276">
                      <a:moveTo>
                        <a:pt x="1138" y="1"/>
                      </a:moveTo>
                      <a:cubicBezTo>
                        <a:pt x="854" y="1"/>
                        <a:pt x="512" y="115"/>
                        <a:pt x="342" y="342"/>
                      </a:cubicBezTo>
                      <a:cubicBezTo>
                        <a:pt x="114" y="570"/>
                        <a:pt x="0" y="854"/>
                        <a:pt x="0" y="1138"/>
                      </a:cubicBezTo>
                      <a:lnTo>
                        <a:pt x="57" y="1138"/>
                      </a:lnTo>
                      <a:lnTo>
                        <a:pt x="57" y="1537"/>
                      </a:lnTo>
                      <a:cubicBezTo>
                        <a:pt x="0" y="1707"/>
                        <a:pt x="57" y="1821"/>
                        <a:pt x="114" y="1935"/>
                      </a:cubicBezTo>
                      <a:cubicBezTo>
                        <a:pt x="171" y="2105"/>
                        <a:pt x="228" y="2219"/>
                        <a:pt x="342" y="2333"/>
                      </a:cubicBezTo>
                      <a:cubicBezTo>
                        <a:pt x="569" y="2504"/>
                        <a:pt x="854" y="2617"/>
                        <a:pt x="1138" y="2617"/>
                      </a:cubicBezTo>
                      <a:cubicBezTo>
                        <a:pt x="1423" y="2617"/>
                        <a:pt x="1707" y="2504"/>
                        <a:pt x="1878" y="2333"/>
                      </a:cubicBezTo>
                      <a:lnTo>
                        <a:pt x="2105" y="2105"/>
                      </a:lnTo>
                      <a:cubicBezTo>
                        <a:pt x="2162" y="1935"/>
                        <a:pt x="2219" y="1707"/>
                        <a:pt x="2219" y="1537"/>
                      </a:cubicBezTo>
                      <a:lnTo>
                        <a:pt x="2276" y="1138"/>
                      </a:lnTo>
                      <a:cubicBezTo>
                        <a:pt x="2219" y="854"/>
                        <a:pt x="2105" y="570"/>
                        <a:pt x="1934" y="342"/>
                      </a:cubicBezTo>
                      <a:cubicBezTo>
                        <a:pt x="1821" y="228"/>
                        <a:pt x="1707" y="171"/>
                        <a:pt x="1593" y="115"/>
                      </a:cubicBezTo>
                      <a:cubicBezTo>
                        <a:pt x="1423" y="58"/>
                        <a:pt x="1309" y="1"/>
                        <a:pt x="1138"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8" name="Google Shape;1588;p15"/>
                <p:cNvSpPr/>
                <p:nvPr/>
              </p:nvSpPr>
              <p:spPr>
                <a:xfrm>
                  <a:off x="3933787" y="2128395"/>
                  <a:ext cx="67142" cy="48998"/>
                </a:xfrm>
                <a:custGeom>
                  <a:rect b="b" l="l" r="r" t="t"/>
                  <a:pathLst>
                    <a:path extrusionOk="0" h="1993" w="2731">
                      <a:moveTo>
                        <a:pt x="1421" y="1"/>
                      </a:moveTo>
                      <a:cubicBezTo>
                        <a:pt x="1403" y="1"/>
                        <a:pt x="1385" y="1"/>
                        <a:pt x="1366" y="2"/>
                      </a:cubicBezTo>
                      <a:cubicBezTo>
                        <a:pt x="1" y="2"/>
                        <a:pt x="1" y="1993"/>
                        <a:pt x="1366" y="1993"/>
                      </a:cubicBezTo>
                      <a:cubicBezTo>
                        <a:pt x="2712" y="1993"/>
                        <a:pt x="2731" y="1"/>
                        <a:pt x="1421"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9" name="Google Shape;1589;p15"/>
                <p:cNvSpPr/>
                <p:nvPr/>
              </p:nvSpPr>
              <p:spPr>
                <a:xfrm>
                  <a:off x="4017698" y="1960623"/>
                  <a:ext cx="93718" cy="72747"/>
                </a:xfrm>
                <a:custGeom>
                  <a:rect b="b" l="l" r="r" t="t"/>
                  <a:pathLst>
                    <a:path extrusionOk="0" h="2959" w="3812">
                      <a:moveTo>
                        <a:pt x="1935" y="0"/>
                      </a:moveTo>
                      <a:cubicBezTo>
                        <a:pt x="1" y="0"/>
                        <a:pt x="1" y="2958"/>
                        <a:pt x="1935" y="2958"/>
                      </a:cubicBezTo>
                      <a:cubicBezTo>
                        <a:pt x="3812" y="2958"/>
                        <a:pt x="3812" y="0"/>
                        <a:pt x="1935"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590" name="Google Shape;1590;p15"/>
              <p:cNvGrpSpPr/>
              <p:nvPr/>
            </p:nvGrpSpPr>
            <p:grpSpPr>
              <a:xfrm>
                <a:off x="2712940" y="1581637"/>
                <a:ext cx="1074044" cy="504051"/>
                <a:chOff x="2712940" y="1581637"/>
                <a:chExt cx="1074044" cy="504051"/>
              </a:xfrm>
            </p:grpSpPr>
            <p:sp>
              <p:nvSpPr>
                <p:cNvPr id="1591" name="Google Shape;1591;p15"/>
                <p:cNvSpPr/>
                <p:nvPr/>
              </p:nvSpPr>
              <p:spPr>
                <a:xfrm>
                  <a:off x="2712940" y="1981594"/>
                  <a:ext cx="79729" cy="68543"/>
                </a:xfrm>
                <a:custGeom>
                  <a:rect b="b" l="l" r="r" t="t"/>
                  <a:pathLst>
                    <a:path extrusionOk="0" h="2788" w="3243">
                      <a:moveTo>
                        <a:pt x="1480" y="1"/>
                      </a:moveTo>
                      <a:cubicBezTo>
                        <a:pt x="1" y="342"/>
                        <a:pt x="1" y="2446"/>
                        <a:pt x="1480" y="2788"/>
                      </a:cubicBezTo>
                      <a:cubicBezTo>
                        <a:pt x="3243" y="2788"/>
                        <a:pt x="3243" y="1"/>
                        <a:pt x="1480"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2" name="Google Shape;1592;p15"/>
                <p:cNvSpPr/>
                <p:nvPr/>
              </p:nvSpPr>
              <p:spPr>
                <a:xfrm>
                  <a:off x="2855586" y="2015154"/>
                  <a:ext cx="61561" cy="70534"/>
                </a:xfrm>
                <a:custGeom>
                  <a:rect b="b" l="l" r="r" t="t"/>
                  <a:pathLst>
                    <a:path extrusionOk="0" h="2869" w="2504">
                      <a:moveTo>
                        <a:pt x="1309" y="1"/>
                      </a:moveTo>
                      <a:cubicBezTo>
                        <a:pt x="967" y="1"/>
                        <a:pt x="683" y="114"/>
                        <a:pt x="456" y="342"/>
                      </a:cubicBezTo>
                      <a:lnTo>
                        <a:pt x="228" y="626"/>
                      </a:lnTo>
                      <a:cubicBezTo>
                        <a:pt x="114" y="797"/>
                        <a:pt x="57" y="1025"/>
                        <a:pt x="57" y="1252"/>
                      </a:cubicBezTo>
                      <a:lnTo>
                        <a:pt x="0" y="1252"/>
                      </a:lnTo>
                      <a:lnTo>
                        <a:pt x="0" y="1593"/>
                      </a:lnTo>
                      <a:cubicBezTo>
                        <a:pt x="0" y="1764"/>
                        <a:pt x="57" y="1935"/>
                        <a:pt x="114" y="2105"/>
                      </a:cubicBezTo>
                      <a:cubicBezTo>
                        <a:pt x="171" y="2276"/>
                        <a:pt x="228" y="2390"/>
                        <a:pt x="399" y="2503"/>
                      </a:cubicBezTo>
                      <a:cubicBezTo>
                        <a:pt x="456" y="2617"/>
                        <a:pt x="626" y="2731"/>
                        <a:pt x="797" y="2788"/>
                      </a:cubicBezTo>
                      <a:cubicBezTo>
                        <a:pt x="877" y="2828"/>
                        <a:pt x="986" y="2868"/>
                        <a:pt x="1103" y="2868"/>
                      </a:cubicBezTo>
                      <a:cubicBezTo>
                        <a:pt x="1152" y="2868"/>
                        <a:pt x="1202" y="2861"/>
                        <a:pt x="1252" y="2845"/>
                      </a:cubicBezTo>
                      <a:cubicBezTo>
                        <a:pt x="1593" y="2845"/>
                        <a:pt x="1878" y="2731"/>
                        <a:pt x="2105" y="2503"/>
                      </a:cubicBezTo>
                      <a:cubicBezTo>
                        <a:pt x="2389" y="2276"/>
                        <a:pt x="2503" y="1935"/>
                        <a:pt x="2503" y="1593"/>
                      </a:cubicBezTo>
                      <a:lnTo>
                        <a:pt x="2503" y="1252"/>
                      </a:lnTo>
                      <a:cubicBezTo>
                        <a:pt x="2503" y="1081"/>
                        <a:pt x="2503" y="911"/>
                        <a:pt x="2389" y="740"/>
                      </a:cubicBezTo>
                      <a:cubicBezTo>
                        <a:pt x="2333" y="626"/>
                        <a:pt x="2276" y="456"/>
                        <a:pt x="2162" y="342"/>
                      </a:cubicBezTo>
                      <a:cubicBezTo>
                        <a:pt x="2048" y="228"/>
                        <a:pt x="1934" y="171"/>
                        <a:pt x="1764" y="114"/>
                      </a:cubicBezTo>
                      <a:cubicBezTo>
                        <a:pt x="1593" y="58"/>
                        <a:pt x="1423" y="1"/>
                        <a:pt x="1309"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3" name="Google Shape;1593;p15"/>
                <p:cNvSpPr/>
                <p:nvPr/>
              </p:nvSpPr>
              <p:spPr>
                <a:xfrm>
                  <a:off x="2999633" y="1991379"/>
                  <a:ext cx="57357" cy="57013"/>
                </a:xfrm>
                <a:custGeom>
                  <a:rect b="b" l="l" r="r" t="t"/>
                  <a:pathLst>
                    <a:path extrusionOk="0" h="2319" w="2333">
                      <a:moveTo>
                        <a:pt x="1308" y="1"/>
                      </a:moveTo>
                      <a:cubicBezTo>
                        <a:pt x="967" y="1"/>
                        <a:pt x="626" y="171"/>
                        <a:pt x="455" y="456"/>
                      </a:cubicBezTo>
                      <a:lnTo>
                        <a:pt x="114" y="911"/>
                      </a:lnTo>
                      <a:lnTo>
                        <a:pt x="0" y="1138"/>
                      </a:lnTo>
                      <a:cubicBezTo>
                        <a:pt x="0" y="1252"/>
                        <a:pt x="0" y="1366"/>
                        <a:pt x="0" y="1536"/>
                      </a:cubicBezTo>
                      <a:cubicBezTo>
                        <a:pt x="57" y="1707"/>
                        <a:pt x="114" y="1878"/>
                        <a:pt x="285" y="2048"/>
                      </a:cubicBezTo>
                      <a:cubicBezTo>
                        <a:pt x="398" y="2162"/>
                        <a:pt x="512" y="2219"/>
                        <a:pt x="683" y="2276"/>
                      </a:cubicBezTo>
                      <a:cubicBezTo>
                        <a:pt x="740" y="2304"/>
                        <a:pt x="811" y="2319"/>
                        <a:pt x="882" y="2319"/>
                      </a:cubicBezTo>
                      <a:cubicBezTo>
                        <a:pt x="953" y="2319"/>
                        <a:pt x="1024" y="2304"/>
                        <a:pt x="1081" y="2276"/>
                      </a:cubicBezTo>
                      <a:cubicBezTo>
                        <a:pt x="1195" y="2276"/>
                        <a:pt x="1308" y="2219"/>
                        <a:pt x="1422" y="2162"/>
                      </a:cubicBezTo>
                      <a:lnTo>
                        <a:pt x="1422" y="2162"/>
                      </a:lnTo>
                      <a:lnTo>
                        <a:pt x="1365" y="2219"/>
                      </a:lnTo>
                      <a:lnTo>
                        <a:pt x="1365" y="2219"/>
                      </a:lnTo>
                      <a:lnTo>
                        <a:pt x="1820" y="1878"/>
                      </a:lnTo>
                      <a:cubicBezTo>
                        <a:pt x="1991" y="1764"/>
                        <a:pt x="2105" y="1650"/>
                        <a:pt x="2162" y="1480"/>
                      </a:cubicBezTo>
                      <a:cubicBezTo>
                        <a:pt x="2275" y="1366"/>
                        <a:pt x="2332" y="1138"/>
                        <a:pt x="2332" y="968"/>
                      </a:cubicBezTo>
                      <a:cubicBezTo>
                        <a:pt x="2332" y="740"/>
                        <a:pt x="2219" y="456"/>
                        <a:pt x="2048" y="285"/>
                      </a:cubicBezTo>
                      <a:cubicBezTo>
                        <a:pt x="1820" y="58"/>
                        <a:pt x="1593" y="1"/>
                        <a:pt x="1308"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4" name="Google Shape;1594;p15"/>
                <p:cNvSpPr/>
                <p:nvPr/>
              </p:nvSpPr>
              <p:spPr>
                <a:xfrm>
                  <a:off x="3089124" y="1899085"/>
                  <a:ext cx="79729" cy="58758"/>
                </a:xfrm>
                <a:custGeom>
                  <a:rect b="b" l="l" r="r" t="t"/>
                  <a:pathLst>
                    <a:path extrusionOk="0" h="2390" w="3243">
                      <a:moveTo>
                        <a:pt x="1650" y="1"/>
                      </a:moveTo>
                      <a:cubicBezTo>
                        <a:pt x="1" y="1"/>
                        <a:pt x="1" y="2390"/>
                        <a:pt x="1650" y="2390"/>
                      </a:cubicBezTo>
                      <a:cubicBezTo>
                        <a:pt x="3243" y="2390"/>
                        <a:pt x="3243" y="1"/>
                        <a:pt x="1650"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5" name="Google Shape;1595;p15"/>
                <p:cNvSpPr/>
                <p:nvPr/>
              </p:nvSpPr>
              <p:spPr>
                <a:xfrm>
                  <a:off x="3170232" y="1763447"/>
                  <a:ext cx="65765" cy="58758"/>
                </a:xfrm>
                <a:custGeom>
                  <a:rect b="b" l="l" r="r" t="t"/>
                  <a:pathLst>
                    <a:path extrusionOk="0" h="2390" w="2675">
                      <a:moveTo>
                        <a:pt x="1480" y="0"/>
                      </a:moveTo>
                      <a:cubicBezTo>
                        <a:pt x="1309" y="0"/>
                        <a:pt x="1195" y="0"/>
                        <a:pt x="1025" y="57"/>
                      </a:cubicBezTo>
                      <a:lnTo>
                        <a:pt x="797" y="114"/>
                      </a:lnTo>
                      <a:lnTo>
                        <a:pt x="570" y="228"/>
                      </a:lnTo>
                      <a:cubicBezTo>
                        <a:pt x="456" y="284"/>
                        <a:pt x="342" y="398"/>
                        <a:pt x="228" y="512"/>
                      </a:cubicBezTo>
                      <a:cubicBezTo>
                        <a:pt x="171" y="569"/>
                        <a:pt x="114" y="683"/>
                        <a:pt x="114" y="740"/>
                      </a:cubicBezTo>
                      <a:cubicBezTo>
                        <a:pt x="58" y="910"/>
                        <a:pt x="1" y="1024"/>
                        <a:pt x="1" y="1195"/>
                      </a:cubicBezTo>
                      <a:cubicBezTo>
                        <a:pt x="1" y="1365"/>
                        <a:pt x="58" y="1536"/>
                        <a:pt x="171" y="1707"/>
                      </a:cubicBezTo>
                      <a:cubicBezTo>
                        <a:pt x="228" y="1820"/>
                        <a:pt x="342" y="1934"/>
                        <a:pt x="456" y="2048"/>
                      </a:cubicBezTo>
                      <a:cubicBezTo>
                        <a:pt x="570" y="2105"/>
                        <a:pt x="683" y="2218"/>
                        <a:pt x="797" y="2218"/>
                      </a:cubicBezTo>
                      <a:lnTo>
                        <a:pt x="1025" y="2275"/>
                      </a:lnTo>
                      <a:cubicBezTo>
                        <a:pt x="1195" y="2332"/>
                        <a:pt x="1309" y="2332"/>
                        <a:pt x="1480" y="2389"/>
                      </a:cubicBezTo>
                      <a:cubicBezTo>
                        <a:pt x="1650" y="2389"/>
                        <a:pt x="1821" y="2332"/>
                        <a:pt x="1992" y="2275"/>
                      </a:cubicBezTo>
                      <a:cubicBezTo>
                        <a:pt x="2105" y="2218"/>
                        <a:pt x="2219" y="2105"/>
                        <a:pt x="2333" y="1991"/>
                      </a:cubicBezTo>
                      <a:cubicBezTo>
                        <a:pt x="2447" y="1934"/>
                        <a:pt x="2560" y="1763"/>
                        <a:pt x="2617" y="1650"/>
                      </a:cubicBezTo>
                      <a:cubicBezTo>
                        <a:pt x="2674" y="1479"/>
                        <a:pt x="2674" y="1308"/>
                        <a:pt x="2674" y="1195"/>
                      </a:cubicBezTo>
                      <a:cubicBezTo>
                        <a:pt x="2674" y="853"/>
                        <a:pt x="2560" y="569"/>
                        <a:pt x="2333" y="341"/>
                      </a:cubicBezTo>
                      <a:lnTo>
                        <a:pt x="2105" y="171"/>
                      </a:lnTo>
                      <a:cubicBezTo>
                        <a:pt x="1935" y="57"/>
                        <a:pt x="1707" y="0"/>
                        <a:pt x="1480"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6" name="Google Shape;1596;p15"/>
                <p:cNvSpPr/>
                <p:nvPr/>
              </p:nvSpPr>
              <p:spPr>
                <a:xfrm>
                  <a:off x="3318484" y="1766225"/>
                  <a:ext cx="69944" cy="51776"/>
                </a:xfrm>
                <a:custGeom>
                  <a:rect b="b" l="l" r="r" t="t"/>
                  <a:pathLst>
                    <a:path extrusionOk="0" h="2106" w="2845">
                      <a:moveTo>
                        <a:pt x="1422" y="1"/>
                      </a:moveTo>
                      <a:cubicBezTo>
                        <a:pt x="0" y="1"/>
                        <a:pt x="0" y="2105"/>
                        <a:pt x="1422" y="2105"/>
                      </a:cubicBezTo>
                      <a:cubicBezTo>
                        <a:pt x="2844" y="2105"/>
                        <a:pt x="2844" y="1"/>
                        <a:pt x="1422"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7" name="Google Shape;1597;p15"/>
                <p:cNvSpPr/>
                <p:nvPr/>
              </p:nvSpPr>
              <p:spPr>
                <a:xfrm>
                  <a:off x="3521241" y="1771831"/>
                  <a:ext cx="65765" cy="64339"/>
                </a:xfrm>
                <a:custGeom>
                  <a:rect b="b" l="l" r="r" t="t"/>
                  <a:pathLst>
                    <a:path extrusionOk="0" h="2617" w="2675">
                      <a:moveTo>
                        <a:pt x="1480" y="0"/>
                      </a:moveTo>
                      <a:lnTo>
                        <a:pt x="1195" y="57"/>
                      </a:lnTo>
                      <a:cubicBezTo>
                        <a:pt x="968" y="114"/>
                        <a:pt x="797" y="228"/>
                        <a:pt x="683" y="342"/>
                      </a:cubicBezTo>
                      <a:lnTo>
                        <a:pt x="399" y="626"/>
                      </a:lnTo>
                      <a:lnTo>
                        <a:pt x="228" y="854"/>
                      </a:lnTo>
                      <a:cubicBezTo>
                        <a:pt x="115" y="967"/>
                        <a:pt x="58" y="1138"/>
                        <a:pt x="58" y="1309"/>
                      </a:cubicBezTo>
                      <a:cubicBezTo>
                        <a:pt x="1" y="1479"/>
                        <a:pt x="1" y="1650"/>
                        <a:pt x="58" y="1877"/>
                      </a:cubicBezTo>
                      <a:cubicBezTo>
                        <a:pt x="172" y="2219"/>
                        <a:pt x="399" y="2446"/>
                        <a:pt x="740" y="2560"/>
                      </a:cubicBezTo>
                      <a:cubicBezTo>
                        <a:pt x="763" y="2566"/>
                        <a:pt x="786" y="2571"/>
                        <a:pt x="807" y="2575"/>
                      </a:cubicBezTo>
                      <a:lnTo>
                        <a:pt x="807" y="2575"/>
                      </a:lnTo>
                      <a:lnTo>
                        <a:pt x="911" y="2617"/>
                      </a:lnTo>
                      <a:lnTo>
                        <a:pt x="1195" y="2617"/>
                      </a:lnTo>
                      <a:lnTo>
                        <a:pt x="1112" y="2600"/>
                      </a:lnTo>
                      <a:lnTo>
                        <a:pt x="1112" y="2600"/>
                      </a:lnTo>
                      <a:cubicBezTo>
                        <a:pt x="1180" y="2595"/>
                        <a:pt x="1244" y="2582"/>
                        <a:pt x="1309" y="2560"/>
                      </a:cubicBezTo>
                      <a:lnTo>
                        <a:pt x="1366" y="2617"/>
                      </a:lnTo>
                      <a:cubicBezTo>
                        <a:pt x="1480" y="2617"/>
                        <a:pt x="1594" y="2560"/>
                        <a:pt x="1707" y="2503"/>
                      </a:cubicBezTo>
                      <a:cubicBezTo>
                        <a:pt x="1821" y="2446"/>
                        <a:pt x="1935" y="2389"/>
                        <a:pt x="2049" y="2276"/>
                      </a:cubicBezTo>
                      <a:lnTo>
                        <a:pt x="2333" y="1991"/>
                      </a:lnTo>
                      <a:cubicBezTo>
                        <a:pt x="2504" y="1764"/>
                        <a:pt x="2617" y="1479"/>
                        <a:pt x="2674" y="1195"/>
                      </a:cubicBezTo>
                      <a:cubicBezTo>
                        <a:pt x="2674" y="1024"/>
                        <a:pt x="2617" y="854"/>
                        <a:pt x="2561" y="740"/>
                      </a:cubicBezTo>
                      <a:cubicBezTo>
                        <a:pt x="2504" y="569"/>
                        <a:pt x="2390" y="455"/>
                        <a:pt x="2333" y="342"/>
                      </a:cubicBezTo>
                      <a:cubicBezTo>
                        <a:pt x="2105" y="171"/>
                        <a:pt x="1821" y="0"/>
                        <a:pt x="1480"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8" name="Google Shape;1598;p15"/>
                <p:cNvSpPr/>
                <p:nvPr/>
              </p:nvSpPr>
              <p:spPr>
                <a:xfrm>
                  <a:off x="3648521" y="1699106"/>
                  <a:ext cx="72722" cy="75304"/>
                </a:xfrm>
                <a:custGeom>
                  <a:rect b="b" l="l" r="r" t="t"/>
                  <a:pathLst>
                    <a:path extrusionOk="0" h="3063" w="2958">
                      <a:moveTo>
                        <a:pt x="1479" y="1"/>
                      </a:moveTo>
                      <a:cubicBezTo>
                        <a:pt x="930" y="1"/>
                        <a:pt x="381" y="252"/>
                        <a:pt x="182" y="754"/>
                      </a:cubicBezTo>
                      <a:lnTo>
                        <a:pt x="182" y="754"/>
                      </a:lnTo>
                      <a:cubicBezTo>
                        <a:pt x="81" y="941"/>
                        <a:pt x="16" y="1164"/>
                        <a:pt x="0" y="1423"/>
                      </a:cubicBezTo>
                      <a:lnTo>
                        <a:pt x="0" y="1650"/>
                      </a:lnTo>
                      <a:cubicBezTo>
                        <a:pt x="0" y="2599"/>
                        <a:pt x="696" y="3059"/>
                        <a:pt x="1410" y="3059"/>
                      </a:cubicBezTo>
                      <a:cubicBezTo>
                        <a:pt x="1427" y="3059"/>
                        <a:pt x="1444" y="3059"/>
                        <a:pt x="1461" y="3059"/>
                      </a:cubicBezTo>
                      <a:lnTo>
                        <a:pt x="1461" y="3059"/>
                      </a:lnTo>
                      <a:cubicBezTo>
                        <a:pt x="1500" y="3061"/>
                        <a:pt x="1539" y="3063"/>
                        <a:pt x="1578" y="3063"/>
                      </a:cubicBezTo>
                      <a:cubicBezTo>
                        <a:pt x="2281" y="3063"/>
                        <a:pt x="2958" y="2612"/>
                        <a:pt x="2958" y="1650"/>
                      </a:cubicBezTo>
                      <a:lnTo>
                        <a:pt x="2958" y="1423"/>
                      </a:lnTo>
                      <a:cubicBezTo>
                        <a:pt x="2942" y="1164"/>
                        <a:pt x="2877" y="941"/>
                        <a:pt x="2776" y="754"/>
                      </a:cubicBezTo>
                      <a:lnTo>
                        <a:pt x="2776" y="754"/>
                      </a:lnTo>
                      <a:cubicBezTo>
                        <a:pt x="2577" y="252"/>
                        <a:pt x="2028" y="1"/>
                        <a:pt x="1479"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9" name="Google Shape;1599;p15"/>
                <p:cNvSpPr/>
                <p:nvPr/>
              </p:nvSpPr>
              <p:spPr>
                <a:xfrm>
                  <a:off x="3698847" y="1581637"/>
                  <a:ext cx="88137" cy="69944"/>
                </a:xfrm>
                <a:custGeom>
                  <a:rect b="b" l="l" r="r" t="t"/>
                  <a:pathLst>
                    <a:path extrusionOk="0" h="2845" w="3585">
                      <a:moveTo>
                        <a:pt x="1821" y="1"/>
                      </a:moveTo>
                      <a:cubicBezTo>
                        <a:pt x="1" y="1"/>
                        <a:pt x="1" y="2845"/>
                        <a:pt x="1821" y="2845"/>
                      </a:cubicBezTo>
                      <a:cubicBezTo>
                        <a:pt x="3584" y="2845"/>
                        <a:pt x="3584" y="1"/>
                        <a:pt x="1821"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1600" name="Google Shape;1600;p15"/>
            <p:cNvSpPr/>
            <p:nvPr/>
          </p:nvSpPr>
          <p:spPr>
            <a:xfrm>
              <a:off x="4483750" y="4460200"/>
              <a:ext cx="1328300" cy="1275950"/>
            </a:xfrm>
            <a:custGeom>
              <a:rect b="b" l="l" r="r" t="t"/>
              <a:pathLst>
                <a:path extrusionOk="0" h="51038" w="53132">
                  <a:moveTo>
                    <a:pt x="40421" y="0"/>
                  </a:moveTo>
                  <a:cubicBezTo>
                    <a:pt x="39862" y="0"/>
                    <a:pt x="39347" y="583"/>
                    <a:pt x="39497" y="1165"/>
                  </a:cubicBezTo>
                  <a:lnTo>
                    <a:pt x="43228" y="14306"/>
                  </a:lnTo>
                  <a:lnTo>
                    <a:pt x="43228" y="14306"/>
                  </a:lnTo>
                  <a:cubicBezTo>
                    <a:pt x="39111" y="12722"/>
                    <a:pt x="35104" y="10881"/>
                    <a:pt x="31224" y="8785"/>
                  </a:cubicBezTo>
                  <a:cubicBezTo>
                    <a:pt x="31061" y="8690"/>
                    <a:pt x="30902" y="8648"/>
                    <a:pt x="30752" y="8648"/>
                  </a:cubicBezTo>
                  <a:cubicBezTo>
                    <a:pt x="30128" y="8648"/>
                    <a:pt x="29687" y="9378"/>
                    <a:pt x="29973" y="10037"/>
                  </a:cubicBezTo>
                  <a:cubicBezTo>
                    <a:pt x="31704" y="13908"/>
                    <a:pt x="33138" y="17907"/>
                    <a:pt x="34237" y="21996"/>
                  </a:cubicBezTo>
                  <a:lnTo>
                    <a:pt x="34237" y="21996"/>
                  </a:lnTo>
                  <a:lnTo>
                    <a:pt x="20965" y="17929"/>
                  </a:lnTo>
                  <a:cubicBezTo>
                    <a:pt x="20878" y="17906"/>
                    <a:pt x="20793" y="17895"/>
                    <a:pt x="20710" y="17895"/>
                  </a:cubicBezTo>
                  <a:cubicBezTo>
                    <a:pt x="20021" y="17895"/>
                    <a:pt x="19539" y="18657"/>
                    <a:pt x="19903" y="19290"/>
                  </a:cubicBezTo>
                  <a:cubicBezTo>
                    <a:pt x="22109" y="22657"/>
                    <a:pt x="24078" y="26143"/>
                    <a:pt x="25808" y="29764"/>
                  </a:cubicBezTo>
                  <a:lnTo>
                    <a:pt x="25808" y="29764"/>
                  </a:lnTo>
                  <a:cubicBezTo>
                    <a:pt x="21499" y="28628"/>
                    <a:pt x="17133" y="27740"/>
                    <a:pt x="12746" y="27100"/>
                  </a:cubicBezTo>
                  <a:cubicBezTo>
                    <a:pt x="12658" y="27075"/>
                    <a:pt x="12571" y="27063"/>
                    <a:pt x="12487" y="27063"/>
                  </a:cubicBezTo>
                  <a:cubicBezTo>
                    <a:pt x="12207" y="27063"/>
                    <a:pt x="11955" y="27196"/>
                    <a:pt x="11766" y="27427"/>
                  </a:cubicBezTo>
                  <a:cubicBezTo>
                    <a:pt x="11549" y="27726"/>
                    <a:pt x="11521" y="28134"/>
                    <a:pt x="11712" y="28461"/>
                  </a:cubicBezTo>
                  <a:cubicBezTo>
                    <a:pt x="14177" y="31703"/>
                    <a:pt x="16316" y="35199"/>
                    <a:pt x="18099" y="38889"/>
                  </a:cubicBezTo>
                  <a:lnTo>
                    <a:pt x="18099" y="38889"/>
                  </a:lnTo>
                  <a:cubicBezTo>
                    <a:pt x="14592" y="37140"/>
                    <a:pt x="10970" y="35627"/>
                    <a:pt x="7276" y="34366"/>
                  </a:cubicBezTo>
                  <a:cubicBezTo>
                    <a:pt x="7178" y="34334"/>
                    <a:pt x="7084" y="34319"/>
                    <a:pt x="6995" y="34319"/>
                  </a:cubicBezTo>
                  <a:cubicBezTo>
                    <a:pt x="6341" y="34319"/>
                    <a:pt x="5954" y="35128"/>
                    <a:pt x="6242" y="35727"/>
                  </a:cubicBezTo>
                  <a:cubicBezTo>
                    <a:pt x="8108" y="39459"/>
                    <a:pt x="9808" y="43257"/>
                    <a:pt x="11357" y="47133"/>
                  </a:cubicBezTo>
                  <a:lnTo>
                    <a:pt x="11357" y="47133"/>
                  </a:lnTo>
                  <a:cubicBezTo>
                    <a:pt x="8369" y="44700"/>
                    <a:pt x="5165" y="42528"/>
                    <a:pt x="1806" y="40653"/>
                  </a:cubicBezTo>
                  <a:cubicBezTo>
                    <a:pt x="1652" y="40567"/>
                    <a:pt x="1500" y="40530"/>
                    <a:pt x="1356" y="40530"/>
                  </a:cubicBezTo>
                  <a:cubicBezTo>
                    <a:pt x="539" y="40530"/>
                    <a:pt x="1" y="41745"/>
                    <a:pt x="881" y="42231"/>
                  </a:cubicBezTo>
                  <a:lnTo>
                    <a:pt x="853" y="42204"/>
                  </a:lnTo>
                  <a:lnTo>
                    <a:pt x="853" y="42204"/>
                  </a:lnTo>
                  <a:cubicBezTo>
                    <a:pt x="5180" y="44599"/>
                    <a:pt x="9208" y="47484"/>
                    <a:pt x="12855" y="50804"/>
                  </a:cubicBezTo>
                  <a:cubicBezTo>
                    <a:pt x="13032" y="50965"/>
                    <a:pt x="13258" y="51037"/>
                    <a:pt x="13484" y="51037"/>
                  </a:cubicBezTo>
                  <a:cubicBezTo>
                    <a:pt x="14060" y="51037"/>
                    <a:pt x="14633" y="50570"/>
                    <a:pt x="14379" y="49906"/>
                  </a:cubicBezTo>
                  <a:cubicBezTo>
                    <a:pt x="12742" y="45485"/>
                    <a:pt x="10883" y="41125"/>
                    <a:pt x="8839" y="36843"/>
                  </a:cubicBezTo>
                  <a:lnTo>
                    <a:pt x="8839" y="36843"/>
                  </a:lnTo>
                  <a:cubicBezTo>
                    <a:pt x="12543" y="38223"/>
                    <a:pt x="16128" y="39856"/>
                    <a:pt x="19577" y="41741"/>
                  </a:cubicBezTo>
                  <a:cubicBezTo>
                    <a:pt x="19714" y="41815"/>
                    <a:pt x="19868" y="41852"/>
                    <a:pt x="20023" y="41852"/>
                  </a:cubicBezTo>
                  <a:cubicBezTo>
                    <a:pt x="20266" y="41852"/>
                    <a:pt x="20510" y="41761"/>
                    <a:pt x="20693" y="41578"/>
                  </a:cubicBezTo>
                  <a:cubicBezTo>
                    <a:pt x="20965" y="41279"/>
                    <a:pt x="21019" y="40843"/>
                    <a:pt x="20829" y="40489"/>
                  </a:cubicBezTo>
                  <a:cubicBezTo>
                    <a:pt x="19148" y="36521"/>
                    <a:pt x="17047" y="32753"/>
                    <a:pt x="14577" y="29237"/>
                  </a:cubicBezTo>
                  <a:lnTo>
                    <a:pt x="14577" y="29237"/>
                  </a:lnTo>
                  <a:cubicBezTo>
                    <a:pt x="18838" y="29960"/>
                    <a:pt x="23074" y="30899"/>
                    <a:pt x="27251" y="32053"/>
                  </a:cubicBezTo>
                  <a:cubicBezTo>
                    <a:pt x="27345" y="32081"/>
                    <a:pt x="27435" y="32094"/>
                    <a:pt x="27521" y="32094"/>
                  </a:cubicBezTo>
                  <a:cubicBezTo>
                    <a:pt x="28181" y="32094"/>
                    <a:pt x="28571" y="31319"/>
                    <a:pt x="28258" y="30692"/>
                  </a:cubicBezTo>
                  <a:cubicBezTo>
                    <a:pt x="26664" y="27167"/>
                    <a:pt x="24848" y="23735"/>
                    <a:pt x="22809" y="20426"/>
                  </a:cubicBezTo>
                  <a:lnTo>
                    <a:pt x="22809" y="20426"/>
                  </a:lnTo>
                  <a:lnTo>
                    <a:pt x="35361" y="24297"/>
                  </a:lnTo>
                  <a:cubicBezTo>
                    <a:pt x="35445" y="24321"/>
                    <a:pt x="35529" y="24332"/>
                    <a:pt x="35610" y="24332"/>
                  </a:cubicBezTo>
                  <a:cubicBezTo>
                    <a:pt x="36184" y="24332"/>
                    <a:pt x="36644" y="23777"/>
                    <a:pt x="36477" y="23181"/>
                  </a:cubicBezTo>
                  <a:cubicBezTo>
                    <a:pt x="35495" y="19232"/>
                    <a:pt x="34221" y="15375"/>
                    <a:pt x="32669" y="11624"/>
                  </a:cubicBezTo>
                  <a:lnTo>
                    <a:pt x="32669" y="11624"/>
                  </a:lnTo>
                  <a:cubicBezTo>
                    <a:pt x="36472" y="13549"/>
                    <a:pt x="40396" y="15258"/>
                    <a:pt x="44396" y="16704"/>
                  </a:cubicBezTo>
                  <a:cubicBezTo>
                    <a:pt x="44488" y="16737"/>
                    <a:pt x="44579" y="16752"/>
                    <a:pt x="44667" y="16752"/>
                  </a:cubicBezTo>
                  <a:cubicBezTo>
                    <a:pt x="45231" y="16752"/>
                    <a:pt x="45677" y="16130"/>
                    <a:pt x="45512" y="15588"/>
                  </a:cubicBezTo>
                  <a:cubicBezTo>
                    <a:pt x="44343" y="11419"/>
                    <a:pt x="43156" y="7230"/>
                    <a:pt x="41981" y="3054"/>
                  </a:cubicBezTo>
                  <a:lnTo>
                    <a:pt x="41981" y="3054"/>
                  </a:lnTo>
                  <a:cubicBezTo>
                    <a:pt x="45089" y="5021"/>
                    <a:pt x="48307" y="6786"/>
                    <a:pt x="51635" y="8349"/>
                  </a:cubicBezTo>
                  <a:cubicBezTo>
                    <a:pt x="51780" y="8431"/>
                    <a:pt x="51940" y="8470"/>
                    <a:pt x="52099" y="8470"/>
                  </a:cubicBezTo>
                  <a:cubicBezTo>
                    <a:pt x="52415" y="8470"/>
                    <a:pt x="52724" y="8313"/>
                    <a:pt x="52887" y="8023"/>
                  </a:cubicBezTo>
                  <a:cubicBezTo>
                    <a:pt x="53132" y="7587"/>
                    <a:pt x="52996" y="7016"/>
                    <a:pt x="52560" y="6771"/>
                  </a:cubicBezTo>
                  <a:cubicBezTo>
                    <a:pt x="48505" y="4839"/>
                    <a:pt x="44587" y="2634"/>
                    <a:pt x="40858" y="131"/>
                  </a:cubicBezTo>
                  <a:cubicBezTo>
                    <a:pt x="40717" y="40"/>
                    <a:pt x="40568" y="0"/>
                    <a:pt x="4042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601" name="Google Shape;1601;p15"/>
            <p:cNvGrpSpPr/>
            <p:nvPr/>
          </p:nvGrpSpPr>
          <p:grpSpPr>
            <a:xfrm>
              <a:off x="3427840" y="4456109"/>
              <a:ext cx="1103249" cy="687126"/>
              <a:chOff x="5197550" y="4343400"/>
              <a:chExt cx="775625" cy="483075"/>
            </a:xfrm>
          </p:grpSpPr>
          <p:sp>
            <p:nvSpPr>
              <p:cNvPr id="1602" name="Google Shape;1602;p15"/>
              <p:cNvSpPr/>
              <p:nvPr/>
            </p:nvSpPr>
            <p:spPr>
              <a:xfrm>
                <a:off x="5700350" y="4614950"/>
                <a:ext cx="272825" cy="211525"/>
              </a:xfrm>
              <a:custGeom>
                <a:rect b="b" l="l" r="r" t="t"/>
                <a:pathLst>
                  <a:path extrusionOk="0" h="8461" w="10913">
                    <a:moveTo>
                      <a:pt x="3370" y="1"/>
                    </a:moveTo>
                    <a:cubicBezTo>
                      <a:pt x="2766" y="1"/>
                      <a:pt x="2178" y="128"/>
                      <a:pt x="1660" y="432"/>
                    </a:cubicBezTo>
                    <a:cubicBezTo>
                      <a:pt x="953" y="840"/>
                      <a:pt x="463" y="1521"/>
                      <a:pt x="245" y="2283"/>
                    </a:cubicBezTo>
                    <a:cubicBezTo>
                      <a:pt x="27" y="2963"/>
                      <a:pt x="0" y="3698"/>
                      <a:pt x="163" y="4405"/>
                    </a:cubicBezTo>
                    <a:cubicBezTo>
                      <a:pt x="517" y="5902"/>
                      <a:pt x="1442" y="7154"/>
                      <a:pt x="2368" y="8351"/>
                    </a:cubicBezTo>
                    <a:lnTo>
                      <a:pt x="2449" y="8460"/>
                    </a:lnTo>
                    <a:lnTo>
                      <a:pt x="10151" y="8460"/>
                    </a:lnTo>
                    <a:cubicBezTo>
                      <a:pt x="10913" y="5303"/>
                      <a:pt x="8981" y="2146"/>
                      <a:pt x="5878" y="622"/>
                    </a:cubicBezTo>
                    <a:cubicBezTo>
                      <a:pt x="5113" y="256"/>
                      <a:pt x="4225" y="1"/>
                      <a:pt x="3370"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3" name="Google Shape;1603;p15"/>
              <p:cNvSpPr/>
              <p:nvPr/>
            </p:nvSpPr>
            <p:spPr>
              <a:xfrm>
                <a:off x="5197550" y="4694825"/>
                <a:ext cx="390550" cy="131650"/>
              </a:xfrm>
              <a:custGeom>
                <a:rect b="b" l="l" r="r" t="t"/>
                <a:pathLst>
                  <a:path extrusionOk="0" h="5266" w="15622">
                    <a:moveTo>
                      <a:pt x="8458" y="0"/>
                    </a:moveTo>
                    <a:cubicBezTo>
                      <a:pt x="5157" y="0"/>
                      <a:pt x="1994" y="1967"/>
                      <a:pt x="164" y="4966"/>
                    </a:cubicBezTo>
                    <a:lnTo>
                      <a:pt x="1" y="5238"/>
                    </a:lnTo>
                    <a:lnTo>
                      <a:pt x="15186" y="5265"/>
                    </a:lnTo>
                    <a:cubicBezTo>
                      <a:pt x="15622" y="3959"/>
                      <a:pt x="15132" y="2598"/>
                      <a:pt x="12819" y="1237"/>
                    </a:cubicBezTo>
                    <a:cubicBezTo>
                      <a:pt x="11407" y="386"/>
                      <a:pt x="9919" y="0"/>
                      <a:pt x="8458"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4" name="Google Shape;1604;p15"/>
              <p:cNvSpPr/>
              <p:nvPr/>
            </p:nvSpPr>
            <p:spPr>
              <a:xfrm>
                <a:off x="5305050" y="4343400"/>
                <a:ext cx="142225" cy="187800"/>
              </a:xfrm>
              <a:custGeom>
                <a:rect b="b" l="l" r="r" t="t"/>
                <a:pathLst>
                  <a:path extrusionOk="0" h="7512" w="5689">
                    <a:moveTo>
                      <a:pt x="1" y="3511"/>
                    </a:moveTo>
                    <a:lnTo>
                      <a:pt x="1" y="3511"/>
                    </a:lnTo>
                    <a:cubicBezTo>
                      <a:pt x="3" y="3512"/>
                      <a:pt x="5" y="3513"/>
                      <a:pt x="7" y="3513"/>
                    </a:cubicBezTo>
                    <a:lnTo>
                      <a:pt x="7" y="3513"/>
                    </a:lnTo>
                    <a:cubicBezTo>
                      <a:pt x="5" y="3513"/>
                      <a:pt x="3" y="3512"/>
                      <a:pt x="1" y="3511"/>
                    </a:cubicBezTo>
                    <a:close/>
                    <a:moveTo>
                      <a:pt x="3266" y="0"/>
                    </a:moveTo>
                    <a:cubicBezTo>
                      <a:pt x="2967" y="816"/>
                      <a:pt x="2532" y="1578"/>
                      <a:pt x="2014" y="2259"/>
                    </a:cubicBezTo>
                    <a:cubicBezTo>
                      <a:pt x="1788" y="2511"/>
                      <a:pt x="582" y="3532"/>
                      <a:pt x="102" y="3532"/>
                    </a:cubicBezTo>
                    <a:cubicBezTo>
                      <a:pt x="66" y="3532"/>
                      <a:pt x="34" y="3526"/>
                      <a:pt x="7" y="3513"/>
                    </a:cubicBezTo>
                    <a:lnTo>
                      <a:pt x="7" y="3513"/>
                    </a:lnTo>
                    <a:cubicBezTo>
                      <a:pt x="1609" y="4276"/>
                      <a:pt x="2722" y="5772"/>
                      <a:pt x="2994" y="7511"/>
                    </a:cubicBezTo>
                    <a:cubicBezTo>
                      <a:pt x="3157" y="6668"/>
                      <a:pt x="3538" y="5851"/>
                      <a:pt x="4083" y="5171"/>
                    </a:cubicBezTo>
                    <a:cubicBezTo>
                      <a:pt x="4242" y="4959"/>
                      <a:pt x="5381" y="3535"/>
                      <a:pt x="5667" y="3535"/>
                    </a:cubicBezTo>
                    <a:cubicBezTo>
                      <a:pt x="5675" y="3535"/>
                      <a:pt x="5682" y="3536"/>
                      <a:pt x="5688" y="3538"/>
                    </a:cubicBezTo>
                    <a:cubicBezTo>
                      <a:pt x="4273" y="2912"/>
                      <a:pt x="3321" y="1551"/>
                      <a:pt x="3266"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1605" name="Google Shape;1605;p15"/>
          <p:cNvSpPr txBox="1"/>
          <p:nvPr>
            <p:ph hasCustomPrompt="1" type="title"/>
          </p:nvPr>
        </p:nvSpPr>
        <p:spPr>
          <a:xfrm>
            <a:off x="1519022" y="1550978"/>
            <a:ext cx="874500" cy="5274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3200"/>
              <a:buNone/>
              <a:defRPr/>
            </a:lvl1pPr>
            <a:lvl2pPr lvl="1" rtl="0" algn="ctr">
              <a:lnSpc>
                <a:spcPct val="100000"/>
              </a:lnSpc>
              <a:spcBef>
                <a:spcPts val="0"/>
              </a:spcBef>
              <a:spcAft>
                <a:spcPts val="0"/>
              </a:spcAft>
              <a:buClr>
                <a:schemeClr val="dk2"/>
              </a:buClr>
              <a:buSzPts val="3200"/>
              <a:buNone/>
              <a:defRPr sz="3200">
                <a:solidFill>
                  <a:schemeClr val="dk2"/>
                </a:solidFill>
              </a:defRPr>
            </a:lvl2pPr>
            <a:lvl3pPr lvl="2" rtl="0" algn="ctr">
              <a:lnSpc>
                <a:spcPct val="100000"/>
              </a:lnSpc>
              <a:spcBef>
                <a:spcPts val="0"/>
              </a:spcBef>
              <a:spcAft>
                <a:spcPts val="0"/>
              </a:spcAft>
              <a:buClr>
                <a:schemeClr val="dk2"/>
              </a:buClr>
              <a:buSzPts val="3200"/>
              <a:buNone/>
              <a:defRPr sz="3200">
                <a:solidFill>
                  <a:schemeClr val="dk2"/>
                </a:solidFill>
              </a:defRPr>
            </a:lvl3pPr>
            <a:lvl4pPr lvl="3" rtl="0" algn="ctr">
              <a:lnSpc>
                <a:spcPct val="100000"/>
              </a:lnSpc>
              <a:spcBef>
                <a:spcPts val="0"/>
              </a:spcBef>
              <a:spcAft>
                <a:spcPts val="0"/>
              </a:spcAft>
              <a:buClr>
                <a:schemeClr val="dk2"/>
              </a:buClr>
              <a:buSzPts val="3200"/>
              <a:buNone/>
              <a:defRPr sz="3200">
                <a:solidFill>
                  <a:schemeClr val="dk2"/>
                </a:solidFill>
              </a:defRPr>
            </a:lvl4pPr>
            <a:lvl5pPr lvl="4" rtl="0" algn="ctr">
              <a:lnSpc>
                <a:spcPct val="100000"/>
              </a:lnSpc>
              <a:spcBef>
                <a:spcPts val="0"/>
              </a:spcBef>
              <a:spcAft>
                <a:spcPts val="0"/>
              </a:spcAft>
              <a:buClr>
                <a:schemeClr val="dk2"/>
              </a:buClr>
              <a:buSzPts val="3200"/>
              <a:buNone/>
              <a:defRPr sz="3200">
                <a:solidFill>
                  <a:schemeClr val="dk2"/>
                </a:solidFill>
              </a:defRPr>
            </a:lvl5pPr>
            <a:lvl6pPr lvl="5" rtl="0" algn="ctr">
              <a:lnSpc>
                <a:spcPct val="100000"/>
              </a:lnSpc>
              <a:spcBef>
                <a:spcPts val="0"/>
              </a:spcBef>
              <a:spcAft>
                <a:spcPts val="0"/>
              </a:spcAft>
              <a:buClr>
                <a:schemeClr val="dk2"/>
              </a:buClr>
              <a:buSzPts val="3200"/>
              <a:buNone/>
              <a:defRPr sz="3200">
                <a:solidFill>
                  <a:schemeClr val="dk2"/>
                </a:solidFill>
              </a:defRPr>
            </a:lvl6pPr>
            <a:lvl7pPr lvl="6" rtl="0" algn="ctr">
              <a:lnSpc>
                <a:spcPct val="100000"/>
              </a:lnSpc>
              <a:spcBef>
                <a:spcPts val="0"/>
              </a:spcBef>
              <a:spcAft>
                <a:spcPts val="0"/>
              </a:spcAft>
              <a:buClr>
                <a:schemeClr val="dk2"/>
              </a:buClr>
              <a:buSzPts val="3200"/>
              <a:buNone/>
              <a:defRPr sz="3200">
                <a:solidFill>
                  <a:schemeClr val="dk2"/>
                </a:solidFill>
              </a:defRPr>
            </a:lvl7pPr>
            <a:lvl8pPr lvl="7" rtl="0" algn="ctr">
              <a:lnSpc>
                <a:spcPct val="100000"/>
              </a:lnSpc>
              <a:spcBef>
                <a:spcPts val="0"/>
              </a:spcBef>
              <a:spcAft>
                <a:spcPts val="0"/>
              </a:spcAft>
              <a:buClr>
                <a:schemeClr val="dk2"/>
              </a:buClr>
              <a:buSzPts val="3200"/>
              <a:buNone/>
              <a:defRPr sz="3200">
                <a:solidFill>
                  <a:schemeClr val="dk2"/>
                </a:solidFill>
              </a:defRPr>
            </a:lvl8pPr>
            <a:lvl9pPr lvl="8" rtl="0" algn="ctr">
              <a:lnSpc>
                <a:spcPct val="100000"/>
              </a:lnSpc>
              <a:spcBef>
                <a:spcPts val="0"/>
              </a:spcBef>
              <a:spcAft>
                <a:spcPts val="0"/>
              </a:spcAft>
              <a:buClr>
                <a:schemeClr val="dk2"/>
              </a:buClr>
              <a:buSzPts val="3200"/>
              <a:buNone/>
              <a:defRPr sz="3200">
                <a:solidFill>
                  <a:schemeClr val="dk2"/>
                </a:solidFill>
              </a:defRPr>
            </a:lvl9pPr>
          </a:lstStyle>
          <a:p>
            <a:r>
              <a:t>xx%</a:t>
            </a:r>
          </a:p>
        </p:txBody>
      </p:sp>
      <p:sp>
        <p:nvSpPr>
          <p:cNvPr id="1606" name="Google Shape;1606;p15"/>
          <p:cNvSpPr txBox="1"/>
          <p:nvPr>
            <p:ph idx="1" type="subTitle"/>
          </p:nvPr>
        </p:nvSpPr>
        <p:spPr>
          <a:xfrm>
            <a:off x="827210" y="2185862"/>
            <a:ext cx="2258100" cy="763500"/>
          </a:xfrm>
          <a:prstGeom prst="rect">
            <a:avLst/>
          </a:prstGeom>
          <a:solidFill>
            <a:schemeClr val="dk1"/>
          </a:solidFill>
        </p:spPr>
        <p:txBody>
          <a:bodyPr anchorCtr="0" anchor="ctr" bIns="91425" lIns="91425" spcFirstLastPara="1" rIns="91425" wrap="square" tIns="91425">
            <a:noAutofit/>
          </a:bodyPr>
          <a:lstStyle>
            <a:lvl1pPr lvl="0" rtl="0" algn="ctr">
              <a:lnSpc>
                <a:spcPct val="100000"/>
              </a:lnSpc>
              <a:spcBef>
                <a:spcPts val="0"/>
              </a:spcBef>
              <a:spcAft>
                <a:spcPts val="0"/>
              </a:spcAft>
              <a:buNone/>
              <a:defRPr sz="1900">
                <a:solidFill>
                  <a:schemeClr val="lt1"/>
                </a:solidFill>
                <a:latin typeface="Encode Sans Expanded Medium"/>
                <a:ea typeface="Encode Sans Expanded Medium"/>
                <a:cs typeface="Encode Sans Expanded Medium"/>
                <a:sym typeface="Encode Sans Expanded Medium"/>
              </a:defRPr>
            </a:lvl1pPr>
            <a:lvl2pPr lvl="1" rtl="0">
              <a:lnSpc>
                <a:spcPct val="100000"/>
              </a:lnSpc>
              <a:spcBef>
                <a:spcPts val="0"/>
              </a:spcBef>
              <a:spcAft>
                <a:spcPts val="0"/>
              </a:spcAft>
              <a:buNone/>
              <a:defRPr sz="1900">
                <a:solidFill>
                  <a:schemeClr val="lt1"/>
                </a:solidFill>
                <a:latin typeface="Encode Sans Expanded Medium"/>
                <a:ea typeface="Encode Sans Expanded Medium"/>
                <a:cs typeface="Encode Sans Expanded Medium"/>
                <a:sym typeface="Encode Sans Expanded Medium"/>
              </a:defRPr>
            </a:lvl2pPr>
            <a:lvl3pPr lvl="2" rtl="0">
              <a:lnSpc>
                <a:spcPct val="100000"/>
              </a:lnSpc>
              <a:spcBef>
                <a:spcPts val="0"/>
              </a:spcBef>
              <a:spcAft>
                <a:spcPts val="0"/>
              </a:spcAft>
              <a:buNone/>
              <a:defRPr sz="1900">
                <a:solidFill>
                  <a:schemeClr val="lt1"/>
                </a:solidFill>
                <a:latin typeface="Encode Sans Expanded Medium"/>
                <a:ea typeface="Encode Sans Expanded Medium"/>
                <a:cs typeface="Encode Sans Expanded Medium"/>
                <a:sym typeface="Encode Sans Expanded Medium"/>
              </a:defRPr>
            </a:lvl3pPr>
            <a:lvl4pPr lvl="3" rtl="0">
              <a:lnSpc>
                <a:spcPct val="100000"/>
              </a:lnSpc>
              <a:spcBef>
                <a:spcPts val="0"/>
              </a:spcBef>
              <a:spcAft>
                <a:spcPts val="0"/>
              </a:spcAft>
              <a:buNone/>
              <a:defRPr sz="1900">
                <a:solidFill>
                  <a:schemeClr val="lt1"/>
                </a:solidFill>
                <a:latin typeface="Encode Sans Expanded Medium"/>
                <a:ea typeface="Encode Sans Expanded Medium"/>
                <a:cs typeface="Encode Sans Expanded Medium"/>
                <a:sym typeface="Encode Sans Expanded Medium"/>
              </a:defRPr>
            </a:lvl4pPr>
            <a:lvl5pPr lvl="4" rtl="0">
              <a:lnSpc>
                <a:spcPct val="100000"/>
              </a:lnSpc>
              <a:spcBef>
                <a:spcPts val="0"/>
              </a:spcBef>
              <a:spcAft>
                <a:spcPts val="0"/>
              </a:spcAft>
              <a:buNone/>
              <a:defRPr sz="1900">
                <a:solidFill>
                  <a:schemeClr val="lt1"/>
                </a:solidFill>
                <a:latin typeface="Encode Sans Expanded Medium"/>
                <a:ea typeface="Encode Sans Expanded Medium"/>
                <a:cs typeface="Encode Sans Expanded Medium"/>
                <a:sym typeface="Encode Sans Expanded Medium"/>
              </a:defRPr>
            </a:lvl5pPr>
            <a:lvl6pPr lvl="5" rtl="0">
              <a:lnSpc>
                <a:spcPct val="100000"/>
              </a:lnSpc>
              <a:spcBef>
                <a:spcPts val="0"/>
              </a:spcBef>
              <a:spcAft>
                <a:spcPts val="0"/>
              </a:spcAft>
              <a:buNone/>
              <a:defRPr sz="1900">
                <a:solidFill>
                  <a:schemeClr val="lt1"/>
                </a:solidFill>
                <a:latin typeface="Encode Sans Expanded Medium"/>
                <a:ea typeface="Encode Sans Expanded Medium"/>
                <a:cs typeface="Encode Sans Expanded Medium"/>
                <a:sym typeface="Encode Sans Expanded Medium"/>
              </a:defRPr>
            </a:lvl6pPr>
            <a:lvl7pPr lvl="6" rtl="0">
              <a:lnSpc>
                <a:spcPct val="100000"/>
              </a:lnSpc>
              <a:spcBef>
                <a:spcPts val="0"/>
              </a:spcBef>
              <a:spcAft>
                <a:spcPts val="0"/>
              </a:spcAft>
              <a:buNone/>
              <a:defRPr sz="1900">
                <a:solidFill>
                  <a:schemeClr val="lt1"/>
                </a:solidFill>
                <a:latin typeface="Encode Sans Expanded Medium"/>
                <a:ea typeface="Encode Sans Expanded Medium"/>
                <a:cs typeface="Encode Sans Expanded Medium"/>
                <a:sym typeface="Encode Sans Expanded Medium"/>
              </a:defRPr>
            </a:lvl7pPr>
            <a:lvl8pPr lvl="7" rtl="0">
              <a:lnSpc>
                <a:spcPct val="100000"/>
              </a:lnSpc>
              <a:spcBef>
                <a:spcPts val="0"/>
              </a:spcBef>
              <a:spcAft>
                <a:spcPts val="0"/>
              </a:spcAft>
              <a:buNone/>
              <a:defRPr sz="1900">
                <a:solidFill>
                  <a:schemeClr val="lt1"/>
                </a:solidFill>
                <a:latin typeface="Encode Sans Expanded Medium"/>
                <a:ea typeface="Encode Sans Expanded Medium"/>
                <a:cs typeface="Encode Sans Expanded Medium"/>
                <a:sym typeface="Encode Sans Expanded Medium"/>
              </a:defRPr>
            </a:lvl8pPr>
            <a:lvl9pPr lvl="8" rtl="0">
              <a:lnSpc>
                <a:spcPct val="100000"/>
              </a:lnSpc>
              <a:spcBef>
                <a:spcPts val="0"/>
              </a:spcBef>
              <a:spcAft>
                <a:spcPts val="0"/>
              </a:spcAft>
              <a:buNone/>
              <a:defRPr sz="1900">
                <a:solidFill>
                  <a:schemeClr val="lt1"/>
                </a:solidFill>
                <a:latin typeface="Encode Sans Expanded Medium"/>
                <a:ea typeface="Encode Sans Expanded Medium"/>
                <a:cs typeface="Encode Sans Expanded Medium"/>
                <a:sym typeface="Encode Sans Expanded Medium"/>
              </a:defRPr>
            </a:lvl9pPr>
          </a:lstStyle>
          <a:p/>
        </p:txBody>
      </p:sp>
      <p:sp>
        <p:nvSpPr>
          <p:cNvPr id="1607" name="Google Shape;1607;p15"/>
          <p:cNvSpPr txBox="1"/>
          <p:nvPr>
            <p:ph idx="2" type="subTitle"/>
          </p:nvPr>
        </p:nvSpPr>
        <p:spPr>
          <a:xfrm>
            <a:off x="827210" y="3009325"/>
            <a:ext cx="2258100" cy="9993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None/>
              <a:defRPr/>
            </a:lvl1pPr>
            <a:lvl2pPr lvl="1" rtl="0">
              <a:lnSpc>
                <a:spcPct val="100000"/>
              </a:lnSpc>
              <a:spcBef>
                <a:spcPts val="0"/>
              </a:spcBef>
              <a:spcAft>
                <a:spcPts val="0"/>
              </a:spcAft>
              <a:buNone/>
              <a:defRPr/>
            </a:lvl2pPr>
            <a:lvl3pPr lvl="2" rtl="0">
              <a:lnSpc>
                <a:spcPct val="100000"/>
              </a:lnSpc>
              <a:spcBef>
                <a:spcPts val="0"/>
              </a:spcBef>
              <a:spcAft>
                <a:spcPts val="0"/>
              </a:spcAft>
              <a:buNone/>
              <a:defRPr/>
            </a:lvl3pPr>
            <a:lvl4pPr lvl="3" rtl="0">
              <a:lnSpc>
                <a:spcPct val="100000"/>
              </a:lnSpc>
              <a:spcBef>
                <a:spcPts val="0"/>
              </a:spcBef>
              <a:spcAft>
                <a:spcPts val="0"/>
              </a:spcAft>
              <a:buNone/>
              <a:defRPr/>
            </a:lvl4pPr>
            <a:lvl5pPr lvl="4" rtl="0">
              <a:lnSpc>
                <a:spcPct val="100000"/>
              </a:lnSpc>
              <a:spcBef>
                <a:spcPts val="0"/>
              </a:spcBef>
              <a:spcAft>
                <a:spcPts val="0"/>
              </a:spcAft>
              <a:buNone/>
              <a:defRPr/>
            </a:lvl5pPr>
            <a:lvl6pPr lvl="5" rtl="0">
              <a:lnSpc>
                <a:spcPct val="100000"/>
              </a:lnSpc>
              <a:spcBef>
                <a:spcPts val="0"/>
              </a:spcBef>
              <a:spcAft>
                <a:spcPts val="0"/>
              </a:spcAft>
              <a:buNone/>
              <a:defRPr/>
            </a:lvl6pPr>
            <a:lvl7pPr lvl="6" rtl="0">
              <a:lnSpc>
                <a:spcPct val="100000"/>
              </a:lnSpc>
              <a:spcBef>
                <a:spcPts val="0"/>
              </a:spcBef>
              <a:spcAft>
                <a:spcPts val="0"/>
              </a:spcAft>
              <a:buNone/>
              <a:defRPr/>
            </a:lvl7pPr>
            <a:lvl8pPr lvl="7" rtl="0">
              <a:lnSpc>
                <a:spcPct val="100000"/>
              </a:lnSpc>
              <a:spcBef>
                <a:spcPts val="0"/>
              </a:spcBef>
              <a:spcAft>
                <a:spcPts val="0"/>
              </a:spcAft>
              <a:buNone/>
              <a:defRPr/>
            </a:lvl8pPr>
            <a:lvl9pPr lvl="8" rtl="0">
              <a:lnSpc>
                <a:spcPct val="100000"/>
              </a:lnSpc>
              <a:spcBef>
                <a:spcPts val="0"/>
              </a:spcBef>
              <a:spcAft>
                <a:spcPts val="0"/>
              </a:spcAft>
              <a:buNone/>
              <a:defRPr/>
            </a:lvl9pPr>
          </a:lstStyle>
          <a:p/>
        </p:txBody>
      </p:sp>
      <p:sp>
        <p:nvSpPr>
          <p:cNvPr id="1608" name="Google Shape;1608;p15"/>
          <p:cNvSpPr txBox="1"/>
          <p:nvPr>
            <p:ph hasCustomPrompt="1" idx="3" type="title"/>
          </p:nvPr>
        </p:nvSpPr>
        <p:spPr>
          <a:xfrm>
            <a:off x="4134751" y="1550978"/>
            <a:ext cx="874500" cy="5274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3200"/>
              <a:buNone/>
              <a:defRPr/>
            </a:lvl1pPr>
            <a:lvl2pPr lvl="1" rtl="0" algn="ctr">
              <a:lnSpc>
                <a:spcPct val="100000"/>
              </a:lnSpc>
              <a:spcBef>
                <a:spcPts val="0"/>
              </a:spcBef>
              <a:spcAft>
                <a:spcPts val="0"/>
              </a:spcAft>
              <a:buClr>
                <a:schemeClr val="dk2"/>
              </a:buClr>
              <a:buSzPts val="3200"/>
              <a:buNone/>
              <a:defRPr sz="3200">
                <a:solidFill>
                  <a:schemeClr val="dk2"/>
                </a:solidFill>
              </a:defRPr>
            </a:lvl2pPr>
            <a:lvl3pPr lvl="2" rtl="0" algn="ctr">
              <a:lnSpc>
                <a:spcPct val="100000"/>
              </a:lnSpc>
              <a:spcBef>
                <a:spcPts val="0"/>
              </a:spcBef>
              <a:spcAft>
                <a:spcPts val="0"/>
              </a:spcAft>
              <a:buClr>
                <a:schemeClr val="dk2"/>
              </a:buClr>
              <a:buSzPts val="3200"/>
              <a:buNone/>
              <a:defRPr sz="3200">
                <a:solidFill>
                  <a:schemeClr val="dk2"/>
                </a:solidFill>
              </a:defRPr>
            </a:lvl3pPr>
            <a:lvl4pPr lvl="3" rtl="0" algn="ctr">
              <a:lnSpc>
                <a:spcPct val="100000"/>
              </a:lnSpc>
              <a:spcBef>
                <a:spcPts val="0"/>
              </a:spcBef>
              <a:spcAft>
                <a:spcPts val="0"/>
              </a:spcAft>
              <a:buClr>
                <a:schemeClr val="dk2"/>
              </a:buClr>
              <a:buSzPts val="3200"/>
              <a:buNone/>
              <a:defRPr sz="3200">
                <a:solidFill>
                  <a:schemeClr val="dk2"/>
                </a:solidFill>
              </a:defRPr>
            </a:lvl4pPr>
            <a:lvl5pPr lvl="4" rtl="0" algn="ctr">
              <a:lnSpc>
                <a:spcPct val="100000"/>
              </a:lnSpc>
              <a:spcBef>
                <a:spcPts val="0"/>
              </a:spcBef>
              <a:spcAft>
                <a:spcPts val="0"/>
              </a:spcAft>
              <a:buClr>
                <a:schemeClr val="dk2"/>
              </a:buClr>
              <a:buSzPts val="3200"/>
              <a:buNone/>
              <a:defRPr sz="3200">
                <a:solidFill>
                  <a:schemeClr val="dk2"/>
                </a:solidFill>
              </a:defRPr>
            </a:lvl5pPr>
            <a:lvl6pPr lvl="5" rtl="0" algn="ctr">
              <a:lnSpc>
                <a:spcPct val="100000"/>
              </a:lnSpc>
              <a:spcBef>
                <a:spcPts val="0"/>
              </a:spcBef>
              <a:spcAft>
                <a:spcPts val="0"/>
              </a:spcAft>
              <a:buClr>
                <a:schemeClr val="dk2"/>
              </a:buClr>
              <a:buSzPts val="3200"/>
              <a:buNone/>
              <a:defRPr sz="3200">
                <a:solidFill>
                  <a:schemeClr val="dk2"/>
                </a:solidFill>
              </a:defRPr>
            </a:lvl6pPr>
            <a:lvl7pPr lvl="6" rtl="0" algn="ctr">
              <a:lnSpc>
                <a:spcPct val="100000"/>
              </a:lnSpc>
              <a:spcBef>
                <a:spcPts val="0"/>
              </a:spcBef>
              <a:spcAft>
                <a:spcPts val="0"/>
              </a:spcAft>
              <a:buClr>
                <a:schemeClr val="dk2"/>
              </a:buClr>
              <a:buSzPts val="3200"/>
              <a:buNone/>
              <a:defRPr sz="3200">
                <a:solidFill>
                  <a:schemeClr val="dk2"/>
                </a:solidFill>
              </a:defRPr>
            </a:lvl7pPr>
            <a:lvl8pPr lvl="7" rtl="0" algn="ctr">
              <a:lnSpc>
                <a:spcPct val="100000"/>
              </a:lnSpc>
              <a:spcBef>
                <a:spcPts val="0"/>
              </a:spcBef>
              <a:spcAft>
                <a:spcPts val="0"/>
              </a:spcAft>
              <a:buClr>
                <a:schemeClr val="dk2"/>
              </a:buClr>
              <a:buSzPts val="3200"/>
              <a:buNone/>
              <a:defRPr sz="3200">
                <a:solidFill>
                  <a:schemeClr val="dk2"/>
                </a:solidFill>
              </a:defRPr>
            </a:lvl8pPr>
            <a:lvl9pPr lvl="8" rtl="0" algn="ctr">
              <a:lnSpc>
                <a:spcPct val="100000"/>
              </a:lnSpc>
              <a:spcBef>
                <a:spcPts val="0"/>
              </a:spcBef>
              <a:spcAft>
                <a:spcPts val="0"/>
              </a:spcAft>
              <a:buClr>
                <a:schemeClr val="dk2"/>
              </a:buClr>
              <a:buSzPts val="3200"/>
              <a:buNone/>
              <a:defRPr sz="3200">
                <a:solidFill>
                  <a:schemeClr val="dk2"/>
                </a:solidFill>
              </a:defRPr>
            </a:lvl9pPr>
          </a:lstStyle>
          <a:p>
            <a:r>
              <a:t>xx%</a:t>
            </a:r>
          </a:p>
        </p:txBody>
      </p:sp>
      <p:sp>
        <p:nvSpPr>
          <p:cNvPr id="1609" name="Google Shape;1609;p15"/>
          <p:cNvSpPr txBox="1"/>
          <p:nvPr>
            <p:ph idx="4" type="subTitle"/>
          </p:nvPr>
        </p:nvSpPr>
        <p:spPr>
          <a:xfrm>
            <a:off x="3442952" y="2185862"/>
            <a:ext cx="2258100" cy="763500"/>
          </a:xfrm>
          <a:prstGeom prst="rect">
            <a:avLst/>
          </a:prstGeom>
          <a:solidFill>
            <a:schemeClr val="dk1"/>
          </a:solidFill>
        </p:spPr>
        <p:txBody>
          <a:bodyPr anchorCtr="0" anchor="ctr" bIns="91425" lIns="91425" spcFirstLastPara="1" rIns="91425" wrap="square" tIns="91425">
            <a:noAutofit/>
          </a:bodyPr>
          <a:lstStyle>
            <a:lvl1pPr lvl="0" rtl="0" algn="ctr">
              <a:lnSpc>
                <a:spcPct val="100000"/>
              </a:lnSpc>
              <a:spcBef>
                <a:spcPts val="0"/>
              </a:spcBef>
              <a:spcAft>
                <a:spcPts val="0"/>
              </a:spcAft>
              <a:buNone/>
              <a:defRPr sz="1900">
                <a:solidFill>
                  <a:schemeClr val="lt1"/>
                </a:solidFill>
                <a:latin typeface="Encode Sans Expanded Medium"/>
                <a:ea typeface="Encode Sans Expanded Medium"/>
                <a:cs typeface="Encode Sans Expanded Medium"/>
                <a:sym typeface="Encode Sans Expanded Medium"/>
              </a:defRPr>
            </a:lvl1pPr>
            <a:lvl2pPr lvl="1" rtl="0">
              <a:lnSpc>
                <a:spcPct val="100000"/>
              </a:lnSpc>
              <a:spcBef>
                <a:spcPts val="0"/>
              </a:spcBef>
              <a:spcAft>
                <a:spcPts val="0"/>
              </a:spcAft>
              <a:buNone/>
              <a:defRPr sz="1900">
                <a:solidFill>
                  <a:schemeClr val="lt1"/>
                </a:solidFill>
                <a:latin typeface="Encode Sans Expanded Medium"/>
                <a:ea typeface="Encode Sans Expanded Medium"/>
                <a:cs typeface="Encode Sans Expanded Medium"/>
                <a:sym typeface="Encode Sans Expanded Medium"/>
              </a:defRPr>
            </a:lvl2pPr>
            <a:lvl3pPr lvl="2" rtl="0">
              <a:lnSpc>
                <a:spcPct val="100000"/>
              </a:lnSpc>
              <a:spcBef>
                <a:spcPts val="0"/>
              </a:spcBef>
              <a:spcAft>
                <a:spcPts val="0"/>
              </a:spcAft>
              <a:buNone/>
              <a:defRPr sz="1900">
                <a:solidFill>
                  <a:schemeClr val="lt1"/>
                </a:solidFill>
                <a:latin typeface="Encode Sans Expanded Medium"/>
                <a:ea typeface="Encode Sans Expanded Medium"/>
                <a:cs typeface="Encode Sans Expanded Medium"/>
                <a:sym typeface="Encode Sans Expanded Medium"/>
              </a:defRPr>
            </a:lvl3pPr>
            <a:lvl4pPr lvl="3" rtl="0">
              <a:lnSpc>
                <a:spcPct val="100000"/>
              </a:lnSpc>
              <a:spcBef>
                <a:spcPts val="0"/>
              </a:spcBef>
              <a:spcAft>
                <a:spcPts val="0"/>
              </a:spcAft>
              <a:buNone/>
              <a:defRPr sz="1900">
                <a:solidFill>
                  <a:schemeClr val="lt1"/>
                </a:solidFill>
                <a:latin typeface="Encode Sans Expanded Medium"/>
                <a:ea typeface="Encode Sans Expanded Medium"/>
                <a:cs typeface="Encode Sans Expanded Medium"/>
                <a:sym typeface="Encode Sans Expanded Medium"/>
              </a:defRPr>
            </a:lvl4pPr>
            <a:lvl5pPr lvl="4" rtl="0">
              <a:lnSpc>
                <a:spcPct val="100000"/>
              </a:lnSpc>
              <a:spcBef>
                <a:spcPts val="0"/>
              </a:spcBef>
              <a:spcAft>
                <a:spcPts val="0"/>
              </a:spcAft>
              <a:buNone/>
              <a:defRPr sz="1900">
                <a:solidFill>
                  <a:schemeClr val="lt1"/>
                </a:solidFill>
                <a:latin typeface="Encode Sans Expanded Medium"/>
                <a:ea typeface="Encode Sans Expanded Medium"/>
                <a:cs typeface="Encode Sans Expanded Medium"/>
                <a:sym typeface="Encode Sans Expanded Medium"/>
              </a:defRPr>
            </a:lvl5pPr>
            <a:lvl6pPr lvl="5" rtl="0">
              <a:lnSpc>
                <a:spcPct val="100000"/>
              </a:lnSpc>
              <a:spcBef>
                <a:spcPts val="0"/>
              </a:spcBef>
              <a:spcAft>
                <a:spcPts val="0"/>
              </a:spcAft>
              <a:buNone/>
              <a:defRPr sz="1900">
                <a:solidFill>
                  <a:schemeClr val="lt1"/>
                </a:solidFill>
                <a:latin typeface="Encode Sans Expanded Medium"/>
                <a:ea typeface="Encode Sans Expanded Medium"/>
                <a:cs typeface="Encode Sans Expanded Medium"/>
                <a:sym typeface="Encode Sans Expanded Medium"/>
              </a:defRPr>
            </a:lvl6pPr>
            <a:lvl7pPr lvl="6" rtl="0">
              <a:lnSpc>
                <a:spcPct val="100000"/>
              </a:lnSpc>
              <a:spcBef>
                <a:spcPts val="0"/>
              </a:spcBef>
              <a:spcAft>
                <a:spcPts val="0"/>
              </a:spcAft>
              <a:buNone/>
              <a:defRPr sz="1900">
                <a:solidFill>
                  <a:schemeClr val="lt1"/>
                </a:solidFill>
                <a:latin typeface="Encode Sans Expanded Medium"/>
                <a:ea typeface="Encode Sans Expanded Medium"/>
                <a:cs typeface="Encode Sans Expanded Medium"/>
                <a:sym typeface="Encode Sans Expanded Medium"/>
              </a:defRPr>
            </a:lvl7pPr>
            <a:lvl8pPr lvl="7" rtl="0">
              <a:lnSpc>
                <a:spcPct val="100000"/>
              </a:lnSpc>
              <a:spcBef>
                <a:spcPts val="0"/>
              </a:spcBef>
              <a:spcAft>
                <a:spcPts val="0"/>
              </a:spcAft>
              <a:buNone/>
              <a:defRPr sz="1900">
                <a:solidFill>
                  <a:schemeClr val="lt1"/>
                </a:solidFill>
                <a:latin typeface="Encode Sans Expanded Medium"/>
                <a:ea typeface="Encode Sans Expanded Medium"/>
                <a:cs typeface="Encode Sans Expanded Medium"/>
                <a:sym typeface="Encode Sans Expanded Medium"/>
              </a:defRPr>
            </a:lvl8pPr>
            <a:lvl9pPr lvl="8" rtl="0">
              <a:lnSpc>
                <a:spcPct val="100000"/>
              </a:lnSpc>
              <a:spcBef>
                <a:spcPts val="0"/>
              </a:spcBef>
              <a:spcAft>
                <a:spcPts val="0"/>
              </a:spcAft>
              <a:buNone/>
              <a:defRPr sz="1900">
                <a:solidFill>
                  <a:schemeClr val="lt1"/>
                </a:solidFill>
                <a:latin typeface="Encode Sans Expanded Medium"/>
                <a:ea typeface="Encode Sans Expanded Medium"/>
                <a:cs typeface="Encode Sans Expanded Medium"/>
                <a:sym typeface="Encode Sans Expanded Medium"/>
              </a:defRPr>
            </a:lvl9pPr>
          </a:lstStyle>
          <a:p/>
        </p:txBody>
      </p:sp>
      <p:sp>
        <p:nvSpPr>
          <p:cNvPr id="1610" name="Google Shape;1610;p15"/>
          <p:cNvSpPr txBox="1"/>
          <p:nvPr>
            <p:ph idx="5" type="subTitle"/>
          </p:nvPr>
        </p:nvSpPr>
        <p:spPr>
          <a:xfrm>
            <a:off x="3442953" y="3009325"/>
            <a:ext cx="2258100" cy="9993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None/>
              <a:defRPr/>
            </a:lvl1pPr>
            <a:lvl2pPr lvl="1" rtl="0">
              <a:lnSpc>
                <a:spcPct val="100000"/>
              </a:lnSpc>
              <a:spcBef>
                <a:spcPts val="0"/>
              </a:spcBef>
              <a:spcAft>
                <a:spcPts val="0"/>
              </a:spcAft>
              <a:buNone/>
              <a:defRPr/>
            </a:lvl2pPr>
            <a:lvl3pPr lvl="2" rtl="0">
              <a:lnSpc>
                <a:spcPct val="100000"/>
              </a:lnSpc>
              <a:spcBef>
                <a:spcPts val="0"/>
              </a:spcBef>
              <a:spcAft>
                <a:spcPts val="0"/>
              </a:spcAft>
              <a:buNone/>
              <a:defRPr/>
            </a:lvl3pPr>
            <a:lvl4pPr lvl="3" rtl="0">
              <a:lnSpc>
                <a:spcPct val="100000"/>
              </a:lnSpc>
              <a:spcBef>
                <a:spcPts val="0"/>
              </a:spcBef>
              <a:spcAft>
                <a:spcPts val="0"/>
              </a:spcAft>
              <a:buNone/>
              <a:defRPr/>
            </a:lvl4pPr>
            <a:lvl5pPr lvl="4" rtl="0">
              <a:lnSpc>
                <a:spcPct val="100000"/>
              </a:lnSpc>
              <a:spcBef>
                <a:spcPts val="0"/>
              </a:spcBef>
              <a:spcAft>
                <a:spcPts val="0"/>
              </a:spcAft>
              <a:buNone/>
              <a:defRPr/>
            </a:lvl5pPr>
            <a:lvl6pPr lvl="5" rtl="0">
              <a:lnSpc>
                <a:spcPct val="100000"/>
              </a:lnSpc>
              <a:spcBef>
                <a:spcPts val="0"/>
              </a:spcBef>
              <a:spcAft>
                <a:spcPts val="0"/>
              </a:spcAft>
              <a:buNone/>
              <a:defRPr/>
            </a:lvl6pPr>
            <a:lvl7pPr lvl="6" rtl="0">
              <a:lnSpc>
                <a:spcPct val="100000"/>
              </a:lnSpc>
              <a:spcBef>
                <a:spcPts val="0"/>
              </a:spcBef>
              <a:spcAft>
                <a:spcPts val="0"/>
              </a:spcAft>
              <a:buNone/>
              <a:defRPr/>
            </a:lvl7pPr>
            <a:lvl8pPr lvl="7" rtl="0">
              <a:lnSpc>
                <a:spcPct val="100000"/>
              </a:lnSpc>
              <a:spcBef>
                <a:spcPts val="0"/>
              </a:spcBef>
              <a:spcAft>
                <a:spcPts val="0"/>
              </a:spcAft>
              <a:buNone/>
              <a:defRPr/>
            </a:lvl8pPr>
            <a:lvl9pPr lvl="8" rtl="0">
              <a:lnSpc>
                <a:spcPct val="100000"/>
              </a:lnSpc>
              <a:spcBef>
                <a:spcPts val="0"/>
              </a:spcBef>
              <a:spcAft>
                <a:spcPts val="0"/>
              </a:spcAft>
              <a:buNone/>
              <a:defRPr/>
            </a:lvl9pPr>
          </a:lstStyle>
          <a:p/>
        </p:txBody>
      </p:sp>
      <p:sp>
        <p:nvSpPr>
          <p:cNvPr id="1611" name="Google Shape;1611;p15"/>
          <p:cNvSpPr txBox="1"/>
          <p:nvPr>
            <p:ph hasCustomPrompt="1" idx="6" type="title"/>
          </p:nvPr>
        </p:nvSpPr>
        <p:spPr>
          <a:xfrm>
            <a:off x="6750482" y="1550978"/>
            <a:ext cx="874500" cy="5274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3200"/>
              <a:buNone/>
              <a:defRPr/>
            </a:lvl1pPr>
            <a:lvl2pPr lvl="1" rtl="0" algn="ctr">
              <a:lnSpc>
                <a:spcPct val="100000"/>
              </a:lnSpc>
              <a:spcBef>
                <a:spcPts val="0"/>
              </a:spcBef>
              <a:spcAft>
                <a:spcPts val="0"/>
              </a:spcAft>
              <a:buClr>
                <a:schemeClr val="dk2"/>
              </a:buClr>
              <a:buSzPts val="3200"/>
              <a:buNone/>
              <a:defRPr sz="3200">
                <a:solidFill>
                  <a:schemeClr val="dk2"/>
                </a:solidFill>
              </a:defRPr>
            </a:lvl2pPr>
            <a:lvl3pPr lvl="2" rtl="0" algn="ctr">
              <a:lnSpc>
                <a:spcPct val="100000"/>
              </a:lnSpc>
              <a:spcBef>
                <a:spcPts val="0"/>
              </a:spcBef>
              <a:spcAft>
                <a:spcPts val="0"/>
              </a:spcAft>
              <a:buClr>
                <a:schemeClr val="dk2"/>
              </a:buClr>
              <a:buSzPts val="3200"/>
              <a:buNone/>
              <a:defRPr sz="3200">
                <a:solidFill>
                  <a:schemeClr val="dk2"/>
                </a:solidFill>
              </a:defRPr>
            </a:lvl3pPr>
            <a:lvl4pPr lvl="3" rtl="0" algn="ctr">
              <a:lnSpc>
                <a:spcPct val="100000"/>
              </a:lnSpc>
              <a:spcBef>
                <a:spcPts val="0"/>
              </a:spcBef>
              <a:spcAft>
                <a:spcPts val="0"/>
              </a:spcAft>
              <a:buClr>
                <a:schemeClr val="dk2"/>
              </a:buClr>
              <a:buSzPts val="3200"/>
              <a:buNone/>
              <a:defRPr sz="3200">
                <a:solidFill>
                  <a:schemeClr val="dk2"/>
                </a:solidFill>
              </a:defRPr>
            </a:lvl4pPr>
            <a:lvl5pPr lvl="4" rtl="0" algn="ctr">
              <a:lnSpc>
                <a:spcPct val="100000"/>
              </a:lnSpc>
              <a:spcBef>
                <a:spcPts val="0"/>
              </a:spcBef>
              <a:spcAft>
                <a:spcPts val="0"/>
              </a:spcAft>
              <a:buClr>
                <a:schemeClr val="dk2"/>
              </a:buClr>
              <a:buSzPts val="3200"/>
              <a:buNone/>
              <a:defRPr sz="3200">
                <a:solidFill>
                  <a:schemeClr val="dk2"/>
                </a:solidFill>
              </a:defRPr>
            </a:lvl5pPr>
            <a:lvl6pPr lvl="5" rtl="0" algn="ctr">
              <a:lnSpc>
                <a:spcPct val="100000"/>
              </a:lnSpc>
              <a:spcBef>
                <a:spcPts val="0"/>
              </a:spcBef>
              <a:spcAft>
                <a:spcPts val="0"/>
              </a:spcAft>
              <a:buClr>
                <a:schemeClr val="dk2"/>
              </a:buClr>
              <a:buSzPts val="3200"/>
              <a:buNone/>
              <a:defRPr sz="3200">
                <a:solidFill>
                  <a:schemeClr val="dk2"/>
                </a:solidFill>
              </a:defRPr>
            </a:lvl6pPr>
            <a:lvl7pPr lvl="6" rtl="0" algn="ctr">
              <a:lnSpc>
                <a:spcPct val="100000"/>
              </a:lnSpc>
              <a:spcBef>
                <a:spcPts val="0"/>
              </a:spcBef>
              <a:spcAft>
                <a:spcPts val="0"/>
              </a:spcAft>
              <a:buClr>
                <a:schemeClr val="dk2"/>
              </a:buClr>
              <a:buSzPts val="3200"/>
              <a:buNone/>
              <a:defRPr sz="3200">
                <a:solidFill>
                  <a:schemeClr val="dk2"/>
                </a:solidFill>
              </a:defRPr>
            </a:lvl7pPr>
            <a:lvl8pPr lvl="7" rtl="0" algn="ctr">
              <a:lnSpc>
                <a:spcPct val="100000"/>
              </a:lnSpc>
              <a:spcBef>
                <a:spcPts val="0"/>
              </a:spcBef>
              <a:spcAft>
                <a:spcPts val="0"/>
              </a:spcAft>
              <a:buClr>
                <a:schemeClr val="dk2"/>
              </a:buClr>
              <a:buSzPts val="3200"/>
              <a:buNone/>
              <a:defRPr sz="3200">
                <a:solidFill>
                  <a:schemeClr val="dk2"/>
                </a:solidFill>
              </a:defRPr>
            </a:lvl8pPr>
            <a:lvl9pPr lvl="8" rtl="0" algn="ctr">
              <a:lnSpc>
                <a:spcPct val="100000"/>
              </a:lnSpc>
              <a:spcBef>
                <a:spcPts val="0"/>
              </a:spcBef>
              <a:spcAft>
                <a:spcPts val="0"/>
              </a:spcAft>
              <a:buClr>
                <a:schemeClr val="dk2"/>
              </a:buClr>
              <a:buSzPts val="3200"/>
              <a:buNone/>
              <a:defRPr sz="3200">
                <a:solidFill>
                  <a:schemeClr val="dk2"/>
                </a:solidFill>
              </a:defRPr>
            </a:lvl9pPr>
          </a:lstStyle>
          <a:p>
            <a:r>
              <a:t>xx%</a:t>
            </a:r>
          </a:p>
        </p:txBody>
      </p:sp>
      <p:sp>
        <p:nvSpPr>
          <p:cNvPr id="1612" name="Google Shape;1612;p15"/>
          <p:cNvSpPr txBox="1"/>
          <p:nvPr>
            <p:ph idx="7" type="subTitle"/>
          </p:nvPr>
        </p:nvSpPr>
        <p:spPr>
          <a:xfrm>
            <a:off x="6058689" y="2185862"/>
            <a:ext cx="2258100" cy="763500"/>
          </a:xfrm>
          <a:prstGeom prst="rect">
            <a:avLst/>
          </a:prstGeom>
          <a:solidFill>
            <a:schemeClr val="dk1"/>
          </a:solidFill>
        </p:spPr>
        <p:txBody>
          <a:bodyPr anchorCtr="0" anchor="ctr" bIns="91425" lIns="91425" spcFirstLastPara="1" rIns="91425" wrap="square" tIns="91425">
            <a:noAutofit/>
          </a:bodyPr>
          <a:lstStyle>
            <a:lvl1pPr lvl="0" rtl="0" algn="ctr">
              <a:lnSpc>
                <a:spcPct val="100000"/>
              </a:lnSpc>
              <a:spcBef>
                <a:spcPts val="0"/>
              </a:spcBef>
              <a:spcAft>
                <a:spcPts val="0"/>
              </a:spcAft>
              <a:buNone/>
              <a:defRPr sz="1900">
                <a:solidFill>
                  <a:schemeClr val="lt1"/>
                </a:solidFill>
                <a:latin typeface="Encode Sans Expanded Medium"/>
                <a:ea typeface="Encode Sans Expanded Medium"/>
                <a:cs typeface="Encode Sans Expanded Medium"/>
                <a:sym typeface="Encode Sans Expanded Medium"/>
              </a:defRPr>
            </a:lvl1pPr>
            <a:lvl2pPr lvl="1" rtl="0">
              <a:lnSpc>
                <a:spcPct val="100000"/>
              </a:lnSpc>
              <a:spcBef>
                <a:spcPts val="0"/>
              </a:spcBef>
              <a:spcAft>
                <a:spcPts val="0"/>
              </a:spcAft>
              <a:buNone/>
              <a:defRPr sz="1900">
                <a:solidFill>
                  <a:schemeClr val="lt1"/>
                </a:solidFill>
                <a:latin typeface="Encode Sans Expanded Medium"/>
                <a:ea typeface="Encode Sans Expanded Medium"/>
                <a:cs typeface="Encode Sans Expanded Medium"/>
                <a:sym typeface="Encode Sans Expanded Medium"/>
              </a:defRPr>
            </a:lvl2pPr>
            <a:lvl3pPr lvl="2" rtl="0">
              <a:lnSpc>
                <a:spcPct val="100000"/>
              </a:lnSpc>
              <a:spcBef>
                <a:spcPts val="0"/>
              </a:spcBef>
              <a:spcAft>
                <a:spcPts val="0"/>
              </a:spcAft>
              <a:buNone/>
              <a:defRPr sz="1900">
                <a:solidFill>
                  <a:schemeClr val="lt1"/>
                </a:solidFill>
                <a:latin typeface="Encode Sans Expanded Medium"/>
                <a:ea typeface="Encode Sans Expanded Medium"/>
                <a:cs typeface="Encode Sans Expanded Medium"/>
                <a:sym typeface="Encode Sans Expanded Medium"/>
              </a:defRPr>
            </a:lvl3pPr>
            <a:lvl4pPr lvl="3" rtl="0">
              <a:lnSpc>
                <a:spcPct val="100000"/>
              </a:lnSpc>
              <a:spcBef>
                <a:spcPts val="0"/>
              </a:spcBef>
              <a:spcAft>
                <a:spcPts val="0"/>
              </a:spcAft>
              <a:buNone/>
              <a:defRPr sz="1900">
                <a:solidFill>
                  <a:schemeClr val="lt1"/>
                </a:solidFill>
                <a:latin typeface="Encode Sans Expanded Medium"/>
                <a:ea typeface="Encode Sans Expanded Medium"/>
                <a:cs typeface="Encode Sans Expanded Medium"/>
                <a:sym typeface="Encode Sans Expanded Medium"/>
              </a:defRPr>
            </a:lvl4pPr>
            <a:lvl5pPr lvl="4" rtl="0">
              <a:lnSpc>
                <a:spcPct val="100000"/>
              </a:lnSpc>
              <a:spcBef>
                <a:spcPts val="0"/>
              </a:spcBef>
              <a:spcAft>
                <a:spcPts val="0"/>
              </a:spcAft>
              <a:buNone/>
              <a:defRPr sz="1900">
                <a:solidFill>
                  <a:schemeClr val="lt1"/>
                </a:solidFill>
                <a:latin typeface="Encode Sans Expanded Medium"/>
                <a:ea typeface="Encode Sans Expanded Medium"/>
                <a:cs typeface="Encode Sans Expanded Medium"/>
                <a:sym typeface="Encode Sans Expanded Medium"/>
              </a:defRPr>
            </a:lvl5pPr>
            <a:lvl6pPr lvl="5" rtl="0">
              <a:lnSpc>
                <a:spcPct val="100000"/>
              </a:lnSpc>
              <a:spcBef>
                <a:spcPts val="0"/>
              </a:spcBef>
              <a:spcAft>
                <a:spcPts val="0"/>
              </a:spcAft>
              <a:buNone/>
              <a:defRPr sz="1900">
                <a:solidFill>
                  <a:schemeClr val="lt1"/>
                </a:solidFill>
                <a:latin typeface="Encode Sans Expanded Medium"/>
                <a:ea typeface="Encode Sans Expanded Medium"/>
                <a:cs typeface="Encode Sans Expanded Medium"/>
                <a:sym typeface="Encode Sans Expanded Medium"/>
              </a:defRPr>
            </a:lvl6pPr>
            <a:lvl7pPr lvl="6" rtl="0">
              <a:lnSpc>
                <a:spcPct val="100000"/>
              </a:lnSpc>
              <a:spcBef>
                <a:spcPts val="0"/>
              </a:spcBef>
              <a:spcAft>
                <a:spcPts val="0"/>
              </a:spcAft>
              <a:buNone/>
              <a:defRPr sz="1900">
                <a:solidFill>
                  <a:schemeClr val="lt1"/>
                </a:solidFill>
                <a:latin typeface="Encode Sans Expanded Medium"/>
                <a:ea typeface="Encode Sans Expanded Medium"/>
                <a:cs typeface="Encode Sans Expanded Medium"/>
                <a:sym typeface="Encode Sans Expanded Medium"/>
              </a:defRPr>
            </a:lvl7pPr>
            <a:lvl8pPr lvl="7" rtl="0">
              <a:lnSpc>
                <a:spcPct val="100000"/>
              </a:lnSpc>
              <a:spcBef>
                <a:spcPts val="0"/>
              </a:spcBef>
              <a:spcAft>
                <a:spcPts val="0"/>
              </a:spcAft>
              <a:buNone/>
              <a:defRPr sz="1900">
                <a:solidFill>
                  <a:schemeClr val="lt1"/>
                </a:solidFill>
                <a:latin typeface="Encode Sans Expanded Medium"/>
                <a:ea typeface="Encode Sans Expanded Medium"/>
                <a:cs typeface="Encode Sans Expanded Medium"/>
                <a:sym typeface="Encode Sans Expanded Medium"/>
              </a:defRPr>
            </a:lvl8pPr>
            <a:lvl9pPr lvl="8" rtl="0">
              <a:lnSpc>
                <a:spcPct val="100000"/>
              </a:lnSpc>
              <a:spcBef>
                <a:spcPts val="0"/>
              </a:spcBef>
              <a:spcAft>
                <a:spcPts val="0"/>
              </a:spcAft>
              <a:buNone/>
              <a:defRPr sz="1900">
                <a:solidFill>
                  <a:schemeClr val="lt1"/>
                </a:solidFill>
                <a:latin typeface="Encode Sans Expanded Medium"/>
                <a:ea typeface="Encode Sans Expanded Medium"/>
                <a:cs typeface="Encode Sans Expanded Medium"/>
                <a:sym typeface="Encode Sans Expanded Medium"/>
              </a:defRPr>
            </a:lvl9pPr>
          </a:lstStyle>
          <a:p/>
        </p:txBody>
      </p:sp>
      <p:sp>
        <p:nvSpPr>
          <p:cNvPr id="1613" name="Google Shape;1613;p15"/>
          <p:cNvSpPr txBox="1"/>
          <p:nvPr>
            <p:ph idx="8" type="subTitle"/>
          </p:nvPr>
        </p:nvSpPr>
        <p:spPr>
          <a:xfrm>
            <a:off x="6058690" y="3009325"/>
            <a:ext cx="2258100" cy="9993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None/>
              <a:defRPr/>
            </a:lvl1pPr>
            <a:lvl2pPr lvl="1" rtl="0">
              <a:lnSpc>
                <a:spcPct val="100000"/>
              </a:lnSpc>
              <a:spcBef>
                <a:spcPts val="0"/>
              </a:spcBef>
              <a:spcAft>
                <a:spcPts val="0"/>
              </a:spcAft>
              <a:buNone/>
              <a:defRPr/>
            </a:lvl2pPr>
            <a:lvl3pPr lvl="2" rtl="0">
              <a:lnSpc>
                <a:spcPct val="100000"/>
              </a:lnSpc>
              <a:spcBef>
                <a:spcPts val="0"/>
              </a:spcBef>
              <a:spcAft>
                <a:spcPts val="0"/>
              </a:spcAft>
              <a:buNone/>
              <a:defRPr/>
            </a:lvl3pPr>
            <a:lvl4pPr lvl="3" rtl="0">
              <a:lnSpc>
                <a:spcPct val="100000"/>
              </a:lnSpc>
              <a:spcBef>
                <a:spcPts val="0"/>
              </a:spcBef>
              <a:spcAft>
                <a:spcPts val="0"/>
              </a:spcAft>
              <a:buNone/>
              <a:defRPr/>
            </a:lvl4pPr>
            <a:lvl5pPr lvl="4" rtl="0">
              <a:lnSpc>
                <a:spcPct val="100000"/>
              </a:lnSpc>
              <a:spcBef>
                <a:spcPts val="0"/>
              </a:spcBef>
              <a:spcAft>
                <a:spcPts val="0"/>
              </a:spcAft>
              <a:buNone/>
              <a:defRPr/>
            </a:lvl5pPr>
            <a:lvl6pPr lvl="5" rtl="0">
              <a:lnSpc>
                <a:spcPct val="100000"/>
              </a:lnSpc>
              <a:spcBef>
                <a:spcPts val="0"/>
              </a:spcBef>
              <a:spcAft>
                <a:spcPts val="0"/>
              </a:spcAft>
              <a:buNone/>
              <a:defRPr/>
            </a:lvl6pPr>
            <a:lvl7pPr lvl="6" rtl="0">
              <a:lnSpc>
                <a:spcPct val="100000"/>
              </a:lnSpc>
              <a:spcBef>
                <a:spcPts val="0"/>
              </a:spcBef>
              <a:spcAft>
                <a:spcPts val="0"/>
              </a:spcAft>
              <a:buNone/>
              <a:defRPr/>
            </a:lvl7pPr>
            <a:lvl8pPr lvl="7" rtl="0">
              <a:lnSpc>
                <a:spcPct val="100000"/>
              </a:lnSpc>
              <a:spcBef>
                <a:spcPts val="0"/>
              </a:spcBef>
              <a:spcAft>
                <a:spcPts val="0"/>
              </a:spcAft>
              <a:buNone/>
              <a:defRPr/>
            </a:lvl8pPr>
            <a:lvl9pPr lvl="8" rtl="0">
              <a:lnSpc>
                <a:spcPct val="100000"/>
              </a:lnSpc>
              <a:spcBef>
                <a:spcPts val="0"/>
              </a:spcBef>
              <a:spcAft>
                <a:spcPts val="0"/>
              </a:spcAft>
              <a:buNone/>
              <a:defRPr/>
            </a:lvl9pPr>
          </a:lstStyle>
          <a:p/>
        </p:txBody>
      </p:sp>
      <p:sp>
        <p:nvSpPr>
          <p:cNvPr id="1614" name="Google Shape;1614;p15"/>
          <p:cNvSpPr txBox="1"/>
          <p:nvPr>
            <p:ph idx="9" type="title"/>
          </p:nvPr>
        </p:nvSpPr>
        <p:spPr>
          <a:xfrm>
            <a:off x="720000" y="387600"/>
            <a:ext cx="7704000" cy="592200"/>
          </a:xfrm>
          <a:prstGeom prst="rect">
            <a:avLst/>
          </a:prstGeom>
          <a:noFill/>
        </p:spPr>
        <p:txBody>
          <a:bodyPr anchorCtr="0" anchor="t" bIns="91425" lIns="91425" spcFirstLastPara="1" rIns="91425" wrap="square" tIns="91425">
            <a:noAutofit/>
          </a:bodyPr>
          <a:lstStyle>
            <a:lvl1pPr lvl="0" rtl="0">
              <a:spcBef>
                <a:spcPts val="0"/>
              </a:spcBef>
              <a:spcAft>
                <a:spcPts val="0"/>
              </a:spcAft>
              <a:buClr>
                <a:schemeClr val="dk2"/>
              </a:buClr>
              <a:buSzPts val="3200"/>
              <a:buFont typeface="Fredoka One"/>
              <a:buNone/>
              <a:defRPr sz="3200"/>
            </a:lvl1pPr>
            <a:lvl2pPr lvl="1" rtl="0" algn="ctr">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2pPr>
            <a:lvl3pPr lvl="2" rtl="0" algn="ctr">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3pPr>
            <a:lvl4pPr lvl="3" rtl="0" algn="ctr">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4pPr>
            <a:lvl5pPr lvl="4" rtl="0" algn="ctr">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5pPr>
            <a:lvl6pPr lvl="5" rtl="0" algn="ctr">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6pPr>
            <a:lvl7pPr lvl="6" rtl="0" algn="ctr">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7pPr>
            <a:lvl8pPr lvl="7" rtl="0" algn="ctr">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8pPr>
            <a:lvl9pPr lvl="8" rtl="0" algn="ctr">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four columns">
  <p:cSld name="CUSTOM_3_1_4_2_1_1_1_1">
    <p:spTree>
      <p:nvGrpSpPr>
        <p:cNvPr id="1615" name="Shape 1615"/>
        <p:cNvGrpSpPr/>
        <p:nvPr/>
      </p:nvGrpSpPr>
      <p:grpSpPr>
        <a:xfrm>
          <a:off x="0" y="0"/>
          <a:ext cx="0" cy="0"/>
          <a:chOff x="0" y="0"/>
          <a:chExt cx="0" cy="0"/>
        </a:xfrm>
      </p:grpSpPr>
      <p:sp>
        <p:nvSpPr>
          <p:cNvPr id="1616" name="Google Shape;1616;p16"/>
          <p:cNvSpPr txBox="1"/>
          <p:nvPr>
            <p:ph hasCustomPrompt="1" type="title"/>
          </p:nvPr>
        </p:nvSpPr>
        <p:spPr>
          <a:xfrm>
            <a:off x="1629729" y="1136140"/>
            <a:ext cx="957900" cy="5274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3200"/>
              <a:buNone/>
              <a:defRPr/>
            </a:lvl1pPr>
            <a:lvl2pPr lvl="1" rtl="0" algn="ctr">
              <a:lnSpc>
                <a:spcPct val="100000"/>
              </a:lnSpc>
              <a:spcBef>
                <a:spcPts val="0"/>
              </a:spcBef>
              <a:spcAft>
                <a:spcPts val="0"/>
              </a:spcAft>
              <a:buClr>
                <a:schemeClr val="dk2"/>
              </a:buClr>
              <a:buSzPts val="3200"/>
              <a:buNone/>
              <a:defRPr sz="3200">
                <a:solidFill>
                  <a:schemeClr val="dk2"/>
                </a:solidFill>
              </a:defRPr>
            </a:lvl2pPr>
            <a:lvl3pPr lvl="2" rtl="0" algn="ctr">
              <a:lnSpc>
                <a:spcPct val="100000"/>
              </a:lnSpc>
              <a:spcBef>
                <a:spcPts val="0"/>
              </a:spcBef>
              <a:spcAft>
                <a:spcPts val="0"/>
              </a:spcAft>
              <a:buClr>
                <a:schemeClr val="dk2"/>
              </a:buClr>
              <a:buSzPts val="3200"/>
              <a:buNone/>
              <a:defRPr sz="3200">
                <a:solidFill>
                  <a:schemeClr val="dk2"/>
                </a:solidFill>
              </a:defRPr>
            </a:lvl3pPr>
            <a:lvl4pPr lvl="3" rtl="0" algn="ctr">
              <a:lnSpc>
                <a:spcPct val="100000"/>
              </a:lnSpc>
              <a:spcBef>
                <a:spcPts val="0"/>
              </a:spcBef>
              <a:spcAft>
                <a:spcPts val="0"/>
              </a:spcAft>
              <a:buClr>
                <a:schemeClr val="dk2"/>
              </a:buClr>
              <a:buSzPts val="3200"/>
              <a:buNone/>
              <a:defRPr sz="3200">
                <a:solidFill>
                  <a:schemeClr val="dk2"/>
                </a:solidFill>
              </a:defRPr>
            </a:lvl4pPr>
            <a:lvl5pPr lvl="4" rtl="0" algn="ctr">
              <a:lnSpc>
                <a:spcPct val="100000"/>
              </a:lnSpc>
              <a:spcBef>
                <a:spcPts val="0"/>
              </a:spcBef>
              <a:spcAft>
                <a:spcPts val="0"/>
              </a:spcAft>
              <a:buClr>
                <a:schemeClr val="dk2"/>
              </a:buClr>
              <a:buSzPts val="3200"/>
              <a:buNone/>
              <a:defRPr sz="3200">
                <a:solidFill>
                  <a:schemeClr val="dk2"/>
                </a:solidFill>
              </a:defRPr>
            </a:lvl5pPr>
            <a:lvl6pPr lvl="5" rtl="0" algn="ctr">
              <a:lnSpc>
                <a:spcPct val="100000"/>
              </a:lnSpc>
              <a:spcBef>
                <a:spcPts val="0"/>
              </a:spcBef>
              <a:spcAft>
                <a:spcPts val="0"/>
              </a:spcAft>
              <a:buClr>
                <a:schemeClr val="dk2"/>
              </a:buClr>
              <a:buSzPts val="3200"/>
              <a:buNone/>
              <a:defRPr sz="3200">
                <a:solidFill>
                  <a:schemeClr val="dk2"/>
                </a:solidFill>
              </a:defRPr>
            </a:lvl6pPr>
            <a:lvl7pPr lvl="6" rtl="0" algn="ctr">
              <a:lnSpc>
                <a:spcPct val="100000"/>
              </a:lnSpc>
              <a:spcBef>
                <a:spcPts val="0"/>
              </a:spcBef>
              <a:spcAft>
                <a:spcPts val="0"/>
              </a:spcAft>
              <a:buClr>
                <a:schemeClr val="dk2"/>
              </a:buClr>
              <a:buSzPts val="3200"/>
              <a:buNone/>
              <a:defRPr sz="3200">
                <a:solidFill>
                  <a:schemeClr val="dk2"/>
                </a:solidFill>
              </a:defRPr>
            </a:lvl7pPr>
            <a:lvl8pPr lvl="7" rtl="0" algn="ctr">
              <a:lnSpc>
                <a:spcPct val="100000"/>
              </a:lnSpc>
              <a:spcBef>
                <a:spcPts val="0"/>
              </a:spcBef>
              <a:spcAft>
                <a:spcPts val="0"/>
              </a:spcAft>
              <a:buClr>
                <a:schemeClr val="dk2"/>
              </a:buClr>
              <a:buSzPts val="3200"/>
              <a:buNone/>
              <a:defRPr sz="3200">
                <a:solidFill>
                  <a:schemeClr val="dk2"/>
                </a:solidFill>
              </a:defRPr>
            </a:lvl8pPr>
            <a:lvl9pPr lvl="8" rtl="0" algn="ctr">
              <a:lnSpc>
                <a:spcPct val="100000"/>
              </a:lnSpc>
              <a:spcBef>
                <a:spcPts val="0"/>
              </a:spcBef>
              <a:spcAft>
                <a:spcPts val="0"/>
              </a:spcAft>
              <a:buClr>
                <a:schemeClr val="dk2"/>
              </a:buClr>
              <a:buSzPts val="3200"/>
              <a:buNone/>
              <a:defRPr sz="3200">
                <a:solidFill>
                  <a:schemeClr val="dk2"/>
                </a:solidFill>
              </a:defRPr>
            </a:lvl9pPr>
          </a:lstStyle>
          <a:p>
            <a:r>
              <a:t>xx%</a:t>
            </a:r>
          </a:p>
        </p:txBody>
      </p:sp>
      <p:sp>
        <p:nvSpPr>
          <p:cNvPr id="1617" name="Google Shape;1617;p16"/>
          <p:cNvSpPr txBox="1"/>
          <p:nvPr>
            <p:ph idx="1" type="subTitle"/>
          </p:nvPr>
        </p:nvSpPr>
        <p:spPr>
          <a:xfrm>
            <a:off x="941079" y="1746850"/>
            <a:ext cx="2335200" cy="371400"/>
          </a:xfrm>
          <a:prstGeom prst="rect">
            <a:avLst/>
          </a:prstGeom>
          <a:solidFill>
            <a:schemeClr val="dk1"/>
          </a:solidFill>
        </p:spPr>
        <p:txBody>
          <a:bodyPr anchorCtr="0" anchor="ctr" bIns="91425" lIns="91425" spcFirstLastPara="1" rIns="91425" wrap="square" tIns="91425">
            <a:noAutofit/>
          </a:bodyPr>
          <a:lstStyle>
            <a:lvl1pPr lvl="0" rtl="0" algn="ctr">
              <a:lnSpc>
                <a:spcPct val="100000"/>
              </a:lnSpc>
              <a:spcBef>
                <a:spcPts val="0"/>
              </a:spcBef>
              <a:spcAft>
                <a:spcPts val="0"/>
              </a:spcAft>
              <a:buNone/>
              <a:defRPr sz="1900">
                <a:solidFill>
                  <a:schemeClr val="lt1"/>
                </a:solidFill>
                <a:latin typeface="Encode Sans Expanded Medium"/>
                <a:ea typeface="Encode Sans Expanded Medium"/>
                <a:cs typeface="Encode Sans Expanded Medium"/>
                <a:sym typeface="Encode Sans Expanded Medium"/>
              </a:defRPr>
            </a:lvl1pPr>
            <a:lvl2pPr lvl="1" rtl="0">
              <a:lnSpc>
                <a:spcPct val="100000"/>
              </a:lnSpc>
              <a:spcBef>
                <a:spcPts val="0"/>
              </a:spcBef>
              <a:spcAft>
                <a:spcPts val="0"/>
              </a:spcAft>
              <a:buNone/>
              <a:defRPr sz="1900">
                <a:solidFill>
                  <a:schemeClr val="lt1"/>
                </a:solidFill>
                <a:latin typeface="Encode Sans Expanded Medium"/>
                <a:ea typeface="Encode Sans Expanded Medium"/>
                <a:cs typeface="Encode Sans Expanded Medium"/>
                <a:sym typeface="Encode Sans Expanded Medium"/>
              </a:defRPr>
            </a:lvl2pPr>
            <a:lvl3pPr lvl="2" rtl="0">
              <a:lnSpc>
                <a:spcPct val="100000"/>
              </a:lnSpc>
              <a:spcBef>
                <a:spcPts val="0"/>
              </a:spcBef>
              <a:spcAft>
                <a:spcPts val="0"/>
              </a:spcAft>
              <a:buNone/>
              <a:defRPr sz="1900">
                <a:solidFill>
                  <a:schemeClr val="lt1"/>
                </a:solidFill>
                <a:latin typeface="Encode Sans Expanded Medium"/>
                <a:ea typeface="Encode Sans Expanded Medium"/>
                <a:cs typeface="Encode Sans Expanded Medium"/>
                <a:sym typeface="Encode Sans Expanded Medium"/>
              </a:defRPr>
            </a:lvl3pPr>
            <a:lvl4pPr lvl="3" rtl="0">
              <a:lnSpc>
                <a:spcPct val="100000"/>
              </a:lnSpc>
              <a:spcBef>
                <a:spcPts val="0"/>
              </a:spcBef>
              <a:spcAft>
                <a:spcPts val="0"/>
              </a:spcAft>
              <a:buNone/>
              <a:defRPr sz="1900">
                <a:solidFill>
                  <a:schemeClr val="lt1"/>
                </a:solidFill>
                <a:latin typeface="Encode Sans Expanded Medium"/>
                <a:ea typeface="Encode Sans Expanded Medium"/>
                <a:cs typeface="Encode Sans Expanded Medium"/>
                <a:sym typeface="Encode Sans Expanded Medium"/>
              </a:defRPr>
            </a:lvl4pPr>
            <a:lvl5pPr lvl="4" rtl="0">
              <a:lnSpc>
                <a:spcPct val="100000"/>
              </a:lnSpc>
              <a:spcBef>
                <a:spcPts val="0"/>
              </a:spcBef>
              <a:spcAft>
                <a:spcPts val="0"/>
              </a:spcAft>
              <a:buNone/>
              <a:defRPr sz="1900">
                <a:solidFill>
                  <a:schemeClr val="lt1"/>
                </a:solidFill>
                <a:latin typeface="Encode Sans Expanded Medium"/>
                <a:ea typeface="Encode Sans Expanded Medium"/>
                <a:cs typeface="Encode Sans Expanded Medium"/>
                <a:sym typeface="Encode Sans Expanded Medium"/>
              </a:defRPr>
            </a:lvl5pPr>
            <a:lvl6pPr lvl="5" rtl="0">
              <a:lnSpc>
                <a:spcPct val="100000"/>
              </a:lnSpc>
              <a:spcBef>
                <a:spcPts val="0"/>
              </a:spcBef>
              <a:spcAft>
                <a:spcPts val="0"/>
              </a:spcAft>
              <a:buNone/>
              <a:defRPr sz="1900">
                <a:solidFill>
                  <a:schemeClr val="lt1"/>
                </a:solidFill>
                <a:latin typeface="Encode Sans Expanded Medium"/>
                <a:ea typeface="Encode Sans Expanded Medium"/>
                <a:cs typeface="Encode Sans Expanded Medium"/>
                <a:sym typeface="Encode Sans Expanded Medium"/>
              </a:defRPr>
            </a:lvl6pPr>
            <a:lvl7pPr lvl="6" rtl="0">
              <a:lnSpc>
                <a:spcPct val="100000"/>
              </a:lnSpc>
              <a:spcBef>
                <a:spcPts val="0"/>
              </a:spcBef>
              <a:spcAft>
                <a:spcPts val="0"/>
              </a:spcAft>
              <a:buNone/>
              <a:defRPr sz="1900">
                <a:solidFill>
                  <a:schemeClr val="lt1"/>
                </a:solidFill>
                <a:latin typeface="Encode Sans Expanded Medium"/>
                <a:ea typeface="Encode Sans Expanded Medium"/>
                <a:cs typeface="Encode Sans Expanded Medium"/>
                <a:sym typeface="Encode Sans Expanded Medium"/>
              </a:defRPr>
            </a:lvl7pPr>
            <a:lvl8pPr lvl="7" rtl="0">
              <a:lnSpc>
                <a:spcPct val="100000"/>
              </a:lnSpc>
              <a:spcBef>
                <a:spcPts val="0"/>
              </a:spcBef>
              <a:spcAft>
                <a:spcPts val="0"/>
              </a:spcAft>
              <a:buNone/>
              <a:defRPr sz="1900">
                <a:solidFill>
                  <a:schemeClr val="lt1"/>
                </a:solidFill>
                <a:latin typeface="Encode Sans Expanded Medium"/>
                <a:ea typeface="Encode Sans Expanded Medium"/>
                <a:cs typeface="Encode Sans Expanded Medium"/>
                <a:sym typeface="Encode Sans Expanded Medium"/>
              </a:defRPr>
            </a:lvl8pPr>
            <a:lvl9pPr lvl="8" rtl="0">
              <a:lnSpc>
                <a:spcPct val="100000"/>
              </a:lnSpc>
              <a:spcBef>
                <a:spcPts val="0"/>
              </a:spcBef>
              <a:spcAft>
                <a:spcPts val="0"/>
              </a:spcAft>
              <a:buNone/>
              <a:defRPr sz="1900">
                <a:solidFill>
                  <a:schemeClr val="lt1"/>
                </a:solidFill>
                <a:latin typeface="Encode Sans Expanded Medium"/>
                <a:ea typeface="Encode Sans Expanded Medium"/>
                <a:cs typeface="Encode Sans Expanded Medium"/>
                <a:sym typeface="Encode Sans Expanded Medium"/>
              </a:defRPr>
            </a:lvl9pPr>
          </a:lstStyle>
          <a:p/>
        </p:txBody>
      </p:sp>
      <p:sp>
        <p:nvSpPr>
          <p:cNvPr id="1618" name="Google Shape;1618;p16"/>
          <p:cNvSpPr txBox="1"/>
          <p:nvPr>
            <p:ph idx="2" type="subTitle"/>
          </p:nvPr>
        </p:nvSpPr>
        <p:spPr>
          <a:xfrm>
            <a:off x="941079" y="2147096"/>
            <a:ext cx="2335200" cy="5922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None/>
              <a:defRPr/>
            </a:lvl1pPr>
            <a:lvl2pPr lvl="1" rtl="0">
              <a:lnSpc>
                <a:spcPct val="100000"/>
              </a:lnSpc>
              <a:spcBef>
                <a:spcPts val="0"/>
              </a:spcBef>
              <a:spcAft>
                <a:spcPts val="0"/>
              </a:spcAft>
              <a:buNone/>
              <a:defRPr/>
            </a:lvl2pPr>
            <a:lvl3pPr lvl="2" rtl="0">
              <a:lnSpc>
                <a:spcPct val="100000"/>
              </a:lnSpc>
              <a:spcBef>
                <a:spcPts val="0"/>
              </a:spcBef>
              <a:spcAft>
                <a:spcPts val="0"/>
              </a:spcAft>
              <a:buNone/>
              <a:defRPr/>
            </a:lvl3pPr>
            <a:lvl4pPr lvl="3" rtl="0">
              <a:lnSpc>
                <a:spcPct val="100000"/>
              </a:lnSpc>
              <a:spcBef>
                <a:spcPts val="0"/>
              </a:spcBef>
              <a:spcAft>
                <a:spcPts val="0"/>
              </a:spcAft>
              <a:buNone/>
              <a:defRPr/>
            </a:lvl4pPr>
            <a:lvl5pPr lvl="4" rtl="0">
              <a:lnSpc>
                <a:spcPct val="100000"/>
              </a:lnSpc>
              <a:spcBef>
                <a:spcPts val="0"/>
              </a:spcBef>
              <a:spcAft>
                <a:spcPts val="0"/>
              </a:spcAft>
              <a:buNone/>
              <a:defRPr/>
            </a:lvl5pPr>
            <a:lvl6pPr lvl="5" rtl="0">
              <a:lnSpc>
                <a:spcPct val="100000"/>
              </a:lnSpc>
              <a:spcBef>
                <a:spcPts val="0"/>
              </a:spcBef>
              <a:spcAft>
                <a:spcPts val="0"/>
              </a:spcAft>
              <a:buNone/>
              <a:defRPr/>
            </a:lvl6pPr>
            <a:lvl7pPr lvl="6" rtl="0">
              <a:lnSpc>
                <a:spcPct val="100000"/>
              </a:lnSpc>
              <a:spcBef>
                <a:spcPts val="0"/>
              </a:spcBef>
              <a:spcAft>
                <a:spcPts val="0"/>
              </a:spcAft>
              <a:buNone/>
              <a:defRPr/>
            </a:lvl7pPr>
            <a:lvl8pPr lvl="7" rtl="0">
              <a:lnSpc>
                <a:spcPct val="100000"/>
              </a:lnSpc>
              <a:spcBef>
                <a:spcPts val="0"/>
              </a:spcBef>
              <a:spcAft>
                <a:spcPts val="0"/>
              </a:spcAft>
              <a:buNone/>
              <a:defRPr/>
            </a:lvl8pPr>
            <a:lvl9pPr lvl="8" rtl="0">
              <a:lnSpc>
                <a:spcPct val="100000"/>
              </a:lnSpc>
              <a:spcBef>
                <a:spcPts val="0"/>
              </a:spcBef>
              <a:spcAft>
                <a:spcPts val="0"/>
              </a:spcAft>
              <a:buNone/>
              <a:defRPr/>
            </a:lvl9pPr>
          </a:lstStyle>
          <a:p/>
        </p:txBody>
      </p:sp>
      <p:sp>
        <p:nvSpPr>
          <p:cNvPr id="1619" name="Google Shape;1619;p16"/>
          <p:cNvSpPr txBox="1"/>
          <p:nvPr>
            <p:ph hasCustomPrompt="1" idx="3" type="title"/>
          </p:nvPr>
        </p:nvSpPr>
        <p:spPr>
          <a:xfrm>
            <a:off x="6556371" y="1136140"/>
            <a:ext cx="957900" cy="5274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3200"/>
              <a:buNone/>
              <a:defRPr/>
            </a:lvl1pPr>
            <a:lvl2pPr lvl="1" rtl="0" algn="ctr">
              <a:lnSpc>
                <a:spcPct val="100000"/>
              </a:lnSpc>
              <a:spcBef>
                <a:spcPts val="0"/>
              </a:spcBef>
              <a:spcAft>
                <a:spcPts val="0"/>
              </a:spcAft>
              <a:buClr>
                <a:schemeClr val="dk2"/>
              </a:buClr>
              <a:buSzPts val="3200"/>
              <a:buNone/>
              <a:defRPr sz="3200">
                <a:solidFill>
                  <a:schemeClr val="dk2"/>
                </a:solidFill>
              </a:defRPr>
            </a:lvl2pPr>
            <a:lvl3pPr lvl="2" rtl="0" algn="ctr">
              <a:lnSpc>
                <a:spcPct val="100000"/>
              </a:lnSpc>
              <a:spcBef>
                <a:spcPts val="0"/>
              </a:spcBef>
              <a:spcAft>
                <a:spcPts val="0"/>
              </a:spcAft>
              <a:buClr>
                <a:schemeClr val="dk2"/>
              </a:buClr>
              <a:buSzPts val="3200"/>
              <a:buNone/>
              <a:defRPr sz="3200">
                <a:solidFill>
                  <a:schemeClr val="dk2"/>
                </a:solidFill>
              </a:defRPr>
            </a:lvl3pPr>
            <a:lvl4pPr lvl="3" rtl="0" algn="ctr">
              <a:lnSpc>
                <a:spcPct val="100000"/>
              </a:lnSpc>
              <a:spcBef>
                <a:spcPts val="0"/>
              </a:spcBef>
              <a:spcAft>
                <a:spcPts val="0"/>
              </a:spcAft>
              <a:buClr>
                <a:schemeClr val="dk2"/>
              </a:buClr>
              <a:buSzPts val="3200"/>
              <a:buNone/>
              <a:defRPr sz="3200">
                <a:solidFill>
                  <a:schemeClr val="dk2"/>
                </a:solidFill>
              </a:defRPr>
            </a:lvl4pPr>
            <a:lvl5pPr lvl="4" rtl="0" algn="ctr">
              <a:lnSpc>
                <a:spcPct val="100000"/>
              </a:lnSpc>
              <a:spcBef>
                <a:spcPts val="0"/>
              </a:spcBef>
              <a:spcAft>
                <a:spcPts val="0"/>
              </a:spcAft>
              <a:buClr>
                <a:schemeClr val="dk2"/>
              </a:buClr>
              <a:buSzPts val="3200"/>
              <a:buNone/>
              <a:defRPr sz="3200">
                <a:solidFill>
                  <a:schemeClr val="dk2"/>
                </a:solidFill>
              </a:defRPr>
            </a:lvl5pPr>
            <a:lvl6pPr lvl="5" rtl="0" algn="ctr">
              <a:lnSpc>
                <a:spcPct val="100000"/>
              </a:lnSpc>
              <a:spcBef>
                <a:spcPts val="0"/>
              </a:spcBef>
              <a:spcAft>
                <a:spcPts val="0"/>
              </a:spcAft>
              <a:buClr>
                <a:schemeClr val="dk2"/>
              </a:buClr>
              <a:buSzPts val="3200"/>
              <a:buNone/>
              <a:defRPr sz="3200">
                <a:solidFill>
                  <a:schemeClr val="dk2"/>
                </a:solidFill>
              </a:defRPr>
            </a:lvl6pPr>
            <a:lvl7pPr lvl="6" rtl="0" algn="ctr">
              <a:lnSpc>
                <a:spcPct val="100000"/>
              </a:lnSpc>
              <a:spcBef>
                <a:spcPts val="0"/>
              </a:spcBef>
              <a:spcAft>
                <a:spcPts val="0"/>
              </a:spcAft>
              <a:buClr>
                <a:schemeClr val="dk2"/>
              </a:buClr>
              <a:buSzPts val="3200"/>
              <a:buNone/>
              <a:defRPr sz="3200">
                <a:solidFill>
                  <a:schemeClr val="dk2"/>
                </a:solidFill>
              </a:defRPr>
            </a:lvl7pPr>
            <a:lvl8pPr lvl="7" rtl="0" algn="ctr">
              <a:lnSpc>
                <a:spcPct val="100000"/>
              </a:lnSpc>
              <a:spcBef>
                <a:spcPts val="0"/>
              </a:spcBef>
              <a:spcAft>
                <a:spcPts val="0"/>
              </a:spcAft>
              <a:buClr>
                <a:schemeClr val="dk2"/>
              </a:buClr>
              <a:buSzPts val="3200"/>
              <a:buNone/>
              <a:defRPr sz="3200">
                <a:solidFill>
                  <a:schemeClr val="dk2"/>
                </a:solidFill>
              </a:defRPr>
            </a:lvl8pPr>
            <a:lvl9pPr lvl="8" rtl="0" algn="ctr">
              <a:lnSpc>
                <a:spcPct val="100000"/>
              </a:lnSpc>
              <a:spcBef>
                <a:spcPts val="0"/>
              </a:spcBef>
              <a:spcAft>
                <a:spcPts val="0"/>
              </a:spcAft>
              <a:buClr>
                <a:schemeClr val="dk2"/>
              </a:buClr>
              <a:buSzPts val="3200"/>
              <a:buNone/>
              <a:defRPr sz="3200">
                <a:solidFill>
                  <a:schemeClr val="dk2"/>
                </a:solidFill>
              </a:defRPr>
            </a:lvl9pPr>
          </a:lstStyle>
          <a:p>
            <a:r>
              <a:t>xx%</a:t>
            </a:r>
          </a:p>
        </p:txBody>
      </p:sp>
      <p:sp>
        <p:nvSpPr>
          <p:cNvPr id="1620" name="Google Shape;1620;p16"/>
          <p:cNvSpPr txBox="1"/>
          <p:nvPr>
            <p:ph idx="4" type="subTitle"/>
          </p:nvPr>
        </p:nvSpPr>
        <p:spPr>
          <a:xfrm>
            <a:off x="5867721" y="1746850"/>
            <a:ext cx="2335200" cy="371400"/>
          </a:xfrm>
          <a:prstGeom prst="rect">
            <a:avLst/>
          </a:prstGeom>
          <a:solidFill>
            <a:schemeClr val="dk1"/>
          </a:solidFill>
        </p:spPr>
        <p:txBody>
          <a:bodyPr anchorCtr="0" anchor="ctr" bIns="91425" lIns="91425" spcFirstLastPara="1" rIns="91425" wrap="square" tIns="91425">
            <a:noAutofit/>
          </a:bodyPr>
          <a:lstStyle>
            <a:lvl1pPr lvl="0" rtl="0" algn="ctr">
              <a:lnSpc>
                <a:spcPct val="100000"/>
              </a:lnSpc>
              <a:spcBef>
                <a:spcPts val="0"/>
              </a:spcBef>
              <a:spcAft>
                <a:spcPts val="0"/>
              </a:spcAft>
              <a:buNone/>
              <a:defRPr sz="1900">
                <a:solidFill>
                  <a:schemeClr val="lt1"/>
                </a:solidFill>
                <a:latin typeface="Encode Sans Expanded Medium"/>
                <a:ea typeface="Encode Sans Expanded Medium"/>
                <a:cs typeface="Encode Sans Expanded Medium"/>
                <a:sym typeface="Encode Sans Expanded Medium"/>
              </a:defRPr>
            </a:lvl1pPr>
            <a:lvl2pPr lvl="1" rtl="0">
              <a:lnSpc>
                <a:spcPct val="100000"/>
              </a:lnSpc>
              <a:spcBef>
                <a:spcPts val="0"/>
              </a:spcBef>
              <a:spcAft>
                <a:spcPts val="0"/>
              </a:spcAft>
              <a:buNone/>
              <a:defRPr sz="1900">
                <a:solidFill>
                  <a:schemeClr val="lt1"/>
                </a:solidFill>
                <a:latin typeface="Encode Sans Expanded Medium"/>
                <a:ea typeface="Encode Sans Expanded Medium"/>
                <a:cs typeface="Encode Sans Expanded Medium"/>
                <a:sym typeface="Encode Sans Expanded Medium"/>
              </a:defRPr>
            </a:lvl2pPr>
            <a:lvl3pPr lvl="2" rtl="0">
              <a:lnSpc>
                <a:spcPct val="100000"/>
              </a:lnSpc>
              <a:spcBef>
                <a:spcPts val="0"/>
              </a:spcBef>
              <a:spcAft>
                <a:spcPts val="0"/>
              </a:spcAft>
              <a:buNone/>
              <a:defRPr sz="1900">
                <a:solidFill>
                  <a:schemeClr val="lt1"/>
                </a:solidFill>
                <a:latin typeface="Encode Sans Expanded Medium"/>
                <a:ea typeface="Encode Sans Expanded Medium"/>
                <a:cs typeface="Encode Sans Expanded Medium"/>
                <a:sym typeface="Encode Sans Expanded Medium"/>
              </a:defRPr>
            </a:lvl3pPr>
            <a:lvl4pPr lvl="3" rtl="0">
              <a:lnSpc>
                <a:spcPct val="100000"/>
              </a:lnSpc>
              <a:spcBef>
                <a:spcPts val="0"/>
              </a:spcBef>
              <a:spcAft>
                <a:spcPts val="0"/>
              </a:spcAft>
              <a:buNone/>
              <a:defRPr sz="1900">
                <a:solidFill>
                  <a:schemeClr val="lt1"/>
                </a:solidFill>
                <a:latin typeface="Encode Sans Expanded Medium"/>
                <a:ea typeface="Encode Sans Expanded Medium"/>
                <a:cs typeface="Encode Sans Expanded Medium"/>
                <a:sym typeface="Encode Sans Expanded Medium"/>
              </a:defRPr>
            </a:lvl4pPr>
            <a:lvl5pPr lvl="4" rtl="0">
              <a:lnSpc>
                <a:spcPct val="100000"/>
              </a:lnSpc>
              <a:spcBef>
                <a:spcPts val="0"/>
              </a:spcBef>
              <a:spcAft>
                <a:spcPts val="0"/>
              </a:spcAft>
              <a:buNone/>
              <a:defRPr sz="1900">
                <a:solidFill>
                  <a:schemeClr val="lt1"/>
                </a:solidFill>
                <a:latin typeface="Encode Sans Expanded Medium"/>
                <a:ea typeface="Encode Sans Expanded Medium"/>
                <a:cs typeface="Encode Sans Expanded Medium"/>
                <a:sym typeface="Encode Sans Expanded Medium"/>
              </a:defRPr>
            </a:lvl5pPr>
            <a:lvl6pPr lvl="5" rtl="0">
              <a:lnSpc>
                <a:spcPct val="100000"/>
              </a:lnSpc>
              <a:spcBef>
                <a:spcPts val="0"/>
              </a:spcBef>
              <a:spcAft>
                <a:spcPts val="0"/>
              </a:spcAft>
              <a:buNone/>
              <a:defRPr sz="1900">
                <a:solidFill>
                  <a:schemeClr val="lt1"/>
                </a:solidFill>
                <a:latin typeface="Encode Sans Expanded Medium"/>
                <a:ea typeface="Encode Sans Expanded Medium"/>
                <a:cs typeface="Encode Sans Expanded Medium"/>
                <a:sym typeface="Encode Sans Expanded Medium"/>
              </a:defRPr>
            </a:lvl6pPr>
            <a:lvl7pPr lvl="6" rtl="0">
              <a:lnSpc>
                <a:spcPct val="100000"/>
              </a:lnSpc>
              <a:spcBef>
                <a:spcPts val="0"/>
              </a:spcBef>
              <a:spcAft>
                <a:spcPts val="0"/>
              </a:spcAft>
              <a:buNone/>
              <a:defRPr sz="1900">
                <a:solidFill>
                  <a:schemeClr val="lt1"/>
                </a:solidFill>
                <a:latin typeface="Encode Sans Expanded Medium"/>
                <a:ea typeface="Encode Sans Expanded Medium"/>
                <a:cs typeface="Encode Sans Expanded Medium"/>
                <a:sym typeface="Encode Sans Expanded Medium"/>
              </a:defRPr>
            </a:lvl7pPr>
            <a:lvl8pPr lvl="7" rtl="0">
              <a:lnSpc>
                <a:spcPct val="100000"/>
              </a:lnSpc>
              <a:spcBef>
                <a:spcPts val="0"/>
              </a:spcBef>
              <a:spcAft>
                <a:spcPts val="0"/>
              </a:spcAft>
              <a:buNone/>
              <a:defRPr sz="1900">
                <a:solidFill>
                  <a:schemeClr val="lt1"/>
                </a:solidFill>
                <a:latin typeface="Encode Sans Expanded Medium"/>
                <a:ea typeface="Encode Sans Expanded Medium"/>
                <a:cs typeface="Encode Sans Expanded Medium"/>
                <a:sym typeface="Encode Sans Expanded Medium"/>
              </a:defRPr>
            </a:lvl8pPr>
            <a:lvl9pPr lvl="8" rtl="0">
              <a:lnSpc>
                <a:spcPct val="100000"/>
              </a:lnSpc>
              <a:spcBef>
                <a:spcPts val="0"/>
              </a:spcBef>
              <a:spcAft>
                <a:spcPts val="0"/>
              </a:spcAft>
              <a:buNone/>
              <a:defRPr sz="1900">
                <a:solidFill>
                  <a:schemeClr val="lt1"/>
                </a:solidFill>
                <a:latin typeface="Encode Sans Expanded Medium"/>
                <a:ea typeface="Encode Sans Expanded Medium"/>
                <a:cs typeface="Encode Sans Expanded Medium"/>
                <a:sym typeface="Encode Sans Expanded Medium"/>
              </a:defRPr>
            </a:lvl9pPr>
          </a:lstStyle>
          <a:p/>
        </p:txBody>
      </p:sp>
      <p:sp>
        <p:nvSpPr>
          <p:cNvPr id="1621" name="Google Shape;1621;p16"/>
          <p:cNvSpPr txBox="1"/>
          <p:nvPr>
            <p:ph idx="5" type="subTitle"/>
          </p:nvPr>
        </p:nvSpPr>
        <p:spPr>
          <a:xfrm>
            <a:off x="5867721" y="2147096"/>
            <a:ext cx="2335200" cy="5922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None/>
              <a:defRPr/>
            </a:lvl1pPr>
            <a:lvl2pPr lvl="1" rtl="0">
              <a:lnSpc>
                <a:spcPct val="100000"/>
              </a:lnSpc>
              <a:spcBef>
                <a:spcPts val="0"/>
              </a:spcBef>
              <a:spcAft>
                <a:spcPts val="0"/>
              </a:spcAft>
              <a:buNone/>
              <a:defRPr/>
            </a:lvl2pPr>
            <a:lvl3pPr lvl="2" rtl="0">
              <a:lnSpc>
                <a:spcPct val="100000"/>
              </a:lnSpc>
              <a:spcBef>
                <a:spcPts val="0"/>
              </a:spcBef>
              <a:spcAft>
                <a:spcPts val="0"/>
              </a:spcAft>
              <a:buNone/>
              <a:defRPr/>
            </a:lvl3pPr>
            <a:lvl4pPr lvl="3" rtl="0">
              <a:lnSpc>
                <a:spcPct val="100000"/>
              </a:lnSpc>
              <a:spcBef>
                <a:spcPts val="0"/>
              </a:spcBef>
              <a:spcAft>
                <a:spcPts val="0"/>
              </a:spcAft>
              <a:buNone/>
              <a:defRPr/>
            </a:lvl4pPr>
            <a:lvl5pPr lvl="4" rtl="0">
              <a:lnSpc>
                <a:spcPct val="100000"/>
              </a:lnSpc>
              <a:spcBef>
                <a:spcPts val="0"/>
              </a:spcBef>
              <a:spcAft>
                <a:spcPts val="0"/>
              </a:spcAft>
              <a:buNone/>
              <a:defRPr/>
            </a:lvl5pPr>
            <a:lvl6pPr lvl="5" rtl="0">
              <a:lnSpc>
                <a:spcPct val="100000"/>
              </a:lnSpc>
              <a:spcBef>
                <a:spcPts val="0"/>
              </a:spcBef>
              <a:spcAft>
                <a:spcPts val="0"/>
              </a:spcAft>
              <a:buNone/>
              <a:defRPr/>
            </a:lvl6pPr>
            <a:lvl7pPr lvl="6" rtl="0">
              <a:lnSpc>
                <a:spcPct val="100000"/>
              </a:lnSpc>
              <a:spcBef>
                <a:spcPts val="0"/>
              </a:spcBef>
              <a:spcAft>
                <a:spcPts val="0"/>
              </a:spcAft>
              <a:buNone/>
              <a:defRPr/>
            </a:lvl7pPr>
            <a:lvl8pPr lvl="7" rtl="0">
              <a:lnSpc>
                <a:spcPct val="100000"/>
              </a:lnSpc>
              <a:spcBef>
                <a:spcPts val="0"/>
              </a:spcBef>
              <a:spcAft>
                <a:spcPts val="0"/>
              </a:spcAft>
              <a:buNone/>
              <a:defRPr/>
            </a:lvl8pPr>
            <a:lvl9pPr lvl="8" rtl="0">
              <a:lnSpc>
                <a:spcPct val="100000"/>
              </a:lnSpc>
              <a:spcBef>
                <a:spcPts val="0"/>
              </a:spcBef>
              <a:spcAft>
                <a:spcPts val="0"/>
              </a:spcAft>
              <a:buNone/>
              <a:defRPr/>
            </a:lvl9pPr>
          </a:lstStyle>
          <a:p/>
        </p:txBody>
      </p:sp>
      <p:sp>
        <p:nvSpPr>
          <p:cNvPr id="1622" name="Google Shape;1622;p16"/>
          <p:cNvSpPr txBox="1"/>
          <p:nvPr>
            <p:ph hasCustomPrompt="1" idx="6" type="title"/>
          </p:nvPr>
        </p:nvSpPr>
        <p:spPr>
          <a:xfrm>
            <a:off x="1629729" y="2818443"/>
            <a:ext cx="957900" cy="527400"/>
          </a:xfrm>
          <a:prstGeom prst="rect">
            <a:avLst/>
          </a:prstGeom>
          <a:noFill/>
        </p:spPr>
        <p:txBody>
          <a:bodyPr anchorCtr="0" anchor="ctr" bIns="91425" lIns="91425" spcFirstLastPara="1" rIns="91425" wrap="square" tIns="91425">
            <a:noAutofit/>
          </a:bodyPr>
          <a:lstStyle>
            <a:lvl1pPr lvl="0" rtl="0" algn="ctr">
              <a:lnSpc>
                <a:spcPct val="100000"/>
              </a:lnSpc>
              <a:spcBef>
                <a:spcPts val="0"/>
              </a:spcBef>
              <a:spcAft>
                <a:spcPts val="0"/>
              </a:spcAft>
              <a:buSzPts val="3200"/>
              <a:buNone/>
              <a:defRPr/>
            </a:lvl1pPr>
            <a:lvl2pPr lvl="1" rtl="0" algn="ctr">
              <a:lnSpc>
                <a:spcPct val="100000"/>
              </a:lnSpc>
              <a:spcBef>
                <a:spcPts val="0"/>
              </a:spcBef>
              <a:spcAft>
                <a:spcPts val="0"/>
              </a:spcAft>
              <a:buClr>
                <a:schemeClr val="dk2"/>
              </a:buClr>
              <a:buSzPts val="3200"/>
              <a:buNone/>
              <a:defRPr sz="3200">
                <a:solidFill>
                  <a:schemeClr val="dk2"/>
                </a:solidFill>
              </a:defRPr>
            </a:lvl2pPr>
            <a:lvl3pPr lvl="2" rtl="0" algn="ctr">
              <a:lnSpc>
                <a:spcPct val="100000"/>
              </a:lnSpc>
              <a:spcBef>
                <a:spcPts val="0"/>
              </a:spcBef>
              <a:spcAft>
                <a:spcPts val="0"/>
              </a:spcAft>
              <a:buClr>
                <a:schemeClr val="dk2"/>
              </a:buClr>
              <a:buSzPts val="3200"/>
              <a:buNone/>
              <a:defRPr sz="3200">
                <a:solidFill>
                  <a:schemeClr val="dk2"/>
                </a:solidFill>
              </a:defRPr>
            </a:lvl3pPr>
            <a:lvl4pPr lvl="3" rtl="0" algn="ctr">
              <a:lnSpc>
                <a:spcPct val="100000"/>
              </a:lnSpc>
              <a:spcBef>
                <a:spcPts val="0"/>
              </a:spcBef>
              <a:spcAft>
                <a:spcPts val="0"/>
              </a:spcAft>
              <a:buClr>
                <a:schemeClr val="dk2"/>
              </a:buClr>
              <a:buSzPts val="3200"/>
              <a:buNone/>
              <a:defRPr sz="3200">
                <a:solidFill>
                  <a:schemeClr val="dk2"/>
                </a:solidFill>
              </a:defRPr>
            </a:lvl4pPr>
            <a:lvl5pPr lvl="4" rtl="0" algn="ctr">
              <a:lnSpc>
                <a:spcPct val="100000"/>
              </a:lnSpc>
              <a:spcBef>
                <a:spcPts val="0"/>
              </a:spcBef>
              <a:spcAft>
                <a:spcPts val="0"/>
              </a:spcAft>
              <a:buClr>
                <a:schemeClr val="dk2"/>
              </a:buClr>
              <a:buSzPts val="3200"/>
              <a:buNone/>
              <a:defRPr sz="3200">
                <a:solidFill>
                  <a:schemeClr val="dk2"/>
                </a:solidFill>
              </a:defRPr>
            </a:lvl5pPr>
            <a:lvl6pPr lvl="5" rtl="0" algn="ctr">
              <a:lnSpc>
                <a:spcPct val="100000"/>
              </a:lnSpc>
              <a:spcBef>
                <a:spcPts val="0"/>
              </a:spcBef>
              <a:spcAft>
                <a:spcPts val="0"/>
              </a:spcAft>
              <a:buClr>
                <a:schemeClr val="dk2"/>
              </a:buClr>
              <a:buSzPts val="3200"/>
              <a:buNone/>
              <a:defRPr sz="3200">
                <a:solidFill>
                  <a:schemeClr val="dk2"/>
                </a:solidFill>
              </a:defRPr>
            </a:lvl6pPr>
            <a:lvl7pPr lvl="6" rtl="0" algn="ctr">
              <a:lnSpc>
                <a:spcPct val="100000"/>
              </a:lnSpc>
              <a:spcBef>
                <a:spcPts val="0"/>
              </a:spcBef>
              <a:spcAft>
                <a:spcPts val="0"/>
              </a:spcAft>
              <a:buClr>
                <a:schemeClr val="dk2"/>
              </a:buClr>
              <a:buSzPts val="3200"/>
              <a:buNone/>
              <a:defRPr sz="3200">
                <a:solidFill>
                  <a:schemeClr val="dk2"/>
                </a:solidFill>
              </a:defRPr>
            </a:lvl7pPr>
            <a:lvl8pPr lvl="7" rtl="0" algn="ctr">
              <a:lnSpc>
                <a:spcPct val="100000"/>
              </a:lnSpc>
              <a:spcBef>
                <a:spcPts val="0"/>
              </a:spcBef>
              <a:spcAft>
                <a:spcPts val="0"/>
              </a:spcAft>
              <a:buClr>
                <a:schemeClr val="dk2"/>
              </a:buClr>
              <a:buSzPts val="3200"/>
              <a:buNone/>
              <a:defRPr sz="3200">
                <a:solidFill>
                  <a:schemeClr val="dk2"/>
                </a:solidFill>
              </a:defRPr>
            </a:lvl8pPr>
            <a:lvl9pPr lvl="8" rtl="0" algn="ctr">
              <a:lnSpc>
                <a:spcPct val="100000"/>
              </a:lnSpc>
              <a:spcBef>
                <a:spcPts val="0"/>
              </a:spcBef>
              <a:spcAft>
                <a:spcPts val="0"/>
              </a:spcAft>
              <a:buClr>
                <a:schemeClr val="dk2"/>
              </a:buClr>
              <a:buSzPts val="3200"/>
              <a:buNone/>
              <a:defRPr sz="3200">
                <a:solidFill>
                  <a:schemeClr val="dk2"/>
                </a:solidFill>
              </a:defRPr>
            </a:lvl9pPr>
          </a:lstStyle>
          <a:p>
            <a:r>
              <a:t>xx%</a:t>
            </a:r>
          </a:p>
        </p:txBody>
      </p:sp>
      <p:sp>
        <p:nvSpPr>
          <p:cNvPr id="1623" name="Google Shape;1623;p16"/>
          <p:cNvSpPr txBox="1"/>
          <p:nvPr>
            <p:ph idx="7" type="subTitle"/>
          </p:nvPr>
        </p:nvSpPr>
        <p:spPr>
          <a:xfrm>
            <a:off x="941079" y="3429150"/>
            <a:ext cx="2335200" cy="371400"/>
          </a:xfrm>
          <a:prstGeom prst="rect">
            <a:avLst/>
          </a:prstGeom>
          <a:solidFill>
            <a:schemeClr val="dk1"/>
          </a:solidFill>
        </p:spPr>
        <p:txBody>
          <a:bodyPr anchorCtr="0" anchor="ctr" bIns="91425" lIns="91425" spcFirstLastPara="1" rIns="91425" wrap="square" tIns="91425">
            <a:noAutofit/>
          </a:bodyPr>
          <a:lstStyle>
            <a:lvl1pPr lvl="0" rtl="0" algn="ctr">
              <a:lnSpc>
                <a:spcPct val="100000"/>
              </a:lnSpc>
              <a:spcBef>
                <a:spcPts val="0"/>
              </a:spcBef>
              <a:spcAft>
                <a:spcPts val="0"/>
              </a:spcAft>
              <a:buNone/>
              <a:defRPr sz="1900">
                <a:solidFill>
                  <a:schemeClr val="lt1"/>
                </a:solidFill>
                <a:latin typeface="Encode Sans Expanded Medium"/>
                <a:ea typeface="Encode Sans Expanded Medium"/>
                <a:cs typeface="Encode Sans Expanded Medium"/>
                <a:sym typeface="Encode Sans Expanded Medium"/>
              </a:defRPr>
            </a:lvl1pPr>
            <a:lvl2pPr lvl="1" rtl="0">
              <a:lnSpc>
                <a:spcPct val="100000"/>
              </a:lnSpc>
              <a:spcBef>
                <a:spcPts val="0"/>
              </a:spcBef>
              <a:spcAft>
                <a:spcPts val="0"/>
              </a:spcAft>
              <a:buNone/>
              <a:defRPr sz="1900">
                <a:solidFill>
                  <a:schemeClr val="lt1"/>
                </a:solidFill>
                <a:latin typeface="Encode Sans Expanded Medium"/>
                <a:ea typeface="Encode Sans Expanded Medium"/>
                <a:cs typeface="Encode Sans Expanded Medium"/>
                <a:sym typeface="Encode Sans Expanded Medium"/>
              </a:defRPr>
            </a:lvl2pPr>
            <a:lvl3pPr lvl="2" rtl="0">
              <a:lnSpc>
                <a:spcPct val="100000"/>
              </a:lnSpc>
              <a:spcBef>
                <a:spcPts val="0"/>
              </a:spcBef>
              <a:spcAft>
                <a:spcPts val="0"/>
              </a:spcAft>
              <a:buNone/>
              <a:defRPr sz="1900">
                <a:solidFill>
                  <a:schemeClr val="lt1"/>
                </a:solidFill>
                <a:latin typeface="Encode Sans Expanded Medium"/>
                <a:ea typeface="Encode Sans Expanded Medium"/>
                <a:cs typeface="Encode Sans Expanded Medium"/>
                <a:sym typeface="Encode Sans Expanded Medium"/>
              </a:defRPr>
            </a:lvl3pPr>
            <a:lvl4pPr lvl="3" rtl="0">
              <a:lnSpc>
                <a:spcPct val="100000"/>
              </a:lnSpc>
              <a:spcBef>
                <a:spcPts val="0"/>
              </a:spcBef>
              <a:spcAft>
                <a:spcPts val="0"/>
              </a:spcAft>
              <a:buNone/>
              <a:defRPr sz="1900">
                <a:solidFill>
                  <a:schemeClr val="lt1"/>
                </a:solidFill>
                <a:latin typeface="Encode Sans Expanded Medium"/>
                <a:ea typeface="Encode Sans Expanded Medium"/>
                <a:cs typeface="Encode Sans Expanded Medium"/>
                <a:sym typeface="Encode Sans Expanded Medium"/>
              </a:defRPr>
            </a:lvl4pPr>
            <a:lvl5pPr lvl="4" rtl="0">
              <a:lnSpc>
                <a:spcPct val="100000"/>
              </a:lnSpc>
              <a:spcBef>
                <a:spcPts val="0"/>
              </a:spcBef>
              <a:spcAft>
                <a:spcPts val="0"/>
              </a:spcAft>
              <a:buNone/>
              <a:defRPr sz="1900">
                <a:solidFill>
                  <a:schemeClr val="lt1"/>
                </a:solidFill>
                <a:latin typeface="Encode Sans Expanded Medium"/>
                <a:ea typeface="Encode Sans Expanded Medium"/>
                <a:cs typeface="Encode Sans Expanded Medium"/>
                <a:sym typeface="Encode Sans Expanded Medium"/>
              </a:defRPr>
            </a:lvl5pPr>
            <a:lvl6pPr lvl="5" rtl="0">
              <a:lnSpc>
                <a:spcPct val="100000"/>
              </a:lnSpc>
              <a:spcBef>
                <a:spcPts val="0"/>
              </a:spcBef>
              <a:spcAft>
                <a:spcPts val="0"/>
              </a:spcAft>
              <a:buNone/>
              <a:defRPr sz="1900">
                <a:solidFill>
                  <a:schemeClr val="lt1"/>
                </a:solidFill>
                <a:latin typeface="Encode Sans Expanded Medium"/>
                <a:ea typeface="Encode Sans Expanded Medium"/>
                <a:cs typeface="Encode Sans Expanded Medium"/>
                <a:sym typeface="Encode Sans Expanded Medium"/>
              </a:defRPr>
            </a:lvl6pPr>
            <a:lvl7pPr lvl="6" rtl="0">
              <a:lnSpc>
                <a:spcPct val="100000"/>
              </a:lnSpc>
              <a:spcBef>
                <a:spcPts val="0"/>
              </a:spcBef>
              <a:spcAft>
                <a:spcPts val="0"/>
              </a:spcAft>
              <a:buNone/>
              <a:defRPr sz="1900">
                <a:solidFill>
                  <a:schemeClr val="lt1"/>
                </a:solidFill>
                <a:latin typeface="Encode Sans Expanded Medium"/>
                <a:ea typeface="Encode Sans Expanded Medium"/>
                <a:cs typeface="Encode Sans Expanded Medium"/>
                <a:sym typeface="Encode Sans Expanded Medium"/>
              </a:defRPr>
            </a:lvl7pPr>
            <a:lvl8pPr lvl="7" rtl="0">
              <a:lnSpc>
                <a:spcPct val="100000"/>
              </a:lnSpc>
              <a:spcBef>
                <a:spcPts val="0"/>
              </a:spcBef>
              <a:spcAft>
                <a:spcPts val="0"/>
              </a:spcAft>
              <a:buNone/>
              <a:defRPr sz="1900">
                <a:solidFill>
                  <a:schemeClr val="lt1"/>
                </a:solidFill>
                <a:latin typeface="Encode Sans Expanded Medium"/>
                <a:ea typeface="Encode Sans Expanded Medium"/>
                <a:cs typeface="Encode Sans Expanded Medium"/>
                <a:sym typeface="Encode Sans Expanded Medium"/>
              </a:defRPr>
            </a:lvl8pPr>
            <a:lvl9pPr lvl="8" rtl="0">
              <a:lnSpc>
                <a:spcPct val="100000"/>
              </a:lnSpc>
              <a:spcBef>
                <a:spcPts val="0"/>
              </a:spcBef>
              <a:spcAft>
                <a:spcPts val="0"/>
              </a:spcAft>
              <a:buNone/>
              <a:defRPr sz="1900">
                <a:solidFill>
                  <a:schemeClr val="lt1"/>
                </a:solidFill>
                <a:latin typeface="Encode Sans Expanded Medium"/>
                <a:ea typeface="Encode Sans Expanded Medium"/>
                <a:cs typeface="Encode Sans Expanded Medium"/>
                <a:sym typeface="Encode Sans Expanded Medium"/>
              </a:defRPr>
            </a:lvl9pPr>
          </a:lstStyle>
          <a:p/>
        </p:txBody>
      </p:sp>
      <p:sp>
        <p:nvSpPr>
          <p:cNvPr id="1624" name="Google Shape;1624;p16"/>
          <p:cNvSpPr txBox="1"/>
          <p:nvPr>
            <p:ph idx="8" type="subTitle"/>
          </p:nvPr>
        </p:nvSpPr>
        <p:spPr>
          <a:xfrm>
            <a:off x="941079" y="3829390"/>
            <a:ext cx="2335200" cy="5922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None/>
              <a:defRPr/>
            </a:lvl1pPr>
            <a:lvl2pPr lvl="1" rtl="0">
              <a:lnSpc>
                <a:spcPct val="100000"/>
              </a:lnSpc>
              <a:spcBef>
                <a:spcPts val="0"/>
              </a:spcBef>
              <a:spcAft>
                <a:spcPts val="0"/>
              </a:spcAft>
              <a:buNone/>
              <a:defRPr/>
            </a:lvl2pPr>
            <a:lvl3pPr lvl="2" rtl="0">
              <a:lnSpc>
                <a:spcPct val="100000"/>
              </a:lnSpc>
              <a:spcBef>
                <a:spcPts val="0"/>
              </a:spcBef>
              <a:spcAft>
                <a:spcPts val="0"/>
              </a:spcAft>
              <a:buNone/>
              <a:defRPr/>
            </a:lvl3pPr>
            <a:lvl4pPr lvl="3" rtl="0">
              <a:lnSpc>
                <a:spcPct val="100000"/>
              </a:lnSpc>
              <a:spcBef>
                <a:spcPts val="0"/>
              </a:spcBef>
              <a:spcAft>
                <a:spcPts val="0"/>
              </a:spcAft>
              <a:buNone/>
              <a:defRPr/>
            </a:lvl4pPr>
            <a:lvl5pPr lvl="4" rtl="0">
              <a:lnSpc>
                <a:spcPct val="100000"/>
              </a:lnSpc>
              <a:spcBef>
                <a:spcPts val="0"/>
              </a:spcBef>
              <a:spcAft>
                <a:spcPts val="0"/>
              </a:spcAft>
              <a:buNone/>
              <a:defRPr/>
            </a:lvl5pPr>
            <a:lvl6pPr lvl="5" rtl="0">
              <a:lnSpc>
                <a:spcPct val="100000"/>
              </a:lnSpc>
              <a:spcBef>
                <a:spcPts val="0"/>
              </a:spcBef>
              <a:spcAft>
                <a:spcPts val="0"/>
              </a:spcAft>
              <a:buNone/>
              <a:defRPr/>
            </a:lvl6pPr>
            <a:lvl7pPr lvl="6" rtl="0">
              <a:lnSpc>
                <a:spcPct val="100000"/>
              </a:lnSpc>
              <a:spcBef>
                <a:spcPts val="0"/>
              </a:spcBef>
              <a:spcAft>
                <a:spcPts val="0"/>
              </a:spcAft>
              <a:buNone/>
              <a:defRPr/>
            </a:lvl7pPr>
            <a:lvl8pPr lvl="7" rtl="0">
              <a:lnSpc>
                <a:spcPct val="100000"/>
              </a:lnSpc>
              <a:spcBef>
                <a:spcPts val="0"/>
              </a:spcBef>
              <a:spcAft>
                <a:spcPts val="0"/>
              </a:spcAft>
              <a:buNone/>
              <a:defRPr/>
            </a:lvl8pPr>
            <a:lvl9pPr lvl="8" rtl="0">
              <a:lnSpc>
                <a:spcPct val="100000"/>
              </a:lnSpc>
              <a:spcBef>
                <a:spcPts val="0"/>
              </a:spcBef>
              <a:spcAft>
                <a:spcPts val="0"/>
              </a:spcAft>
              <a:buNone/>
              <a:defRPr/>
            </a:lvl9pPr>
          </a:lstStyle>
          <a:p/>
        </p:txBody>
      </p:sp>
      <p:sp>
        <p:nvSpPr>
          <p:cNvPr id="1625" name="Google Shape;1625;p16"/>
          <p:cNvSpPr txBox="1"/>
          <p:nvPr>
            <p:ph idx="9" type="title"/>
          </p:nvPr>
        </p:nvSpPr>
        <p:spPr>
          <a:xfrm>
            <a:off x="720000" y="387600"/>
            <a:ext cx="7704000" cy="592200"/>
          </a:xfrm>
          <a:prstGeom prst="rect">
            <a:avLst/>
          </a:prstGeom>
          <a:noFill/>
        </p:spPr>
        <p:txBody>
          <a:bodyPr anchorCtr="0" anchor="t" bIns="91425" lIns="91425" spcFirstLastPara="1" rIns="91425" wrap="square" tIns="91425">
            <a:noAutofit/>
          </a:bodyPr>
          <a:lstStyle>
            <a:lvl1pPr lvl="0" rtl="0">
              <a:spcBef>
                <a:spcPts val="0"/>
              </a:spcBef>
              <a:spcAft>
                <a:spcPts val="0"/>
              </a:spcAft>
              <a:buClr>
                <a:schemeClr val="dk2"/>
              </a:buClr>
              <a:buSzPts val="3200"/>
              <a:buFont typeface="Fredoka One"/>
              <a:buNone/>
              <a:defRPr sz="3200"/>
            </a:lvl1pPr>
            <a:lvl2pPr lvl="1" rtl="0" algn="ctr">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2pPr>
            <a:lvl3pPr lvl="2" rtl="0" algn="ctr">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3pPr>
            <a:lvl4pPr lvl="3" rtl="0" algn="ctr">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4pPr>
            <a:lvl5pPr lvl="4" rtl="0" algn="ctr">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5pPr>
            <a:lvl6pPr lvl="5" rtl="0" algn="ctr">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6pPr>
            <a:lvl7pPr lvl="6" rtl="0" algn="ctr">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7pPr>
            <a:lvl8pPr lvl="7" rtl="0" algn="ctr">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8pPr>
            <a:lvl9pPr lvl="8" rtl="0" algn="ctr">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9pPr>
          </a:lstStyle>
          <a:p/>
        </p:txBody>
      </p:sp>
      <p:sp>
        <p:nvSpPr>
          <p:cNvPr id="1626" name="Google Shape;1626;p16"/>
          <p:cNvSpPr txBox="1"/>
          <p:nvPr>
            <p:ph hasCustomPrompt="1" idx="13" type="title"/>
          </p:nvPr>
        </p:nvSpPr>
        <p:spPr>
          <a:xfrm>
            <a:off x="6556371" y="2818443"/>
            <a:ext cx="957900" cy="5274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3200"/>
              <a:buNone/>
              <a:defRPr/>
            </a:lvl1pPr>
            <a:lvl2pPr lvl="1" rtl="0" algn="ctr">
              <a:lnSpc>
                <a:spcPct val="100000"/>
              </a:lnSpc>
              <a:spcBef>
                <a:spcPts val="0"/>
              </a:spcBef>
              <a:spcAft>
                <a:spcPts val="0"/>
              </a:spcAft>
              <a:buClr>
                <a:schemeClr val="dk2"/>
              </a:buClr>
              <a:buSzPts val="3200"/>
              <a:buNone/>
              <a:defRPr sz="3200">
                <a:solidFill>
                  <a:schemeClr val="dk2"/>
                </a:solidFill>
              </a:defRPr>
            </a:lvl2pPr>
            <a:lvl3pPr lvl="2" rtl="0" algn="ctr">
              <a:lnSpc>
                <a:spcPct val="100000"/>
              </a:lnSpc>
              <a:spcBef>
                <a:spcPts val="0"/>
              </a:spcBef>
              <a:spcAft>
                <a:spcPts val="0"/>
              </a:spcAft>
              <a:buClr>
                <a:schemeClr val="dk2"/>
              </a:buClr>
              <a:buSzPts val="3200"/>
              <a:buNone/>
              <a:defRPr sz="3200">
                <a:solidFill>
                  <a:schemeClr val="dk2"/>
                </a:solidFill>
              </a:defRPr>
            </a:lvl3pPr>
            <a:lvl4pPr lvl="3" rtl="0" algn="ctr">
              <a:lnSpc>
                <a:spcPct val="100000"/>
              </a:lnSpc>
              <a:spcBef>
                <a:spcPts val="0"/>
              </a:spcBef>
              <a:spcAft>
                <a:spcPts val="0"/>
              </a:spcAft>
              <a:buClr>
                <a:schemeClr val="dk2"/>
              </a:buClr>
              <a:buSzPts val="3200"/>
              <a:buNone/>
              <a:defRPr sz="3200">
                <a:solidFill>
                  <a:schemeClr val="dk2"/>
                </a:solidFill>
              </a:defRPr>
            </a:lvl4pPr>
            <a:lvl5pPr lvl="4" rtl="0" algn="ctr">
              <a:lnSpc>
                <a:spcPct val="100000"/>
              </a:lnSpc>
              <a:spcBef>
                <a:spcPts val="0"/>
              </a:spcBef>
              <a:spcAft>
                <a:spcPts val="0"/>
              </a:spcAft>
              <a:buClr>
                <a:schemeClr val="dk2"/>
              </a:buClr>
              <a:buSzPts val="3200"/>
              <a:buNone/>
              <a:defRPr sz="3200">
                <a:solidFill>
                  <a:schemeClr val="dk2"/>
                </a:solidFill>
              </a:defRPr>
            </a:lvl5pPr>
            <a:lvl6pPr lvl="5" rtl="0" algn="ctr">
              <a:lnSpc>
                <a:spcPct val="100000"/>
              </a:lnSpc>
              <a:spcBef>
                <a:spcPts val="0"/>
              </a:spcBef>
              <a:spcAft>
                <a:spcPts val="0"/>
              </a:spcAft>
              <a:buClr>
                <a:schemeClr val="dk2"/>
              </a:buClr>
              <a:buSzPts val="3200"/>
              <a:buNone/>
              <a:defRPr sz="3200">
                <a:solidFill>
                  <a:schemeClr val="dk2"/>
                </a:solidFill>
              </a:defRPr>
            </a:lvl6pPr>
            <a:lvl7pPr lvl="6" rtl="0" algn="ctr">
              <a:lnSpc>
                <a:spcPct val="100000"/>
              </a:lnSpc>
              <a:spcBef>
                <a:spcPts val="0"/>
              </a:spcBef>
              <a:spcAft>
                <a:spcPts val="0"/>
              </a:spcAft>
              <a:buClr>
                <a:schemeClr val="dk2"/>
              </a:buClr>
              <a:buSzPts val="3200"/>
              <a:buNone/>
              <a:defRPr sz="3200">
                <a:solidFill>
                  <a:schemeClr val="dk2"/>
                </a:solidFill>
              </a:defRPr>
            </a:lvl7pPr>
            <a:lvl8pPr lvl="7" rtl="0" algn="ctr">
              <a:lnSpc>
                <a:spcPct val="100000"/>
              </a:lnSpc>
              <a:spcBef>
                <a:spcPts val="0"/>
              </a:spcBef>
              <a:spcAft>
                <a:spcPts val="0"/>
              </a:spcAft>
              <a:buClr>
                <a:schemeClr val="dk2"/>
              </a:buClr>
              <a:buSzPts val="3200"/>
              <a:buNone/>
              <a:defRPr sz="3200">
                <a:solidFill>
                  <a:schemeClr val="dk2"/>
                </a:solidFill>
              </a:defRPr>
            </a:lvl8pPr>
            <a:lvl9pPr lvl="8" rtl="0" algn="ctr">
              <a:lnSpc>
                <a:spcPct val="100000"/>
              </a:lnSpc>
              <a:spcBef>
                <a:spcPts val="0"/>
              </a:spcBef>
              <a:spcAft>
                <a:spcPts val="0"/>
              </a:spcAft>
              <a:buClr>
                <a:schemeClr val="dk2"/>
              </a:buClr>
              <a:buSzPts val="3200"/>
              <a:buNone/>
              <a:defRPr sz="3200">
                <a:solidFill>
                  <a:schemeClr val="dk2"/>
                </a:solidFill>
              </a:defRPr>
            </a:lvl9pPr>
          </a:lstStyle>
          <a:p>
            <a:r>
              <a:t>xx%</a:t>
            </a:r>
          </a:p>
        </p:txBody>
      </p:sp>
      <p:sp>
        <p:nvSpPr>
          <p:cNvPr id="1627" name="Google Shape;1627;p16"/>
          <p:cNvSpPr txBox="1"/>
          <p:nvPr>
            <p:ph idx="14" type="subTitle"/>
          </p:nvPr>
        </p:nvSpPr>
        <p:spPr>
          <a:xfrm>
            <a:off x="5867721" y="3429150"/>
            <a:ext cx="2335200" cy="371400"/>
          </a:xfrm>
          <a:prstGeom prst="rect">
            <a:avLst/>
          </a:prstGeom>
          <a:solidFill>
            <a:schemeClr val="dk1"/>
          </a:solidFill>
        </p:spPr>
        <p:txBody>
          <a:bodyPr anchorCtr="0" anchor="ctr" bIns="91425" lIns="91425" spcFirstLastPara="1" rIns="91425" wrap="square" tIns="91425">
            <a:noAutofit/>
          </a:bodyPr>
          <a:lstStyle>
            <a:lvl1pPr lvl="0" rtl="0" algn="ctr">
              <a:lnSpc>
                <a:spcPct val="100000"/>
              </a:lnSpc>
              <a:spcBef>
                <a:spcPts val="0"/>
              </a:spcBef>
              <a:spcAft>
                <a:spcPts val="0"/>
              </a:spcAft>
              <a:buNone/>
              <a:defRPr sz="1900">
                <a:solidFill>
                  <a:schemeClr val="lt1"/>
                </a:solidFill>
                <a:latin typeface="Encode Sans Expanded Medium"/>
                <a:ea typeface="Encode Sans Expanded Medium"/>
                <a:cs typeface="Encode Sans Expanded Medium"/>
                <a:sym typeface="Encode Sans Expanded Medium"/>
              </a:defRPr>
            </a:lvl1pPr>
            <a:lvl2pPr lvl="1" rtl="0">
              <a:lnSpc>
                <a:spcPct val="100000"/>
              </a:lnSpc>
              <a:spcBef>
                <a:spcPts val="0"/>
              </a:spcBef>
              <a:spcAft>
                <a:spcPts val="0"/>
              </a:spcAft>
              <a:buNone/>
              <a:defRPr sz="1900">
                <a:solidFill>
                  <a:schemeClr val="lt1"/>
                </a:solidFill>
                <a:latin typeface="Encode Sans Expanded Medium"/>
                <a:ea typeface="Encode Sans Expanded Medium"/>
                <a:cs typeface="Encode Sans Expanded Medium"/>
                <a:sym typeface="Encode Sans Expanded Medium"/>
              </a:defRPr>
            </a:lvl2pPr>
            <a:lvl3pPr lvl="2" rtl="0">
              <a:lnSpc>
                <a:spcPct val="100000"/>
              </a:lnSpc>
              <a:spcBef>
                <a:spcPts val="0"/>
              </a:spcBef>
              <a:spcAft>
                <a:spcPts val="0"/>
              </a:spcAft>
              <a:buNone/>
              <a:defRPr sz="1900">
                <a:solidFill>
                  <a:schemeClr val="lt1"/>
                </a:solidFill>
                <a:latin typeface="Encode Sans Expanded Medium"/>
                <a:ea typeface="Encode Sans Expanded Medium"/>
                <a:cs typeface="Encode Sans Expanded Medium"/>
                <a:sym typeface="Encode Sans Expanded Medium"/>
              </a:defRPr>
            </a:lvl3pPr>
            <a:lvl4pPr lvl="3" rtl="0">
              <a:lnSpc>
                <a:spcPct val="100000"/>
              </a:lnSpc>
              <a:spcBef>
                <a:spcPts val="0"/>
              </a:spcBef>
              <a:spcAft>
                <a:spcPts val="0"/>
              </a:spcAft>
              <a:buNone/>
              <a:defRPr sz="1900">
                <a:solidFill>
                  <a:schemeClr val="lt1"/>
                </a:solidFill>
                <a:latin typeface="Encode Sans Expanded Medium"/>
                <a:ea typeface="Encode Sans Expanded Medium"/>
                <a:cs typeface="Encode Sans Expanded Medium"/>
                <a:sym typeface="Encode Sans Expanded Medium"/>
              </a:defRPr>
            </a:lvl4pPr>
            <a:lvl5pPr lvl="4" rtl="0">
              <a:lnSpc>
                <a:spcPct val="100000"/>
              </a:lnSpc>
              <a:spcBef>
                <a:spcPts val="0"/>
              </a:spcBef>
              <a:spcAft>
                <a:spcPts val="0"/>
              </a:spcAft>
              <a:buNone/>
              <a:defRPr sz="1900">
                <a:solidFill>
                  <a:schemeClr val="lt1"/>
                </a:solidFill>
                <a:latin typeface="Encode Sans Expanded Medium"/>
                <a:ea typeface="Encode Sans Expanded Medium"/>
                <a:cs typeface="Encode Sans Expanded Medium"/>
                <a:sym typeface="Encode Sans Expanded Medium"/>
              </a:defRPr>
            </a:lvl5pPr>
            <a:lvl6pPr lvl="5" rtl="0">
              <a:lnSpc>
                <a:spcPct val="100000"/>
              </a:lnSpc>
              <a:spcBef>
                <a:spcPts val="0"/>
              </a:spcBef>
              <a:spcAft>
                <a:spcPts val="0"/>
              </a:spcAft>
              <a:buNone/>
              <a:defRPr sz="1900">
                <a:solidFill>
                  <a:schemeClr val="lt1"/>
                </a:solidFill>
                <a:latin typeface="Encode Sans Expanded Medium"/>
                <a:ea typeface="Encode Sans Expanded Medium"/>
                <a:cs typeface="Encode Sans Expanded Medium"/>
                <a:sym typeface="Encode Sans Expanded Medium"/>
              </a:defRPr>
            </a:lvl6pPr>
            <a:lvl7pPr lvl="6" rtl="0">
              <a:lnSpc>
                <a:spcPct val="100000"/>
              </a:lnSpc>
              <a:spcBef>
                <a:spcPts val="0"/>
              </a:spcBef>
              <a:spcAft>
                <a:spcPts val="0"/>
              </a:spcAft>
              <a:buNone/>
              <a:defRPr sz="1900">
                <a:solidFill>
                  <a:schemeClr val="lt1"/>
                </a:solidFill>
                <a:latin typeface="Encode Sans Expanded Medium"/>
                <a:ea typeface="Encode Sans Expanded Medium"/>
                <a:cs typeface="Encode Sans Expanded Medium"/>
                <a:sym typeface="Encode Sans Expanded Medium"/>
              </a:defRPr>
            </a:lvl7pPr>
            <a:lvl8pPr lvl="7" rtl="0">
              <a:lnSpc>
                <a:spcPct val="100000"/>
              </a:lnSpc>
              <a:spcBef>
                <a:spcPts val="0"/>
              </a:spcBef>
              <a:spcAft>
                <a:spcPts val="0"/>
              </a:spcAft>
              <a:buNone/>
              <a:defRPr sz="1900">
                <a:solidFill>
                  <a:schemeClr val="lt1"/>
                </a:solidFill>
                <a:latin typeface="Encode Sans Expanded Medium"/>
                <a:ea typeface="Encode Sans Expanded Medium"/>
                <a:cs typeface="Encode Sans Expanded Medium"/>
                <a:sym typeface="Encode Sans Expanded Medium"/>
              </a:defRPr>
            </a:lvl8pPr>
            <a:lvl9pPr lvl="8" rtl="0">
              <a:lnSpc>
                <a:spcPct val="100000"/>
              </a:lnSpc>
              <a:spcBef>
                <a:spcPts val="0"/>
              </a:spcBef>
              <a:spcAft>
                <a:spcPts val="0"/>
              </a:spcAft>
              <a:buNone/>
              <a:defRPr sz="1900">
                <a:solidFill>
                  <a:schemeClr val="lt1"/>
                </a:solidFill>
                <a:latin typeface="Encode Sans Expanded Medium"/>
                <a:ea typeface="Encode Sans Expanded Medium"/>
                <a:cs typeface="Encode Sans Expanded Medium"/>
                <a:sym typeface="Encode Sans Expanded Medium"/>
              </a:defRPr>
            </a:lvl9pPr>
          </a:lstStyle>
          <a:p/>
        </p:txBody>
      </p:sp>
      <p:sp>
        <p:nvSpPr>
          <p:cNvPr id="1628" name="Google Shape;1628;p16"/>
          <p:cNvSpPr txBox="1"/>
          <p:nvPr>
            <p:ph idx="15" type="subTitle"/>
          </p:nvPr>
        </p:nvSpPr>
        <p:spPr>
          <a:xfrm>
            <a:off x="5867721" y="3829390"/>
            <a:ext cx="2335200" cy="5922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None/>
              <a:defRPr/>
            </a:lvl1pPr>
            <a:lvl2pPr lvl="1" rtl="0">
              <a:lnSpc>
                <a:spcPct val="100000"/>
              </a:lnSpc>
              <a:spcBef>
                <a:spcPts val="0"/>
              </a:spcBef>
              <a:spcAft>
                <a:spcPts val="0"/>
              </a:spcAft>
              <a:buNone/>
              <a:defRPr/>
            </a:lvl2pPr>
            <a:lvl3pPr lvl="2" rtl="0">
              <a:lnSpc>
                <a:spcPct val="100000"/>
              </a:lnSpc>
              <a:spcBef>
                <a:spcPts val="0"/>
              </a:spcBef>
              <a:spcAft>
                <a:spcPts val="0"/>
              </a:spcAft>
              <a:buNone/>
              <a:defRPr/>
            </a:lvl3pPr>
            <a:lvl4pPr lvl="3" rtl="0">
              <a:lnSpc>
                <a:spcPct val="100000"/>
              </a:lnSpc>
              <a:spcBef>
                <a:spcPts val="0"/>
              </a:spcBef>
              <a:spcAft>
                <a:spcPts val="0"/>
              </a:spcAft>
              <a:buNone/>
              <a:defRPr/>
            </a:lvl4pPr>
            <a:lvl5pPr lvl="4" rtl="0">
              <a:lnSpc>
                <a:spcPct val="100000"/>
              </a:lnSpc>
              <a:spcBef>
                <a:spcPts val="0"/>
              </a:spcBef>
              <a:spcAft>
                <a:spcPts val="0"/>
              </a:spcAft>
              <a:buNone/>
              <a:defRPr/>
            </a:lvl5pPr>
            <a:lvl6pPr lvl="5" rtl="0">
              <a:lnSpc>
                <a:spcPct val="100000"/>
              </a:lnSpc>
              <a:spcBef>
                <a:spcPts val="0"/>
              </a:spcBef>
              <a:spcAft>
                <a:spcPts val="0"/>
              </a:spcAft>
              <a:buNone/>
              <a:defRPr/>
            </a:lvl6pPr>
            <a:lvl7pPr lvl="6" rtl="0">
              <a:lnSpc>
                <a:spcPct val="100000"/>
              </a:lnSpc>
              <a:spcBef>
                <a:spcPts val="0"/>
              </a:spcBef>
              <a:spcAft>
                <a:spcPts val="0"/>
              </a:spcAft>
              <a:buNone/>
              <a:defRPr/>
            </a:lvl7pPr>
            <a:lvl8pPr lvl="7" rtl="0">
              <a:lnSpc>
                <a:spcPct val="100000"/>
              </a:lnSpc>
              <a:spcBef>
                <a:spcPts val="0"/>
              </a:spcBef>
              <a:spcAft>
                <a:spcPts val="0"/>
              </a:spcAft>
              <a:buNone/>
              <a:defRPr/>
            </a:lvl8pPr>
            <a:lvl9pPr lvl="8" rtl="0">
              <a:lnSpc>
                <a:spcPct val="100000"/>
              </a:lnSpc>
              <a:spcBef>
                <a:spcPts val="0"/>
              </a:spcBef>
              <a:spcAft>
                <a:spcPts val="0"/>
              </a:spcAft>
              <a:buNone/>
              <a:defRPr/>
            </a:lvl9pPr>
          </a:lstStyle>
          <a:p/>
        </p:txBody>
      </p:sp>
      <p:grpSp>
        <p:nvGrpSpPr>
          <p:cNvPr id="1629" name="Google Shape;1629;p16"/>
          <p:cNvGrpSpPr/>
          <p:nvPr/>
        </p:nvGrpSpPr>
        <p:grpSpPr>
          <a:xfrm>
            <a:off x="7225799" y="-5"/>
            <a:ext cx="2682201" cy="5499205"/>
            <a:chOff x="7225799" y="-5"/>
            <a:chExt cx="2682201" cy="5499205"/>
          </a:xfrm>
        </p:grpSpPr>
        <p:grpSp>
          <p:nvGrpSpPr>
            <p:cNvPr id="1630" name="Google Shape;1630;p16"/>
            <p:cNvGrpSpPr/>
            <p:nvPr/>
          </p:nvGrpSpPr>
          <p:grpSpPr>
            <a:xfrm>
              <a:off x="8724118" y="155828"/>
              <a:ext cx="419886" cy="1606156"/>
              <a:chOff x="5372918" y="248003"/>
              <a:chExt cx="419886" cy="1606156"/>
            </a:xfrm>
          </p:grpSpPr>
          <p:sp>
            <p:nvSpPr>
              <p:cNvPr id="1631" name="Google Shape;1631;p16"/>
              <p:cNvSpPr/>
              <p:nvPr/>
            </p:nvSpPr>
            <p:spPr>
              <a:xfrm>
                <a:off x="5510472" y="499657"/>
                <a:ext cx="281334" cy="198095"/>
              </a:xfrm>
              <a:custGeom>
                <a:rect b="b" l="l" r="r" t="t"/>
                <a:pathLst>
                  <a:path extrusionOk="0" h="6554" w="9308">
                    <a:moveTo>
                      <a:pt x="948" y="0"/>
                    </a:moveTo>
                    <a:cubicBezTo>
                      <a:pt x="664" y="0"/>
                      <a:pt x="390" y="148"/>
                      <a:pt x="234" y="415"/>
                    </a:cubicBezTo>
                    <a:cubicBezTo>
                      <a:pt x="0" y="782"/>
                      <a:pt x="134" y="1316"/>
                      <a:pt x="534" y="1549"/>
                    </a:cubicBezTo>
                    <a:cubicBezTo>
                      <a:pt x="3536" y="3051"/>
                      <a:pt x="6472" y="4718"/>
                      <a:pt x="9307" y="6553"/>
                    </a:cubicBezTo>
                    <a:lnTo>
                      <a:pt x="9307" y="3618"/>
                    </a:lnTo>
                    <a:cubicBezTo>
                      <a:pt x="6639" y="2450"/>
                      <a:pt x="4003" y="1283"/>
                      <a:pt x="1368" y="115"/>
                    </a:cubicBezTo>
                    <a:cubicBezTo>
                      <a:pt x="1235" y="37"/>
                      <a:pt x="1090" y="0"/>
                      <a:pt x="948"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2" name="Google Shape;1632;p16"/>
              <p:cNvSpPr/>
              <p:nvPr/>
            </p:nvSpPr>
            <p:spPr>
              <a:xfrm>
                <a:off x="5514492" y="793716"/>
                <a:ext cx="277314" cy="213540"/>
              </a:xfrm>
              <a:custGeom>
                <a:rect b="b" l="l" r="r" t="t"/>
                <a:pathLst>
                  <a:path extrusionOk="0" h="7065" w="9175">
                    <a:moveTo>
                      <a:pt x="888" y="0"/>
                    </a:moveTo>
                    <a:cubicBezTo>
                      <a:pt x="615" y="0"/>
                      <a:pt x="361" y="142"/>
                      <a:pt x="201" y="393"/>
                    </a:cubicBezTo>
                    <a:cubicBezTo>
                      <a:pt x="1" y="760"/>
                      <a:pt x="101" y="1227"/>
                      <a:pt x="468" y="1427"/>
                    </a:cubicBezTo>
                    <a:cubicBezTo>
                      <a:pt x="3470" y="3162"/>
                      <a:pt x="6372" y="5030"/>
                      <a:pt x="9174" y="7065"/>
                    </a:cubicBezTo>
                    <a:lnTo>
                      <a:pt x="9174" y="3429"/>
                    </a:lnTo>
                    <a:cubicBezTo>
                      <a:pt x="6506" y="2428"/>
                      <a:pt x="3870" y="1294"/>
                      <a:pt x="1268" y="93"/>
                    </a:cubicBezTo>
                    <a:cubicBezTo>
                      <a:pt x="1142" y="30"/>
                      <a:pt x="1013" y="0"/>
                      <a:pt x="888"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3" name="Google Shape;1633;p16"/>
              <p:cNvSpPr/>
              <p:nvPr/>
            </p:nvSpPr>
            <p:spPr>
              <a:xfrm>
                <a:off x="5481245" y="248003"/>
                <a:ext cx="310562" cy="184584"/>
              </a:xfrm>
              <a:custGeom>
                <a:rect b="b" l="l" r="r" t="t"/>
                <a:pathLst>
                  <a:path extrusionOk="0" h="6107" w="10275">
                    <a:moveTo>
                      <a:pt x="925" y="1"/>
                    </a:moveTo>
                    <a:cubicBezTo>
                      <a:pt x="548" y="1"/>
                      <a:pt x="210" y="250"/>
                      <a:pt x="100" y="635"/>
                    </a:cubicBezTo>
                    <a:cubicBezTo>
                      <a:pt x="0" y="1069"/>
                      <a:pt x="267" y="1536"/>
                      <a:pt x="701" y="1670"/>
                    </a:cubicBezTo>
                    <a:cubicBezTo>
                      <a:pt x="3970" y="2970"/>
                      <a:pt x="7172" y="4438"/>
                      <a:pt x="10274" y="6106"/>
                    </a:cubicBezTo>
                    <a:lnTo>
                      <a:pt x="10274" y="4105"/>
                    </a:lnTo>
                    <a:lnTo>
                      <a:pt x="10074" y="4005"/>
                    </a:lnTo>
                    <a:cubicBezTo>
                      <a:pt x="7172" y="2537"/>
                      <a:pt x="4203" y="1236"/>
                      <a:pt x="1168" y="35"/>
                    </a:cubicBezTo>
                    <a:cubicBezTo>
                      <a:pt x="1086" y="12"/>
                      <a:pt x="1005" y="1"/>
                      <a:pt x="925"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4" name="Google Shape;1634;p16"/>
              <p:cNvSpPr/>
              <p:nvPr/>
            </p:nvSpPr>
            <p:spPr>
              <a:xfrm>
                <a:off x="5372918" y="1431614"/>
                <a:ext cx="419886" cy="422545"/>
              </a:xfrm>
              <a:custGeom>
                <a:rect b="b" l="l" r="r" t="t"/>
                <a:pathLst>
                  <a:path extrusionOk="0" h="13980" w="13892">
                    <a:moveTo>
                      <a:pt x="315" y="1"/>
                    </a:moveTo>
                    <a:cubicBezTo>
                      <a:pt x="153" y="1"/>
                      <a:pt x="1" y="121"/>
                      <a:pt x="82" y="303"/>
                    </a:cubicBezTo>
                    <a:cubicBezTo>
                      <a:pt x="2317" y="6441"/>
                      <a:pt x="7887" y="10511"/>
                      <a:pt x="13324" y="13646"/>
                    </a:cubicBezTo>
                    <a:lnTo>
                      <a:pt x="13891" y="13980"/>
                    </a:lnTo>
                    <a:lnTo>
                      <a:pt x="13891" y="12779"/>
                    </a:lnTo>
                    <a:cubicBezTo>
                      <a:pt x="11323" y="11445"/>
                      <a:pt x="8888" y="9877"/>
                      <a:pt x="6620" y="8076"/>
                    </a:cubicBezTo>
                    <a:cubicBezTo>
                      <a:pt x="4051" y="5941"/>
                      <a:pt x="1816" y="3305"/>
                      <a:pt x="582" y="170"/>
                    </a:cubicBezTo>
                    <a:cubicBezTo>
                      <a:pt x="529" y="52"/>
                      <a:pt x="420" y="1"/>
                      <a:pt x="315"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5" name="Google Shape;1635;p16"/>
              <p:cNvSpPr/>
              <p:nvPr/>
            </p:nvSpPr>
            <p:spPr>
              <a:xfrm>
                <a:off x="5430315" y="1240411"/>
                <a:ext cx="361491" cy="370770"/>
              </a:xfrm>
              <a:custGeom>
                <a:rect b="b" l="l" r="r" t="t"/>
                <a:pathLst>
                  <a:path extrusionOk="0" h="12267" w="11960">
                    <a:moveTo>
                      <a:pt x="1119" y="1"/>
                    </a:moveTo>
                    <a:cubicBezTo>
                      <a:pt x="519" y="1"/>
                      <a:pt x="0" y="716"/>
                      <a:pt x="451" y="1325"/>
                    </a:cubicBezTo>
                    <a:cubicBezTo>
                      <a:pt x="2319" y="3294"/>
                      <a:pt x="4320" y="5095"/>
                      <a:pt x="6489" y="6729"/>
                    </a:cubicBezTo>
                    <a:cubicBezTo>
                      <a:pt x="7122" y="7330"/>
                      <a:pt x="7789" y="7930"/>
                      <a:pt x="8423" y="8564"/>
                    </a:cubicBezTo>
                    <a:cubicBezTo>
                      <a:pt x="9624" y="9765"/>
                      <a:pt x="10825" y="10999"/>
                      <a:pt x="11959" y="12267"/>
                    </a:cubicBezTo>
                    <a:lnTo>
                      <a:pt x="11959" y="8330"/>
                    </a:lnTo>
                    <a:cubicBezTo>
                      <a:pt x="10992" y="7730"/>
                      <a:pt x="10058" y="7130"/>
                      <a:pt x="9124" y="6496"/>
                    </a:cubicBezTo>
                    <a:cubicBezTo>
                      <a:pt x="8056" y="5762"/>
                      <a:pt x="7022" y="4995"/>
                      <a:pt x="5988" y="4161"/>
                    </a:cubicBezTo>
                    <a:cubicBezTo>
                      <a:pt x="4554" y="2793"/>
                      <a:pt x="3086" y="1492"/>
                      <a:pt x="1585" y="158"/>
                    </a:cubicBezTo>
                    <a:cubicBezTo>
                      <a:pt x="1434" y="48"/>
                      <a:pt x="1274" y="1"/>
                      <a:pt x="1119"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6" name="Google Shape;1636;p16"/>
              <p:cNvSpPr/>
              <p:nvPr/>
            </p:nvSpPr>
            <p:spPr>
              <a:xfrm>
                <a:off x="5476469" y="1012817"/>
                <a:ext cx="315337" cy="271693"/>
              </a:xfrm>
              <a:custGeom>
                <a:rect b="b" l="l" r="r" t="t"/>
                <a:pathLst>
                  <a:path extrusionOk="0" h="8989" w="10433">
                    <a:moveTo>
                      <a:pt x="1041" y="1"/>
                    </a:moveTo>
                    <a:cubicBezTo>
                      <a:pt x="482" y="1"/>
                      <a:pt x="0" y="808"/>
                      <a:pt x="525" y="1250"/>
                    </a:cubicBezTo>
                    <a:cubicBezTo>
                      <a:pt x="2860" y="3218"/>
                      <a:pt x="5295" y="5019"/>
                      <a:pt x="7864" y="6687"/>
                    </a:cubicBezTo>
                    <a:cubicBezTo>
                      <a:pt x="8731" y="7421"/>
                      <a:pt x="9598" y="8188"/>
                      <a:pt x="10432" y="8989"/>
                    </a:cubicBezTo>
                    <a:lnTo>
                      <a:pt x="10432" y="6454"/>
                    </a:lnTo>
                    <a:lnTo>
                      <a:pt x="9898" y="6120"/>
                    </a:lnTo>
                    <a:cubicBezTo>
                      <a:pt x="9165" y="5687"/>
                      <a:pt x="8464" y="5220"/>
                      <a:pt x="7730" y="4753"/>
                    </a:cubicBezTo>
                    <a:cubicBezTo>
                      <a:pt x="5695" y="3118"/>
                      <a:pt x="3561" y="1584"/>
                      <a:pt x="1392" y="116"/>
                    </a:cubicBezTo>
                    <a:cubicBezTo>
                      <a:pt x="1277" y="35"/>
                      <a:pt x="1158" y="1"/>
                      <a:pt x="104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637" name="Google Shape;1637;p16"/>
            <p:cNvGrpSpPr/>
            <p:nvPr/>
          </p:nvGrpSpPr>
          <p:grpSpPr>
            <a:xfrm>
              <a:off x="7225799" y="-5"/>
              <a:ext cx="1426050" cy="1114819"/>
              <a:chOff x="7225799" y="-5"/>
              <a:chExt cx="1426050" cy="1114819"/>
            </a:xfrm>
          </p:grpSpPr>
          <p:sp>
            <p:nvSpPr>
              <p:cNvPr id="1638" name="Google Shape;1638;p16"/>
              <p:cNvSpPr/>
              <p:nvPr/>
            </p:nvSpPr>
            <p:spPr>
              <a:xfrm>
                <a:off x="7225799" y="-5"/>
                <a:ext cx="1426050" cy="592186"/>
              </a:xfrm>
              <a:custGeom>
                <a:rect b="b" l="l" r="r" t="t"/>
                <a:pathLst>
                  <a:path extrusionOk="0" h="12882" w="31023">
                    <a:moveTo>
                      <a:pt x="4938" y="634"/>
                    </a:moveTo>
                    <a:cubicBezTo>
                      <a:pt x="5038" y="634"/>
                      <a:pt x="5138" y="667"/>
                      <a:pt x="5238" y="701"/>
                    </a:cubicBezTo>
                    <a:cubicBezTo>
                      <a:pt x="5405" y="767"/>
                      <a:pt x="5538" y="901"/>
                      <a:pt x="5605" y="1068"/>
                    </a:cubicBezTo>
                    <a:cubicBezTo>
                      <a:pt x="5638" y="1168"/>
                      <a:pt x="5671" y="1234"/>
                      <a:pt x="5671" y="1334"/>
                    </a:cubicBezTo>
                    <a:lnTo>
                      <a:pt x="5671" y="1635"/>
                    </a:lnTo>
                    <a:cubicBezTo>
                      <a:pt x="5671" y="1768"/>
                      <a:pt x="5638" y="1868"/>
                      <a:pt x="5571" y="1968"/>
                    </a:cubicBezTo>
                    <a:lnTo>
                      <a:pt x="5471" y="2135"/>
                    </a:lnTo>
                    <a:cubicBezTo>
                      <a:pt x="5371" y="2202"/>
                      <a:pt x="5271" y="2268"/>
                      <a:pt x="5138" y="2302"/>
                    </a:cubicBezTo>
                    <a:lnTo>
                      <a:pt x="4971" y="2335"/>
                    </a:lnTo>
                    <a:cubicBezTo>
                      <a:pt x="4871" y="2335"/>
                      <a:pt x="4771" y="2335"/>
                      <a:pt x="4704" y="2268"/>
                    </a:cubicBezTo>
                    <a:cubicBezTo>
                      <a:pt x="4604" y="2235"/>
                      <a:pt x="4504" y="2202"/>
                      <a:pt x="4471" y="2135"/>
                    </a:cubicBezTo>
                    <a:cubicBezTo>
                      <a:pt x="4404" y="2068"/>
                      <a:pt x="4337" y="2002"/>
                      <a:pt x="4304" y="1902"/>
                    </a:cubicBezTo>
                    <a:cubicBezTo>
                      <a:pt x="4270" y="1801"/>
                      <a:pt x="4237" y="1735"/>
                      <a:pt x="4237" y="1635"/>
                    </a:cubicBezTo>
                    <a:lnTo>
                      <a:pt x="4237" y="1334"/>
                    </a:lnTo>
                    <a:cubicBezTo>
                      <a:pt x="4237" y="1201"/>
                      <a:pt x="4270" y="1101"/>
                      <a:pt x="4337" y="1001"/>
                    </a:cubicBezTo>
                    <a:lnTo>
                      <a:pt x="4471" y="834"/>
                    </a:lnTo>
                    <a:cubicBezTo>
                      <a:pt x="4537" y="767"/>
                      <a:pt x="4637" y="701"/>
                      <a:pt x="4771" y="667"/>
                    </a:cubicBezTo>
                    <a:lnTo>
                      <a:pt x="4938" y="634"/>
                    </a:lnTo>
                    <a:close/>
                    <a:moveTo>
                      <a:pt x="7840" y="1902"/>
                    </a:moveTo>
                    <a:cubicBezTo>
                      <a:pt x="7906" y="1902"/>
                      <a:pt x="8006" y="1935"/>
                      <a:pt x="8073" y="1968"/>
                    </a:cubicBezTo>
                    <a:cubicBezTo>
                      <a:pt x="8140" y="2002"/>
                      <a:pt x="8207" y="2035"/>
                      <a:pt x="8240" y="2068"/>
                    </a:cubicBezTo>
                    <a:lnTo>
                      <a:pt x="8540" y="2369"/>
                    </a:lnTo>
                    <a:cubicBezTo>
                      <a:pt x="8607" y="2435"/>
                      <a:pt x="8640" y="2535"/>
                      <a:pt x="8674" y="2635"/>
                    </a:cubicBezTo>
                    <a:cubicBezTo>
                      <a:pt x="8707" y="2669"/>
                      <a:pt x="8707" y="2735"/>
                      <a:pt x="8707" y="2769"/>
                    </a:cubicBezTo>
                    <a:cubicBezTo>
                      <a:pt x="8707" y="2869"/>
                      <a:pt x="8674" y="2969"/>
                      <a:pt x="8640" y="3069"/>
                    </a:cubicBezTo>
                    <a:cubicBezTo>
                      <a:pt x="8607" y="3102"/>
                      <a:pt x="8573" y="3136"/>
                      <a:pt x="8540" y="3202"/>
                    </a:cubicBezTo>
                    <a:cubicBezTo>
                      <a:pt x="8473" y="3236"/>
                      <a:pt x="8407" y="3269"/>
                      <a:pt x="8340" y="3303"/>
                    </a:cubicBezTo>
                    <a:cubicBezTo>
                      <a:pt x="8273" y="3336"/>
                      <a:pt x="8198" y="3353"/>
                      <a:pt x="8123" y="3353"/>
                    </a:cubicBezTo>
                    <a:cubicBezTo>
                      <a:pt x="8048" y="3353"/>
                      <a:pt x="7973" y="3336"/>
                      <a:pt x="7906" y="3303"/>
                    </a:cubicBezTo>
                    <a:cubicBezTo>
                      <a:pt x="7840" y="3269"/>
                      <a:pt x="7773" y="3236"/>
                      <a:pt x="7706" y="3202"/>
                    </a:cubicBezTo>
                    <a:lnTo>
                      <a:pt x="7439" y="2902"/>
                    </a:lnTo>
                    <a:cubicBezTo>
                      <a:pt x="7339" y="2836"/>
                      <a:pt x="7306" y="2735"/>
                      <a:pt x="7273" y="2635"/>
                    </a:cubicBezTo>
                    <a:lnTo>
                      <a:pt x="7273" y="2502"/>
                    </a:lnTo>
                    <a:cubicBezTo>
                      <a:pt x="7273" y="2402"/>
                      <a:pt x="7273" y="2302"/>
                      <a:pt x="7339" y="2202"/>
                    </a:cubicBezTo>
                    <a:lnTo>
                      <a:pt x="7439" y="2068"/>
                    </a:lnTo>
                    <a:cubicBezTo>
                      <a:pt x="7473" y="2035"/>
                      <a:pt x="7539" y="2002"/>
                      <a:pt x="7606" y="1968"/>
                    </a:cubicBezTo>
                    <a:cubicBezTo>
                      <a:pt x="7673" y="1935"/>
                      <a:pt x="7773" y="1902"/>
                      <a:pt x="7840" y="1902"/>
                    </a:cubicBezTo>
                    <a:close/>
                    <a:moveTo>
                      <a:pt x="4954" y="4178"/>
                    </a:moveTo>
                    <a:cubicBezTo>
                      <a:pt x="5263" y="4178"/>
                      <a:pt x="5571" y="4387"/>
                      <a:pt x="5571" y="4804"/>
                    </a:cubicBezTo>
                    <a:cubicBezTo>
                      <a:pt x="5571" y="5221"/>
                      <a:pt x="5263" y="5429"/>
                      <a:pt x="4954" y="5429"/>
                    </a:cubicBezTo>
                    <a:cubicBezTo>
                      <a:pt x="4646" y="5429"/>
                      <a:pt x="4337" y="5221"/>
                      <a:pt x="4337" y="4804"/>
                    </a:cubicBezTo>
                    <a:cubicBezTo>
                      <a:pt x="4337" y="4387"/>
                      <a:pt x="4646" y="4178"/>
                      <a:pt x="4954" y="4178"/>
                    </a:cubicBezTo>
                    <a:close/>
                    <a:moveTo>
                      <a:pt x="8411" y="6338"/>
                    </a:moveTo>
                    <a:cubicBezTo>
                      <a:pt x="8657" y="6338"/>
                      <a:pt x="8907" y="6505"/>
                      <a:pt x="8940" y="6838"/>
                    </a:cubicBezTo>
                    <a:cubicBezTo>
                      <a:pt x="8907" y="7155"/>
                      <a:pt x="8657" y="7314"/>
                      <a:pt x="8411" y="7314"/>
                    </a:cubicBezTo>
                    <a:cubicBezTo>
                      <a:pt x="8165" y="7314"/>
                      <a:pt x="7923" y="7155"/>
                      <a:pt x="7906" y="6838"/>
                    </a:cubicBezTo>
                    <a:cubicBezTo>
                      <a:pt x="7923" y="6505"/>
                      <a:pt x="8165" y="6338"/>
                      <a:pt x="8411" y="6338"/>
                    </a:cubicBezTo>
                    <a:close/>
                    <a:moveTo>
                      <a:pt x="10263" y="7384"/>
                    </a:moveTo>
                    <a:cubicBezTo>
                      <a:pt x="10318" y="7384"/>
                      <a:pt x="10369" y="7400"/>
                      <a:pt x="10408" y="7439"/>
                    </a:cubicBezTo>
                    <a:cubicBezTo>
                      <a:pt x="10542" y="7472"/>
                      <a:pt x="10675" y="7572"/>
                      <a:pt x="10708" y="7739"/>
                    </a:cubicBezTo>
                    <a:cubicBezTo>
                      <a:pt x="10742" y="7806"/>
                      <a:pt x="10775" y="7872"/>
                      <a:pt x="10775" y="7973"/>
                    </a:cubicBezTo>
                    <a:lnTo>
                      <a:pt x="10775" y="8239"/>
                    </a:lnTo>
                    <a:cubicBezTo>
                      <a:pt x="10775" y="8373"/>
                      <a:pt x="10742" y="8473"/>
                      <a:pt x="10675" y="8573"/>
                    </a:cubicBezTo>
                    <a:lnTo>
                      <a:pt x="10608" y="8673"/>
                    </a:lnTo>
                    <a:cubicBezTo>
                      <a:pt x="10508" y="8740"/>
                      <a:pt x="10441" y="8806"/>
                      <a:pt x="10341" y="8840"/>
                    </a:cubicBezTo>
                    <a:lnTo>
                      <a:pt x="10175" y="8873"/>
                    </a:lnTo>
                    <a:cubicBezTo>
                      <a:pt x="10075" y="8873"/>
                      <a:pt x="10008" y="8840"/>
                      <a:pt x="9941" y="8806"/>
                    </a:cubicBezTo>
                    <a:cubicBezTo>
                      <a:pt x="9774" y="8740"/>
                      <a:pt x="9674" y="8640"/>
                      <a:pt x="9608" y="8473"/>
                    </a:cubicBezTo>
                    <a:cubicBezTo>
                      <a:pt x="9574" y="8406"/>
                      <a:pt x="9541" y="8339"/>
                      <a:pt x="9541" y="8239"/>
                    </a:cubicBezTo>
                    <a:lnTo>
                      <a:pt x="9541" y="7973"/>
                    </a:lnTo>
                    <a:cubicBezTo>
                      <a:pt x="9541" y="7839"/>
                      <a:pt x="9574" y="7739"/>
                      <a:pt x="9641" y="7672"/>
                    </a:cubicBezTo>
                    <a:lnTo>
                      <a:pt x="9741" y="7539"/>
                    </a:lnTo>
                    <a:cubicBezTo>
                      <a:pt x="9808" y="7472"/>
                      <a:pt x="9874" y="7405"/>
                      <a:pt x="9974" y="7405"/>
                    </a:cubicBezTo>
                    <a:lnTo>
                      <a:pt x="10141" y="7405"/>
                    </a:lnTo>
                    <a:cubicBezTo>
                      <a:pt x="10183" y="7392"/>
                      <a:pt x="10224" y="7384"/>
                      <a:pt x="10263" y="7384"/>
                    </a:cubicBezTo>
                    <a:close/>
                    <a:moveTo>
                      <a:pt x="1" y="0"/>
                    </a:moveTo>
                    <a:cubicBezTo>
                      <a:pt x="201" y="767"/>
                      <a:pt x="434" y="1568"/>
                      <a:pt x="735" y="2302"/>
                    </a:cubicBezTo>
                    <a:cubicBezTo>
                      <a:pt x="2703" y="7439"/>
                      <a:pt x="7172" y="11809"/>
                      <a:pt x="12610" y="12709"/>
                    </a:cubicBezTo>
                    <a:cubicBezTo>
                      <a:pt x="13307" y="12826"/>
                      <a:pt x="14010" y="12881"/>
                      <a:pt x="14713" y="12881"/>
                    </a:cubicBezTo>
                    <a:cubicBezTo>
                      <a:pt x="17841" y="12881"/>
                      <a:pt x="20963" y="11778"/>
                      <a:pt x="23551" y="10007"/>
                    </a:cubicBezTo>
                    <a:cubicBezTo>
                      <a:pt x="26686" y="7806"/>
                      <a:pt x="29055" y="4570"/>
                      <a:pt x="30589" y="1034"/>
                    </a:cubicBezTo>
                    <a:cubicBezTo>
                      <a:pt x="30756" y="701"/>
                      <a:pt x="30889" y="334"/>
                      <a:pt x="31023"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9" name="Google Shape;1639;p16"/>
              <p:cNvSpPr/>
              <p:nvPr/>
            </p:nvSpPr>
            <p:spPr>
              <a:xfrm>
                <a:off x="7507373" y="387600"/>
                <a:ext cx="956833" cy="727214"/>
              </a:xfrm>
              <a:custGeom>
                <a:rect b="b" l="l" r="r" t="t"/>
                <a:pathLst>
                  <a:path extrusionOk="0" h="24060" w="31657">
                    <a:moveTo>
                      <a:pt x="12590" y="1"/>
                    </a:moveTo>
                    <a:cubicBezTo>
                      <a:pt x="11491" y="1"/>
                      <a:pt x="10347" y="876"/>
                      <a:pt x="10508" y="1906"/>
                    </a:cubicBezTo>
                    <a:cubicBezTo>
                      <a:pt x="10608" y="2339"/>
                      <a:pt x="10808" y="2740"/>
                      <a:pt x="11142" y="3040"/>
                    </a:cubicBezTo>
                    <a:cubicBezTo>
                      <a:pt x="11942" y="3974"/>
                      <a:pt x="12876" y="4741"/>
                      <a:pt x="13944" y="5341"/>
                    </a:cubicBezTo>
                    <a:cubicBezTo>
                      <a:pt x="14744" y="5808"/>
                      <a:pt x="15678" y="6209"/>
                      <a:pt x="16346" y="6843"/>
                    </a:cubicBezTo>
                    <a:cubicBezTo>
                      <a:pt x="17013" y="7510"/>
                      <a:pt x="17413" y="8577"/>
                      <a:pt x="16979" y="9411"/>
                    </a:cubicBezTo>
                    <a:cubicBezTo>
                      <a:pt x="16913" y="9611"/>
                      <a:pt x="16746" y="9745"/>
                      <a:pt x="16579" y="9845"/>
                    </a:cubicBezTo>
                    <a:cubicBezTo>
                      <a:pt x="16412" y="9911"/>
                      <a:pt x="16245" y="9945"/>
                      <a:pt x="16083" y="9945"/>
                    </a:cubicBezTo>
                    <a:cubicBezTo>
                      <a:pt x="15920" y="9945"/>
                      <a:pt x="15762" y="9911"/>
                      <a:pt x="15612" y="9845"/>
                    </a:cubicBezTo>
                    <a:cubicBezTo>
                      <a:pt x="13310" y="9178"/>
                      <a:pt x="11709" y="7243"/>
                      <a:pt x="9908" y="5708"/>
                    </a:cubicBezTo>
                    <a:cubicBezTo>
                      <a:pt x="9127" y="5058"/>
                      <a:pt x="8220" y="4440"/>
                      <a:pt x="7186" y="4440"/>
                    </a:cubicBezTo>
                    <a:cubicBezTo>
                      <a:pt x="7160" y="4440"/>
                      <a:pt x="7133" y="4440"/>
                      <a:pt x="7106" y="4441"/>
                    </a:cubicBezTo>
                    <a:cubicBezTo>
                      <a:pt x="7071" y="4435"/>
                      <a:pt x="7037" y="4432"/>
                      <a:pt x="7003" y="4432"/>
                    </a:cubicBezTo>
                    <a:cubicBezTo>
                      <a:pt x="6838" y="4432"/>
                      <a:pt x="6677" y="4497"/>
                      <a:pt x="6539" y="4608"/>
                    </a:cubicBezTo>
                    <a:cubicBezTo>
                      <a:pt x="6205" y="4841"/>
                      <a:pt x="6238" y="5341"/>
                      <a:pt x="6372" y="5742"/>
                    </a:cubicBezTo>
                    <a:cubicBezTo>
                      <a:pt x="6839" y="7143"/>
                      <a:pt x="8073" y="8177"/>
                      <a:pt x="9307" y="8911"/>
                    </a:cubicBezTo>
                    <a:cubicBezTo>
                      <a:pt x="10575" y="9678"/>
                      <a:pt x="11942" y="10345"/>
                      <a:pt x="13043" y="11346"/>
                    </a:cubicBezTo>
                    <a:cubicBezTo>
                      <a:pt x="13343" y="11579"/>
                      <a:pt x="13510" y="11946"/>
                      <a:pt x="13510" y="12313"/>
                    </a:cubicBezTo>
                    <a:cubicBezTo>
                      <a:pt x="13411" y="12736"/>
                      <a:pt x="12921" y="12900"/>
                      <a:pt x="12443" y="12900"/>
                    </a:cubicBezTo>
                    <a:cubicBezTo>
                      <a:pt x="12280" y="12900"/>
                      <a:pt x="12120" y="12881"/>
                      <a:pt x="11976" y="12847"/>
                    </a:cubicBezTo>
                    <a:cubicBezTo>
                      <a:pt x="9407" y="12246"/>
                      <a:pt x="7506" y="10245"/>
                      <a:pt x="5404" y="8677"/>
                    </a:cubicBezTo>
                    <a:cubicBezTo>
                      <a:pt x="5000" y="8349"/>
                      <a:pt x="4481" y="8039"/>
                      <a:pt x="3977" y="8039"/>
                    </a:cubicBezTo>
                    <a:cubicBezTo>
                      <a:pt x="3816" y="8039"/>
                      <a:pt x="3657" y="8071"/>
                      <a:pt x="3503" y="8144"/>
                    </a:cubicBezTo>
                    <a:cubicBezTo>
                      <a:pt x="1" y="9778"/>
                      <a:pt x="8040" y="16016"/>
                      <a:pt x="9074" y="16816"/>
                    </a:cubicBezTo>
                    <a:cubicBezTo>
                      <a:pt x="12476" y="19418"/>
                      <a:pt x="16112" y="21720"/>
                      <a:pt x="19948" y="23655"/>
                    </a:cubicBezTo>
                    <a:cubicBezTo>
                      <a:pt x="20368" y="23925"/>
                      <a:pt x="20870" y="24060"/>
                      <a:pt x="21379" y="24060"/>
                    </a:cubicBezTo>
                    <a:cubicBezTo>
                      <a:pt x="21436" y="24060"/>
                      <a:pt x="21493" y="24058"/>
                      <a:pt x="21549" y="24055"/>
                    </a:cubicBezTo>
                    <a:cubicBezTo>
                      <a:pt x="22617" y="23921"/>
                      <a:pt x="23150" y="22621"/>
                      <a:pt x="22817" y="21653"/>
                    </a:cubicBezTo>
                    <a:cubicBezTo>
                      <a:pt x="22483" y="20652"/>
                      <a:pt x="21616" y="19985"/>
                      <a:pt x="20715" y="19418"/>
                    </a:cubicBezTo>
                    <a:cubicBezTo>
                      <a:pt x="19848" y="18851"/>
                      <a:pt x="18914" y="18284"/>
                      <a:pt x="18347" y="17450"/>
                    </a:cubicBezTo>
                    <a:cubicBezTo>
                      <a:pt x="18047" y="17117"/>
                      <a:pt x="17980" y="16650"/>
                      <a:pt x="18180" y="16249"/>
                    </a:cubicBezTo>
                    <a:cubicBezTo>
                      <a:pt x="18340" y="15970"/>
                      <a:pt x="18666" y="15870"/>
                      <a:pt x="19017" y="15870"/>
                    </a:cubicBezTo>
                    <a:cubicBezTo>
                      <a:pt x="19253" y="15870"/>
                      <a:pt x="19500" y="15915"/>
                      <a:pt x="19715" y="15982"/>
                    </a:cubicBezTo>
                    <a:cubicBezTo>
                      <a:pt x="22016" y="16683"/>
                      <a:pt x="23651" y="18618"/>
                      <a:pt x="25752" y="19885"/>
                    </a:cubicBezTo>
                    <a:cubicBezTo>
                      <a:pt x="26253" y="20252"/>
                      <a:pt x="26886" y="20452"/>
                      <a:pt x="27520" y="20452"/>
                    </a:cubicBezTo>
                    <a:cubicBezTo>
                      <a:pt x="28154" y="20419"/>
                      <a:pt x="28788" y="19952"/>
                      <a:pt x="28821" y="19352"/>
                    </a:cubicBezTo>
                    <a:cubicBezTo>
                      <a:pt x="28788" y="18851"/>
                      <a:pt x="28554" y="18418"/>
                      <a:pt x="28187" y="18084"/>
                    </a:cubicBezTo>
                    <a:cubicBezTo>
                      <a:pt x="26486" y="16316"/>
                      <a:pt x="24285" y="15082"/>
                      <a:pt x="22116" y="13848"/>
                    </a:cubicBezTo>
                    <a:cubicBezTo>
                      <a:pt x="21683" y="13647"/>
                      <a:pt x="21282" y="13347"/>
                      <a:pt x="21016" y="12947"/>
                    </a:cubicBezTo>
                    <a:cubicBezTo>
                      <a:pt x="20749" y="12547"/>
                      <a:pt x="20815" y="12013"/>
                      <a:pt x="21216" y="11713"/>
                    </a:cubicBezTo>
                    <a:cubicBezTo>
                      <a:pt x="21382" y="11629"/>
                      <a:pt x="21566" y="11588"/>
                      <a:pt x="21754" y="11588"/>
                    </a:cubicBezTo>
                    <a:cubicBezTo>
                      <a:pt x="21941" y="11588"/>
                      <a:pt x="22133" y="11629"/>
                      <a:pt x="22316" y="11713"/>
                    </a:cubicBezTo>
                    <a:cubicBezTo>
                      <a:pt x="23851" y="12146"/>
                      <a:pt x="25285" y="12914"/>
                      <a:pt x="26519" y="13914"/>
                    </a:cubicBezTo>
                    <a:cubicBezTo>
                      <a:pt x="27420" y="14648"/>
                      <a:pt x="28254" y="15549"/>
                      <a:pt x="29388" y="15982"/>
                    </a:cubicBezTo>
                    <a:cubicBezTo>
                      <a:pt x="29657" y="16093"/>
                      <a:pt x="29972" y="16167"/>
                      <a:pt x="30277" y="16167"/>
                    </a:cubicBezTo>
                    <a:cubicBezTo>
                      <a:pt x="30616" y="16167"/>
                      <a:pt x="30944" y="16077"/>
                      <a:pt x="31189" y="15849"/>
                    </a:cubicBezTo>
                    <a:cubicBezTo>
                      <a:pt x="31556" y="15449"/>
                      <a:pt x="31656" y="14848"/>
                      <a:pt x="31423" y="14348"/>
                    </a:cubicBezTo>
                    <a:cubicBezTo>
                      <a:pt x="31156" y="13848"/>
                      <a:pt x="30823" y="13414"/>
                      <a:pt x="30389" y="13080"/>
                    </a:cubicBezTo>
                    <a:cubicBezTo>
                      <a:pt x="29221" y="12046"/>
                      <a:pt x="28021" y="11079"/>
                      <a:pt x="26753" y="10112"/>
                    </a:cubicBezTo>
                    <a:lnTo>
                      <a:pt x="15612" y="1472"/>
                    </a:lnTo>
                    <a:cubicBezTo>
                      <a:pt x="14744" y="805"/>
                      <a:pt x="13810" y="104"/>
                      <a:pt x="12710" y="4"/>
                    </a:cubicBezTo>
                    <a:cubicBezTo>
                      <a:pt x="12670" y="2"/>
                      <a:pt x="12630" y="1"/>
                      <a:pt x="12590"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640" name="Google Shape;1640;p16"/>
            <p:cNvGrpSpPr/>
            <p:nvPr/>
          </p:nvGrpSpPr>
          <p:grpSpPr>
            <a:xfrm>
              <a:off x="8552025" y="3204191"/>
              <a:ext cx="1355975" cy="1250500"/>
              <a:chOff x="3434750" y="1373375"/>
              <a:chExt cx="1355975" cy="1250500"/>
            </a:xfrm>
          </p:grpSpPr>
          <p:sp>
            <p:nvSpPr>
              <p:cNvPr id="1641" name="Google Shape;1641;p16"/>
              <p:cNvSpPr/>
              <p:nvPr/>
            </p:nvSpPr>
            <p:spPr>
              <a:xfrm>
                <a:off x="3434750" y="1373375"/>
                <a:ext cx="1355975" cy="1250500"/>
              </a:xfrm>
              <a:custGeom>
                <a:rect b="b" l="l" r="r" t="t"/>
                <a:pathLst>
                  <a:path extrusionOk="0" h="50020" w="54239">
                    <a:moveTo>
                      <a:pt x="15301" y="1"/>
                    </a:moveTo>
                    <a:cubicBezTo>
                      <a:pt x="15074" y="1"/>
                      <a:pt x="14850" y="36"/>
                      <a:pt x="14642" y="120"/>
                    </a:cubicBezTo>
                    <a:cubicBezTo>
                      <a:pt x="14152" y="310"/>
                      <a:pt x="13499" y="1507"/>
                      <a:pt x="13227" y="1916"/>
                    </a:cubicBezTo>
                    <a:cubicBezTo>
                      <a:pt x="11893" y="3875"/>
                      <a:pt x="10968" y="6107"/>
                      <a:pt x="9880" y="8148"/>
                    </a:cubicBezTo>
                    <a:cubicBezTo>
                      <a:pt x="8247" y="11277"/>
                      <a:pt x="6777" y="14461"/>
                      <a:pt x="5525" y="17754"/>
                    </a:cubicBezTo>
                    <a:cubicBezTo>
                      <a:pt x="3648" y="22544"/>
                      <a:pt x="1" y="30219"/>
                      <a:pt x="2641" y="34491"/>
                    </a:cubicBezTo>
                    <a:cubicBezTo>
                      <a:pt x="3838" y="36369"/>
                      <a:pt x="5716" y="37566"/>
                      <a:pt x="7566" y="38709"/>
                    </a:cubicBezTo>
                    <a:lnTo>
                      <a:pt x="23650" y="48697"/>
                    </a:lnTo>
                    <a:cubicBezTo>
                      <a:pt x="24700" y="49347"/>
                      <a:pt x="25841" y="50020"/>
                      <a:pt x="27138" y="50020"/>
                    </a:cubicBezTo>
                    <a:cubicBezTo>
                      <a:pt x="27253" y="50020"/>
                      <a:pt x="27370" y="50014"/>
                      <a:pt x="27487" y="50003"/>
                    </a:cubicBezTo>
                    <a:cubicBezTo>
                      <a:pt x="28739" y="49894"/>
                      <a:pt x="29964" y="49160"/>
                      <a:pt x="31134" y="48425"/>
                    </a:cubicBezTo>
                    <a:cubicBezTo>
                      <a:pt x="38264" y="43880"/>
                      <a:pt x="45013" y="38791"/>
                      <a:pt x="51327" y="33212"/>
                    </a:cubicBezTo>
                    <a:cubicBezTo>
                      <a:pt x="52606" y="32178"/>
                      <a:pt x="53586" y="30872"/>
                      <a:pt x="54239" y="29402"/>
                    </a:cubicBezTo>
                    <a:cubicBezTo>
                      <a:pt x="54071" y="28187"/>
                      <a:pt x="53539" y="27771"/>
                      <a:pt x="52844" y="27771"/>
                    </a:cubicBezTo>
                    <a:cubicBezTo>
                      <a:pt x="51844" y="27771"/>
                      <a:pt x="50509" y="28633"/>
                      <a:pt x="49449" y="29212"/>
                    </a:cubicBezTo>
                    <a:cubicBezTo>
                      <a:pt x="45775" y="31253"/>
                      <a:pt x="42101" y="33267"/>
                      <a:pt x="38427" y="35308"/>
                    </a:cubicBezTo>
                    <a:cubicBezTo>
                      <a:pt x="37669" y="35723"/>
                      <a:pt x="36692" y="36055"/>
                      <a:pt x="35904" y="36055"/>
                    </a:cubicBezTo>
                    <a:cubicBezTo>
                      <a:pt x="35195" y="36055"/>
                      <a:pt x="34639" y="35785"/>
                      <a:pt x="34536" y="35063"/>
                    </a:cubicBezTo>
                    <a:cubicBezTo>
                      <a:pt x="34454" y="34518"/>
                      <a:pt x="34726" y="33920"/>
                      <a:pt x="34998" y="33375"/>
                    </a:cubicBezTo>
                    <a:cubicBezTo>
                      <a:pt x="36286" y="30849"/>
                      <a:pt x="47064" y="17616"/>
                      <a:pt x="42263" y="17616"/>
                    </a:cubicBezTo>
                    <a:cubicBezTo>
                      <a:pt x="41788" y="17616"/>
                      <a:pt x="41162" y="17745"/>
                      <a:pt x="40360" y="18027"/>
                    </a:cubicBezTo>
                    <a:cubicBezTo>
                      <a:pt x="36005" y="19578"/>
                      <a:pt x="32495" y="23660"/>
                      <a:pt x="28358" y="25510"/>
                    </a:cubicBezTo>
                    <a:cubicBezTo>
                      <a:pt x="27599" y="25846"/>
                      <a:pt x="26755" y="26095"/>
                      <a:pt x="26000" y="26095"/>
                    </a:cubicBezTo>
                    <a:cubicBezTo>
                      <a:pt x="25347" y="26095"/>
                      <a:pt x="24762" y="25909"/>
                      <a:pt x="24358" y="25429"/>
                    </a:cubicBezTo>
                    <a:cubicBezTo>
                      <a:pt x="23541" y="24476"/>
                      <a:pt x="23868" y="22789"/>
                      <a:pt x="24439" y="21401"/>
                    </a:cubicBezTo>
                    <a:cubicBezTo>
                      <a:pt x="25664" y="18380"/>
                      <a:pt x="27732" y="15414"/>
                      <a:pt x="29256" y="12502"/>
                    </a:cubicBezTo>
                    <a:cubicBezTo>
                      <a:pt x="30467" y="10198"/>
                      <a:pt x="30711" y="8273"/>
                      <a:pt x="29275" y="8273"/>
                    </a:cubicBezTo>
                    <a:cubicBezTo>
                      <a:pt x="28709" y="8273"/>
                      <a:pt x="27883" y="8571"/>
                      <a:pt x="26752" y="9264"/>
                    </a:cubicBezTo>
                    <a:cubicBezTo>
                      <a:pt x="22779" y="11740"/>
                      <a:pt x="19132" y="15931"/>
                      <a:pt x="15050" y="17918"/>
                    </a:cubicBezTo>
                    <a:cubicBezTo>
                      <a:pt x="14683" y="18092"/>
                      <a:pt x="14288" y="18252"/>
                      <a:pt x="13924" y="18252"/>
                    </a:cubicBezTo>
                    <a:cubicBezTo>
                      <a:pt x="13776" y="18252"/>
                      <a:pt x="13633" y="18226"/>
                      <a:pt x="13499" y="18163"/>
                    </a:cubicBezTo>
                    <a:cubicBezTo>
                      <a:pt x="12955" y="17890"/>
                      <a:pt x="12928" y="17047"/>
                      <a:pt x="12982" y="16339"/>
                    </a:cubicBezTo>
                    <a:cubicBezTo>
                      <a:pt x="13200" y="13101"/>
                      <a:pt x="14370" y="9998"/>
                      <a:pt x="15295" y="6896"/>
                    </a:cubicBezTo>
                    <a:cubicBezTo>
                      <a:pt x="15567" y="5971"/>
                      <a:pt x="17500" y="310"/>
                      <a:pt x="15513" y="11"/>
                    </a:cubicBezTo>
                    <a:cubicBezTo>
                      <a:pt x="15442" y="4"/>
                      <a:pt x="15372" y="1"/>
                      <a:pt x="15301"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2" name="Google Shape;1642;p16"/>
              <p:cNvSpPr/>
              <p:nvPr/>
            </p:nvSpPr>
            <p:spPr>
              <a:xfrm>
                <a:off x="3614375" y="2001325"/>
                <a:ext cx="129975" cy="160875"/>
              </a:xfrm>
              <a:custGeom>
                <a:rect b="b" l="l" r="r" t="t"/>
                <a:pathLst>
                  <a:path extrusionOk="0" h="6435" w="5199">
                    <a:moveTo>
                      <a:pt x="3054" y="1"/>
                    </a:moveTo>
                    <a:cubicBezTo>
                      <a:pt x="1936" y="1"/>
                      <a:pt x="814" y="1969"/>
                      <a:pt x="436" y="3005"/>
                    </a:cubicBezTo>
                    <a:cubicBezTo>
                      <a:pt x="137" y="3658"/>
                      <a:pt x="0" y="4366"/>
                      <a:pt x="82" y="5073"/>
                    </a:cubicBezTo>
                    <a:cubicBezTo>
                      <a:pt x="189" y="5767"/>
                      <a:pt x="740" y="6435"/>
                      <a:pt x="1429" y="6435"/>
                    </a:cubicBezTo>
                    <a:cubicBezTo>
                      <a:pt x="1443" y="6435"/>
                      <a:pt x="1456" y="6435"/>
                      <a:pt x="1470" y="6434"/>
                    </a:cubicBezTo>
                    <a:cubicBezTo>
                      <a:pt x="1769" y="6407"/>
                      <a:pt x="2041" y="6298"/>
                      <a:pt x="2286" y="6135"/>
                    </a:cubicBezTo>
                    <a:cubicBezTo>
                      <a:pt x="3783" y="5209"/>
                      <a:pt x="5198" y="2678"/>
                      <a:pt x="4246" y="937"/>
                    </a:cubicBezTo>
                    <a:cubicBezTo>
                      <a:pt x="3874" y="265"/>
                      <a:pt x="3464" y="1"/>
                      <a:pt x="3054"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3" name="Google Shape;1643;p16"/>
              <p:cNvSpPr/>
              <p:nvPr/>
            </p:nvSpPr>
            <p:spPr>
              <a:xfrm>
                <a:off x="3881075" y="2162200"/>
                <a:ext cx="129975" cy="161225"/>
              </a:xfrm>
              <a:custGeom>
                <a:rect b="b" l="l" r="r" t="t"/>
                <a:pathLst>
                  <a:path extrusionOk="0" h="6449" w="5199">
                    <a:moveTo>
                      <a:pt x="3030" y="0"/>
                    </a:moveTo>
                    <a:cubicBezTo>
                      <a:pt x="1910" y="0"/>
                      <a:pt x="787" y="1956"/>
                      <a:pt x="409" y="2993"/>
                    </a:cubicBezTo>
                    <a:cubicBezTo>
                      <a:pt x="109" y="3646"/>
                      <a:pt x="0" y="4381"/>
                      <a:pt x="55" y="5088"/>
                    </a:cubicBezTo>
                    <a:cubicBezTo>
                      <a:pt x="164" y="5768"/>
                      <a:pt x="735" y="6449"/>
                      <a:pt x="1470" y="6449"/>
                    </a:cubicBezTo>
                    <a:cubicBezTo>
                      <a:pt x="1769" y="6422"/>
                      <a:pt x="2041" y="6313"/>
                      <a:pt x="2286" y="6149"/>
                    </a:cubicBezTo>
                    <a:cubicBezTo>
                      <a:pt x="3783" y="5197"/>
                      <a:pt x="5198" y="2666"/>
                      <a:pt x="4219" y="924"/>
                    </a:cubicBezTo>
                    <a:cubicBezTo>
                      <a:pt x="3847" y="261"/>
                      <a:pt x="3439" y="0"/>
                      <a:pt x="3030"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4" name="Google Shape;1644;p16"/>
              <p:cNvSpPr/>
              <p:nvPr/>
            </p:nvSpPr>
            <p:spPr>
              <a:xfrm>
                <a:off x="4067500" y="2315675"/>
                <a:ext cx="144250" cy="141450"/>
              </a:xfrm>
              <a:custGeom>
                <a:rect b="b" l="l" r="r" t="t"/>
                <a:pathLst>
                  <a:path extrusionOk="0" h="5658" w="5770">
                    <a:moveTo>
                      <a:pt x="4252" y="0"/>
                    </a:moveTo>
                    <a:cubicBezTo>
                      <a:pt x="3195" y="0"/>
                      <a:pt x="1764" y="1261"/>
                      <a:pt x="1143" y="2024"/>
                    </a:cubicBezTo>
                    <a:cubicBezTo>
                      <a:pt x="708" y="2569"/>
                      <a:pt x="245" y="3167"/>
                      <a:pt x="136" y="3875"/>
                    </a:cubicBezTo>
                    <a:cubicBezTo>
                      <a:pt x="0" y="4555"/>
                      <a:pt x="327" y="5399"/>
                      <a:pt x="1007" y="5617"/>
                    </a:cubicBezTo>
                    <a:cubicBezTo>
                      <a:pt x="1143" y="5644"/>
                      <a:pt x="1293" y="5657"/>
                      <a:pt x="1442" y="5657"/>
                    </a:cubicBezTo>
                    <a:cubicBezTo>
                      <a:pt x="1592" y="5657"/>
                      <a:pt x="1742" y="5644"/>
                      <a:pt x="1878" y="5617"/>
                    </a:cubicBezTo>
                    <a:cubicBezTo>
                      <a:pt x="3592" y="5208"/>
                      <a:pt x="5769" y="3303"/>
                      <a:pt x="5443" y="1344"/>
                    </a:cubicBezTo>
                    <a:cubicBezTo>
                      <a:pt x="5272" y="359"/>
                      <a:pt x="4816" y="0"/>
                      <a:pt x="4252"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645" name="Google Shape;1645;p16"/>
            <p:cNvSpPr/>
            <p:nvPr/>
          </p:nvSpPr>
          <p:spPr>
            <a:xfrm>
              <a:off x="7628575" y="4460700"/>
              <a:ext cx="1719950" cy="1038500"/>
            </a:xfrm>
            <a:custGeom>
              <a:rect b="b" l="l" r="r" t="t"/>
              <a:pathLst>
                <a:path extrusionOk="0" h="41540" w="68798">
                  <a:moveTo>
                    <a:pt x="44768" y="15848"/>
                  </a:moveTo>
                  <a:cubicBezTo>
                    <a:pt x="44764" y="15848"/>
                    <a:pt x="44761" y="15849"/>
                    <a:pt x="44758" y="15849"/>
                  </a:cubicBezTo>
                  <a:lnTo>
                    <a:pt x="44758" y="15849"/>
                  </a:lnTo>
                  <a:cubicBezTo>
                    <a:pt x="44758" y="15849"/>
                    <a:pt x="44758" y="15849"/>
                    <a:pt x="44758" y="15849"/>
                  </a:cubicBezTo>
                  <a:lnTo>
                    <a:pt x="44758" y="15849"/>
                  </a:lnTo>
                  <a:cubicBezTo>
                    <a:pt x="44757" y="15849"/>
                    <a:pt x="44757" y="15849"/>
                    <a:pt x="44756" y="15849"/>
                  </a:cubicBezTo>
                  <a:lnTo>
                    <a:pt x="44756" y="15849"/>
                  </a:lnTo>
                  <a:cubicBezTo>
                    <a:pt x="44757" y="15849"/>
                    <a:pt x="44757" y="15849"/>
                    <a:pt x="44758" y="15849"/>
                  </a:cubicBezTo>
                  <a:lnTo>
                    <a:pt x="44758" y="15849"/>
                  </a:lnTo>
                  <a:cubicBezTo>
                    <a:pt x="44754" y="15857"/>
                    <a:pt x="44751" y="15864"/>
                    <a:pt x="44748" y="15871"/>
                  </a:cubicBezTo>
                  <a:lnTo>
                    <a:pt x="44748" y="15871"/>
                  </a:lnTo>
                  <a:cubicBezTo>
                    <a:pt x="44755" y="15861"/>
                    <a:pt x="44761" y="15854"/>
                    <a:pt x="44768" y="15848"/>
                  </a:cubicBezTo>
                  <a:close/>
                  <a:moveTo>
                    <a:pt x="45856" y="16017"/>
                  </a:moveTo>
                  <a:lnTo>
                    <a:pt x="45856" y="16017"/>
                  </a:lnTo>
                  <a:cubicBezTo>
                    <a:pt x="45878" y="16024"/>
                    <a:pt x="45898" y="16034"/>
                    <a:pt x="45918" y="16044"/>
                  </a:cubicBezTo>
                  <a:lnTo>
                    <a:pt x="45918" y="16044"/>
                  </a:lnTo>
                  <a:cubicBezTo>
                    <a:pt x="45909" y="16040"/>
                    <a:pt x="45890" y="16032"/>
                    <a:pt x="45856" y="16017"/>
                  </a:cubicBezTo>
                  <a:close/>
                  <a:moveTo>
                    <a:pt x="52268" y="8404"/>
                  </a:moveTo>
                  <a:cubicBezTo>
                    <a:pt x="52333" y="8404"/>
                    <a:pt x="52401" y="8411"/>
                    <a:pt x="52469" y="8424"/>
                  </a:cubicBezTo>
                  <a:cubicBezTo>
                    <a:pt x="52437" y="8419"/>
                    <a:pt x="52423" y="8417"/>
                    <a:pt x="52423" y="8417"/>
                  </a:cubicBezTo>
                  <a:lnTo>
                    <a:pt x="52423" y="8417"/>
                  </a:lnTo>
                  <a:cubicBezTo>
                    <a:pt x="52422" y="8417"/>
                    <a:pt x="52627" y="8452"/>
                    <a:pt x="52605" y="8452"/>
                  </a:cubicBezTo>
                  <a:cubicBezTo>
                    <a:pt x="52714" y="8479"/>
                    <a:pt x="52823" y="8506"/>
                    <a:pt x="52932" y="8560"/>
                  </a:cubicBezTo>
                  <a:cubicBezTo>
                    <a:pt x="53041" y="8615"/>
                    <a:pt x="53177" y="8669"/>
                    <a:pt x="53313" y="8724"/>
                  </a:cubicBezTo>
                  <a:cubicBezTo>
                    <a:pt x="53694" y="8941"/>
                    <a:pt x="54075" y="9214"/>
                    <a:pt x="54374" y="9567"/>
                  </a:cubicBezTo>
                  <a:cubicBezTo>
                    <a:pt x="55082" y="10438"/>
                    <a:pt x="55653" y="11418"/>
                    <a:pt x="56061" y="12479"/>
                  </a:cubicBezTo>
                  <a:cubicBezTo>
                    <a:pt x="56524" y="13595"/>
                    <a:pt x="56851" y="14738"/>
                    <a:pt x="57041" y="15935"/>
                  </a:cubicBezTo>
                  <a:cubicBezTo>
                    <a:pt x="57061" y="16068"/>
                    <a:pt x="57080" y="16202"/>
                    <a:pt x="57097" y="16337"/>
                  </a:cubicBezTo>
                  <a:lnTo>
                    <a:pt x="57097" y="16337"/>
                  </a:lnTo>
                  <a:cubicBezTo>
                    <a:pt x="56566" y="16052"/>
                    <a:pt x="56070" y="15713"/>
                    <a:pt x="55626" y="15337"/>
                  </a:cubicBezTo>
                  <a:cubicBezTo>
                    <a:pt x="54755" y="14602"/>
                    <a:pt x="53993" y="13704"/>
                    <a:pt x="53367" y="12751"/>
                  </a:cubicBezTo>
                  <a:cubicBezTo>
                    <a:pt x="52687" y="11772"/>
                    <a:pt x="52143" y="10710"/>
                    <a:pt x="51762" y="9567"/>
                  </a:cubicBezTo>
                  <a:cubicBezTo>
                    <a:pt x="51653" y="9322"/>
                    <a:pt x="51626" y="9050"/>
                    <a:pt x="51680" y="8778"/>
                  </a:cubicBezTo>
                  <a:cubicBezTo>
                    <a:pt x="51732" y="8597"/>
                    <a:pt x="51734" y="8588"/>
                    <a:pt x="51851" y="8495"/>
                  </a:cubicBezTo>
                  <a:lnTo>
                    <a:pt x="51851" y="8495"/>
                  </a:lnTo>
                  <a:cubicBezTo>
                    <a:pt x="51849" y="8497"/>
                    <a:pt x="51850" y="8497"/>
                    <a:pt x="51853" y="8497"/>
                  </a:cubicBezTo>
                  <a:cubicBezTo>
                    <a:pt x="51872" y="8497"/>
                    <a:pt x="51979" y="8452"/>
                    <a:pt x="51979" y="8452"/>
                  </a:cubicBezTo>
                  <a:cubicBezTo>
                    <a:pt x="52009" y="8442"/>
                    <a:pt x="52029" y="8434"/>
                    <a:pt x="52042" y="8428"/>
                  </a:cubicBezTo>
                  <a:lnTo>
                    <a:pt x="52042" y="8428"/>
                  </a:lnTo>
                  <a:cubicBezTo>
                    <a:pt x="52055" y="8427"/>
                    <a:pt x="52070" y="8426"/>
                    <a:pt x="52088" y="8424"/>
                  </a:cubicBezTo>
                  <a:cubicBezTo>
                    <a:pt x="52143" y="8411"/>
                    <a:pt x="52204" y="8404"/>
                    <a:pt x="52268" y="8404"/>
                  </a:cubicBezTo>
                  <a:close/>
                  <a:moveTo>
                    <a:pt x="44904" y="15827"/>
                  </a:moveTo>
                  <a:cubicBezTo>
                    <a:pt x="44951" y="15827"/>
                    <a:pt x="45102" y="15836"/>
                    <a:pt x="45169" y="15838"/>
                  </a:cubicBezTo>
                  <a:lnTo>
                    <a:pt x="45169" y="15838"/>
                  </a:lnTo>
                  <a:cubicBezTo>
                    <a:pt x="45269" y="15862"/>
                    <a:pt x="45386" y="15885"/>
                    <a:pt x="45502" y="15908"/>
                  </a:cubicBezTo>
                  <a:lnTo>
                    <a:pt x="45747" y="15990"/>
                  </a:lnTo>
                  <a:cubicBezTo>
                    <a:pt x="45767" y="15990"/>
                    <a:pt x="45916" y="16047"/>
                    <a:pt x="45923" y="16047"/>
                  </a:cubicBezTo>
                  <a:cubicBezTo>
                    <a:pt x="45923" y="16047"/>
                    <a:pt x="45923" y="16047"/>
                    <a:pt x="45923" y="16047"/>
                  </a:cubicBezTo>
                  <a:lnTo>
                    <a:pt x="45923" y="16047"/>
                  </a:lnTo>
                  <a:cubicBezTo>
                    <a:pt x="45973" y="16074"/>
                    <a:pt x="46017" y="16107"/>
                    <a:pt x="46074" y="16126"/>
                  </a:cubicBezTo>
                  <a:lnTo>
                    <a:pt x="46210" y="16235"/>
                  </a:lnTo>
                  <a:cubicBezTo>
                    <a:pt x="46179" y="16214"/>
                    <a:pt x="46163" y="16205"/>
                    <a:pt x="46161" y="16205"/>
                  </a:cubicBezTo>
                  <a:lnTo>
                    <a:pt x="46161" y="16205"/>
                  </a:lnTo>
                  <a:cubicBezTo>
                    <a:pt x="46157" y="16205"/>
                    <a:pt x="46187" y="16228"/>
                    <a:pt x="46237" y="16262"/>
                  </a:cubicBezTo>
                  <a:cubicBezTo>
                    <a:pt x="46809" y="16861"/>
                    <a:pt x="47271" y="17541"/>
                    <a:pt x="47598" y="18303"/>
                  </a:cubicBezTo>
                  <a:cubicBezTo>
                    <a:pt x="48360" y="19990"/>
                    <a:pt x="48904" y="21759"/>
                    <a:pt x="49203" y="23555"/>
                  </a:cubicBezTo>
                  <a:cubicBezTo>
                    <a:pt x="49280" y="24005"/>
                    <a:pt x="49342" y="24464"/>
                    <a:pt x="49386" y="24928"/>
                  </a:cubicBezTo>
                  <a:lnTo>
                    <a:pt x="49386" y="24928"/>
                  </a:lnTo>
                  <a:cubicBezTo>
                    <a:pt x="48472" y="24476"/>
                    <a:pt x="47658" y="23823"/>
                    <a:pt x="46972" y="23066"/>
                  </a:cubicBezTo>
                  <a:cubicBezTo>
                    <a:pt x="46964" y="23056"/>
                    <a:pt x="46956" y="23048"/>
                    <a:pt x="46949" y="23040"/>
                  </a:cubicBezTo>
                  <a:lnTo>
                    <a:pt x="46949" y="23040"/>
                  </a:lnTo>
                  <a:cubicBezTo>
                    <a:pt x="46946" y="23031"/>
                    <a:pt x="46936" y="23014"/>
                    <a:pt x="46917" y="22984"/>
                  </a:cubicBezTo>
                  <a:lnTo>
                    <a:pt x="46781" y="22793"/>
                  </a:lnTo>
                  <a:cubicBezTo>
                    <a:pt x="46645" y="22576"/>
                    <a:pt x="46536" y="22358"/>
                    <a:pt x="46400" y="22140"/>
                  </a:cubicBezTo>
                  <a:cubicBezTo>
                    <a:pt x="46128" y="21623"/>
                    <a:pt x="45883" y="21133"/>
                    <a:pt x="45666" y="20562"/>
                  </a:cubicBezTo>
                  <a:cubicBezTo>
                    <a:pt x="45656" y="20539"/>
                    <a:pt x="45653" y="20530"/>
                    <a:pt x="45652" y="20530"/>
                  </a:cubicBezTo>
                  <a:lnTo>
                    <a:pt x="45652" y="20530"/>
                  </a:lnTo>
                  <a:cubicBezTo>
                    <a:pt x="45651" y="20530"/>
                    <a:pt x="45686" y="20624"/>
                    <a:pt x="45682" y="20624"/>
                  </a:cubicBezTo>
                  <a:cubicBezTo>
                    <a:pt x="45679" y="20624"/>
                    <a:pt x="45668" y="20601"/>
                    <a:pt x="45638" y="20535"/>
                  </a:cubicBezTo>
                  <a:cubicBezTo>
                    <a:pt x="45611" y="20453"/>
                    <a:pt x="45584" y="20371"/>
                    <a:pt x="45557" y="20290"/>
                  </a:cubicBezTo>
                  <a:cubicBezTo>
                    <a:pt x="45475" y="20154"/>
                    <a:pt x="45421" y="19990"/>
                    <a:pt x="45366" y="19827"/>
                  </a:cubicBezTo>
                  <a:cubicBezTo>
                    <a:pt x="45257" y="19501"/>
                    <a:pt x="45149" y="19201"/>
                    <a:pt x="45040" y="18875"/>
                  </a:cubicBezTo>
                  <a:cubicBezTo>
                    <a:pt x="44904" y="18548"/>
                    <a:pt x="44849" y="18249"/>
                    <a:pt x="44768" y="17922"/>
                  </a:cubicBezTo>
                  <a:cubicBezTo>
                    <a:pt x="44740" y="17759"/>
                    <a:pt x="44713" y="17623"/>
                    <a:pt x="44659" y="17459"/>
                  </a:cubicBezTo>
                  <a:cubicBezTo>
                    <a:pt x="44659" y="17405"/>
                    <a:pt x="44659" y="17351"/>
                    <a:pt x="44659" y="17296"/>
                  </a:cubicBezTo>
                  <a:cubicBezTo>
                    <a:pt x="44641" y="17218"/>
                    <a:pt x="44635" y="17195"/>
                    <a:pt x="44634" y="17195"/>
                  </a:cubicBezTo>
                  <a:lnTo>
                    <a:pt x="44634" y="17195"/>
                  </a:lnTo>
                  <a:cubicBezTo>
                    <a:pt x="44633" y="17195"/>
                    <a:pt x="44633" y="17197"/>
                    <a:pt x="44633" y="17199"/>
                  </a:cubicBezTo>
                  <a:lnTo>
                    <a:pt x="44633" y="17199"/>
                  </a:lnTo>
                  <a:cubicBezTo>
                    <a:pt x="44633" y="17195"/>
                    <a:pt x="44632" y="17192"/>
                    <a:pt x="44632" y="17187"/>
                  </a:cubicBezTo>
                  <a:cubicBezTo>
                    <a:pt x="44604" y="16915"/>
                    <a:pt x="44577" y="16643"/>
                    <a:pt x="44604" y="16398"/>
                  </a:cubicBezTo>
                  <a:lnTo>
                    <a:pt x="44604" y="16289"/>
                  </a:lnTo>
                  <a:cubicBezTo>
                    <a:pt x="44645" y="16167"/>
                    <a:pt x="44655" y="16091"/>
                    <a:pt x="44669" y="16003"/>
                  </a:cubicBezTo>
                  <a:lnTo>
                    <a:pt x="44669" y="16003"/>
                  </a:lnTo>
                  <a:cubicBezTo>
                    <a:pt x="44667" y="16019"/>
                    <a:pt x="44668" y="16026"/>
                    <a:pt x="44670" y="16026"/>
                  </a:cubicBezTo>
                  <a:cubicBezTo>
                    <a:pt x="44676" y="16026"/>
                    <a:pt x="44696" y="15977"/>
                    <a:pt x="44718" y="15925"/>
                  </a:cubicBezTo>
                  <a:lnTo>
                    <a:pt x="44718" y="15925"/>
                  </a:lnTo>
                  <a:cubicBezTo>
                    <a:pt x="44705" y="15947"/>
                    <a:pt x="44696" y="15956"/>
                    <a:pt x="44693" y="15956"/>
                  </a:cubicBezTo>
                  <a:cubicBezTo>
                    <a:pt x="44686" y="15956"/>
                    <a:pt x="44698" y="15925"/>
                    <a:pt x="44735" y="15886"/>
                  </a:cubicBezTo>
                  <a:lnTo>
                    <a:pt x="44735" y="15886"/>
                  </a:lnTo>
                  <a:cubicBezTo>
                    <a:pt x="44735" y="15886"/>
                    <a:pt x="44736" y="15886"/>
                    <a:pt x="44736" y="15886"/>
                  </a:cubicBezTo>
                  <a:lnTo>
                    <a:pt x="44736" y="15886"/>
                  </a:lnTo>
                  <a:cubicBezTo>
                    <a:pt x="44730" y="15899"/>
                    <a:pt x="44724" y="15912"/>
                    <a:pt x="44718" y="15925"/>
                  </a:cubicBezTo>
                  <a:lnTo>
                    <a:pt x="44718" y="15925"/>
                  </a:lnTo>
                  <a:cubicBezTo>
                    <a:pt x="44725" y="15915"/>
                    <a:pt x="44733" y="15901"/>
                    <a:pt x="44741" y="15884"/>
                  </a:cubicBezTo>
                  <a:lnTo>
                    <a:pt x="44741" y="15884"/>
                  </a:lnTo>
                  <a:cubicBezTo>
                    <a:pt x="44739" y="15885"/>
                    <a:pt x="44738" y="15885"/>
                    <a:pt x="44736" y="15886"/>
                  </a:cubicBezTo>
                  <a:lnTo>
                    <a:pt x="44736" y="15886"/>
                  </a:lnTo>
                  <a:cubicBezTo>
                    <a:pt x="44736" y="15886"/>
                    <a:pt x="44736" y="15885"/>
                    <a:pt x="44736" y="15885"/>
                  </a:cubicBezTo>
                  <a:lnTo>
                    <a:pt x="44736" y="15885"/>
                  </a:lnTo>
                  <a:cubicBezTo>
                    <a:pt x="44738" y="15884"/>
                    <a:pt x="44739" y="15882"/>
                    <a:pt x="44740" y="15881"/>
                  </a:cubicBezTo>
                  <a:cubicBezTo>
                    <a:pt x="44741" y="15880"/>
                    <a:pt x="44742" y="15878"/>
                    <a:pt x="44743" y="15877"/>
                  </a:cubicBezTo>
                  <a:lnTo>
                    <a:pt x="44743" y="15877"/>
                  </a:lnTo>
                  <a:cubicBezTo>
                    <a:pt x="44742" y="15877"/>
                    <a:pt x="44741" y="15878"/>
                    <a:pt x="44739" y="15879"/>
                  </a:cubicBezTo>
                  <a:lnTo>
                    <a:pt x="44739" y="15879"/>
                  </a:lnTo>
                  <a:cubicBezTo>
                    <a:pt x="44744" y="15869"/>
                    <a:pt x="44749" y="15859"/>
                    <a:pt x="44754" y="15850"/>
                  </a:cubicBezTo>
                  <a:lnTo>
                    <a:pt x="44754" y="15850"/>
                  </a:lnTo>
                  <a:cubicBezTo>
                    <a:pt x="44755" y="15849"/>
                    <a:pt x="44755" y="15849"/>
                    <a:pt x="44756" y="15849"/>
                  </a:cubicBezTo>
                  <a:lnTo>
                    <a:pt x="44756" y="15849"/>
                  </a:lnTo>
                  <a:cubicBezTo>
                    <a:pt x="44755" y="15849"/>
                    <a:pt x="44755" y="15849"/>
                    <a:pt x="44754" y="15849"/>
                  </a:cubicBezTo>
                  <a:lnTo>
                    <a:pt x="44754" y="15849"/>
                  </a:lnTo>
                  <a:cubicBezTo>
                    <a:pt x="44759" y="15841"/>
                    <a:pt x="44763" y="15833"/>
                    <a:pt x="44768" y="15827"/>
                  </a:cubicBezTo>
                  <a:lnTo>
                    <a:pt x="44768" y="15827"/>
                  </a:lnTo>
                  <a:cubicBezTo>
                    <a:pt x="44764" y="15834"/>
                    <a:pt x="44761" y="15842"/>
                    <a:pt x="44758" y="15849"/>
                  </a:cubicBezTo>
                  <a:lnTo>
                    <a:pt x="44758" y="15849"/>
                  </a:lnTo>
                  <a:cubicBezTo>
                    <a:pt x="44762" y="15848"/>
                    <a:pt x="44766" y="15847"/>
                    <a:pt x="44769" y="15846"/>
                  </a:cubicBezTo>
                  <a:lnTo>
                    <a:pt x="44769" y="15846"/>
                  </a:lnTo>
                  <a:cubicBezTo>
                    <a:pt x="44769" y="15847"/>
                    <a:pt x="44768" y="15847"/>
                    <a:pt x="44768" y="15848"/>
                  </a:cubicBezTo>
                  <a:lnTo>
                    <a:pt x="44768" y="15848"/>
                  </a:lnTo>
                  <a:cubicBezTo>
                    <a:pt x="44774" y="15847"/>
                    <a:pt x="44780" y="15847"/>
                    <a:pt x="44785" y="15846"/>
                  </a:cubicBezTo>
                  <a:lnTo>
                    <a:pt x="44785" y="15846"/>
                  </a:lnTo>
                  <a:cubicBezTo>
                    <a:pt x="44778" y="15853"/>
                    <a:pt x="44765" y="15863"/>
                    <a:pt x="44745" y="15875"/>
                  </a:cubicBezTo>
                  <a:lnTo>
                    <a:pt x="44745" y="15875"/>
                  </a:lnTo>
                  <a:cubicBezTo>
                    <a:pt x="44746" y="15874"/>
                    <a:pt x="44747" y="15872"/>
                    <a:pt x="44748" y="15871"/>
                  </a:cubicBezTo>
                  <a:lnTo>
                    <a:pt x="44748" y="15871"/>
                  </a:lnTo>
                  <a:cubicBezTo>
                    <a:pt x="44746" y="15873"/>
                    <a:pt x="44745" y="15875"/>
                    <a:pt x="44743" y="15877"/>
                  </a:cubicBezTo>
                  <a:lnTo>
                    <a:pt x="44743" y="15877"/>
                  </a:lnTo>
                  <a:cubicBezTo>
                    <a:pt x="44744" y="15876"/>
                    <a:pt x="44745" y="15876"/>
                    <a:pt x="44745" y="15875"/>
                  </a:cubicBezTo>
                  <a:lnTo>
                    <a:pt x="44745" y="15875"/>
                  </a:lnTo>
                  <a:cubicBezTo>
                    <a:pt x="44744" y="15878"/>
                    <a:pt x="44742" y="15881"/>
                    <a:pt x="44741" y="15884"/>
                  </a:cubicBezTo>
                  <a:lnTo>
                    <a:pt x="44741" y="15884"/>
                  </a:lnTo>
                  <a:cubicBezTo>
                    <a:pt x="44806" y="15858"/>
                    <a:pt x="44865" y="15843"/>
                    <a:pt x="44831" y="15843"/>
                  </a:cubicBezTo>
                  <a:cubicBezTo>
                    <a:pt x="44822" y="15843"/>
                    <a:pt x="44808" y="15844"/>
                    <a:pt x="44785" y="15846"/>
                  </a:cubicBezTo>
                  <a:lnTo>
                    <a:pt x="44785" y="15846"/>
                  </a:lnTo>
                  <a:cubicBezTo>
                    <a:pt x="44787" y="15844"/>
                    <a:pt x="44789" y="15843"/>
                    <a:pt x="44790" y="15841"/>
                  </a:cubicBezTo>
                  <a:lnTo>
                    <a:pt x="44790" y="15841"/>
                  </a:lnTo>
                  <a:cubicBezTo>
                    <a:pt x="44783" y="15843"/>
                    <a:pt x="44776" y="15845"/>
                    <a:pt x="44769" y="15846"/>
                  </a:cubicBezTo>
                  <a:lnTo>
                    <a:pt x="44769" y="15846"/>
                  </a:lnTo>
                  <a:cubicBezTo>
                    <a:pt x="44780" y="15836"/>
                    <a:pt x="44789" y="15832"/>
                    <a:pt x="44793" y="15832"/>
                  </a:cubicBezTo>
                  <a:cubicBezTo>
                    <a:pt x="44796" y="15832"/>
                    <a:pt x="44796" y="15835"/>
                    <a:pt x="44790" y="15841"/>
                  </a:cubicBezTo>
                  <a:lnTo>
                    <a:pt x="44790" y="15841"/>
                  </a:lnTo>
                  <a:cubicBezTo>
                    <a:pt x="44819" y="15834"/>
                    <a:pt x="44848" y="15827"/>
                    <a:pt x="44876" y="15827"/>
                  </a:cubicBezTo>
                  <a:close/>
                  <a:moveTo>
                    <a:pt x="36222" y="21841"/>
                  </a:moveTo>
                  <a:cubicBezTo>
                    <a:pt x="36304" y="21841"/>
                    <a:pt x="36413" y="21841"/>
                    <a:pt x="36494" y="21868"/>
                  </a:cubicBezTo>
                  <a:cubicBezTo>
                    <a:pt x="36631" y="21950"/>
                    <a:pt x="36767" y="22059"/>
                    <a:pt x="36875" y="22222"/>
                  </a:cubicBezTo>
                  <a:cubicBezTo>
                    <a:pt x="37120" y="22576"/>
                    <a:pt x="37311" y="22984"/>
                    <a:pt x="37420" y="23419"/>
                  </a:cubicBezTo>
                  <a:cubicBezTo>
                    <a:pt x="37692" y="24345"/>
                    <a:pt x="37828" y="25324"/>
                    <a:pt x="37855" y="26304"/>
                  </a:cubicBezTo>
                  <a:cubicBezTo>
                    <a:pt x="37903" y="28035"/>
                    <a:pt x="37620" y="29745"/>
                    <a:pt x="37042" y="31362"/>
                  </a:cubicBezTo>
                  <a:lnTo>
                    <a:pt x="37042" y="31362"/>
                  </a:lnTo>
                  <a:cubicBezTo>
                    <a:pt x="36213" y="30099"/>
                    <a:pt x="35729" y="28636"/>
                    <a:pt x="35488" y="27148"/>
                  </a:cubicBezTo>
                  <a:cubicBezTo>
                    <a:pt x="35297" y="25978"/>
                    <a:pt x="35270" y="24807"/>
                    <a:pt x="35351" y="23637"/>
                  </a:cubicBezTo>
                  <a:cubicBezTo>
                    <a:pt x="35379" y="23229"/>
                    <a:pt x="35488" y="22848"/>
                    <a:pt x="35624" y="22494"/>
                  </a:cubicBezTo>
                  <a:cubicBezTo>
                    <a:pt x="35787" y="22140"/>
                    <a:pt x="35977" y="21895"/>
                    <a:pt x="36222" y="21841"/>
                  </a:cubicBezTo>
                  <a:close/>
                  <a:moveTo>
                    <a:pt x="14311" y="22956"/>
                  </a:moveTo>
                  <a:cubicBezTo>
                    <a:pt x="15082" y="22956"/>
                    <a:pt x="15748" y="23325"/>
                    <a:pt x="16029" y="24100"/>
                  </a:cubicBezTo>
                  <a:cubicBezTo>
                    <a:pt x="16383" y="24998"/>
                    <a:pt x="16220" y="26032"/>
                    <a:pt x="15948" y="26930"/>
                  </a:cubicBezTo>
                  <a:cubicBezTo>
                    <a:pt x="15062" y="29882"/>
                    <a:pt x="12411" y="32132"/>
                    <a:pt x="9439" y="32387"/>
                  </a:cubicBezTo>
                  <a:lnTo>
                    <a:pt x="9439" y="32387"/>
                  </a:lnTo>
                  <a:cubicBezTo>
                    <a:pt x="8865" y="30297"/>
                    <a:pt x="9033" y="27960"/>
                    <a:pt x="10015" y="26086"/>
                  </a:cubicBezTo>
                  <a:cubicBezTo>
                    <a:pt x="10804" y="24617"/>
                    <a:pt x="12165" y="23229"/>
                    <a:pt x="13934" y="22984"/>
                  </a:cubicBezTo>
                  <a:cubicBezTo>
                    <a:pt x="14061" y="22965"/>
                    <a:pt x="14187" y="22956"/>
                    <a:pt x="14311" y="22956"/>
                  </a:cubicBezTo>
                  <a:close/>
                  <a:moveTo>
                    <a:pt x="25837" y="24305"/>
                  </a:moveTo>
                  <a:cubicBezTo>
                    <a:pt x="26377" y="24305"/>
                    <a:pt x="26825" y="25264"/>
                    <a:pt x="27024" y="25705"/>
                  </a:cubicBezTo>
                  <a:cubicBezTo>
                    <a:pt x="27432" y="26740"/>
                    <a:pt x="27623" y="27828"/>
                    <a:pt x="27568" y="28944"/>
                  </a:cubicBezTo>
                  <a:cubicBezTo>
                    <a:pt x="27411" y="32289"/>
                    <a:pt x="25365" y="35171"/>
                    <a:pt x="22530" y="36780"/>
                  </a:cubicBezTo>
                  <a:lnTo>
                    <a:pt x="22530" y="36780"/>
                  </a:lnTo>
                  <a:cubicBezTo>
                    <a:pt x="21633" y="34993"/>
                    <a:pt x="21597" y="32913"/>
                    <a:pt x="22125" y="31012"/>
                  </a:cubicBezTo>
                  <a:cubicBezTo>
                    <a:pt x="22452" y="29788"/>
                    <a:pt x="22942" y="28617"/>
                    <a:pt x="23541" y="27529"/>
                  </a:cubicBezTo>
                  <a:cubicBezTo>
                    <a:pt x="23840" y="26957"/>
                    <a:pt x="24166" y="26386"/>
                    <a:pt x="24493" y="25841"/>
                  </a:cubicBezTo>
                  <a:cubicBezTo>
                    <a:pt x="24738" y="25352"/>
                    <a:pt x="25065" y="24889"/>
                    <a:pt x="25446" y="24481"/>
                  </a:cubicBezTo>
                  <a:cubicBezTo>
                    <a:pt x="25580" y="24357"/>
                    <a:pt x="25711" y="24305"/>
                    <a:pt x="25837" y="24305"/>
                  </a:cubicBezTo>
                  <a:close/>
                  <a:moveTo>
                    <a:pt x="63202" y="0"/>
                  </a:moveTo>
                  <a:cubicBezTo>
                    <a:pt x="62509" y="0"/>
                    <a:pt x="61885" y="925"/>
                    <a:pt x="62511" y="1594"/>
                  </a:cubicBezTo>
                  <a:cubicBezTo>
                    <a:pt x="65450" y="4696"/>
                    <a:pt x="67927" y="9268"/>
                    <a:pt x="65995" y="13568"/>
                  </a:cubicBezTo>
                  <a:cubicBezTo>
                    <a:pt x="65178" y="15391"/>
                    <a:pt x="63654" y="16779"/>
                    <a:pt x="61640" y="17160"/>
                  </a:cubicBezTo>
                  <a:cubicBezTo>
                    <a:pt x="61283" y="17229"/>
                    <a:pt x="60921" y="17261"/>
                    <a:pt x="60559" y="17261"/>
                  </a:cubicBezTo>
                  <a:cubicBezTo>
                    <a:pt x="60028" y="17261"/>
                    <a:pt x="59497" y="17192"/>
                    <a:pt x="58977" y="17065"/>
                  </a:cubicBezTo>
                  <a:lnTo>
                    <a:pt x="58977" y="17065"/>
                  </a:lnTo>
                  <a:cubicBezTo>
                    <a:pt x="58916" y="16127"/>
                    <a:pt x="58782" y="15226"/>
                    <a:pt x="58592" y="14411"/>
                  </a:cubicBezTo>
                  <a:cubicBezTo>
                    <a:pt x="58266" y="13024"/>
                    <a:pt x="57776" y="11690"/>
                    <a:pt x="57123" y="10465"/>
                  </a:cubicBezTo>
                  <a:cubicBezTo>
                    <a:pt x="56524" y="9322"/>
                    <a:pt x="55817" y="8261"/>
                    <a:pt x="54755" y="7499"/>
                  </a:cubicBezTo>
                  <a:cubicBezTo>
                    <a:pt x="54025" y="6974"/>
                    <a:pt x="53103" y="6583"/>
                    <a:pt x="52182" y="6583"/>
                  </a:cubicBezTo>
                  <a:cubicBezTo>
                    <a:pt x="52005" y="6583"/>
                    <a:pt x="51828" y="6597"/>
                    <a:pt x="51653" y="6628"/>
                  </a:cubicBezTo>
                  <a:cubicBezTo>
                    <a:pt x="50401" y="6873"/>
                    <a:pt x="49693" y="8125"/>
                    <a:pt x="49829" y="9350"/>
                  </a:cubicBezTo>
                  <a:cubicBezTo>
                    <a:pt x="49965" y="10084"/>
                    <a:pt x="50238" y="10846"/>
                    <a:pt x="50591" y="11500"/>
                  </a:cubicBezTo>
                  <a:cubicBezTo>
                    <a:pt x="50891" y="12153"/>
                    <a:pt x="51217" y="12751"/>
                    <a:pt x="51571" y="13350"/>
                  </a:cubicBezTo>
                  <a:cubicBezTo>
                    <a:pt x="52279" y="14520"/>
                    <a:pt x="53150" y="15582"/>
                    <a:pt x="54156" y="16507"/>
                  </a:cubicBezTo>
                  <a:cubicBezTo>
                    <a:pt x="55064" y="17308"/>
                    <a:pt x="56103" y="17956"/>
                    <a:pt x="57218" y="18400"/>
                  </a:cubicBezTo>
                  <a:lnTo>
                    <a:pt x="57218" y="18400"/>
                  </a:lnTo>
                  <a:cubicBezTo>
                    <a:pt x="57203" y="19825"/>
                    <a:pt x="56974" y="21263"/>
                    <a:pt x="56442" y="22549"/>
                  </a:cubicBezTo>
                  <a:cubicBezTo>
                    <a:pt x="55669" y="24334"/>
                    <a:pt x="54192" y="25598"/>
                    <a:pt x="52213" y="25598"/>
                  </a:cubicBezTo>
                  <a:cubicBezTo>
                    <a:pt x="52172" y="25598"/>
                    <a:pt x="52130" y="25598"/>
                    <a:pt x="52088" y="25597"/>
                  </a:cubicBezTo>
                  <a:cubicBezTo>
                    <a:pt x="51815" y="25593"/>
                    <a:pt x="51546" y="25571"/>
                    <a:pt x="51283" y="25532"/>
                  </a:cubicBezTo>
                  <a:lnTo>
                    <a:pt x="51283" y="25532"/>
                  </a:lnTo>
                  <a:cubicBezTo>
                    <a:pt x="51240" y="24714"/>
                    <a:pt x="51140" y="23897"/>
                    <a:pt x="51000" y="23093"/>
                  </a:cubicBezTo>
                  <a:cubicBezTo>
                    <a:pt x="50646" y="20916"/>
                    <a:pt x="49965" y="18793"/>
                    <a:pt x="48931" y="16834"/>
                  </a:cubicBezTo>
                  <a:cubicBezTo>
                    <a:pt x="48128" y="15372"/>
                    <a:pt x="46845" y="13999"/>
                    <a:pt x="45122" y="13999"/>
                  </a:cubicBezTo>
                  <a:cubicBezTo>
                    <a:pt x="44919" y="13999"/>
                    <a:pt x="44710" y="14018"/>
                    <a:pt x="44495" y="14058"/>
                  </a:cubicBezTo>
                  <a:cubicBezTo>
                    <a:pt x="43053" y="14303"/>
                    <a:pt x="42672" y="15827"/>
                    <a:pt x="42808" y="17106"/>
                  </a:cubicBezTo>
                  <a:cubicBezTo>
                    <a:pt x="42999" y="18684"/>
                    <a:pt x="43461" y="20208"/>
                    <a:pt x="44114" y="21650"/>
                  </a:cubicBezTo>
                  <a:cubicBezTo>
                    <a:pt x="44659" y="22875"/>
                    <a:pt x="45257" y="24045"/>
                    <a:pt x="46264" y="24998"/>
                  </a:cubicBezTo>
                  <a:cubicBezTo>
                    <a:pt x="47160" y="25837"/>
                    <a:pt x="48257" y="26533"/>
                    <a:pt x="49441" y="26970"/>
                  </a:cubicBezTo>
                  <a:lnTo>
                    <a:pt x="49441" y="26970"/>
                  </a:lnTo>
                  <a:cubicBezTo>
                    <a:pt x="49381" y="28316"/>
                    <a:pt x="49110" y="29646"/>
                    <a:pt x="48523" y="30849"/>
                  </a:cubicBezTo>
                  <a:cubicBezTo>
                    <a:pt x="47625" y="32672"/>
                    <a:pt x="46074" y="34223"/>
                    <a:pt x="44060" y="34659"/>
                  </a:cubicBezTo>
                  <a:cubicBezTo>
                    <a:pt x="43684" y="34739"/>
                    <a:pt x="43306" y="34777"/>
                    <a:pt x="42930" y="34777"/>
                  </a:cubicBezTo>
                  <a:cubicBezTo>
                    <a:pt x="41267" y="34777"/>
                    <a:pt x="39648" y="34037"/>
                    <a:pt x="38427" y="32972"/>
                  </a:cubicBezTo>
                  <a:cubicBezTo>
                    <a:pt x="38418" y="32964"/>
                    <a:pt x="38410" y="32957"/>
                    <a:pt x="38402" y="32950"/>
                  </a:cubicBezTo>
                  <a:lnTo>
                    <a:pt x="38402" y="32950"/>
                  </a:lnTo>
                  <a:cubicBezTo>
                    <a:pt x="39472" y="30506"/>
                    <a:pt x="39941" y="27795"/>
                    <a:pt x="39651" y="25161"/>
                  </a:cubicBezTo>
                  <a:cubicBezTo>
                    <a:pt x="39515" y="23964"/>
                    <a:pt x="39298" y="22685"/>
                    <a:pt x="38672" y="21623"/>
                  </a:cubicBezTo>
                  <a:cubicBezTo>
                    <a:pt x="38164" y="20762"/>
                    <a:pt x="37280" y="20027"/>
                    <a:pt x="36281" y="20027"/>
                  </a:cubicBezTo>
                  <a:cubicBezTo>
                    <a:pt x="36049" y="20027"/>
                    <a:pt x="35811" y="20066"/>
                    <a:pt x="35569" y="20154"/>
                  </a:cubicBezTo>
                  <a:cubicBezTo>
                    <a:pt x="34399" y="20589"/>
                    <a:pt x="33827" y="21868"/>
                    <a:pt x="33664" y="23011"/>
                  </a:cubicBezTo>
                  <a:cubicBezTo>
                    <a:pt x="33474" y="24372"/>
                    <a:pt x="33474" y="25733"/>
                    <a:pt x="33664" y="27093"/>
                  </a:cubicBezTo>
                  <a:cubicBezTo>
                    <a:pt x="33956" y="29319"/>
                    <a:pt x="34750" y="31526"/>
                    <a:pt x="36184" y="33255"/>
                  </a:cubicBezTo>
                  <a:lnTo>
                    <a:pt x="36184" y="33255"/>
                  </a:lnTo>
                  <a:cubicBezTo>
                    <a:pt x="35450" y="34586"/>
                    <a:pt x="34511" y="35801"/>
                    <a:pt x="33392" y="36836"/>
                  </a:cubicBezTo>
                  <a:cubicBezTo>
                    <a:pt x="31841" y="38251"/>
                    <a:pt x="29800" y="39421"/>
                    <a:pt x="27677" y="39612"/>
                  </a:cubicBezTo>
                  <a:cubicBezTo>
                    <a:pt x="27461" y="39638"/>
                    <a:pt x="27245" y="39651"/>
                    <a:pt x="27030" y="39651"/>
                  </a:cubicBezTo>
                  <a:cubicBezTo>
                    <a:pt x="26135" y="39651"/>
                    <a:pt x="25261" y="39425"/>
                    <a:pt x="24493" y="38986"/>
                  </a:cubicBezTo>
                  <a:cubicBezTo>
                    <a:pt x="24185" y="38784"/>
                    <a:pt x="23898" y="38554"/>
                    <a:pt x="23637" y="38299"/>
                  </a:cubicBezTo>
                  <a:lnTo>
                    <a:pt x="23637" y="38299"/>
                  </a:lnTo>
                  <a:cubicBezTo>
                    <a:pt x="25028" y="37479"/>
                    <a:pt x="26268" y="36381"/>
                    <a:pt x="27269" y="35040"/>
                  </a:cubicBezTo>
                  <a:cubicBezTo>
                    <a:pt x="28875" y="32890"/>
                    <a:pt x="29609" y="30223"/>
                    <a:pt x="29364" y="27556"/>
                  </a:cubicBezTo>
                  <a:cubicBezTo>
                    <a:pt x="29255" y="26222"/>
                    <a:pt x="28793" y="24943"/>
                    <a:pt x="28058" y="23828"/>
                  </a:cubicBezTo>
                  <a:cubicBezTo>
                    <a:pt x="27474" y="23037"/>
                    <a:pt x="26651" y="22529"/>
                    <a:pt x="25794" y="22529"/>
                  </a:cubicBezTo>
                  <a:cubicBezTo>
                    <a:pt x="25295" y="22529"/>
                    <a:pt x="24784" y="22702"/>
                    <a:pt x="24303" y="23093"/>
                  </a:cubicBezTo>
                  <a:cubicBezTo>
                    <a:pt x="23813" y="23555"/>
                    <a:pt x="23404" y="24100"/>
                    <a:pt x="23105" y="24698"/>
                  </a:cubicBezTo>
                  <a:cubicBezTo>
                    <a:pt x="22724" y="25324"/>
                    <a:pt x="22343" y="25950"/>
                    <a:pt x="21989" y="26576"/>
                  </a:cubicBezTo>
                  <a:cubicBezTo>
                    <a:pt x="21255" y="27883"/>
                    <a:pt x="20683" y="29270"/>
                    <a:pt x="20302" y="30713"/>
                  </a:cubicBezTo>
                  <a:cubicBezTo>
                    <a:pt x="19735" y="32982"/>
                    <a:pt x="19816" y="35430"/>
                    <a:pt x="20849" y="37550"/>
                  </a:cubicBezTo>
                  <a:lnTo>
                    <a:pt x="20849" y="37550"/>
                  </a:lnTo>
                  <a:cubicBezTo>
                    <a:pt x="20776" y="37576"/>
                    <a:pt x="20702" y="37601"/>
                    <a:pt x="20629" y="37625"/>
                  </a:cubicBezTo>
                  <a:cubicBezTo>
                    <a:pt x="19562" y="37975"/>
                    <a:pt x="18426" y="38162"/>
                    <a:pt x="17299" y="38162"/>
                  </a:cubicBezTo>
                  <a:cubicBezTo>
                    <a:pt x="14829" y="38162"/>
                    <a:pt x="12401" y="37267"/>
                    <a:pt x="10832" y="35230"/>
                  </a:cubicBezTo>
                  <a:cubicBezTo>
                    <a:pt x="10579" y="34904"/>
                    <a:pt x="10354" y="34554"/>
                    <a:pt x="10156" y="34187"/>
                  </a:cubicBezTo>
                  <a:lnTo>
                    <a:pt x="10156" y="34187"/>
                  </a:lnTo>
                  <a:cubicBezTo>
                    <a:pt x="11454" y="33997"/>
                    <a:pt x="12704" y="33512"/>
                    <a:pt x="13798" y="32754"/>
                  </a:cubicBezTo>
                  <a:cubicBezTo>
                    <a:pt x="15893" y="31339"/>
                    <a:pt x="17363" y="29189"/>
                    <a:pt x="17907" y="26712"/>
                  </a:cubicBezTo>
                  <a:cubicBezTo>
                    <a:pt x="18152" y="25460"/>
                    <a:pt x="18152" y="24100"/>
                    <a:pt x="17526" y="22957"/>
                  </a:cubicBezTo>
                  <a:cubicBezTo>
                    <a:pt x="16881" y="21822"/>
                    <a:pt x="15699" y="21127"/>
                    <a:pt x="14419" y="21127"/>
                  </a:cubicBezTo>
                  <a:cubicBezTo>
                    <a:pt x="14348" y="21127"/>
                    <a:pt x="14277" y="21129"/>
                    <a:pt x="14206" y="21133"/>
                  </a:cubicBezTo>
                  <a:cubicBezTo>
                    <a:pt x="11838" y="21215"/>
                    <a:pt x="9743" y="22902"/>
                    <a:pt x="8600" y="24889"/>
                  </a:cubicBezTo>
                  <a:cubicBezTo>
                    <a:pt x="7593" y="26685"/>
                    <a:pt x="7158" y="28726"/>
                    <a:pt x="7321" y="30767"/>
                  </a:cubicBezTo>
                  <a:cubicBezTo>
                    <a:pt x="7360" y="31276"/>
                    <a:pt x="7433" y="31780"/>
                    <a:pt x="7542" y="32273"/>
                  </a:cubicBezTo>
                  <a:lnTo>
                    <a:pt x="7542" y="32273"/>
                  </a:lnTo>
                  <a:cubicBezTo>
                    <a:pt x="7295" y="32222"/>
                    <a:pt x="7049" y="32155"/>
                    <a:pt x="6804" y="32074"/>
                  </a:cubicBezTo>
                  <a:cubicBezTo>
                    <a:pt x="4980" y="31502"/>
                    <a:pt x="3484" y="30141"/>
                    <a:pt x="2722" y="28400"/>
                  </a:cubicBezTo>
                  <a:cubicBezTo>
                    <a:pt x="1851" y="26086"/>
                    <a:pt x="2477" y="23528"/>
                    <a:pt x="3511" y="21378"/>
                  </a:cubicBezTo>
                  <a:cubicBezTo>
                    <a:pt x="4409" y="19473"/>
                    <a:pt x="5606" y="17296"/>
                    <a:pt x="7566" y="16262"/>
                  </a:cubicBezTo>
                  <a:cubicBezTo>
                    <a:pt x="8475" y="15796"/>
                    <a:pt x="7907" y="14571"/>
                    <a:pt x="7075" y="14571"/>
                  </a:cubicBezTo>
                  <a:cubicBezTo>
                    <a:pt x="6936" y="14571"/>
                    <a:pt x="6789" y="14605"/>
                    <a:pt x="6641" y="14684"/>
                  </a:cubicBezTo>
                  <a:lnTo>
                    <a:pt x="6668" y="14711"/>
                  </a:lnTo>
                  <a:cubicBezTo>
                    <a:pt x="4218" y="15963"/>
                    <a:pt x="2667" y="18711"/>
                    <a:pt x="1633" y="21161"/>
                  </a:cubicBezTo>
                  <a:cubicBezTo>
                    <a:pt x="490" y="23828"/>
                    <a:pt x="0" y="26876"/>
                    <a:pt x="1279" y="29597"/>
                  </a:cubicBezTo>
                  <a:cubicBezTo>
                    <a:pt x="2286" y="31774"/>
                    <a:pt x="4436" y="33380"/>
                    <a:pt x="6749" y="34006"/>
                  </a:cubicBezTo>
                  <a:cubicBezTo>
                    <a:pt x="7222" y="34128"/>
                    <a:pt x="7701" y="34209"/>
                    <a:pt x="8181" y="34249"/>
                  </a:cubicBezTo>
                  <a:lnTo>
                    <a:pt x="8181" y="34249"/>
                  </a:lnTo>
                  <a:cubicBezTo>
                    <a:pt x="8553" y="35102"/>
                    <a:pt x="9039" y="35907"/>
                    <a:pt x="9634" y="36646"/>
                  </a:cubicBezTo>
                  <a:cubicBezTo>
                    <a:pt x="11049" y="38306"/>
                    <a:pt x="13009" y="39449"/>
                    <a:pt x="15159" y="39830"/>
                  </a:cubicBezTo>
                  <a:cubicBezTo>
                    <a:pt x="15883" y="39957"/>
                    <a:pt x="16609" y="40020"/>
                    <a:pt x="17328" y="40020"/>
                  </a:cubicBezTo>
                  <a:cubicBezTo>
                    <a:pt x="18901" y="40020"/>
                    <a:pt x="20444" y="39722"/>
                    <a:pt x="21881" y="39156"/>
                  </a:cubicBezTo>
                  <a:lnTo>
                    <a:pt x="21881" y="39156"/>
                  </a:lnTo>
                  <a:cubicBezTo>
                    <a:pt x="23155" y="40657"/>
                    <a:pt x="25022" y="41539"/>
                    <a:pt x="27001" y="41539"/>
                  </a:cubicBezTo>
                  <a:cubicBezTo>
                    <a:pt x="27270" y="41539"/>
                    <a:pt x="27541" y="41523"/>
                    <a:pt x="27813" y="41490"/>
                  </a:cubicBezTo>
                  <a:cubicBezTo>
                    <a:pt x="30453" y="41190"/>
                    <a:pt x="32902" y="39857"/>
                    <a:pt x="34834" y="38061"/>
                  </a:cubicBezTo>
                  <a:cubicBezTo>
                    <a:pt x="35900" y="37055"/>
                    <a:pt x="36818" y="35883"/>
                    <a:pt x="37562" y="34605"/>
                  </a:cubicBezTo>
                  <a:lnTo>
                    <a:pt x="37562" y="34605"/>
                  </a:lnTo>
                  <a:cubicBezTo>
                    <a:pt x="39113" y="35847"/>
                    <a:pt x="41029" y="36610"/>
                    <a:pt x="43001" y="36610"/>
                  </a:cubicBezTo>
                  <a:cubicBezTo>
                    <a:pt x="43461" y="36610"/>
                    <a:pt x="43924" y="36569"/>
                    <a:pt x="44387" y="36482"/>
                  </a:cubicBezTo>
                  <a:cubicBezTo>
                    <a:pt x="46890" y="36020"/>
                    <a:pt x="48959" y="34142"/>
                    <a:pt x="50074" y="31910"/>
                  </a:cubicBezTo>
                  <a:cubicBezTo>
                    <a:pt x="50810" y="30496"/>
                    <a:pt x="51170" y="28972"/>
                    <a:pt x="51274" y="27418"/>
                  </a:cubicBezTo>
                  <a:lnTo>
                    <a:pt x="51274" y="27418"/>
                  </a:lnTo>
                  <a:cubicBezTo>
                    <a:pt x="51555" y="27452"/>
                    <a:pt x="51837" y="27469"/>
                    <a:pt x="52119" y="27469"/>
                  </a:cubicBezTo>
                  <a:cubicBezTo>
                    <a:pt x="52390" y="27469"/>
                    <a:pt x="52661" y="27453"/>
                    <a:pt x="52932" y="27420"/>
                  </a:cubicBezTo>
                  <a:cubicBezTo>
                    <a:pt x="57222" y="26876"/>
                    <a:pt x="58826" y="22870"/>
                    <a:pt x="58998" y="18919"/>
                  </a:cubicBezTo>
                  <a:lnTo>
                    <a:pt x="58998" y="18919"/>
                  </a:lnTo>
                  <a:cubicBezTo>
                    <a:pt x="59535" y="19019"/>
                    <a:pt x="60081" y="19072"/>
                    <a:pt x="60631" y="19072"/>
                  </a:cubicBezTo>
                  <a:cubicBezTo>
                    <a:pt x="61039" y="19072"/>
                    <a:pt x="61448" y="19043"/>
                    <a:pt x="61858" y="18983"/>
                  </a:cubicBezTo>
                  <a:cubicBezTo>
                    <a:pt x="64335" y="18602"/>
                    <a:pt x="66403" y="16888"/>
                    <a:pt x="67491" y="14656"/>
                  </a:cubicBezTo>
                  <a:cubicBezTo>
                    <a:pt x="68607" y="12316"/>
                    <a:pt x="68798" y="9676"/>
                    <a:pt x="68063" y="7200"/>
                  </a:cubicBezTo>
                  <a:cubicBezTo>
                    <a:pt x="67274" y="4587"/>
                    <a:pt x="65668" y="2274"/>
                    <a:pt x="63817" y="287"/>
                  </a:cubicBezTo>
                  <a:cubicBezTo>
                    <a:pt x="63628" y="85"/>
                    <a:pt x="63412" y="0"/>
                    <a:pt x="6320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646" name="Google Shape;1646;p16"/>
            <p:cNvGrpSpPr/>
            <p:nvPr/>
          </p:nvGrpSpPr>
          <p:grpSpPr>
            <a:xfrm>
              <a:off x="8520231" y="1963867"/>
              <a:ext cx="623773" cy="1038442"/>
              <a:chOff x="5528200" y="1945125"/>
              <a:chExt cx="982475" cy="1635600"/>
            </a:xfrm>
          </p:grpSpPr>
          <p:sp>
            <p:nvSpPr>
              <p:cNvPr id="1647" name="Google Shape;1647;p16"/>
              <p:cNvSpPr/>
              <p:nvPr/>
            </p:nvSpPr>
            <p:spPr>
              <a:xfrm>
                <a:off x="5629575" y="1945125"/>
                <a:ext cx="881100" cy="1635600"/>
              </a:xfrm>
              <a:custGeom>
                <a:rect b="b" l="l" r="r" t="t"/>
                <a:pathLst>
                  <a:path extrusionOk="0" h="65424" w="35244">
                    <a:moveTo>
                      <a:pt x="35243" y="1"/>
                    </a:moveTo>
                    <a:cubicBezTo>
                      <a:pt x="26154" y="1253"/>
                      <a:pt x="17173" y="4763"/>
                      <a:pt x="10587" y="11159"/>
                    </a:cubicBezTo>
                    <a:cubicBezTo>
                      <a:pt x="3947" y="17581"/>
                      <a:pt x="1" y="27106"/>
                      <a:pt x="1525" y="36223"/>
                    </a:cubicBezTo>
                    <a:cubicBezTo>
                      <a:pt x="3212" y="46483"/>
                      <a:pt x="11322" y="54647"/>
                      <a:pt x="20384" y="59709"/>
                    </a:cubicBezTo>
                    <a:cubicBezTo>
                      <a:pt x="25038" y="62321"/>
                      <a:pt x="30045" y="64254"/>
                      <a:pt x="35243" y="65424"/>
                    </a:cubicBezTo>
                    <a:lnTo>
                      <a:pt x="35243" y="57260"/>
                    </a:lnTo>
                    <a:cubicBezTo>
                      <a:pt x="31841" y="56334"/>
                      <a:pt x="28576" y="55001"/>
                      <a:pt x="25500" y="53286"/>
                    </a:cubicBezTo>
                    <a:cubicBezTo>
                      <a:pt x="18615" y="49422"/>
                      <a:pt x="12465" y="43217"/>
                      <a:pt x="11159" y="35434"/>
                    </a:cubicBezTo>
                    <a:cubicBezTo>
                      <a:pt x="10016" y="28521"/>
                      <a:pt x="13009" y="21282"/>
                      <a:pt x="18044" y="16384"/>
                    </a:cubicBezTo>
                    <a:cubicBezTo>
                      <a:pt x="22697" y="11893"/>
                      <a:pt x="28875" y="9281"/>
                      <a:pt x="35243" y="8165"/>
                    </a:cubicBezTo>
                    <a:lnTo>
                      <a:pt x="35243"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8" name="Google Shape;1648;p16"/>
              <p:cNvSpPr/>
              <p:nvPr/>
            </p:nvSpPr>
            <p:spPr>
              <a:xfrm>
                <a:off x="5528200" y="2554725"/>
                <a:ext cx="208900" cy="138825"/>
              </a:xfrm>
              <a:custGeom>
                <a:rect b="b" l="l" r="r" t="t"/>
                <a:pathLst>
                  <a:path extrusionOk="0" h="5553" w="8356">
                    <a:moveTo>
                      <a:pt x="1" y="1"/>
                    </a:moveTo>
                    <a:lnTo>
                      <a:pt x="1851" y="5552"/>
                    </a:lnTo>
                    <a:lnTo>
                      <a:pt x="8356" y="1634"/>
                    </a:lnTo>
                    <a:lnTo>
                      <a:pt x="1"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9" name="Google Shape;1649;p16"/>
              <p:cNvSpPr/>
              <p:nvPr/>
            </p:nvSpPr>
            <p:spPr>
              <a:xfrm>
                <a:off x="5632300" y="2265575"/>
                <a:ext cx="179650" cy="185775"/>
              </a:xfrm>
              <a:custGeom>
                <a:rect b="b" l="l" r="r" t="t"/>
                <a:pathLst>
                  <a:path extrusionOk="0" h="7431" w="7186">
                    <a:moveTo>
                      <a:pt x="3076" y="1"/>
                    </a:moveTo>
                    <a:lnTo>
                      <a:pt x="1" y="5008"/>
                    </a:lnTo>
                    <a:lnTo>
                      <a:pt x="7185" y="7430"/>
                    </a:lnTo>
                    <a:lnTo>
                      <a:pt x="307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1650" name="Google Shape;1650;p16"/>
          <p:cNvGrpSpPr/>
          <p:nvPr/>
        </p:nvGrpSpPr>
        <p:grpSpPr>
          <a:xfrm>
            <a:off x="5" y="1457473"/>
            <a:ext cx="1215368" cy="3686029"/>
            <a:chOff x="5" y="1457473"/>
            <a:chExt cx="1215368" cy="3686029"/>
          </a:xfrm>
        </p:grpSpPr>
        <p:grpSp>
          <p:nvGrpSpPr>
            <p:cNvPr id="1651" name="Google Shape;1651;p16"/>
            <p:cNvGrpSpPr/>
            <p:nvPr/>
          </p:nvGrpSpPr>
          <p:grpSpPr>
            <a:xfrm>
              <a:off x="114367" y="4899344"/>
              <a:ext cx="1101006" cy="244158"/>
              <a:chOff x="1285017" y="4363469"/>
              <a:chExt cx="1101006" cy="244158"/>
            </a:xfrm>
          </p:grpSpPr>
          <p:sp>
            <p:nvSpPr>
              <p:cNvPr id="1652" name="Google Shape;1652;p16"/>
              <p:cNvSpPr/>
              <p:nvPr/>
            </p:nvSpPr>
            <p:spPr>
              <a:xfrm>
                <a:off x="1285017" y="4458678"/>
                <a:ext cx="209731" cy="148949"/>
              </a:xfrm>
              <a:custGeom>
                <a:rect b="b" l="l" r="r" t="t"/>
                <a:pathLst>
                  <a:path extrusionOk="0" h="4928" w="6939">
                    <a:moveTo>
                      <a:pt x="2300" y="1"/>
                    </a:moveTo>
                    <a:cubicBezTo>
                      <a:pt x="1763" y="1"/>
                      <a:pt x="1250" y="217"/>
                      <a:pt x="835" y="758"/>
                    </a:cubicBezTo>
                    <a:cubicBezTo>
                      <a:pt x="1" y="1858"/>
                      <a:pt x="468" y="3526"/>
                      <a:pt x="1068" y="4927"/>
                    </a:cubicBezTo>
                    <a:lnTo>
                      <a:pt x="6939" y="4927"/>
                    </a:lnTo>
                    <a:cubicBezTo>
                      <a:pt x="6505" y="3927"/>
                      <a:pt x="6005" y="2959"/>
                      <a:pt x="5438" y="2025"/>
                    </a:cubicBezTo>
                    <a:cubicBezTo>
                      <a:pt x="4795" y="1060"/>
                      <a:pt x="3487" y="1"/>
                      <a:pt x="2300"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3" name="Google Shape;1653;p16"/>
              <p:cNvSpPr/>
              <p:nvPr/>
            </p:nvSpPr>
            <p:spPr>
              <a:xfrm>
                <a:off x="1701427" y="4531611"/>
                <a:ext cx="191596" cy="76016"/>
              </a:xfrm>
              <a:custGeom>
                <a:rect b="b" l="l" r="r" t="t"/>
                <a:pathLst>
                  <a:path extrusionOk="0" h="2515" w="6339">
                    <a:moveTo>
                      <a:pt x="2967" y="0"/>
                    </a:moveTo>
                    <a:cubicBezTo>
                      <a:pt x="1752" y="0"/>
                      <a:pt x="604" y="735"/>
                      <a:pt x="134" y="1947"/>
                    </a:cubicBezTo>
                    <a:cubicBezTo>
                      <a:pt x="67" y="2147"/>
                      <a:pt x="34" y="2314"/>
                      <a:pt x="0" y="2514"/>
                    </a:cubicBezTo>
                    <a:lnTo>
                      <a:pt x="6338" y="2514"/>
                    </a:lnTo>
                    <a:cubicBezTo>
                      <a:pt x="5738" y="1647"/>
                      <a:pt x="5137" y="746"/>
                      <a:pt x="4237" y="279"/>
                    </a:cubicBezTo>
                    <a:cubicBezTo>
                      <a:pt x="3823" y="90"/>
                      <a:pt x="3391" y="0"/>
                      <a:pt x="2967"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4" name="Google Shape;1654;p16"/>
              <p:cNvSpPr/>
              <p:nvPr/>
            </p:nvSpPr>
            <p:spPr>
              <a:xfrm>
                <a:off x="2070414" y="4363469"/>
                <a:ext cx="315609" cy="244158"/>
              </a:xfrm>
              <a:custGeom>
                <a:rect b="b" l="l" r="r" t="t"/>
                <a:pathLst>
                  <a:path extrusionOk="0" h="8078" w="10442">
                    <a:moveTo>
                      <a:pt x="4388" y="0"/>
                    </a:moveTo>
                    <a:cubicBezTo>
                      <a:pt x="3755" y="0"/>
                      <a:pt x="3134" y="156"/>
                      <a:pt x="2603" y="505"/>
                    </a:cubicBezTo>
                    <a:cubicBezTo>
                      <a:pt x="835" y="1639"/>
                      <a:pt x="768" y="4108"/>
                      <a:pt x="501" y="6209"/>
                    </a:cubicBezTo>
                    <a:cubicBezTo>
                      <a:pt x="435" y="6843"/>
                      <a:pt x="234" y="7477"/>
                      <a:pt x="1" y="8077"/>
                    </a:cubicBezTo>
                    <a:lnTo>
                      <a:pt x="10442" y="8077"/>
                    </a:lnTo>
                    <a:cubicBezTo>
                      <a:pt x="10275" y="6610"/>
                      <a:pt x="9841" y="5175"/>
                      <a:pt x="9207" y="3841"/>
                    </a:cubicBezTo>
                    <a:cubicBezTo>
                      <a:pt x="8674" y="2540"/>
                      <a:pt x="7740" y="1406"/>
                      <a:pt x="6572" y="605"/>
                    </a:cubicBezTo>
                    <a:cubicBezTo>
                      <a:pt x="5918" y="224"/>
                      <a:pt x="5145" y="0"/>
                      <a:pt x="4388"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655" name="Google Shape;1655;p16"/>
            <p:cNvGrpSpPr/>
            <p:nvPr/>
          </p:nvGrpSpPr>
          <p:grpSpPr>
            <a:xfrm>
              <a:off x="5" y="2842815"/>
              <a:ext cx="480427" cy="1786073"/>
              <a:chOff x="1922325" y="204900"/>
              <a:chExt cx="396000" cy="1472200"/>
            </a:xfrm>
          </p:grpSpPr>
          <p:sp>
            <p:nvSpPr>
              <p:cNvPr id="1656" name="Google Shape;1656;p16"/>
              <p:cNvSpPr/>
              <p:nvPr/>
            </p:nvSpPr>
            <p:spPr>
              <a:xfrm>
                <a:off x="1923025" y="580075"/>
                <a:ext cx="395300" cy="1097025"/>
              </a:xfrm>
              <a:custGeom>
                <a:rect b="b" l="l" r="r" t="t"/>
                <a:pathLst>
                  <a:path extrusionOk="0" h="43881" w="15812">
                    <a:moveTo>
                      <a:pt x="9155" y="0"/>
                    </a:moveTo>
                    <a:cubicBezTo>
                      <a:pt x="6714" y="0"/>
                      <a:pt x="3722" y="1282"/>
                      <a:pt x="2041" y="2052"/>
                    </a:cubicBezTo>
                    <a:cubicBezTo>
                      <a:pt x="1361" y="2378"/>
                      <a:pt x="680" y="2705"/>
                      <a:pt x="0" y="3059"/>
                    </a:cubicBezTo>
                    <a:lnTo>
                      <a:pt x="0" y="43880"/>
                    </a:lnTo>
                    <a:cubicBezTo>
                      <a:pt x="4626" y="40506"/>
                      <a:pt x="8981" y="36750"/>
                      <a:pt x="11757" y="31770"/>
                    </a:cubicBezTo>
                    <a:cubicBezTo>
                      <a:pt x="15539" y="25102"/>
                      <a:pt x="15811" y="17101"/>
                      <a:pt x="14532" y="9726"/>
                    </a:cubicBezTo>
                    <a:cubicBezTo>
                      <a:pt x="14124" y="7331"/>
                      <a:pt x="13743" y="1943"/>
                      <a:pt x="11403" y="528"/>
                    </a:cubicBezTo>
                    <a:cubicBezTo>
                      <a:pt x="10769" y="152"/>
                      <a:pt x="9995" y="0"/>
                      <a:pt x="9155"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7" name="Google Shape;1657;p16"/>
              <p:cNvSpPr/>
              <p:nvPr/>
            </p:nvSpPr>
            <p:spPr>
              <a:xfrm>
                <a:off x="1922325" y="858375"/>
                <a:ext cx="225225" cy="459200"/>
              </a:xfrm>
              <a:custGeom>
                <a:rect b="b" l="l" r="r" t="t"/>
                <a:pathLst>
                  <a:path extrusionOk="0" h="18368" w="9009">
                    <a:moveTo>
                      <a:pt x="1951" y="1"/>
                    </a:moveTo>
                    <a:cubicBezTo>
                      <a:pt x="1296" y="1"/>
                      <a:pt x="640" y="94"/>
                      <a:pt x="1" y="282"/>
                    </a:cubicBezTo>
                    <a:lnTo>
                      <a:pt x="1" y="18352"/>
                    </a:lnTo>
                    <a:cubicBezTo>
                      <a:pt x="120" y="18363"/>
                      <a:pt x="239" y="18368"/>
                      <a:pt x="357" y="18368"/>
                    </a:cubicBezTo>
                    <a:cubicBezTo>
                      <a:pt x="1430" y="18368"/>
                      <a:pt x="2474" y="17944"/>
                      <a:pt x="3430" y="17454"/>
                    </a:cubicBezTo>
                    <a:cubicBezTo>
                      <a:pt x="4246" y="17073"/>
                      <a:pt x="4954" y="16583"/>
                      <a:pt x="5607" y="15984"/>
                    </a:cubicBezTo>
                    <a:cubicBezTo>
                      <a:pt x="6206" y="15331"/>
                      <a:pt x="6668" y="14569"/>
                      <a:pt x="6995" y="13753"/>
                    </a:cubicBezTo>
                    <a:cubicBezTo>
                      <a:pt x="8437" y="10296"/>
                      <a:pt x="9009" y="2568"/>
                      <a:pt x="4763" y="608"/>
                    </a:cubicBezTo>
                    <a:cubicBezTo>
                      <a:pt x="3872" y="203"/>
                      <a:pt x="2914" y="1"/>
                      <a:pt x="195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8" name="Google Shape;1658;p16"/>
              <p:cNvSpPr/>
              <p:nvPr/>
            </p:nvSpPr>
            <p:spPr>
              <a:xfrm>
                <a:off x="2029150" y="816975"/>
                <a:ext cx="162625" cy="171550"/>
              </a:xfrm>
              <a:custGeom>
                <a:rect b="b" l="l" r="r" t="t"/>
                <a:pathLst>
                  <a:path extrusionOk="0" h="6862" w="6505">
                    <a:moveTo>
                      <a:pt x="3910" y="0"/>
                    </a:moveTo>
                    <a:cubicBezTo>
                      <a:pt x="2592" y="0"/>
                      <a:pt x="1320" y="845"/>
                      <a:pt x="708" y="2019"/>
                    </a:cubicBezTo>
                    <a:cubicBezTo>
                      <a:pt x="0" y="3326"/>
                      <a:pt x="82" y="5122"/>
                      <a:pt x="1225" y="6020"/>
                    </a:cubicBezTo>
                    <a:cubicBezTo>
                      <a:pt x="1579" y="6292"/>
                      <a:pt x="1987" y="6482"/>
                      <a:pt x="2422" y="6618"/>
                    </a:cubicBezTo>
                    <a:cubicBezTo>
                      <a:pt x="2819" y="6777"/>
                      <a:pt x="3252" y="6862"/>
                      <a:pt x="3690" y="6862"/>
                    </a:cubicBezTo>
                    <a:cubicBezTo>
                      <a:pt x="4004" y="6862"/>
                      <a:pt x="4320" y="6818"/>
                      <a:pt x="4627" y="6727"/>
                    </a:cubicBezTo>
                    <a:cubicBezTo>
                      <a:pt x="5661" y="6374"/>
                      <a:pt x="6287" y="5258"/>
                      <a:pt x="6369" y="4169"/>
                    </a:cubicBezTo>
                    <a:cubicBezTo>
                      <a:pt x="6505" y="2672"/>
                      <a:pt x="6151" y="332"/>
                      <a:pt x="4355" y="33"/>
                    </a:cubicBezTo>
                    <a:cubicBezTo>
                      <a:pt x="4207" y="11"/>
                      <a:pt x="4058" y="0"/>
                      <a:pt x="3910"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9" name="Google Shape;1659;p16"/>
              <p:cNvSpPr/>
              <p:nvPr/>
            </p:nvSpPr>
            <p:spPr>
              <a:xfrm>
                <a:off x="2147550" y="204900"/>
                <a:ext cx="142225" cy="187800"/>
              </a:xfrm>
              <a:custGeom>
                <a:rect b="b" l="l" r="r" t="t"/>
                <a:pathLst>
                  <a:path extrusionOk="0" h="7512" w="5689">
                    <a:moveTo>
                      <a:pt x="3266" y="1"/>
                    </a:moveTo>
                    <a:cubicBezTo>
                      <a:pt x="2967" y="817"/>
                      <a:pt x="2531" y="1579"/>
                      <a:pt x="2014" y="2260"/>
                    </a:cubicBezTo>
                    <a:cubicBezTo>
                      <a:pt x="1785" y="2514"/>
                      <a:pt x="580" y="3554"/>
                      <a:pt x="91" y="3554"/>
                    </a:cubicBezTo>
                    <a:cubicBezTo>
                      <a:pt x="57" y="3554"/>
                      <a:pt x="27" y="3549"/>
                      <a:pt x="0" y="3539"/>
                    </a:cubicBezTo>
                    <a:lnTo>
                      <a:pt x="0" y="3539"/>
                    </a:lnTo>
                    <a:cubicBezTo>
                      <a:pt x="1606" y="4273"/>
                      <a:pt x="2722" y="5770"/>
                      <a:pt x="2994" y="7512"/>
                    </a:cubicBezTo>
                    <a:cubicBezTo>
                      <a:pt x="3157" y="6641"/>
                      <a:pt x="3538" y="5825"/>
                      <a:pt x="4082" y="5144"/>
                    </a:cubicBezTo>
                    <a:cubicBezTo>
                      <a:pt x="4242" y="4959"/>
                      <a:pt x="5382" y="3508"/>
                      <a:pt x="5667" y="3508"/>
                    </a:cubicBezTo>
                    <a:cubicBezTo>
                      <a:pt x="5675" y="3508"/>
                      <a:pt x="5682" y="3509"/>
                      <a:pt x="5688" y="3511"/>
                    </a:cubicBezTo>
                    <a:cubicBezTo>
                      <a:pt x="4273" y="2913"/>
                      <a:pt x="3320" y="1525"/>
                      <a:pt x="3266"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660" name="Google Shape;1660;p16"/>
            <p:cNvGrpSpPr/>
            <p:nvPr/>
          </p:nvGrpSpPr>
          <p:grpSpPr>
            <a:xfrm>
              <a:off x="49" y="1457473"/>
              <a:ext cx="726541" cy="1114885"/>
              <a:chOff x="1402601" y="742532"/>
              <a:chExt cx="1178875" cy="1808996"/>
            </a:xfrm>
          </p:grpSpPr>
          <p:sp>
            <p:nvSpPr>
              <p:cNvPr id="1661" name="Google Shape;1661;p16"/>
              <p:cNvSpPr/>
              <p:nvPr/>
            </p:nvSpPr>
            <p:spPr>
              <a:xfrm>
                <a:off x="1402601" y="742532"/>
                <a:ext cx="1178875" cy="1654226"/>
              </a:xfrm>
              <a:custGeom>
                <a:rect b="b" l="l" r="r" t="t"/>
                <a:pathLst>
                  <a:path extrusionOk="0" h="67286" w="47951">
                    <a:moveTo>
                      <a:pt x="23818" y="1"/>
                    </a:moveTo>
                    <a:cubicBezTo>
                      <a:pt x="15173" y="1"/>
                      <a:pt x="6784" y="2885"/>
                      <a:pt x="0" y="8250"/>
                    </a:cubicBezTo>
                    <a:lnTo>
                      <a:pt x="0" y="61377"/>
                    </a:lnTo>
                    <a:cubicBezTo>
                      <a:pt x="2901" y="63538"/>
                      <a:pt x="6143" y="65188"/>
                      <a:pt x="9613" y="66155"/>
                    </a:cubicBezTo>
                    <a:cubicBezTo>
                      <a:pt x="12298" y="66911"/>
                      <a:pt x="15099" y="67286"/>
                      <a:pt x="17903" y="67286"/>
                    </a:cubicBezTo>
                    <a:cubicBezTo>
                      <a:pt x="25434" y="67286"/>
                      <a:pt x="32975" y="64578"/>
                      <a:pt x="38281" y="59272"/>
                    </a:cubicBezTo>
                    <a:cubicBezTo>
                      <a:pt x="45619" y="52048"/>
                      <a:pt x="47951" y="39932"/>
                      <a:pt x="43059" y="30831"/>
                    </a:cubicBezTo>
                    <a:lnTo>
                      <a:pt x="43059" y="30831"/>
                    </a:lnTo>
                    <a:cubicBezTo>
                      <a:pt x="39905" y="34114"/>
                      <a:pt x="35600" y="35863"/>
                      <a:pt x="31199" y="35863"/>
                    </a:cubicBezTo>
                    <a:cubicBezTo>
                      <a:pt x="29727" y="35863"/>
                      <a:pt x="28245" y="35667"/>
                      <a:pt x="26791" y="35268"/>
                    </a:cubicBezTo>
                    <a:cubicBezTo>
                      <a:pt x="20989" y="33505"/>
                      <a:pt x="16666" y="28727"/>
                      <a:pt x="15415" y="22811"/>
                    </a:cubicBezTo>
                    <a:cubicBezTo>
                      <a:pt x="13595" y="13426"/>
                      <a:pt x="20022" y="6259"/>
                      <a:pt x="25938" y="59"/>
                    </a:cubicBezTo>
                    <a:cubicBezTo>
                      <a:pt x="25230" y="20"/>
                      <a:pt x="24523" y="1"/>
                      <a:pt x="23818"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2" name="Google Shape;1662;p16"/>
              <p:cNvSpPr/>
              <p:nvPr/>
            </p:nvSpPr>
            <p:spPr>
              <a:xfrm>
                <a:off x="1763395" y="2214223"/>
                <a:ext cx="371996" cy="337306"/>
              </a:xfrm>
              <a:custGeom>
                <a:rect b="b" l="l" r="r" t="t"/>
                <a:pathLst>
                  <a:path extrusionOk="0" h="13720" w="15131">
                    <a:moveTo>
                      <a:pt x="2185" y="1"/>
                    </a:moveTo>
                    <a:cubicBezTo>
                      <a:pt x="1631" y="1"/>
                      <a:pt x="1086" y="111"/>
                      <a:pt x="569" y="379"/>
                    </a:cubicBezTo>
                    <a:cubicBezTo>
                      <a:pt x="0" y="720"/>
                      <a:pt x="910" y="11414"/>
                      <a:pt x="1877" y="12608"/>
                    </a:cubicBezTo>
                    <a:cubicBezTo>
                      <a:pt x="2491" y="13407"/>
                      <a:pt x="3347" y="13719"/>
                      <a:pt x="4329" y="13719"/>
                    </a:cubicBezTo>
                    <a:cubicBezTo>
                      <a:pt x="7264" y="13719"/>
                      <a:pt x="11322" y="10930"/>
                      <a:pt x="13367" y="9992"/>
                    </a:cubicBezTo>
                    <a:cubicBezTo>
                      <a:pt x="14050" y="9707"/>
                      <a:pt x="14789" y="9309"/>
                      <a:pt x="14960" y="8570"/>
                    </a:cubicBezTo>
                    <a:cubicBezTo>
                      <a:pt x="15131" y="7717"/>
                      <a:pt x="14448" y="6977"/>
                      <a:pt x="13766" y="6465"/>
                    </a:cubicBezTo>
                    <a:cubicBezTo>
                      <a:pt x="11320" y="4361"/>
                      <a:pt x="8589" y="2597"/>
                      <a:pt x="5745" y="1118"/>
                    </a:cubicBezTo>
                    <a:cubicBezTo>
                      <a:pt x="4652" y="533"/>
                      <a:pt x="3398" y="1"/>
                      <a:pt x="2185"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six columns">
  <p:cSld name="CUSTOM_4_1">
    <p:spTree>
      <p:nvGrpSpPr>
        <p:cNvPr id="1663" name="Shape 1663"/>
        <p:cNvGrpSpPr/>
        <p:nvPr/>
      </p:nvGrpSpPr>
      <p:grpSpPr>
        <a:xfrm>
          <a:off x="0" y="0"/>
          <a:ext cx="0" cy="0"/>
          <a:chOff x="0" y="0"/>
          <a:chExt cx="0" cy="0"/>
        </a:xfrm>
      </p:grpSpPr>
      <p:grpSp>
        <p:nvGrpSpPr>
          <p:cNvPr id="1664" name="Google Shape;1664;p17"/>
          <p:cNvGrpSpPr/>
          <p:nvPr/>
        </p:nvGrpSpPr>
        <p:grpSpPr>
          <a:xfrm>
            <a:off x="-572850" y="767338"/>
            <a:ext cx="1606713" cy="4376157"/>
            <a:chOff x="-572850" y="767338"/>
            <a:chExt cx="1606713" cy="4376157"/>
          </a:xfrm>
        </p:grpSpPr>
        <p:sp>
          <p:nvSpPr>
            <p:cNvPr id="1665" name="Google Shape;1665;p17"/>
            <p:cNvSpPr/>
            <p:nvPr/>
          </p:nvSpPr>
          <p:spPr>
            <a:xfrm>
              <a:off x="620516" y="4823727"/>
              <a:ext cx="413347" cy="319768"/>
            </a:xfrm>
            <a:custGeom>
              <a:rect b="b" l="l" r="r" t="t"/>
              <a:pathLst>
                <a:path extrusionOk="0" h="8078" w="10442">
                  <a:moveTo>
                    <a:pt x="4388" y="0"/>
                  </a:moveTo>
                  <a:cubicBezTo>
                    <a:pt x="3755" y="0"/>
                    <a:pt x="3134" y="156"/>
                    <a:pt x="2603" y="505"/>
                  </a:cubicBezTo>
                  <a:cubicBezTo>
                    <a:pt x="835" y="1639"/>
                    <a:pt x="768" y="4108"/>
                    <a:pt x="501" y="6209"/>
                  </a:cubicBezTo>
                  <a:cubicBezTo>
                    <a:pt x="435" y="6843"/>
                    <a:pt x="234" y="7477"/>
                    <a:pt x="1" y="8077"/>
                  </a:cubicBezTo>
                  <a:lnTo>
                    <a:pt x="10442" y="8077"/>
                  </a:lnTo>
                  <a:cubicBezTo>
                    <a:pt x="10275" y="6610"/>
                    <a:pt x="9841" y="5175"/>
                    <a:pt x="9207" y="3841"/>
                  </a:cubicBezTo>
                  <a:cubicBezTo>
                    <a:pt x="8674" y="2540"/>
                    <a:pt x="7740" y="1406"/>
                    <a:pt x="6572" y="605"/>
                  </a:cubicBezTo>
                  <a:cubicBezTo>
                    <a:pt x="5918" y="224"/>
                    <a:pt x="5145" y="0"/>
                    <a:pt x="4388"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6" name="Google Shape;1666;p17"/>
            <p:cNvSpPr/>
            <p:nvPr/>
          </p:nvSpPr>
          <p:spPr>
            <a:xfrm>
              <a:off x="-11" y="2353847"/>
              <a:ext cx="314582" cy="1514907"/>
            </a:xfrm>
            <a:custGeom>
              <a:rect b="b" l="l" r="r" t="t"/>
              <a:pathLst>
                <a:path extrusionOk="0" h="50121" w="10408">
                  <a:moveTo>
                    <a:pt x="0" y="1"/>
                  </a:moveTo>
                  <a:lnTo>
                    <a:pt x="0" y="1969"/>
                  </a:lnTo>
                  <a:cubicBezTo>
                    <a:pt x="1501" y="2769"/>
                    <a:pt x="3002" y="3603"/>
                    <a:pt x="4437" y="4470"/>
                  </a:cubicBezTo>
                  <a:cubicBezTo>
                    <a:pt x="5337" y="5004"/>
                    <a:pt x="6338" y="5605"/>
                    <a:pt x="6905" y="6539"/>
                  </a:cubicBezTo>
                  <a:cubicBezTo>
                    <a:pt x="7339" y="7273"/>
                    <a:pt x="7472" y="8240"/>
                    <a:pt x="6839" y="8874"/>
                  </a:cubicBezTo>
                  <a:cubicBezTo>
                    <a:pt x="6303" y="9333"/>
                    <a:pt x="5650" y="9578"/>
                    <a:pt x="4969" y="9578"/>
                  </a:cubicBezTo>
                  <a:cubicBezTo>
                    <a:pt x="4760" y="9578"/>
                    <a:pt x="4548" y="9554"/>
                    <a:pt x="4337" y="9507"/>
                  </a:cubicBezTo>
                  <a:cubicBezTo>
                    <a:pt x="3103" y="9274"/>
                    <a:pt x="1902" y="8674"/>
                    <a:pt x="734" y="8140"/>
                  </a:cubicBezTo>
                  <a:lnTo>
                    <a:pt x="0" y="7840"/>
                  </a:lnTo>
                  <a:lnTo>
                    <a:pt x="0" y="10775"/>
                  </a:lnTo>
                  <a:cubicBezTo>
                    <a:pt x="1702" y="11876"/>
                    <a:pt x="3336" y="13043"/>
                    <a:pt x="4937" y="14278"/>
                  </a:cubicBezTo>
                  <a:cubicBezTo>
                    <a:pt x="5838" y="14945"/>
                    <a:pt x="6672" y="15745"/>
                    <a:pt x="7372" y="16613"/>
                  </a:cubicBezTo>
                  <a:cubicBezTo>
                    <a:pt x="7739" y="17046"/>
                    <a:pt x="8006" y="17513"/>
                    <a:pt x="8206" y="18047"/>
                  </a:cubicBezTo>
                  <a:cubicBezTo>
                    <a:pt x="8306" y="18280"/>
                    <a:pt x="8373" y="18514"/>
                    <a:pt x="8440" y="18747"/>
                  </a:cubicBezTo>
                  <a:cubicBezTo>
                    <a:pt x="8473" y="18914"/>
                    <a:pt x="8373" y="18948"/>
                    <a:pt x="8240" y="19048"/>
                  </a:cubicBezTo>
                  <a:cubicBezTo>
                    <a:pt x="7811" y="19343"/>
                    <a:pt x="7304" y="19449"/>
                    <a:pt x="6782" y="19449"/>
                  </a:cubicBezTo>
                  <a:cubicBezTo>
                    <a:pt x="6126" y="19449"/>
                    <a:pt x="5447" y="19282"/>
                    <a:pt x="4870" y="19114"/>
                  </a:cubicBezTo>
                  <a:cubicBezTo>
                    <a:pt x="3536" y="18747"/>
                    <a:pt x="2269" y="18247"/>
                    <a:pt x="968" y="17780"/>
                  </a:cubicBezTo>
                  <a:lnTo>
                    <a:pt x="0" y="17380"/>
                  </a:lnTo>
                  <a:lnTo>
                    <a:pt x="0" y="21049"/>
                  </a:lnTo>
                  <a:cubicBezTo>
                    <a:pt x="1601" y="22217"/>
                    <a:pt x="3136" y="23551"/>
                    <a:pt x="4537" y="24952"/>
                  </a:cubicBezTo>
                  <a:cubicBezTo>
                    <a:pt x="5471" y="25886"/>
                    <a:pt x="6338" y="26920"/>
                    <a:pt x="7105" y="28021"/>
                  </a:cubicBezTo>
                  <a:cubicBezTo>
                    <a:pt x="7472" y="28454"/>
                    <a:pt x="7706" y="28955"/>
                    <a:pt x="7806" y="29488"/>
                  </a:cubicBezTo>
                  <a:cubicBezTo>
                    <a:pt x="7839" y="29555"/>
                    <a:pt x="7839" y="29655"/>
                    <a:pt x="7806" y="29755"/>
                  </a:cubicBezTo>
                  <a:cubicBezTo>
                    <a:pt x="7806" y="29789"/>
                    <a:pt x="7806" y="29855"/>
                    <a:pt x="7773" y="29889"/>
                  </a:cubicBezTo>
                  <a:cubicBezTo>
                    <a:pt x="7706" y="30055"/>
                    <a:pt x="7506" y="30122"/>
                    <a:pt x="7272" y="30189"/>
                  </a:cubicBezTo>
                  <a:cubicBezTo>
                    <a:pt x="7035" y="30232"/>
                    <a:pt x="6792" y="30251"/>
                    <a:pt x="6546" y="30251"/>
                  </a:cubicBezTo>
                  <a:cubicBezTo>
                    <a:pt x="5447" y="30251"/>
                    <a:pt x="4297" y="29864"/>
                    <a:pt x="3369" y="29455"/>
                  </a:cubicBezTo>
                  <a:cubicBezTo>
                    <a:pt x="2202" y="28921"/>
                    <a:pt x="1101" y="28321"/>
                    <a:pt x="34" y="27654"/>
                  </a:cubicBezTo>
                  <a:lnTo>
                    <a:pt x="34" y="30189"/>
                  </a:lnTo>
                  <a:cubicBezTo>
                    <a:pt x="1368" y="31423"/>
                    <a:pt x="2669" y="32724"/>
                    <a:pt x="3936" y="34058"/>
                  </a:cubicBezTo>
                  <a:cubicBezTo>
                    <a:pt x="4804" y="34992"/>
                    <a:pt x="5938" y="36026"/>
                    <a:pt x="6271" y="37327"/>
                  </a:cubicBezTo>
                  <a:cubicBezTo>
                    <a:pt x="6305" y="37527"/>
                    <a:pt x="6305" y="37761"/>
                    <a:pt x="6271" y="37961"/>
                  </a:cubicBezTo>
                  <a:cubicBezTo>
                    <a:pt x="6205" y="38161"/>
                    <a:pt x="6071" y="38395"/>
                    <a:pt x="5905" y="38528"/>
                  </a:cubicBezTo>
                  <a:cubicBezTo>
                    <a:pt x="5771" y="38662"/>
                    <a:pt x="5604" y="38762"/>
                    <a:pt x="5438" y="38828"/>
                  </a:cubicBezTo>
                  <a:cubicBezTo>
                    <a:pt x="5304" y="38895"/>
                    <a:pt x="5204" y="38928"/>
                    <a:pt x="5071" y="38962"/>
                  </a:cubicBezTo>
                  <a:cubicBezTo>
                    <a:pt x="4971" y="38962"/>
                    <a:pt x="4837" y="38995"/>
                    <a:pt x="4737" y="38995"/>
                  </a:cubicBezTo>
                  <a:cubicBezTo>
                    <a:pt x="4664" y="39001"/>
                    <a:pt x="4591" y="39003"/>
                    <a:pt x="4518" y="39003"/>
                  </a:cubicBezTo>
                  <a:cubicBezTo>
                    <a:pt x="3231" y="39003"/>
                    <a:pt x="2008" y="38192"/>
                    <a:pt x="934" y="37561"/>
                  </a:cubicBezTo>
                  <a:cubicBezTo>
                    <a:pt x="634" y="37394"/>
                    <a:pt x="334" y="37227"/>
                    <a:pt x="34" y="37060"/>
                  </a:cubicBezTo>
                  <a:lnTo>
                    <a:pt x="34" y="40997"/>
                  </a:lnTo>
                  <a:lnTo>
                    <a:pt x="134" y="41130"/>
                  </a:lnTo>
                  <a:cubicBezTo>
                    <a:pt x="1335" y="42364"/>
                    <a:pt x="2469" y="43699"/>
                    <a:pt x="3469" y="45066"/>
                  </a:cubicBezTo>
                  <a:cubicBezTo>
                    <a:pt x="4070" y="45900"/>
                    <a:pt x="4971" y="47401"/>
                    <a:pt x="4270" y="48402"/>
                  </a:cubicBezTo>
                  <a:cubicBezTo>
                    <a:pt x="3972" y="48838"/>
                    <a:pt x="3547" y="48998"/>
                    <a:pt x="3078" y="48998"/>
                  </a:cubicBezTo>
                  <a:cubicBezTo>
                    <a:pt x="2185" y="48998"/>
                    <a:pt x="1135" y="48418"/>
                    <a:pt x="501" y="48068"/>
                  </a:cubicBezTo>
                  <a:lnTo>
                    <a:pt x="67" y="47835"/>
                  </a:lnTo>
                  <a:lnTo>
                    <a:pt x="67" y="49036"/>
                  </a:lnTo>
                  <a:cubicBezTo>
                    <a:pt x="997" y="49578"/>
                    <a:pt x="2068" y="50121"/>
                    <a:pt x="3138" y="50121"/>
                  </a:cubicBezTo>
                  <a:cubicBezTo>
                    <a:pt x="3450" y="50121"/>
                    <a:pt x="3762" y="50075"/>
                    <a:pt x="4070" y="49970"/>
                  </a:cubicBezTo>
                  <a:cubicBezTo>
                    <a:pt x="5638" y="49436"/>
                    <a:pt x="6005" y="47768"/>
                    <a:pt x="5571" y="46334"/>
                  </a:cubicBezTo>
                  <a:cubicBezTo>
                    <a:pt x="5071" y="44699"/>
                    <a:pt x="3903" y="43398"/>
                    <a:pt x="2869" y="42097"/>
                  </a:cubicBezTo>
                  <a:cubicBezTo>
                    <a:pt x="2068" y="41130"/>
                    <a:pt x="1268" y="40196"/>
                    <a:pt x="434" y="39295"/>
                  </a:cubicBezTo>
                  <a:lnTo>
                    <a:pt x="434" y="39295"/>
                  </a:lnTo>
                  <a:cubicBezTo>
                    <a:pt x="1635" y="39996"/>
                    <a:pt x="2936" y="40663"/>
                    <a:pt x="4337" y="40763"/>
                  </a:cubicBezTo>
                  <a:cubicBezTo>
                    <a:pt x="4428" y="40770"/>
                    <a:pt x="4521" y="40773"/>
                    <a:pt x="4613" y="40773"/>
                  </a:cubicBezTo>
                  <a:cubicBezTo>
                    <a:pt x="5877" y="40773"/>
                    <a:pt x="7247" y="40143"/>
                    <a:pt x="7806" y="38962"/>
                  </a:cubicBezTo>
                  <a:cubicBezTo>
                    <a:pt x="8573" y="37361"/>
                    <a:pt x="7739" y="35760"/>
                    <a:pt x="6672" y="34525"/>
                  </a:cubicBezTo>
                  <a:cubicBezTo>
                    <a:pt x="5604" y="33291"/>
                    <a:pt x="4470" y="32290"/>
                    <a:pt x="3369" y="31190"/>
                  </a:cubicBezTo>
                  <a:lnTo>
                    <a:pt x="3369" y="31190"/>
                  </a:lnTo>
                  <a:cubicBezTo>
                    <a:pt x="4432" y="31627"/>
                    <a:pt x="5583" y="31860"/>
                    <a:pt x="6740" y="31860"/>
                  </a:cubicBezTo>
                  <a:cubicBezTo>
                    <a:pt x="6817" y="31860"/>
                    <a:pt x="6895" y="31859"/>
                    <a:pt x="6972" y="31857"/>
                  </a:cubicBezTo>
                  <a:cubicBezTo>
                    <a:pt x="7806" y="31823"/>
                    <a:pt x="8640" y="31623"/>
                    <a:pt x="9140" y="30889"/>
                  </a:cubicBezTo>
                  <a:cubicBezTo>
                    <a:pt x="9507" y="30322"/>
                    <a:pt x="9641" y="29622"/>
                    <a:pt x="9474" y="28955"/>
                  </a:cubicBezTo>
                  <a:cubicBezTo>
                    <a:pt x="9174" y="27587"/>
                    <a:pt x="8073" y="26386"/>
                    <a:pt x="7172" y="25352"/>
                  </a:cubicBezTo>
                  <a:cubicBezTo>
                    <a:pt x="5204" y="23151"/>
                    <a:pt x="3002" y="21149"/>
                    <a:pt x="601" y="19448"/>
                  </a:cubicBezTo>
                  <a:lnTo>
                    <a:pt x="267" y="19214"/>
                  </a:lnTo>
                  <a:lnTo>
                    <a:pt x="267" y="19214"/>
                  </a:lnTo>
                  <a:cubicBezTo>
                    <a:pt x="1568" y="19715"/>
                    <a:pt x="2869" y="20248"/>
                    <a:pt x="4203" y="20649"/>
                  </a:cubicBezTo>
                  <a:cubicBezTo>
                    <a:pt x="5045" y="20922"/>
                    <a:pt x="5953" y="21143"/>
                    <a:pt x="6851" y="21143"/>
                  </a:cubicBezTo>
                  <a:cubicBezTo>
                    <a:pt x="7378" y="21143"/>
                    <a:pt x="7901" y="21067"/>
                    <a:pt x="8406" y="20882"/>
                  </a:cubicBezTo>
                  <a:cubicBezTo>
                    <a:pt x="9107" y="20715"/>
                    <a:pt x="9674" y="20248"/>
                    <a:pt x="10074" y="19648"/>
                  </a:cubicBezTo>
                  <a:cubicBezTo>
                    <a:pt x="10408" y="18948"/>
                    <a:pt x="10241" y="18147"/>
                    <a:pt x="9941" y="17446"/>
                  </a:cubicBezTo>
                  <a:cubicBezTo>
                    <a:pt x="9440" y="16212"/>
                    <a:pt x="8673" y="15111"/>
                    <a:pt x="7672" y="14244"/>
                  </a:cubicBezTo>
                  <a:cubicBezTo>
                    <a:pt x="6672" y="13310"/>
                    <a:pt x="5604" y="12476"/>
                    <a:pt x="4470" y="11676"/>
                  </a:cubicBezTo>
                  <a:cubicBezTo>
                    <a:pt x="4137" y="11442"/>
                    <a:pt x="3770" y="11209"/>
                    <a:pt x="3403" y="10942"/>
                  </a:cubicBezTo>
                  <a:lnTo>
                    <a:pt x="3403" y="10942"/>
                  </a:lnTo>
                  <a:cubicBezTo>
                    <a:pt x="3996" y="11101"/>
                    <a:pt x="4595" y="11204"/>
                    <a:pt x="5187" y="11204"/>
                  </a:cubicBezTo>
                  <a:cubicBezTo>
                    <a:pt x="5960" y="11204"/>
                    <a:pt x="6721" y="11028"/>
                    <a:pt x="7439" y="10575"/>
                  </a:cubicBezTo>
                  <a:cubicBezTo>
                    <a:pt x="8540" y="9941"/>
                    <a:pt x="9174" y="8707"/>
                    <a:pt x="9073" y="7439"/>
                  </a:cubicBezTo>
                  <a:cubicBezTo>
                    <a:pt x="8907" y="6072"/>
                    <a:pt x="8206" y="4871"/>
                    <a:pt x="7105" y="4070"/>
                  </a:cubicBezTo>
                  <a:cubicBezTo>
                    <a:pt x="6005" y="3236"/>
                    <a:pt x="4837" y="2536"/>
                    <a:pt x="3636" y="1869"/>
                  </a:cubicBezTo>
                  <a:cubicBezTo>
                    <a:pt x="2402" y="1235"/>
                    <a:pt x="1201" y="601"/>
                    <a:pt x="0"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667" name="Google Shape;1667;p17"/>
            <p:cNvGrpSpPr/>
            <p:nvPr/>
          </p:nvGrpSpPr>
          <p:grpSpPr>
            <a:xfrm>
              <a:off x="14" y="3988596"/>
              <a:ext cx="666447" cy="1062682"/>
              <a:chOff x="1184187" y="1750276"/>
              <a:chExt cx="746134" cy="1189747"/>
            </a:xfrm>
          </p:grpSpPr>
          <p:sp>
            <p:nvSpPr>
              <p:cNvPr id="1668" name="Google Shape;1668;p17"/>
              <p:cNvSpPr/>
              <p:nvPr/>
            </p:nvSpPr>
            <p:spPr>
              <a:xfrm>
                <a:off x="1184187" y="1750276"/>
                <a:ext cx="739062" cy="1189747"/>
              </a:xfrm>
              <a:custGeom>
                <a:rect b="b" l="l" r="r" t="t"/>
                <a:pathLst>
                  <a:path extrusionOk="0" h="39363" w="24452">
                    <a:moveTo>
                      <a:pt x="12010" y="1"/>
                    </a:moveTo>
                    <a:cubicBezTo>
                      <a:pt x="12010" y="1"/>
                      <a:pt x="12009" y="1"/>
                      <a:pt x="12009" y="1"/>
                    </a:cubicBezTo>
                    <a:lnTo>
                      <a:pt x="12009" y="1"/>
                    </a:lnTo>
                    <a:cubicBezTo>
                      <a:pt x="12009" y="1"/>
                      <a:pt x="12010" y="1"/>
                      <a:pt x="12010" y="1"/>
                    </a:cubicBezTo>
                    <a:close/>
                    <a:moveTo>
                      <a:pt x="12009" y="1"/>
                    </a:moveTo>
                    <a:lnTo>
                      <a:pt x="12009" y="1"/>
                    </a:lnTo>
                    <a:cubicBezTo>
                      <a:pt x="9274" y="7840"/>
                      <a:pt x="7340" y="15912"/>
                      <a:pt x="6172" y="24118"/>
                    </a:cubicBezTo>
                    <a:cubicBezTo>
                      <a:pt x="4071" y="22350"/>
                      <a:pt x="2002" y="20549"/>
                      <a:pt x="1" y="18681"/>
                    </a:cubicBezTo>
                    <a:lnTo>
                      <a:pt x="1" y="18681"/>
                    </a:lnTo>
                    <a:lnTo>
                      <a:pt x="34" y="39362"/>
                    </a:lnTo>
                    <a:cubicBezTo>
                      <a:pt x="8207" y="32524"/>
                      <a:pt x="17380" y="24819"/>
                      <a:pt x="23318" y="19582"/>
                    </a:cubicBezTo>
                    <a:cubicBezTo>
                      <a:pt x="23885" y="19115"/>
                      <a:pt x="24452" y="18548"/>
                      <a:pt x="24418" y="17814"/>
                    </a:cubicBezTo>
                    <a:cubicBezTo>
                      <a:pt x="24418" y="17413"/>
                      <a:pt x="11545" y="1338"/>
                      <a:pt x="12009"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9" name="Google Shape;1669;p17"/>
              <p:cNvSpPr/>
              <p:nvPr/>
            </p:nvSpPr>
            <p:spPr>
              <a:xfrm>
                <a:off x="1626801" y="1870119"/>
                <a:ext cx="303519" cy="281727"/>
              </a:xfrm>
              <a:custGeom>
                <a:rect b="b" l="l" r="r" t="t"/>
                <a:pathLst>
                  <a:path extrusionOk="0" h="9321" w="10042">
                    <a:moveTo>
                      <a:pt x="3274" y="581"/>
                    </a:moveTo>
                    <a:cubicBezTo>
                      <a:pt x="3293" y="581"/>
                      <a:pt x="3314" y="589"/>
                      <a:pt x="3336" y="606"/>
                    </a:cubicBezTo>
                    <a:cubicBezTo>
                      <a:pt x="3437" y="673"/>
                      <a:pt x="3537" y="773"/>
                      <a:pt x="3637" y="873"/>
                    </a:cubicBezTo>
                    <a:lnTo>
                      <a:pt x="3970" y="1273"/>
                    </a:lnTo>
                    <a:lnTo>
                      <a:pt x="4604" y="2007"/>
                    </a:lnTo>
                    <a:cubicBezTo>
                      <a:pt x="5438" y="2974"/>
                      <a:pt x="6239" y="3975"/>
                      <a:pt x="7006" y="4976"/>
                    </a:cubicBezTo>
                    <a:cubicBezTo>
                      <a:pt x="7439" y="5543"/>
                      <a:pt x="7873" y="6143"/>
                      <a:pt x="8307" y="6710"/>
                    </a:cubicBezTo>
                    <a:cubicBezTo>
                      <a:pt x="8507" y="7010"/>
                      <a:pt x="8707" y="7277"/>
                      <a:pt x="8940" y="7578"/>
                    </a:cubicBezTo>
                    <a:cubicBezTo>
                      <a:pt x="9049" y="7741"/>
                      <a:pt x="9225" y="7993"/>
                      <a:pt x="9213" y="8225"/>
                    </a:cubicBezTo>
                    <a:lnTo>
                      <a:pt x="9213" y="8225"/>
                    </a:lnTo>
                    <a:cubicBezTo>
                      <a:pt x="8380" y="8157"/>
                      <a:pt x="7547" y="8120"/>
                      <a:pt x="6714" y="8120"/>
                    </a:cubicBezTo>
                    <a:cubicBezTo>
                      <a:pt x="6122" y="8120"/>
                      <a:pt x="5530" y="8138"/>
                      <a:pt x="4938" y="8178"/>
                    </a:cubicBezTo>
                    <a:cubicBezTo>
                      <a:pt x="4204" y="8211"/>
                      <a:pt x="3470" y="8278"/>
                      <a:pt x="2736" y="8378"/>
                    </a:cubicBezTo>
                    <a:cubicBezTo>
                      <a:pt x="2062" y="8466"/>
                      <a:pt x="1414" y="8580"/>
                      <a:pt x="768" y="8764"/>
                    </a:cubicBezTo>
                    <a:lnTo>
                      <a:pt x="768" y="8764"/>
                    </a:lnTo>
                    <a:cubicBezTo>
                      <a:pt x="1642" y="6469"/>
                      <a:pt x="2363" y="4086"/>
                      <a:pt x="2903" y="1673"/>
                    </a:cubicBezTo>
                    <a:cubicBezTo>
                      <a:pt x="2970" y="1406"/>
                      <a:pt x="3003" y="1106"/>
                      <a:pt x="3103" y="839"/>
                    </a:cubicBezTo>
                    <a:cubicBezTo>
                      <a:pt x="3131" y="756"/>
                      <a:pt x="3181" y="581"/>
                      <a:pt x="3274" y="581"/>
                    </a:cubicBezTo>
                    <a:close/>
                    <a:moveTo>
                      <a:pt x="3236" y="0"/>
                    </a:moveTo>
                    <a:cubicBezTo>
                      <a:pt x="3203" y="0"/>
                      <a:pt x="3170" y="2"/>
                      <a:pt x="3136" y="5"/>
                    </a:cubicBezTo>
                    <a:cubicBezTo>
                      <a:pt x="2903" y="72"/>
                      <a:pt x="2703" y="239"/>
                      <a:pt x="2603" y="472"/>
                    </a:cubicBezTo>
                    <a:cubicBezTo>
                      <a:pt x="2469" y="739"/>
                      <a:pt x="2402" y="1006"/>
                      <a:pt x="2369" y="1306"/>
                    </a:cubicBezTo>
                    <a:cubicBezTo>
                      <a:pt x="2269" y="1673"/>
                      <a:pt x="2202" y="2007"/>
                      <a:pt x="2102" y="2374"/>
                    </a:cubicBezTo>
                    <a:cubicBezTo>
                      <a:pt x="1969" y="3041"/>
                      <a:pt x="1769" y="3741"/>
                      <a:pt x="1569" y="4409"/>
                    </a:cubicBezTo>
                    <a:cubicBezTo>
                      <a:pt x="1135" y="5943"/>
                      <a:pt x="635" y="7477"/>
                      <a:pt x="34" y="8945"/>
                    </a:cubicBezTo>
                    <a:cubicBezTo>
                      <a:pt x="1" y="9112"/>
                      <a:pt x="101" y="9279"/>
                      <a:pt x="268" y="9312"/>
                    </a:cubicBezTo>
                    <a:cubicBezTo>
                      <a:pt x="290" y="9318"/>
                      <a:pt x="313" y="9320"/>
                      <a:pt x="336" y="9320"/>
                    </a:cubicBezTo>
                    <a:cubicBezTo>
                      <a:pt x="454" y="9320"/>
                      <a:pt x="579" y="9251"/>
                      <a:pt x="635" y="9112"/>
                    </a:cubicBezTo>
                    <a:cubicBezTo>
                      <a:pt x="635" y="9110"/>
                      <a:pt x="636" y="9109"/>
                      <a:pt x="637" y="9107"/>
                    </a:cubicBezTo>
                    <a:lnTo>
                      <a:pt x="637" y="9107"/>
                    </a:lnTo>
                    <a:cubicBezTo>
                      <a:pt x="1336" y="9069"/>
                      <a:pt x="2036" y="8974"/>
                      <a:pt x="2736" y="8878"/>
                    </a:cubicBezTo>
                    <a:cubicBezTo>
                      <a:pt x="3437" y="8812"/>
                      <a:pt x="4204" y="8745"/>
                      <a:pt x="4971" y="8712"/>
                    </a:cubicBezTo>
                    <a:cubicBezTo>
                      <a:pt x="5436" y="8691"/>
                      <a:pt x="5904" y="8679"/>
                      <a:pt x="6374" y="8679"/>
                    </a:cubicBezTo>
                    <a:cubicBezTo>
                      <a:pt x="7389" y="8679"/>
                      <a:pt x="8415" y="8731"/>
                      <a:pt x="9441" y="8845"/>
                    </a:cubicBezTo>
                    <a:cubicBezTo>
                      <a:pt x="9541" y="8845"/>
                      <a:pt x="9641" y="8778"/>
                      <a:pt x="9674" y="8678"/>
                    </a:cubicBezTo>
                    <a:cubicBezTo>
                      <a:pt x="10041" y="8045"/>
                      <a:pt x="9541" y="7444"/>
                      <a:pt x="9207" y="6944"/>
                    </a:cubicBezTo>
                    <a:cubicBezTo>
                      <a:pt x="8774" y="6377"/>
                      <a:pt x="8373" y="5810"/>
                      <a:pt x="7940" y="5276"/>
                    </a:cubicBezTo>
                    <a:cubicBezTo>
                      <a:pt x="7106" y="4175"/>
                      <a:pt x="6205" y="3074"/>
                      <a:pt x="5305" y="1974"/>
                    </a:cubicBezTo>
                    <a:cubicBezTo>
                      <a:pt x="4871" y="1440"/>
                      <a:pt x="4404" y="906"/>
                      <a:pt x="3937" y="372"/>
                    </a:cubicBezTo>
                    <a:cubicBezTo>
                      <a:pt x="3787" y="132"/>
                      <a:pt x="3529" y="0"/>
                      <a:pt x="3236"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0" name="Google Shape;1670;p17"/>
              <p:cNvSpPr/>
              <p:nvPr/>
            </p:nvSpPr>
            <p:spPr>
              <a:xfrm>
                <a:off x="1433785" y="2353144"/>
                <a:ext cx="295782" cy="288528"/>
              </a:xfrm>
              <a:custGeom>
                <a:rect b="b" l="l" r="r" t="t"/>
                <a:pathLst>
                  <a:path extrusionOk="0" h="9546" w="9786">
                    <a:moveTo>
                      <a:pt x="3274" y="758"/>
                    </a:moveTo>
                    <a:lnTo>
                      <a:pt x="3274" y="758"/>
                    </a:lnTo>
                    <a:cubicBezTo>
                      <a:pt x="5199" y="2697"/>
                      <a:pt x="6846" y="4877"/>
                      <a:pt x="8188" y="7241"/>
                    </a:cubicBezTo>
                    <a:cubicBezTo>
                      <a:pt x="8505" y="7796"/>
                      <a:pt x="8801" y="8372"/>
                      <a:pt x="9076" y="8952"/>
                    </a:cubicBezTo>
                    <a:lnTo>
                      <a:pt x="9076" y="8952"/>
                    </a:lnTo>
                    <a:cubicBezTo>
                      <a:pt x="7663" y="8771"/>
                      <a:pt x="6271" y="8587"/>
                      <a:pt x="4852" y="8375"/>
                    </a:cubicBezTo>
                    <a:cubicBezTo>
                      <a:pt x="4085" y="8275"/>
                      <a:pt x="3318" y="8142"/>
                      <a:pt x="2551" y="8042"/>
                    </a:cubicBezTo>
                    <a:cubicBezTo>
                      <a:pt x="1866" y="7923"/>
                      <a:pt x="1181" y="7803"/>
                      <a:pt x="472" y="7708"/>
                    </a:cubicBezTo>
                    <a:lnTo>
                      <a:pt x="472" y="7708"/>
                    </a:lnTo>
                    <a:cubicBezTo>
                      <a:pt x="508" y="7678"/>
                      <a:pt x="536" y="7634"/>
                      <a:pt x="549" y="7575"/>
                    </a:cubicBezTo>
                    <a:cubicBezTo>
                      <a:pt x="783" y="6974"/>
                      <a:pt x="916" y="6340"/>
                      <a:pt x="1150" y="5707"/>
                    </a:cubicBezTo>
                    <a:cubicBezTo>
                      <a:pt x="1350" y="5073"/>
                      <a:pt x="1550" y="4506"/>
                      <a:pt x="1783" y="3939"/>
                    </a:cubicBezTo>
                    <a:cubicBezTo>
                      <a:pt x="2237" y="2851"/>
                      <a:pt x="2717" y="1791"/>
                      <a:pt x="3274" y="758"/>
                    </a:cubicBezTo>
                    <a:close/>
                    <a:moveTo>
                      <a:pt x="3175" y="1"/>
                    </a:moveTo>
                    <a:cubicBezTo>
                      <a:pt x="3079" y="1"/>
                      <a:pt x="2989" y="42"/>
                      <a:pt x="2951" y="136"/>
                    </a:cubicBezTo>
                    <a:cubicBezTo>
                      <a:pt x="2317" y="1303"/>
                      <a:pt x="1750" y="2471"/>
                      <a:pt x="1283" y="3705"/>
                    </a:cubicBezTo>
                    <a:cubicBezTo>
                      <a:pt x="1016" y="4306"/>
                      <a:pt x="816" y="4939"/>
                      <a:pt x="616" y="5573"/>
                    </a:cubicBezTo>
                    <a:cubicBezTo>
                      <a:pt x="416" y="6174"/>
                      <a:pt x="249" y="6807"/>
                      <a:pt x="116" y="7475"/>
                    </a:cubicBezTo>
                    <a:cubicBezTo>
                      <a:pt x="96" y="7563"/>
                      <a:pt x="120" y="7634"/>
                      <a:pt x="165" y="7683"/>
                    </a:cubicBezTo>
                    <a:lnTo>
                      <a:pt x="165" y="7683"/>
                    </a:lnTo>
                    <a:cubicBezTo>
                      <a:pt x="11" y="7734"/>
                      <a:pt x="1" y="8011"/>
                      <a:pt x="182" y="8042"/>
                    </a:cubicBezTo>
                    <a:lnTo>
                      <a:pt x="149" y="8042"/>
                    </a:lnTo>
                    <a:cubicBezTo>
                      <a:pt x="916" y="8242"/>
                      <a:pt x="1717" y="8342"/>
                      <a:pt x="2517" y="8475"/>
                    </a:cubicBezTo>
                    <a:lnTo>
                      <a:pt x="4819" y="8876"/>
                    </a:lnTo>
                    <a:cubicBezTo>
                      <a:pt x="6353" y="9109"/>
                      <a:pt x="7921" y="9343"/>
                      <a:pt x="9489" y="9543"/>
                    </a:cubicBezTo>
                    <a:cubicBezTo>
                      <a:pt x="9502" y="9545"/>
                      <a:pt x="9515" y="9546"/>
                      <a:pt x="9528" y="9546"/>
                    </a:cubicBezTo>
                    <a:cubicBezTo>
                      <a:pt x="9730" y="9546"/>
                      <a:pt x="9785" y="9300"/>
                      <a:pt x="9722" y="9142"/>
                    </a:cubicBezTo>
                    <a:cubicBezTo>
                      <a:pt x="8522" y="6507"/>
                      <a:pt x="6920" y="4039"/>
                      <a:pt x="5052" y="1871"/>
                    </a:cubicBezTo>
                    <a:cubicBezTo>
                      <a:pt x="4519" y="1237"/>
                      <a:pt x="3952" y="636"/>
                      <a:pt x="3385" y="69"/>
                    </a:cubicBezTo>
                    <a:cubicBezTo>
                      <a:pt x="3326" y="26"/>
                      <a:pt x="3249" y="1"/>
                      <a:pt x="3175"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671" name="Google Shape;1671;p17"/>
            <p:cNvGrpSpPr/>
            <p:nvPr/>
          </p:nvGrpSpPr>
          <p:grpSpPr>
            <a:xfrm>
              <a:off x="-572850" y="767338"/>
              <a:ext cx="1108325" cy="1268475"/>
              <a:chOff x="4275675" y="598425"/>
              <a:chExt cx="1108325" cy="1268475"/>
            </a:xfrm>
          </p:grpSpPr>
          <p:sp>
            <p:nvSpPr>
              <p:cNvPr id="1672" name="Google Shape;1672;p17"/>
              <p:cNvSpPr/>
              <p:nvPr/>
            </p:nvSpPr>
            <p:spPr>
              <a:xfrm>
                <a:off x="4441000" y="855200"/>
                <a:ext cx="70100" cy="70775"/>
              </a:xfrm>
              <a:custGeom>
                <a:rect b="b" l="l" r="r" t="t"/>
                <a:pathLst>
                  <a:path extrusionOk="0" h="2831" w="2804">
                    <a:moveTo>
                      <a:pt x="1525" y="0"/>
                    </a:moveTo>
                    <a:lnTo>
                      <a:pt x="1171" y="55"/>
                    </a:lnTo>
                    <a:cubicBezTo>
                      <a:pt x="953" y="109"/>
                      <a:pt x="763" y="245"/>
                      <a:pt x="599" y="381"/>
                    </a:cubicBezTo>
                    <a:lnTo>
                      <a:pt x="382" y="626"/>
                    </a:lnTo>
                    <a:cubicBezTo>
                      <a:pt x="246" y="735"/>
                      <a:pt x="164" y="871"/>
                      <a:pt x="110" y="1035"/>
                    </a:cubicBezTo>
                    <a:cubicBezTo>
                      <a:pt x="28" y="1198"/>
                      <a:pt x="1" y="1361"/>
                      <a:pt x="1" y="1524"/>
                    </a:cubicBezTo>
                    <a:cubicBezTo>
                      <a:pt x="1" y="1715"/>
                      <a:pt x="28" y="1878"/>
                      <a:pt x="110" y="2041"/>
                    </a:cubicBezTo>
                    <a:cubicBezTo>
                      <a:pt x="164" y="2178"/>
                      <a:pt x="246" y="2341"/>
                      <a:pt x="382" y="2450"/>
                    </a:cubicBezTo>
                    <a:lnTo>
                      <a:pt x="627" y="2640"/>
                    </a:lnTo>
                    <a:cubicBezTo>
                      <a:pt x="844" y="2749"/>
                      <a:pt x="1062" y="2831"/>
                      <a:pt x="1280" y="2831"/>
                    </a:cubicBezTo>
                    <a:lnTo>
                      <a:pt x="1634" y="2776"/>
                    </a:lnTo>
                    <a:cubicBezTo>
                      <a:pt x="1851" y="2722"/>
                      <a:pt x="2042" y="2586"/>
                      <a:pt x="2178" y="2422"/>
                    </a:cubicBezTo>
                    <a:lnTo>
                      <a:pt x="2205" y="2422"/>
                    </a:lnTo>
                    <a:cubicBezTo>
                      <a:pt x="2287" y="2368"/>
                      <a:pt x="2341" y="2286"/>
                      <a:pt x="2423" y="2205"/>
                    </a:cubicBezTo>
                    <a:cubicBezTo>
                      <a:pt x="2559" y="2096"/>
                      <a:pt x="2640" y="1960"/>
                      <a:pt x="2695" y="1797"/>
                    </a:cubicBezTo>
                    <a:cubicBezTo>
                      <a:pt x="2776" y="1633"/>
                      <a:pt x="2804" y="1470"/>
                      <a:pt x="2804" y="1307"/>
                    </a:cubicBezTo>
                    <a:cubicBezTo>
                      <a:pt x="2776" y="953"/>
                      <a:pt x="2640" y="626"/>
                      <a:pt x="2423" y="381"/>
                    </a:cubicBezTo>
                    <a:lnTo>
                      <a:pt x="2178" y="191"/>
                    </a:lnTo>
                    <a:cubicBezTo>
                      <a:pt x="1960" y="82"/>
                      <a:pt x="1742" y="0"/>
                      <a:pt x="1525"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3" name="Google Shape;1673;p17"/>
              <p:cNvSpPr/>
              <p:nvPr/>
            </p:nvSpPr>
            <p:spPr>
              <a:xfrm>
                <a:off x="4356650" y="774225"/>
                <a:ext cx="82325" cy="63975"/>
              </a:xfrm>
              <a:custGeom>
                <a:rect b="b" l="l" r="r" t="t"/>
                <a:pathLst>
                  <a:path extrusionOk="0" h="2559" w="3293">
                    <a:moveTo>
                      <a:pt x="1660" y="1"/>
                    </a:moveTo>
                    <a:cubicBezTo>
                      <a:pt x="0" y="1"/>
                      <a:pt x="0" y="2559"/>
                      <a:pt x="1660" y="2559"/>
                    </a:cubicBezTo>
                    <a:cubicBezTo>
                      <a:pt x="3293" y="2559"/>
                      <a:pt x="3293" y="1"/>
                      <a:pt x="1660"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4" name="Google Shape;1674;p17"/>
              <p:cNvSpPr/>
              <p:nvPr/>
            </p:nvSpPr>
            <p:spPr>
              <a:xfrm>
                <a:off x="4609050" y="901450"/>
                <a:ext cx="70775" cy="64175"/>
              </a:xfrm>
              <a:custGeom>
                <a:rect b="b" l="l" r="r" t="t"/>
                <a:pathLst>
                  <a:path extrusionOk="0" h="2567" w="2831">
                    <a:moveTo>
                      <a:pt x="1307" y="1"/>
                    </a:moveTo>
                    <a:cubicBezTo>
                      <a:pt x="1116" y="1"/>
                      <a:pt x="953" y="28"/>
                      <a:pt x="790" y="110"/>
                    </a:cubicBezTo>
                    <a:cubicBezTo>
                      <a:pt x="490" y="219"/>
                      <a:pt x="245" y="464"/>
                      <a:pt x="109" y="790"/>
                    </a:cubicBezTo>
                    <a:cubicBezTo>
                      <a:pt x="28" y="953"/>
                      <a:pt x="1" y="1117"/>
                      <a:pt x="1" y="1280"/>
                    </a:cubicBezTo>
                    <a:lnTo>
                      <a:pt x="55" y="1634"/>
                    </a:lnTo>
                    <a:cubicBezTo>
                      <a:pt x="109" y="1852"/>
                      <a:pt x="245" y="2042"/>
                      <a:pt x="409" y="2178"/>
                    </a:cubicBezTo>
                    <a:lnTo>
                      <a:pt x="654" y="2396"/>
                    </a:lnTo>
                    <a:cubicBezTo>
                      <a:pt x="844" y="2505"/>
                      <a:pt x="1089" y="2559"/>
                      <a:pt x="1307" y="2559"/>
                    </a:cubicBezTo>
                    <a:lnTo>
                      <a:pt x="1552" y="2559"/>
                    </a:lnTo>
                    <a:cubicBezTo>
                      <a:pt x="1581" y="2564"/>
                      <a:pt x="1610" y="2566"/>
                      <a:pt x="1639" y="2566"/>
                    </a:cubicBezTo>
                    <a:cubicBezTo>
                      <a:pt x="1773" y="2566"/>
                      <a:pt x="1907" y="2517"/>
                      <a:pt x="2042" y="2450"/>
                    </a:cubicBezTo>
                    <a:cubicBezTo>
                      <a:pt x="2178" y="2396"/>
                      <a:pt x="2341" y="2314"/>
                      <a:pt x="2450" y="2178"/>
                    </a:cubicBezTo>
                    <a:cubicBezTo>
                      <a:pt x="2668" y="1933"/>
                      <a:pt x="2804" y="1607"/>
                      <a:pt x="2831" y="1280"/>
                    </a:cubicBezTo>
                    <a:lnTo>
                      <a:pt x="2776" y="926"/>
                    </a:lnTo>
                    <a:cubicBezTo>
                      <a:pt x="2722" y="736"/>
                      <a:pt x="2586" y="518"/>
                      <a:pt x="2450" y="382"/>
                    </a:cubicBezTo>
                    <a:lnTo>
                      <a:pt x="2178" y="164"/>
                    </a:lnTo>
                    <a:cubicBezTo>
                      <a:pt x="1987" y="55"/>
                      <a:pt x="1742" y="1"/>
                      <a:pt x="1525"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5" name="Google Shape;1675;p17"/>
              <p:cNvSpPr/>
              <p:nvPr/>
            </p:nvSpPr>
            <p:spPr>
              <a:xfrm>
                <a:off x="4528100" y="982425"/>
                <a:ext cx="63975" cy="70100"/>
              </a:xfrm>
              <a:custGeom>
                <a:rect b="b" l="l" r="r" t="t"/>
                <a:pathLst>
                  <a:path extrusionOk="0" h="2804" w="2559">
                    <a:moveTo>
                      <a:pt x="1279" y="0"/>
                    </a:moveTo>
                    <a:lnTo>
                      <a:pt x="925" y="55"/>
                    </a:lnTo>
                    <a:cubicBezTo>
                      <a:pt x="708" y="109"/>
                      <a:pt x="517" y="218"/>
                      <a:pt x="381" y="381"/>
                    </a:cubicBezTo>
                    <a:cubicBezTo>
                      <a:pt x="299" y="463"/>
                      <a:pt x="245" y="545"/>
                      <a:pt x="163" y="654"/>
                    </a:cubicBezTo>
                    <a:cubicBezTo>
                      <a:pt x="54" y="844"/>
                      <a:pt x="0" y="1062"/>
                      <a:pt x="0" y="1280"/>
                    </a:cubicBezTo>
                    <a:lnTo>
                      <a:pt x="0" y="1307"/>
                    </a:lnTo>
                    <a:lnTo>
                      <a:pt x="0" y="1524"/>
                    </a:lnTo>
                    <a:cubicBezTo>
                      <a:pt x="0" y="1688"/>
                      <a:pt x="27" y="1878"/>
                      <a:pt x="109" y="2014"/>
                    </a:cubicBezTo>
                    <a:cubicBezTo>
                      <a:pt x="163" y="2178"/>
                      <a:pt x="245" y="2314"/>
                      <a:pt x="381" y="2423"/>
                    </a:cubicBezTo>
                    <a:cubicBezTo>
                      <a:pt x="490" y="2559"/>
                      <a:pt x="626" y="2640"/>
                      <a:pt x="789" y="2695"/>
                    </a:cubicBezTo>
                    <a:cubicBezTo>
                      <a:pt x="925" y="2776"/>
                      <a:pt x="1116" y="2804"/>
                      <a:pt x="1279" y="2804"/>
                    </a:cubicBezTo>
                    <a:lnTo>
                      <a:pt x="1633" y="2776"/>
                    </a:lnTo>
                    <a:cubicBezTo>
                      <a:pt x="1823" y="2695"/>
                      <a:pt x="2041" y="2586"/>
                      <a:pt x="2177" y="2423"/>
                    </a:cubicBezTo>
                    <a:cubicBezTo>
                      <a:pt x="2259" y="2341"/>
                      <a:pt x="2313" y="2259"/>
                      <a:pt x="2395" y="2150"/>
                    </a:cubicBezTo>
                    <a:cubicBezTo>
                      <a:pt x="2504" y="1960"/>
                      <a:pt x="2558" y="1742"/>
                      <a:pt x="2558" y="1524"/>
                    </a:cubicBezTo>
                    <a:lnTo>
                      <a:pt x="2558" y="1280"/>
                    </a:lnTo>
                    <a:cubicBezTo>
                      <a:pt x="2558" y="1116"/>
                      <a:pt x="2531" y="926"/>
                      <a:pt x="2449" y="790"/>
                    </a:cubicBezTo>
                    <a:cubicBezTo>
                      <a:pt x="2395" y="626"/>
                      <a:pt x="2313" y="490"/>
                      <a:pt x="2177" y="381"/>
                    </a:cubicBezTo>
                    <a:cubicBezTo>
                      <a:pt x="1932" y="137"/>
                      <a:pt x="1606" y="0"/>
                      <a:pt x="1279"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6" name="Google Shape;1676;p17"/>
              <p:cNvSpPr/>
              <p:nvPr/>
            </p:nvSpPr>
            <p:spPr>
              <a:xfrm>
                <a:off x="4617225" y="1075625"/>
                <a:ext cx="82350" cy="63975"/>
              </a:xfrm>
              <a:custGeom>
                <a:rect b="b" l="l" r="r" t="t"/>
                <a:pathLst>
                  <a:path extrusionOk="0" h="2559" w="3294">
                    <a:moveTo>
                      <a:pt x="1660" y="1"/>
                    </a:moveTo>
                    <a:cubicBezTo>
                      <a:pt x="0" y="1"/>
                      <a:pt x="0" y="2559"/>
                      <a:pt x="1660" y="2559"/>
                    </a:cubicBezTo>
                    <a:cubicBezTo>
                      <a:pt x="3293" y="2559"/>
                      <a:pt x="3293" y="1"/>
                      <a:pt x="1660"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7" name="Google Shape;1677;p17"/>
              <p:cNvSpPr/>
              <p:nvPr/>
            </p:nvSpPr>
            <p:spPr>
              <a:xfrm>
                <a:off x="4533525" y="1180075"/>
                <a:ext cx="64675" cy="75875"/>
              </a:xfrm>
              <a:custGeom>
                <a:rect b="b" l="l" r="r" t="t"/>
                <a:pathLst>
                  <a:path extrusionOk="0" h="3035" w="2587">
                    <a:moveTo>
                      <a:pt x="1293" y="0"/>
                    </a:moveTo>
                    <a:cubicBezTo>
                      <a:pt x="967" y="0"/>
                      <a:pt x="640" y="123"/>
                      <a:pt x="382" y="368"/>
                    </a:cubicBezTo>
                    <a:cubicBezTo>
                      <a:pt x="164" y="613"/>
                      <a:pt x="28" y="939"/>
                      <a:pt x="1" y="1293"/>
                    </a:cubicBezTo>
                    <a:lnTo>
                      <a:pt x="1" y="1756"/>
                    </a:lnTo>
                    <a:cubicBezTo>
                      <a:pt x="28" y="2082"/>
                      <a:pt x="137" y="2409"/>
                      <a:pt x="382" y="2654"/>
                    </a:cubicBezTo>
                    <a:cubicBezTo>
                      <a:pt x="627" y="2899"/>
                      <a:pt x="953" y="3035"/>
                      <a:pt x="1307" y="3035"/>
                    </a:cubicBezTo>
                    <a:cubicBezTo>
                      <a:pt x="1634" y="3035"/>
                      <a:pt x="1960" y="2899"/>
                      <a:pt x="2205" y="2654"/>
                    </a:cubicBezTo>
                    <a:cubicBezTo>
                      <a:pt x="2450" y="2409"/>
                      <a:pt x="2559" y="2082"/>
                      <a:pt x="2586" y="1756"/>
                    </a:cubicBezTo>
                    <a:lnTo>
                      <a:pt x="2586" y="1293"/>
                    </a:lnTo>
                    <a:cubicBezTo>
                      <a:pt x="2586" y="939"/>
                      <a:pt x="2450" y="613"/>
                      <a:pt x="2205" y="368"/>
                    </a:cubicBezTo>
                    <a:cubicBezTo>
                      <a:pt x="1947" y="123"/>
                      <a:pt x="1620" y="0"/>
                      <a:pt x="1293"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8" name="Google Shape;1678;p17"/>
              <p:cNvSpPr/>
              <p:nvPr/>
            </p:nvSpPr>
            <p:spPr>
              <a:xfrm>
                <a:off x="4626750" y="1307450"/>
                <a:ext cx="70100" cy="69675"/>
              </a:xfrm>
              <a:custGeom>
                <a:rect b="b" l="l" r="r" t="t"/>
                <a:pathLst>
                  <a:path extrusionOk="0" h="2787" w="2804">
                    <a:moveTo>
                      <a:pt x="1366" y="1"/>
                    </a:moveTo>
                    <a:cubicBezTo>
                      <a:pt x="1337" y="1"/>
                      <a:pt x="1308" y="3"/>
                      <a:pt x="1279" y="8"/>
                    </a:cubicBezTo>
                    <a:cubicBezTo>
                      <a:pt x="925" y="8"/>
                      <a:pt x="626" y="144"/>
                      <a:pt x="354" y="389"/>
                    </a:cubicBezTo>
                    <a:cubicBezTo>
                      <a:pt x="299" y="471"/>
                      <a:pt x="245" y="552"/>
                      <a:pt x="163" y="634"/>
                    </a:cubicBezTo>
                    <a:cubicBezTo>
                      <a:pt x="55" y="824"/>
                      <a:pt x="0" y="1069"/>
                      <a:pt x="0" y="1287"/>
                    </a:cubicBezTo>
                    <a:lnTo>
                      <a:pt x="27" y="1614"/>
                    </a:lnTo>
                    <a:cubicBezTo>
                      <a:pt x="109" y="1831"/>
                      <a:pt x="218" y="2022"/>
                      <a:pt x="381" y="2185"/>
                    </a:cubicBezTo>
                    <a:lnTo>
                      <a:pt x="599" y="2430"/>
                    </a:lnTo>
                    <a:cubicBezTo>
                      <a:pt x="847" y="2660"/>
                      <a:pt x="1165" y="2787"/>
                      <a:pt x="1491" y="2787"/>
                    </a:cubicBezTo>
                    <a:cubicBezTo>
                      <a:pt x="1666" y="2787"/>
                      <a:pt x="1843" y="2751"/>
                      <a:pt x="2014" y="2675"/>
                    </a:cubicBezTo>
                    <a:cubicBezTo>
                      <a:pt x="2177" y="2648"/>
                      <a:pt x="2313" y="2539"/>
                      <a:pt x="2422" y="2430"/>
                    </a:cubicBezTo>
                    <a:lnTo>
                      <a:pt x="2640" y="2158"/>
                    </a:lnTo>
                    <a:cubicBezTo>
                      <a:pt x="2749" y="1967"/>
                      <a:pt x="2803" y="1750"/>
                      <a:pt x="2803" y="1505"/>
                    </a:cubicBezTo>
                    <a:cubicBezTo>
                      <a:pt x="2776" y="1396"/>
                      <a:pt x="2776" y="1287"/>
                      <a:pt x="2749" y="1178"/>
                    </a:cubicBezTo>
                    <a:cubicBezTo>
                      <a:pt x="2694" y="960"/>
                      <a:pt x="2585" y="770"/>
                      <a:pt x="2422" y="607"/>
                    </a:cubicBezTo>
                    <a:lnTo>
                      <a:pt x="2177" y="389"/>
                    </a:lnTo>
                    <a:cubicBezTo>
                      <a:pt x="2068" y="253"/>
                      <a:pt x="1932" y="171"/>
                      <a:pt x="1769" y="117"/>
                    </a:cubicBezTo>
                    <a:cubicBezTo>
                      <a:pt x="1635" y="50"/>
                      <a:pt x="1500" y="1"/>
                      <a:pt x="136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9" name="Google Shape;1679;p17"/>
              <p:cNvSpPr/>
              <p:nvPr/>
            </p:nvSpPr>
            <p:spPr>
              <a:xfrm>
                <a:off x="4419925" y="1093325"/>
                <a:ext cx="83025" cy="63975"/>
              </a:xfrm>
              <a:custGeom>
                <a:rect b="b" l="l" r="r" t="t"/>
                <a:pathLst>
                  <a:path extrusionOk="0" h="2559" w="3321">
                    <a:moveTo>
                      <a:pt x="1660" y="0"/>
                    </a:moveTo>
                    <a:cubicBezTo>
                      <a:pt x="0" y="0"/>
                      <a:pt x="0" y="2559"/>
                      <a:pt x="1660" y="2559"/>
                    </a:cubicBezTo>
                    <a:cubicBezTo>
                      <a:pt x="3320" y="2559"/>
                      <a:pt x="3320" y="0"/>
                      <a:pt x="166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0" name="Google Shape;1680;p17"/>
              <p:cNvSpPr/>
              <p:nvPr/>
            </p:nvSpPr>
            <p:spPr>
              <a:xfrm>
                <a:off x="4452575" y="1289950"/>
                <a:ext cx="72825" cy="70100"/>
              </a:xfrm>
              <a:custGeom>
                <a:rect b="b" l="l" r="r" t="t"/>
                <a:pathLst>
                  <a:path extrusionOk="0" h="2804" w="2913">
                    <a:moveTo>
                      <a:pt x="1524" y="0"/>
                    </a:moveTo>
                    <a:lnTo>
                      <a:pt x="1171" y="55"/>
                    </a:lnTo>
                    <a:cubicBezTo>
                      <a:pt x="953" y="109"/>
                      <a:pt x="762" y="218"/>
                      <a:pt x="626" y="381"/>
                    </a:cubicBezTo>
                    <a:lnTo>
                      <a:pt x="381" y="626"/>
                    </a:lnTo>
                    <a:cubicBezTo>
                      <a:pt x="245" y="735"/>
                      <a:pt x="164" y="871"/>
                      <a:pt x="109" y="1034"/>
                    </a:cubicBezTo>
                    <a:cubicBezTo>
                      <a:pt x="28" y="1171"/>
                      <a:pt x="0" y="1361"/>
                      <a:pt x="0" y="1524"/>
                    </a:cubicBezTo>
                    <a:cubicBezTo>
                      <a:pt x="28" y="1851"/>
                      <a:pt x="136" y="2177"/>
                      <a:pt x="381" y="2422"/>
                    </a:cubicBezTo>
                    <a:lnTo>
                      <a:pt x="653" y="2640"/>
                    </a:lnTo>
                    <a:cubicBezTo>
                      <a:pt x="844" y="2749"/>
                      <a:pt x="1062" y="2803"/>
                      <a:pt x="1279" y="2803"/>
                    </a:cubicBezTo>
                    <a:lnTo>
                      <a:pt x="1633" y="2749"/>
                    </a:lnTo>
                    <a:cubicBezTo>
                      <a:pt x="1851" y="2695"/>
                      <a:pt x="2041" y="2586"/>
                      <a:pt x="2205" y="2422"/>
                    </a:cubicBezTo>
                    <a:lnTo>
                      <a:pt x="2422" y="2177"/>
                    </a:lnTo>
                    <a:cubicBezTo>
                      <a:pt x="2803" y="1824"/>
                      <a:pt x="2912" y="1252"/>
                      <a:pt x="2694" y="790"/>
                    </a:cubicBezTo>
                    <a:cubicBezTo>
                      <a:pt x="2640" y="626"/>
                      <a:pt x="2558" y="490"/>
                      <a:pt x="2422" y="381"/>
                    </a:cubicBezTo>
                    <a:lnTo>
                      <a:pt x="2177" y="164"/>
                    </a:lnTo>
                    <a:cubicBezTo>
                      <a:pt x="1960" y="55"/>
                      <a:pt x="1742" y="0"/>
                      <a:pt x="152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1" name="Google Shape;1681;p17"/>
              <p:cNvSpPr/>
              <p:nvPr/>
            </p:nvSpPr>
            <p:spPr>
              <a:xfrm>
                <a:off x="4655325" y="1214925"/>
                <a:ext cx="64650" cy="70275"/>
              </a:xfrm>
              <a:custGeom>
                <a:rect b="b" l="l" r="r" t="t"/>
                <a:pathLst>
                  <a:path extrusionOk="0" h="2811" w="2586">
                    <a:moveTo>
                      <a:pt x="1393" y="1"/>
                    </a:moveTo>
                    <a:cubicBezTo>
                      <a:pt x="1364" y="1"/>
                      <a:pt x="1335" y="3"/>
                      <a:pt x="1306" y="8"/>
                    </a:cubicBezTo>
                    <a:lnTo>
                      <a:pt x="953" y="35"/>
                    </a:lnTo>
                    <a:cubicBezTo>
                      <a:pt x="735" y="89"/>
                      <a:pt x="544" y="225"/>
                      <a:pt x="381" y="389"/>
                    </a:cubicBezTo>
                    <a:cubicBezTo>
                      <a:pt x="327" y="470"/>
                      <a:pt x="245" y="552"/>
                      <a:pt x="191" y="634"/>
                    </a:cubicBezTo>
                    <a:cubicBezTo>
                      <a:pt x="82" y="824"/>
                      <a:pt x="0" y="1069"/>
                      <a:pt x="0" y="1287"/>
                    </a:cubicBezTo>
                    <a:lnTo>
                      <a:pt x="0" y="1532"/>
                    </a:lnTo>
                    <a:cubicBezTo>
                      <a:pt x="27" y="1858"/>
                      <a:pt x="163" y="2185"/>
                      <a:pt x="381" y="2430"/>
                    </a:cubicBezTo>
                    <a:cubicBezTo>
                      <a:pt x="626" y="2648"/>
                      <a:pt x="953" y="2784"/>
                      <a:pt x="1306" y="2811"/>
                    </a:cubicBezTo>
                    <a:lnTo>
                      <a:pt x="1633" y="2756"/>
                    </a:lnTo>
                    <a:cubicBezTo>
                      <a:pt x="1851" y="2702"/>
                      <a:pt x="2041" y="2566"/>
                      <a:pt x="2204" y="2430"/>
                    </a:cubicBezTo>
                    <a:lnTo>
                      <a:pt x="2395" y="2158"/>
                    </a:lnTo>
                    <a:cubicBezTo>
                      <a:pt x="2531" y="1967"/>
                      <a:pt x="2585" y="1749"/>
                      <a:pt x="2585" y="1505"/>
                    </a:cubicBezTo>
                    <a:lnTo>
                      <a:pt x="2585" y="1287"/>
                    </a:lnTo>
                    <a:cubicBezTo>
                      <a:pt x="2585" y="1096"/>
                      <a:pt x="2558" y="933"/>
                      <a:pt x="2477" y="797"/>
                    </a:cubicBezTo>
                    <a:cubicBezTo>
                      <a:pt x="2422" y="634"/>
                      <a:pt x="2313" y="470"/>
                      <a:pt x="2204" y="362"/>
                    </a:cubicBezTo>
                    <a:cubicBezTo>
                      <a:pt x="2096" y="253"/>
                      <a:pt x="1932" y="144"/>
                      <a:pt x="1796" y="117"/>
                    </a:cubicBezTo>
                    <a:cubicBezTo>
                      <a:pt x="1662" y="49"/>
                      <a:pt x="1528" y="1"/>
                      <a:pt x="1393"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2" name="Google Shape;1682;p17"/>
              <p:cNvSpPr/>
              <p:nvPr/>
            </p:nvSpPr>
            <p:spPr>
              <a:xfrm>
                <a:off x="4739000" y="1139575"/>
                <a:ext cx="83025" cy="64000"/>
              </a:xfrm>
              <a:custGeom>
                <a:rect b="b" l="l" r="r" t="t"/>
                <a:pathLst>
                  <a:path extrusionOk="0" h="2560" w="3321">
                    <a:moveTo>
                      <a:pt x="1661" y="1"/>
                    </a:moveTo>
                    <a:cubicBezTo>
                      <a:pt x="0" y="1"/>
                      <a:pt x="0" y="2559"/>
                      <a:pt x="1661" y="2559"/>
                    </a:cubicBezTo>
                    <a:cubicBezTo>
                      <a:pt x="3321" y="2559"/>
                      <a:pt x="3321" y="1"/>
                      <a:pt x="166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3" name="Google Shape;1683;p17"/>
              <p:cNvSpPr/>
              <p:nvPr/>
            </p:nvSpPr>
            <p:spPr>
              <a:xfrm>
                <a:off x="4753975" y="1012175"/>
                <a:ext cx="70100" cy="64150"/>
              </a:xfrm>
              <a:custGeom>
                <a:rect b="b" l="l" r="r" t="t"/>
                <a:pathLst>
                  <a:path extrusionOk="0" h="2566" w="2804">
                    <a:moveTo>
                      <a:pt x="1190" y="1"/>
                    </a:moveTo>
                    <a:cubicBezTo>
                      <a:pt x="1050" y="1"/>
                      <a:pt x="901" y="50"/>
                      <a:pt x="789" y="117"/>
                    </a:cubicBezTo>
                    <a:cubicBezTo>
                      <a:pt x="327" y="307"/>
                      <a:pt x="0" y="770"/>
                      <a:pt x="0" y="1287"/>
                    </a:cubicBezTo>
                    <a:lnTo>
                      <a:pt x="55" y="1614"/>
                    </a:lnTo>
                    <a:cubicBezTo>
                      <a:pt x="109" y="1831"/>
                      <a:pt x="218" y="2022"/>
                      <a:pt x="381" y="2185"/>
                    </a:cubicBezTo>
                    <a:lnTo>
                      <a:pt x="653" y="2376"/>
                    </a:lnTo>
                    <a:cubicBezTo>
                      <a:pt x="844" y="2512"/>
                      <a:pt x="1062" y="2566"/>
                      <a:pt x="1279" y="2566"/>
                    </a:cubicBezTo>
                    <a:lnTo>
                      <a:pt x="1524" y="2566"/>
                    </a:lnTo>
                    <a:cubicBezTo>
                      <a:pt x="2205" y="2539"/>
                      <a:pt x="2776" y="1967"/>
                      <a:pt x="2803" y="1287"/>
                    </a:cubicBezTo>
                    <a:lnTo>
                      <a:pt x="2749" y="933"/>
                    </a:lnTo>
                    <a:cubicBezTo>
                      <a:pt x="2694" y="715"/>
                      <a:pt x="2558" y="525"/>
                      <a:pt x="2422" y="362"/>
                    </a:cubicBezTo>
                    <a:lnTo>
                      <a:pt x="2150" y="171"/>
                    </a:lnTo>
                    <a:cubicBezTo>
                      <a:pt x="1960" y="62"/>
                      <a:pt x="1742" y="8"/>
                      <a:pt x="1524" y="8"/>
                    </a:cubicBezTo>
                    <a:lnTo>
                      <a:pt x="1279" y="8"/>
                    </a:lnTo>
                    <a:cubicBezTo>
                      <a:pt x="1250" y="3"/>
                      <a:pt x="1221" y="1"/>
                      <a:pt x="1190"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4" name="Google Shape;1684;p17"/>
              <p:cNvSpPr/>
              <p:nvPr/>
            </p:nvSpPr>
            <p:spPr>
              <a:xfrm>
                <a:off x="4768250" y="1266825"/>
                <a:ext cx="82350" cy="64650"/>
              </a:xfrm>
              <a:custGeom>
                <a:rect b="b" l="l" r="r" t="t"/>
                <a:pathLst>
                  <a:path extrusionOk="0" h="2586" w="3294">
                    <a:moveTo>
                      <a:pt x="1634" y="0"/>
                    </a:moveTo>
                    <a:cubicBezTo>
                      <a:pt x="1" y="0"/>
                      <a:pt x="1" y="2585"/>
                      <a:pt x="1634" y="2585"/>
                    </a:cubicBezTo>
                    <a:cubicBezTo>
                      <a:pt x="3294" y="2585"/>
                      <a:pt x="3294" y="0"/>
                      <a:pt x="163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5" name="Google Shape;1685;p17"/>
              <p:cNvSpPr/>
              <p:nvPr/>
            </p:nvSpPr>
            <p:spPr>
              <a:xfrm>
                <a:off x="4855350" y="1133475"/>
                <a:ext cx="82325" cy="64650"/>
              </a:xfrm>
              <a:custGeom>
                <a:rect b="b" l="l" r="r" t="t"/>
                <a:pathLst>
                  <a:path extrusionOk="0" h="2586" w="3293">
                    <a:moveTo>
                      <a:pt x="1660" y="0"/>
                    </a:moveTo>
                    <a:cubicBezTo>
                      <a:pt x="0" y="0"/>
                      <a:pt x="0" y="2585"/>
                      <a:pt x="1660" y="2585"/>
                    </a:cubicBezTo>
                    <a:cubicBezTo>
                      <a:pt x="3293" y="2585"/>
                      <a:pt x="3293" y="0"/>
                      <a:pt x="166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6" name="Google Shape;1686;p17"/>
              <p:cNvSpPr/>
              <p:nvPr/>
            </p:nvSpPr>
            <p:spPr>
              <a:xfrm>
                <a:off x="4942425" y="1247075"/>
                <a:ext cx="46300" cy="51050"/>
              </a:xfrm>
              <a:custGeom>
                <a:rect b="b" l="l" r="r" t="t"/>
                <a:pathLst>
                  <a:path extrusionOk="0" h="2042" w="1852">
                    <a:moveTo>
                      <a:pt x="926" y="1"/>
                    </a:moveTo>
                    <a:lnTo>
                      <a:pt x="708" y="28"/>
                    </a:lnTo>
                    <a:cubicBezTo>
                      <a:pt x="545" y="55"/>
                      <a:pt x="409" y="137"/>
                      <a:pt x="300" y="273"/>
                    </a:cubicBezTo>
                    <a:lnTo>
                      <a:pt x="137" y="436"/>
                    </a:lnTo>
                    <a:cubicBezTo>
                      <a:pt x="55" y="600"/>
                      <a:pt x="28" y="763"/>
                      <a:pt x="28" y="899"/>
                    </a:cubicBezTo>
                    <a:lnTo>
                      <a:pt x="28" y="926"/>
                    </a:lnTo>
                    <a:lnTo>
                      <a:pt x="28" y="1144"/>
                    </a:lnTo>
                    <a:cubicBezTo>
                      <a:pt x="0" y="1253"/>
                      <a:pt x="28" y="1389"/>
                      <a:pt x="109" y="1498"/>
                    </a:cubicBezTo>
                    <a:cubicBezTo>
                      <a:pt x="137" y="1606"/>
                      <a:pt x="191" y="1688"/>
                      <a:pt x="300" y="1770"/>
                    </a:cubicBezTo>
                    <a:cubicBezTo>
                      <a:pt x="354" y="1879"/>
                      <a:pt x="463" y="1933"/>
                      <a:pt x="572" y="1960"/>
                    </a:cubicBezTo>
                    <a:cubicBezTo>
                      <a:pt x="681" y="2015"/>
                      <a:pt x="817" y="2042"/>
                      <a:pt x="926" y="2042"/>
                    </a:cubicBezTo>
                    <a:lnTo>
                      <a:pt x="1171" y="2015"/>
                    </a:lnTo>
                    <a:cubicBezTo>
                      <a:pt x="1307" y="1960"/>
                      <a:pt x="1470" y="1879"/>
                      <a:pt x="1579" y="1770"/>
                    </a:cubicBezTo>
                    <a:lnTo>
                      <a:pt x="1715" y="1606"/>
                    </a:lnTo>
                    <a:cubicBezTo>
                      <a:pt x="1797" y="1443"/>
                      <a:pt x="1851" y="1280"/>
                      <a:pt x="1851" y="1144"/>
                    </a:cubicBezTo>
                    <a:lnTo>
                      <a:pt x="1851" y="899"/>
                    </a:lnTo>
                    <a:cubicBezTo>
                      <a:pt x="1851" y="790"/>
                      <a:pt x="1824" y="654"/>
                      <a:pt x="1769" y="572"/>
                    </a:cubicBezTo>
                    <a:cubicBezTo>
                      <a:pt x="1688" y="327"/>
                      <a:pt x="1497" y="164"/>
                      <a:pt x="1280" y="82"/>
                    </a:cubicBezTo>
                    <a:cubicBezTo>
                      <a:pt x="1171" y="28"/>
                      <a:pt x="1062" y="1"/>
                      <a:pt x="92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7" name="Google Shape;1687;p17"/>
              <p:cNvSpPr/>
              <p:nvPr/>
            </p:nvSpPr>
            <p:spPr>
              <a:xfrm>
                <a:off x="4849225" y="1374300"/>
                <a:ext cx="59200" cy="46300"/>
              </a:xfrm>
              <a:custGeom>
                <a:rect b="b" l="l" r="r" t="t"/>
                <a:pathLst>
                  <a:path extrusionOk="0" h="1852" w="2368">
                    <a:moveTo>
                      <a:pt x="1198" y="1"/>
                    </a:moveTo>
                    <a:cubicBezTo>
                      <a:pt x="0" y="1"/>
                      <a:pt x="0" y="1851"/>
                      <a:pt x="1198" y="1851"/>
                    </a:cubicBezTo>
                    <a:cubicBezTo>
                      <a:pt x="2368" y="1851"/>
                      <a:pt x="2368" y="1"/>
                      <a:pt x="1198"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8" name="Google Shape;1688;p17"/>
              <p:cNvSpPr/>
              <p:nvPr/>
            </p:nvSpPr>
            <p:spPr>
              <a:xfrm>
                <a:off x="4948550" y="1362750"/>
                <a:ext cx="52400" cy="45600"/>
              </a:xfrm>
              <a:custGeom>
                <a:rect b="b" l="l" r="r" t="t"/>
                <a:pathLst>
                  <a:path extrusionOk="0" h="1824" w="2096">
                    <a:moveTo>
                      <a:pt x="926" y="0"/>
                    </a:moveTo>
                    <a:cubicBezTo>
                      <a:pt x="817" y="0"/>
                      <a:pt x="681" y="27"/>
                      <a:pt x="572" y="82"/>
                    </a:cubicBezTo>
                    <a:cubicBezTo>
                      <a:pt x="354" y="164"/>
                      <a:pt x="191" y="354"/>
                      <a:pt x="109" y="572"/>
                    </a:cubicBezTo>
                    <a:cubicBezTo>
                      <a:pt x="28" y="681"/>
                      <a:pt x="0" y="789"/>
                      <a:pt x="28" y="926"/>
                    </a:cubicBezTo>
                    <a:lnTo>
                      <a:pt x="55" y="1170"/>
                    </a:lnTo>
                    <a:cubicBezTo>
                      <a:pt x="82" y="1307"/>
                      <a:pt x="164" y="1443"/>
                      <a:pt x="273" y="1551"/>
                    </a:cubicBezTo>
                    <a:lnTo>
                      <a:pt x="463" y="1715"/>
                    </a:lnTo>
                    <a:cubicBezTo>
                      <a:pt x="599" y="1796"/>
                      <a:pt x="762" y="1824"/>
                      <a:pt x="926" y="1824"/>
                    </a:cubicBezTo>
                    <a:lnTo>
                      <a:pt x="1171" y="1824"/>
                    </a:lnTo>
                    <a:cubicBezTo>
                      <a:pt x="1524" y="1824"/>
                      <a:pt x="1851" y="1606"/>
                      <a:pt x="2014" y="1279"/>
                    </a:cubicBezTo>
                    <a:cubicBezTo>
                      <a:pt x="2069" y="1170"/>
                      <a:pt x="2096" y="1062"/>
                      <a:pt x="2069" y="953"/>
                    </a:cubicBezTo>
                    <a:lnTo>
                      <a:pt x="2041" y="708"/>
                    </a:lnTo>
                    <a:cubicBezTo>
                      <a:pt x="2014" y="545"/>
                      <a:pt x="1933" y="408"/>
                      <a:pt x="1824" y="300"/>
                    </a:cubicBezTo>
                    <a:lnTo>
                      <a:pt x="1633" y="136"/>
                    </a:lnTo>
                    <a:cubicBezTo>
                      <a:pt x="1497" y="55"/>
                      <a:pt x="1334" y="27"/>
                      <a:pt x="1171" y="27"/>
                    </a:cubicBezTo>
                    <a:lnTo>
                      <a:pt x="1143"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9" name="Google Shape;1689;p17"/>
              <p:cNvSpPr/>
              <p:nvPr/>
            </p:nvSpPr>
            <p:spPr>
              <a:xfrm>
                <a:off x="5040400" y="1200825"/>
                <a:ext cx="59200" cy="45600"/>
              </a:xfrm>
              <a:custGeom>
                <a:rect b="b" l="l" r="r" t="t"/>
                <a:pathLst>
                  <a:path extrusionOk="0" h="1824" w="2368">
                    <a:moveTo>
                      <a:pt x="1198" y="0"/>
                    </a:moveTo>
                    <a:cubicBezTo>
                      <a:pt x="0" y="0"/>
                      <a:pt x="0" y="1824"/>
                      <a:pt x="1198" y="1824"/>
                    </a:cubicBezTo>
                    <a:cubicBezTo>
                      <a:pt x="2368" y="1824"/>
                      <a:pt x="2368" y="0"/>
                      <a:pt x="1198"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0" name="Google Shape;1690;p17"/>
              <p:cNvSpPr/>
              <p:nvPr/>
            </p:nvSpPr>
            <p:spPr>
              <a:xfrm>
                <a:off x="4895475" y="998075"/>
                <a:ext cx="59225" cy="45600"/>
              </a:xfrm>
              <a:custGeom>
                <a:rect b="b" l="l" r="r" t="t"/>
                <a:pathLst>
                  <a:path extrusionOk="0" h="1824" w="2369">
                    <a:moveTo>
                      <a:pt x="1198" y="0"/>
                    </a:moveTo>
                    <a:cubicBezTo>
                      <a:pt x="1" y="0"/>
                      <a:pt x="1" y="1824"/>
                      <a:pt x="1198" y="1824"/>
                    </a:cubicBezTo>
                    <a:cubicBezTo>
                      <a:pt x="2368" y="1824"/>
                      <a:pt x="2368" y="0"/>
                      <a:pt x="1198"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1" name="Google Shape;1691;p17"/>
              <p:cNvSpPr/>
              <p:nvPr/>
            </p:nvSpPr>
            <p:spPr>
              <a:xfrm>
                <a:off x="4988000" y="1102175"/>
                <a:ext cx="59225" cy="46275"/>
              </a:xfrm>
              <a:custGeom>
                <a:rect b="b" l="l" r="r" t="t"/>
                <a:pathLst>
                  <a:path extrusionOk="0" h="1851" w="2369">
                    <a:moveTo>
                      <a:pt x="1198" y="0"/>
                    </a:moveTo>
                    <a:cubicBezTo>
                      <a:pt x="28" y="0"/>
                      <a:pt x="1" y="1851"/>
                      <a:pt x="1198" y="1851"/>
                    </a:cubicBezTo>
                    <a:cubicBezTo>
                      <a:pt x="2368" y="1851"/>
                      <a:pt x="2368" y="0"/>
                      <a:pt x="1198"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2" name="Google Shape;1692;p17"/>
              <p:cNvSpPr/>
              <p:nvPr/>
            </p:nvSpPr>
            <p:spPr>
              <a:xfrm>
                <a:off x="4747175" y="1390650"/>
                <a:ext cx="49675" cy="47400"/>
              </a:xfrm>
              <a:custGeom>
                <a:rect b="b" l="l" r="r" t="t"/>
                <a:pathLst>
                  <a:path extrusionOk="0" h="1896" w="1987">
                    <a:moveTo>
                      <a:pt x="205" y="772"/>
                    </a:moveTo>
                    <a:lnTo>
                      <a:pt x="205" y="772"/>
                    </a:lnTo>
                    <a:cubicBezTo>
                      <a:pt x="188" y="855"/>
                      <a:pt x="180" y="943"/>
                      <a:pt x="181" y="1033"/>
                    </a:cubicBezTo>
                    <a:lnTo>
                      <a:pt x="181" y="1033"/>
                    </a:lnTo>
                    <a:cubicBezTo>
                      <a:pt x="175" y="1015"/>
                      <a:pt x="169" y="997"/>
                      <a:pt x="163" y="980"/>
                    </a:cubicBezTo>
                    <a:cubicBezTo>
                      <a:pt x="163" y="910"/>
                      <a:pt x="183" y="841"/>
                      <a:pt x="205" y="772"/>
                    </a:cubicBezTo>
                    <a:close/>
                    <a:moveTo>
                      <a:pt x="1823" y="1225"/>
                    </a:moveTo>
                    <a:lnTo>
                      <a:pt x="1742" y="1442"/>
                    </a:lnTo>
                    <a:lnTo>
                      <a:pt x="1659" y="1525"/>
                    </a:lnTo>
                    <a:lnTo>
                      <a:pt x="1659" y="1525"/>
                    </a:lnTo>
                    <a:cubicBezTo>
                      <a:pt x="1728" y="1425"/>
                      <a:pt x="1783" y="1325"/>
                      <a:pt x="1823" y="1225"/>
                    </a:cubicBezTo>
                    <a:close/>
                    <a:moveTo>
                      <a:pt x="1415" y="1769"/>
                    </a:moveTo>
                    <a:lnTo>
                      <a:pt x="1342" y="1796"/>
                    </a:lnTo>
                    <a:lnTo>
                      <a:pt x="1342" y="1796"/>
                    </a:lnTo>
                    <a:cubicBezTo>
                      <a:pt x="1359" y="1787"/>
                      <a:pt x="1374" y="1778"/>
                      <a:pt x="1388" y="1769"/>
                    </a:cubicBezTo>
                    <a:close/>
                    <a:moveTo>
                      <a:pt x="1225" y="1851"/>
                    </a:moveTo>
                    <a:lnTo>
                      <a:pt x="1209" y="1852"/>
                    </a:lnTo>
                    <a:lnTo>
                      <a:pt x="1209" y="1852"/>
                    </a:lnTo>
                    <a:cubicBezTo>
                      <a:pt x="1211" y="1852"/>
                      <a:pt x="1213" y="1851"/>
                      <a:pt x="1215" y="1851"/>
                    </a:cubicBezTo>
                    <a:close/>
                    <a:moveTo>
                      <a:pt x="292" y="1423"/>
                    </a:moveTo>
                    <a:lnTo>
                      <a:pt x="292" y="1423"/>
                    </a:lnTo>
                    <a:cubicBezTo>
                      <a:pt x="311" y="1449"/>
                      <a:pt x="331" y="1474"/>
                      <a:pt x="354" y="1497"/>
                    </a:cubicBezTo>
                    <a:cubicBezTo>
                      <a:pt x="408" y="1606"/>
                      <a:pt x="517" y="1687"/>
                      <a:pt x="626" y="1742"/>
                    </a:cubicBezTo>
                    <a:lnTo>
                      <a:pt x="844" y="1823"/>
                    </a:lnTo>
                    <a:cubicBezTo>
                      <a:pt x="912" y="1851"/>
                      <a:pt x="993" y="1864"/>
                      <a:pt x="1078" y="1864"/>
                    </a:cubicBezTo>
                    <a:cubicBezTo>
                      <a:pt x="1088" y="1864"/>
                      <a:pt x="1097" y="1864"/>
                      <a:pt x="1107" y="1864"/>
                    </a:cubicBezTo>
                    <a:lnTo>
                      <a:pt x="1107" y="1864"/>
                    </a:lnTo>
                    <a:lnTo>
                      <a:pt x="1007" y="1875"/>
                    </a:lnTo>
                    <a:lnTo>
                      <a:pt x="1007" y="1875"/>
                    </a:lnTo>
                    <a:lnTo>
                      <a:pt x="789" y="1851"/>
                    </a:lnTo>
                    <a:lnTo>
                      <a:pt x="816" y="1851"/>
                    </a:lnTo>
                    <a:lnTo>
                      <a:pt x="599" y="1769"/>
                    </a:lnTo>
                    <a:lnTo>
                      <a:pt x="626" y="1769"/>
                    </a:lnTo>
                    <a:lnTo>
                      <a:pt x="435" y="1633"/>
                    </a:lnTo>
                    <a:lnTo>
                      <a:pt x="299" y="1442"/>
                    </a:lnTo>
                    <a:lnTo>
                      <a:pt x="292" y="1423"/>
                    </a:lnTo>
                    <a:close/>
                    <a:moveTo>
                      <a:pt x="980" y="0"/>
                    </a:moveTo>
                    <a:lnTo>
                      <a:pt x="735" y="27"/>
                    </a:lnTo>
                    <a:lnTo>
                      <a:pt x="708" y="27"/>
                    </a:lnTo>
                    <a:lnTo>
                      <a:pt x="463" y="136"/>
                    </a:lnTo>
                    <a:cubicBezTo>
                      <a:pt x="439" y="159"/>
                      <a:pt x="355" y="223"/>
                      <a:pt x="367" y="223"/>
                    </a:cubicBezTo>
                    <a:cubicBezTo>
                      <a:pt x="369" y="223"/>
                      <a:pt x="373" y="222"/>
                      <a:pt x="381" y="218"/>
                    </a:cubicBezTo>
                    <a:lnTo>
                      <a:pt x="381" y="218"/>
                    </a:lnTo>
                    <a:lnTo>
                      <a:pt x="299" y="272"/>
                    </a:lnTo>
                    <a:lnTo>
                      <a:pt x="136" y="463"/>
                    </a:lnTo>
                    <a:cubicBezTo>
                      <a:pt x="109" y="544"/>
                      <a:pt x="82" y="599"/>
                      <a:pt x="54" y="680"/>
                    </a:cubicBezTo>
                    <a:cubicBezTo>
                      <a:pt x="27" y="762"/>
                      <a:pt x="0" y="871"/>
                      <a:pt x="0" y="953"/>
                    </a:cubicBezTo>
                    <a:cubicBezTo>
                      <a:pt x="0" y="1034"/>
                      <a:pt x="27" y="1116"/>
                      <a:pt x="54" y="1197"/>
                    </a:cubicBezTo>
                    <a:cubicBezTo>
                      <a:pt x="82" y="1279"/>
                      <a:pt x="109" y="1361"/>
                      <a:pt x="136" y="1442"/>
                    </a:cubicBezTo>
                    <a:cubicBezTo>
                      <a:pt x="272" y="1633"/>
                      <a:pt x="463" y="1769"/>
                      <a:pt x="680" y="1851"/>
                    </a:cubicBezTo>
                    <a:cubicBezTo>
                      <a:pt x="760" y="1882"/>
                      <a:pt x="840" y="1896"/>
                      <a:pt x="914" y="1896"/>
                    </a:cubicBezTo>
                    <a:cubicBezTo>
                      <a:pt x="967" y="1896"/>
                      <a:pt x="1016" y="1889"/>
                      <a:pt x="1061" y="1878"/>
                    </a:cubicBezTo>
                    <a:cubicBezTo>
                      <a:pt x="1105" y="1878"/>
                      <a:pt x="1153" y="1869"/>
                      <a:pt x="1200" y="1855"/>
                    </a:cubicBezTo>
                    <a:lnTo>
                      <a:pt x="1200" y="1855"/>
                    </a:lnTo>
                    <a:cubicBezTo>
                      <a:pt x="1245" y="1848"/>
                      <a:pt x="1290" y="1838"/>
                      <a:pt x="1334" y="1823"/>
                    </a:cubicBezTo>
                    <a:lnTo>
                      <a:pt x="1551" y="1742"/>
                    </a:lnTo>
                    <a:cubicBezTo>
                      <a:pt x="1687" y="1660"/>
                      <a:pt x="1796" y="1524"/>
                      <a:pt x="1878" y="1388"/>
                    </a:cubicBezTo>
                    <a:lnTo>
                      <a:pt x="1878" y="1388"/>
                    </a:lnTo>
                    <a:lnTo>
                      <a:pt x="1851" y="1415"/>
                    </a:lnTo>
                    <a:cubicBezTo>
                      <a:pt x="1851" y="1415"/>
                      <a:pt x="1959" y="1197"/>
                      <a:pt x="1959" y="1197"/>
                    </a:cubicBezTo>
                    <a:cubicBezTo>
                      <a:pt x="1959" y="1116"/>
                      <a:pt x="1987" y="1034"/>
                      <a:pt x="1987" y="953"/>
                    </a:cubicBezTo>
                    <a:cubicBezTo>
                      <a:pt x="1987" y="953"/>
                      <a:pt x="1959" y="708"/>
                      <a:pt x="1959" y="708"/>
                    </a:cubicBezTo>
                    <a:cubicBezTo>
                      <a:pt x="1932" y="626"/>
                      <a:pt x="1905" y="544"/>
                      <a:pt x="1851" y="463"/>
                    </a:cubicBezTo>
                    <a:lnTo>
                      <a:pt x="1715" y="272"/>
                    </a:lnTo>
                    <a:lnTo>
                      <a:pt x="1524" y="136"/>
                    </a:lnTo>
                    <a:cubicBezTo>
                      <a:pt x="1442" y="109"/>
                      <a:pt x="1361" y="54"/>
                      <a:pt x="1279" y="27"/>
                    </a:cubicBezTo>
                    <a:cubicBezTo>
                      <a:pt x="1197" y="27"/>
                      <a:pt x="1089" y="27"/>
                      <a:pt x="1007"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3" name="Google Shape;1693;p17"/>
              <p:cNvSpPr/>
              <p:nvPr/>
            </p:nvSpPr>
            <p:spPr>
              <a:xfrm>
                <a:off x="4740350" y="1479075"/>
                <a:ext cx="51750" cy="45625"/>
              </a:xfrm>
              <a:custGeom>
                <a:rect b="b" l="l" r="r" t="t"/>
                <a:pathLst>
                  <a:path extrusionOk="0" h="1825" w="2070">
                    <a:moveTo>
                      <a:pt x="899" y="1"/>
                    </a:moveTo>
                    <a:cubicBezTo>
                      <a:pt x="790" y="1"/>
                      <a:pt x="681" y="28"/>
                      <a:pt x="572" y="83"/>
                    </a:cubicBezTo>
                    <a:cubicBezTo>
                      <a:pt x="464" y="110"/>
                      <a:pt x="355" y="164"/>
                      <a:pt x="273" y="273"/>
                    </a:cubicBezTo>
                    <a:cubicBezTo>
                      <a:pt x="110" y="436"/>
                      <a:pt x="28" y="681"/>
                      <a:pt x="1" y="926"/>
                    </a:cubicBezTo>
                    <a:lnTo>
                      <a:pt x="28" y="1144"/>
                    </a:lnTo>
                    <a:cubicBezTo>
                      <a:pt x="83" y="1307"/>
                      <a:pt x="164" y="1443"/>
                      <a:pt x="273" y="1552"/>
                    </a:cubicBezTo>
                    <a:lnTo>
                      <a:pt x="464" y="1688"/>
                    </a:lnTo>
                    <a:cubicBezTo>
                      <a:pt x="600" y="1797"/>
                      <a:pt x="763" y="1824"/>
                      <a:pt x="926" y="1824"/>
                    </a:cubicBezTo>
                    <a:lnTo>
                      <a:pt x="1144" y="1824"/>
                    </a:lnTo>
                    <a:cubicBezTo>
                      <a:pt x="1634" y="1824"/>
                      <a:pt x="2042" y="1416"/>
                      <a:pt x="2069" y="926"/>
                    </a:cubicBezTo>
                    <a:lnTo>
                      <a:pt x="2042" y="681"/>
                    </a:lnTo>
                    <a:cubicBezTo>
                      <a:pt x="1988" y="518"/>
                      <a:pt x="1906" y="382"/>
                      <a:pt x="1797" y="273"/>
                    </a:cubicBezTo>
                    <a:lnTo>
                      <a:pt x="1607" y="110"/>
                    </a:lnTo>
                    <a:cubicBezTo>
                      <a:pt x="1470" y="28"/>
                      <a:pt x="1307" y="1"/>
                      <a:pt x="1144"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4" name="Google Shape;1694;p17"/>
              <p:cNvSpPr/>
              <p:nvPr/>
            </p:nvSpPr>
            <p:spPr>
              <a:xfrm>
                <a:off x="4594075" y="1426700"/>
                <a:ext cx="59225" cy="46275"/>
              </a:xfrm>
              <a:custGeom>
                <a:rect b="b" l="l" r="r" t="t"/>
                <a:pathLst>
                  <a:path extrusionOk="0" h="1851" w="2369">
                    <a:moveTo>
                      <a:pt x="1198" y="0"/>
                    </a:moveTo>
                    <a:cubicBezTo>
                      <a:pt x="1" y="0"/>
                      <a:pt x="1" y="1851"/>
                      <a:pt x="1198" y="1851"/>
                    </a:cubicBezTo>
                    <a:cubicBezTo>
                      <a:pt x="2368" y="1851"/>
                      <a:pt x="2368" y="0"/>
                      <a:pt x="1198"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5" name="Google Shape;1695;p17"/>
              <p:cNvSpPr/>
              <p:nvPr/>
            </p:nvSpPr>
            <p:spPr>
              <a:xfrm>
                <a:off x="4856025" y="1530800"/>
                <a:ext cx="45600" cy="51725"/>
              </a:xfrm>
              <a:custGeom>
                <a:rect b="b" l="l" r="r" t="t"/>
                <a:pathLst>
                  <a:path extrusionOk="0" h="2069" w="1824">
                    <a:moveTo>
                      <a:pt x="926" y="0"/>
                    </a:moveTo>
                    <a:lnTo>
                      <a:pt x="681" y="55"/>
                    </a:lnTo>
                    <a:cubicBezTo>
                      <a:pt x="545" y="82"/>
                      <a:pt x="381" y="163"/>
                      <a:pt x="272" y="272"/>
                    </a:cubicBezTo>
                    <a:cubicBezTo>
                      <a:pt x="245" y="354"/>
                      <a:pt x="191" y="408"/>
                      <a:pt x="136" y="463"/>
                    </a:cubicBezTo>
                    <a:cubicBezTo>
                      <a:pt x="55" y="599"/>
                      <a:pt x="0" y="762"/>
                      <a:pt x="0" y="925"/>
                    </a:cubicBezTo>
                    <a:lnTo>
                      <a:pt x="0" y="1170"/>
                    </a:lnTo>
                    <a:cubicBezTo>
                      <a:pt x="0" y="1279"/>
                      <a:pt x="28" y="1388"/>
                      <a:pt x="82" y="1497"/>
                    </a:cubicBezTo>
                    <a:cubicBezTo>
                      <a:pt x="136" y="1606"/>
                      <a:pt x="191" y="1715"/>
                      <a:pt x="272" y="1796"/>
                    </a:cubicBezTo>
                    <a:cubicBezTo>
                      <a:pt x="354" y="1878"/>
                      <a:pt x="463" y="1960"/>
                      <a:pt x="572" y="1987"/>
                    </a:cubicBezTo>
                    <a:cubicBezTo>
                      <a:pt x="681" y="2041"/>
                      <a:pt x="790" y="2068"/>
                      <a:pt x="926" y="2068"/>
                    </a:cubicBezTo>
                    <a:lnTo>
                      <a:pt x="1171" y="2041"/>
                    </a:lnTo>
                    <a:cubicBezTo>
                      <a:pt x="1307" y="1987"/>
                      <a:pt x="1443" y="1905"/>
                      <a:pt x="1552" y="1796"/>
                    </a:cubicBezTo>
                    <a:lnTo>
                      <a:pt x="1715" y="1606"/>
                    </a:lnTo>
                    <a:cubicBezTo>
                      <a:pt x="1796" y="1470"/>
                      <a:pt x="1824" y="1306"/>
                      <a:pt x="1824" y="1143"/>
                    </a:cubicBezTo>
                    <a:lnTo>
                      <a:pt x="1824" y="925"/>
                    </a:lnTo>
                    <a:cubicBezTo>
                      <a:pt x="1824" y="681"/>
                      <a:pt x="1715" y="463"/>
                      <a:pt x="1552" y="272"/>
                    </a:cubicBezTo>
                    <a:cubicBezTo>
                      <a:pt x="1470" y="191"/>
                      <a:pt x="1388" y="136"/>
                      <a:pt x="1279" y="82"/>
                    </a:cubicBezTo>
                    <a:cubicBezTo>
                      <a:pt x="1171" y="27"/>
                      <a:pt x="1034" y="0"/>
                      <a:pt x="926"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6" name="Google Shape;1696;p17"/>
              <p:cNvSpPr/>
              <p:nvPr/>
            </p:nvSpPr>
            <p:spPr>
              <a:xfrm>
                <a:off x="4924725" y="1496100"/>
                <a:ext cx="59225" cy="46275"/>
              </a:xfrm>
              <a:custGeom>
                <a:rect b="b" l="l" r="r" t="t"/>
                <a:pathLst>
                  <a:path extrusionOk="0" h="1851" w="2369">
                    <a:moveTo>
                      <a:pt x="1171" y="0"/>
                    </a:moveTo>
                    <a:cubicBezTo>
                      <a:pt x="1" y="0"/>
                      <a:pt x="1" y="1851"/>
                      <a:pt x="1171" y="1851"/>
                    </a:cubicBezTo>
                    <a:cubicBezTo>
                      <a:pt x="2369" y="1851"/>
                      <a:pt x="2369" y="0"/>
                      <a:pt x="117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7" name="Google Shape;1697;p17"/>
              <p:cNvSpPr/>
              <p:nvPr/>
            </p:nvSpPr>
            <p:spPr>
              <a:xfrm>
                <a:off x="4943100" y="1618550"/>
                <a:ext cx="46300" cy="51750"/>
              </a:xfrm>
              <a:custGeom>
                <a:rect b="b" l="l" r="r" t="t"/>
                <a:pathLst>
                  <a:path extrusionOk="0" h="2070" w="1852">
                    <a:moveTo>
                      <a:pt x="926" y="1"/>
                    </a:moveTo>
                    <a:lnTo>
                      <a:pt x="681" y="55"/>
                    </a:lnTo>
                    <a:cubicBezTo>
                      <a:pt x="518" y="82"/>
                      <a:pt x="382" y="164"/>
                      <a:pt x="273" y="273"/>
                    </a:cubicBezTo>
                    <a:lnTo>
                      <a:pt x="137" y="463"/>
                    </a:lnTo>
                    <a:cubicBezTo>
                      <a:pt x="55" y="600"/>
                      <a:pt x="1" y="763"/>
                      <a:pt x="1" y="926"/>
                    </a:cubicBezTo>
                    <a:lnTo>
                      <a:pt x="1" y="1171"/>
                    </a:lnTo>
                    <a:cubicBezTo>
                      <a:pt x="1" y="1389"/>
                      <a:pt x="110" y="1634"/>
                      <a:pt x="273" y="1797"/>
                    </a:cubicBezTo>
                    <a:cubicBezTo>
                      <a:pt x="463" y="1960"/>
                      <a:pt x="681" y="2069"/>
                      <a:pt x="926" y="2069"/>
                    </a:cubicBezTo>
                    <a:lnTo>
                      <a:pt x="1171" y="2042"/>
                    </a:lnTo>
                    <a:cubicBezTo>
                      <a:pt x="1307" y="1987"/>
                      <a:pt x="1443" y="1906"/>
                      <a:pt x="1579" y="1797"/>
                    </a:cubicBezTo>
                    <a:lnTo>
                      <a:pt x="1715" y="1634"/>
                    </a:lnTo>
                    <a:cubicBezTo>
                      <a:pt x="1797" y="1470"/>
                      <a:pt x="1851" y="1307"/>
                      <a:pt x="1851" y="1171"/>
                    </a:cubicBezTo>
                    <a:lnTo>
                      <a:pt x="1824" y="1117"/>
                    </a:lnTo>
                    <a:lnTo>
                      <a:pt x="1824" y="926"/>
                    </a:lnTo>
                    <a:cubicBezTo>
                      <a:pt x="1824" y="790"/>
                      <a:pt x="1797" y="681"/>
                      <a:pt x="1742" y="572"/>
                    </a:cubicBezTo>
                    <a:cubicBezTo>
                      <a:pt x="1715" y="463"/>
                      <a:pt x="1634" y="355"/>
                      <a:pt x="1552" y="273"/>
                    </a:cubicBezTo>
                    <a:cubicBezTo>
                      <a:pt x="1470" y="191"/>
                      <a:pt x="1361" y="110"/>
                      <a:pt x="1253" y="82"/>
                    </a:cubicBezTo>
                    <a:cubicBezTo>
                      <a:pt x="1144" y="28"/>
                      <a:pt x="1035" y="1"/>
                      <a:pt x="92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8" name="Google Shape;1698;p17"/>
              <p:cNvSpPr/>
              <p:nvPr/>
            </p:nvSpPr>
            <p:spPr>
              <a:xfrm>
                <a:off x="5022025" y="1630125"/>
                <a:ext cx="53775" cy="51050"/>
              </a:xfrm>
              <a:custGeom>
                <a:rect b="b" l="l" r="r" t="t"/>
                <a:pathLst>
                  <a:path extrusionOk="0" h="2042" w="2151">
                    <a:moveTo>
                      <a:pt x="1225" y="0"/>
                    </a:moveTo>
                    <a:lnTo>
                      <a:pt x="980" y="28"/>
                    </a:lnTo>
                    <a:cubicBezTo>
                      <a:pt x="817" y="82"/>
                      <a:pt x="681" y="164"/>
                      <a:pt x="572" y="273"/>
                    </a:cubicBezTo>
                    <a:lnTo>
                      <a:pt x="572" y="245"/>
                    </a:lnTo>
                    <a:lnTo>
                      <a:pt x="354" y="490"/>
                    </a:lnTo>
                    <a:cubicBezTo>
                      <a:pt x="1" y="844"/>
                      <a:pt x="1" y="1416"/>
                      <a:pt x="354" y="1769"/>
                    </a:cubicBezTo>
                    <a:lnTo>
                      <a:pt x="545" y="1933"/>
                    </a:lnTo>
                    <a:cubicBezTo>
                      <a:pt x="681" y="2014"/>
                      <a:pt x="844" y="2042"/>
                      <a:pt x="1007" y="2042"/>
                    </a:cubicBezTo>
                    <a:lnTo>
                      <a:pt x="1252" y="2014"/>
                    </a:lnTo>
                    <a:cubicBezTo>
                      <a:pt x="1388" y="1960"/>
                      <a:pt x="1525" y="1878"/>
                      <a:pt x="1633" y="1769"/>
                    </a:cubicBezTo>
                    <a:cubicBezTo>
                      <a:pt x="1715" y="1688"/>
                      <a:pt x="1797" y="1633"/>
                      <a:pt x="1878" y="1552"/>
                    </a:cubicBezTo>
                    <a:cubicBezTo>
                      <a:pt x="1960" y="1470"/>
                      <a:pt x="2042" y="1361"/>
                      <a:pt x="2069" y="1252"/>
                    </a:cubicBezTo>
                    <a:cubicBezTo>
                      <a:pt x="2123" y="1143"/>
                      <a:pt x="2150" y="1035"/>
                      <a:pt x="2150" y="899"/>
                    </a:cubicBezTo>
                    <a:cubicBezTo>
                      <a:pt x="2150" y="790"/>
                      <a:pt x="2123" y="681"/>
                      <a:pt x="2069" y="572"/>
                    </a:cubicBezTo>
                    <a:cubicBezTo>
                      <a:pt x="2042" y="463"/>
                      <a:pt x="1960" y="354"/>
                      <a:pt x="1878" y="273"/>
                    </a:cubicBezTo>
                    <a:lnTo>
                      <a:pt x="1688" y="137"/>
                    </a:lnTo>
                    <a:cubicBezTo>
                      <a:pt x="1552" y="55"/>
                      <a:pt x="1388" y="0"/>
                      <a:pt x="1225"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9" name="Google Shape;1699;p17"/>
              <p:cNvSpPr/>
              <p:nvPr/>
            </p:nvSpPr>
            <p:spPr>
              <a:xfrm>
                <a:off x="5051950" y="1455950"/>
                <a:ext cx="59225" cy="45600"/>
              </a:xfrm>
              <a:custGeom>
                <a:rect b="b" l="l" r="r" t="t"/>
                <a:pathLst>
                  <a:path extrusionOk="0" h="1824" w="2369">
                    <a:moveTo>
                      <a:pt x="1198" y="1"/>
                    </a:moveTo>
                    <a:cubicBezTo>
                      <a:pt x="1" y="1"/>
                      <a:pt x="1" y="1824"/>
                      <a:pt x="1198" y="1824"/>
                    </a:cubicBezTo>
                    <a:cubicBezTo>
                      <a:pt x="2369" y="1824"/>
                      <a:pt x="2369" y="1"/>
                      <a:pt x="1198"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0" name="Google Shape;1700;p17"/>
              <p:cNvSpPr/>
              <p:nvPr/>
            </p:nvSpPr>
            <p:spPr>
              <a:xfrm>
                <a:off x="5092775" y="1311025"/>
                <a:ext cx="59225" cy="45625"/>
              </a:xfrm>
              <a:custGeom>
                <a:rect b="b" l="l" r="r" t="t"/>
                <a:pathLst>
                  <a:path extrusionOk="0" h="1825" w="2369">
                    <a:moveTo>
                      <a:pt x="1171" y="1"/>
                    </a:moveTo>
                    <a:cubicBezTo>
                      <a:pt x="1" y="1"/>
                      <a:pt x="1" y="1824"/>
                      <a:pt x="1171" y="1824"/>
                    </a:cubicBezTo>
                    <a:cubicBezTo>
                      <a:pt x="2368" y="1824"/>
                      <a:pt x="2368" y="1"/>
                      <a:pt x="117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1" name="Google Shape;1701;p17"/>
              <p:cNvSpPr/>
              <p:nvPr/>
            </p:nvSpPr>
            <p:spPr>
              <a:xfrm>
                <a:off x="5104350" y="1571625"/>
                <a:ext cx="59225" cy="45600"/>
              </a:xfrm>
              <a:custGeom>
                <a:rect b="b" l="l" r="r" t="t"/>
                <a:pathLst>
                  <a:path extrusionOk="0" h="1824" w="2369">
                    <a:moveTo>
                      <a:pt x="1171" y="0"/>
                    </a:moveTo>
                    <a:cubicBezTo>
                      <a:pt x="0" y="0"/>
                      <a:pt x="0" y="1823"/>
                      <a:pt x="1171" y="1823"/>
                    </a:cubicBezTo>
                    <a:cubicBezTo>
                      <a:pt x="2368" y="1823"/>
                      <a:pt x="2368" y="0"/>
                      <a:pt x="117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2" name="Google Shape;1702;p17"/>
              <p:cNvSpPr/>
              <p:nvPr/>
            </p:nvSpPr>
            <p:spPr>
              <a:xfrm>
                <a:off x="5208450" y="1519225"/>
                <a:ext cx="59200" cy="46300"/>
              </a:xfrm>
              <a:custGeom>
                <a:rect b="b" l="l" r="r" t="t"/>
                <a:pathLst>
                  <a:path extrusionOk="0" h="1852" w="2368">
                    <a:moveTo>
                      <a:pt x="1198" y="1"/>
                    </a:moveTo>
                    <a:cubicBezTo>
                      <a:pt x="0" y="1"/>
                      <a:pt x="0" y="1851"/>
                      <a:pt x="1198" y="1851"/>
                    </a:cubicBezTo>
                    <a:cubicBezTo>
                      <a:pt x="2368" y="1851"/>
                      <a:pt x="2368" y="1"/>
                      <a:pt x="1198"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3" name="Google Shape;1703;p17"/>
              <p:cNvSpPr/>
              <p:nvPr/>
            </p:nvSpPr>
            <p:spPr>
              <a:xfrm>
                <a:off x="5179875" y="1658700"/>
                <a:ext cx="59200" cy="45600"/>
              </a:xfrm>
              <a:custGeom>
                <a:rect b="b" l="l" r="r" t="t"/>
                <a:pathLst>
                  <a:path extrusionOk="0" h="1824" w="2368">
                    <a:moveTo>
                      <a:pt x="1170" y="0"/>
                    </a:moveTo>
                    <a:cubicBezTo>
                      <a:pt x="0" y="0"/>
                      <a:pt x="0" y="1824"/>
                      <a:pt x="1170" y="1824"/>
                    </a:cubicBezTo>
                    <a:cubicBezTo>
                      <a:pt x="2368" y="1824"/>
                      <a:pt x="2368" y="0"/>
                      <a:pt x="117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4" name="Google Shape;1704;p17"/>
              <p:cNvSpPr/>
              <p:nvPr/>
            </p:nvSpPr>
            <p:spPr>
              <a:xfrm>
                <a:off x="5145175" y="1432825"/>
                <a:ext cx="58525" cy="45600"/>
              </a:xfrm>
              <a:custGeom>
                <a:rect b="b" l="l" r="r" t="t"/>
                <a:pathLst>
                  <a:path extrusionOk="0" h="1824" w="2341">
                    <a:moveTo>
                      <a:pt x="1171" y="0"/>
                    </a:moveTo>
                    <a:cubicBezTo>
                      <a:pt x="0" y="0"/>
                      <a:pt x="0" y="1824"/>
                      <a:pt x="1171" y="1824"/>
                    </a:cubicBezTo>
                    <a:cubicBezTo>
                      <a:pt x="2341" y="1824"/>
                      <a:pt x="2341" y="0"/>
                      <a:pt x="117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5" name="Google Shape;1705;p17"/>
              <p:cNvSpPr/>
              <p:nvPr/>
            </p:nvSpPr>
            <p:spPr>
              <a:xfrm>
                <a:off x="5104350" y="1704975"/>
                <a:ext cx="59225" cy="45600"/>
              </a:xfrm>
              <a:custGeom>
                <a:rect b="b" l="l" r="r" t="t"/>
                <a:pathLst>
                  <a:path extrusionOk="0" h="1824" w="2369">
                    <a:moveTo>
                      <a:pt x="1171" y="0"/>
                    </a:moveTo>
                    <a:cubicBezTo>
                      <a:pt x="0" y="0"/>
                      <a:pt x="0" y="1823"/>
                      <a:pt x="1171" y="1823"/>
                    </a:cubicBezTo>
                    <a:cubicBezTo>
                      <a:pt x="2368" y="1823"/>
                      <a:pt x="2368" y="0"/>
                      <a:pt x="117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6" name="Google Shape;1706;p17"/>
              <p:cNvSpPr/>
              <p:nvPr/>
            </p:nvSpPr>
            <p:spPr>
              <a:xfrm>
                <a:off x="4837650" y="1670275"/>
                <a:ext cx="59225" cy="45600"/>
              </a:xfrm>
              <a:custGeom>
                <a:rect b="b" l="l" r="r" t="t"/>
                <a:pathLst>
                  <a:path extrusionOk="0" h="1824" w="2369">
                    <a:moveTo>
                      <a:pt x="1198" y="0"/>
                    </a:moveTo>
                    <a:cubicBezTo>
                      <a:pt x="1" y="0"/>
                      <a:pt x="1" y="1823"/>
                      <a:pt x="1198" y="1823"/>
                    </a:cubicBezTo>
                    <a:cubicBezTo>
                      <a:pt x="2368" y="1823"/>
                      <a:pt x="2368" y="0"/>
                      <a:pt x="1198"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7" name="Google Shape;1707;p17"/>
              <p:cNvSpPr/>
              <p:nvPr/>
            </p:nvSpPr>
            <p:spPr>
              <a:xfrm>
                <a:off x="4739675" y="1589300"/>
                <a:ext cx="58550" cy="45600"/>
              </a:xfrm>
              <a:custGeom>
                <a:rect b="b" l="l" r="r" t="t"/>
                <a:pathLst>
                  <a:path extrusionOk="0" h="1824" w="2342">
                    <a:moveTo>
                      <a:pt x="1171" y="1"/>
                    </a:moveTo>
                    <a:cubicBezTo>
                      <a:pt x="1" y="1"/>
                      <a:pt x="1" y="1824"/>
                      <a:pt x="1171" y="1824"/>
                    </a:cubicBezTo>
                    <a:cubicBezTo>
                      <a:pt x="2341" y="1824"/>
                      <a:pt x="2341" y="1"/>
                      <a:pt x="117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8" name="Google Shape;1708;p17"/>
              <p:cNvSpPr/>
              <p:nvPr/>
            </p:nvSpPr>
            <p:spPr>
              <a:xfrm>
                <a:off x="4723350" y="1664150"/>
                <a:ext cx="51725" cy="57000"/>
              </a:xfrm>
              <a:custGeom>
                <a:rect b="b" l="l" r="r" t="t"/>
                <a:pathLst>
                  <a:path extrusionOk="0" h="2280" w="2069">
                    <a:moveTo>
                      <a:pt x="919" y="0"/>
                    </a:moveTo>
                    <a:cubicBezTo>
                      <a:pt x="766" y="0"/>
                      <a:pt x="608" y="36"/>
                      <a:pt x="463" y="109"/>
                    </a:cubicBezTo>
                    <a:lnTo>
                      <a:pt x="273" y="245"/>
                    </a:lnTo>
                    <a:cubicBezTo>
                      <a:pt x="164" y="354"/>
                      <a:pt x="82" y="490"/>
                      <a:pt x="55" y="653"/>
                    </a:cubicBezTo>
                    <a:lnTo>
                      <a:pt x="1" y="898"/>
                    </a:lnTo>
                    <a:cubicBezTo>
                      <a:pt x="1" y="1062"/>
                      <a:pt x="55" y="1225"/>
                      <a:pt x="137" y="1361"/>
                    </a:cubicBezTo>
                    <a:lnTo>
                      <a:pt x="382" y="1824"/>
                    </a:lnTo>
                    <a:cubicBezTo>
                      <a:pt x="436" y="1932"/>
                      <a:pt x="518" y="2014"/>
                      <a:pt x="599" y="2096"/>
                    </a:cubicBezTo>
                    <a:cubicBezTo>
                      <a:pt x="708" y="2150"/>
                      <a:pt x="790" y="2232"/>
                      <a:pt x="926" y="2259"/>
                    </a:cubicBezTo>
                    <a:cubicBezTo>
                      <a:pt x="980" y="2273"/>
                      <a:pt x="1041" y="2279"/>
                      <a:pt x="1103" y="2279"/>
                    </a:cubicBezTo>
                    <a:cubicBezTo>
                      <a:pt x="1164" y="2279"/>
                      <a:pt x="1225" y="2273"/>
                      <a:pt x="1280" y="2259"/>
                    </a:cubicBezTo>
                    <a:cubicBezTo>
                      <a:pt x="1416" y="2232"/>
                      <a:pt x="1525" y="2205"/>
                      <a:pt x="1633" y="2150"/>
                    </a:cubicBezTo>
                    <a:lnTo>
                      <a:pt x="1797" y="1987"/>
                    </a:lnTo>
                    <a:cubicBezTo>
                      <a:pt x="1933" y="1878"/>
                      <a:pt x="2014" y="1742"/>
                      <a:pt x="2042" y="1579"/>
                    </a:cubicBezTo>
                    <a:lnTo>
                      <a:pt x="2069" y="1361"/>
                    </a:lnTo>
                    <a:cubicBezTo>
                      <a:pt x="2069" y="1170"/>
                      <a:pt x="2042" y="1034"/>
                      <a:pt x="1960" y="871"/>
                    </a:cubicBezTo>
                    <a:lnTo>
                      <a:pt x="1933" y="925"/>
                    </a:lnTo>
                    <a:cubicBezTo>
                      <a:pt x="1851" y="762"/>
                      <a:pt x="1769" y="599"/>
                      <a:pt x="1715" y="463"/>
                    </a:cubicBezTo>
                    <a:cubicBezTo>
                      <a:pt x="1661" y="354"/>
                      <a:pt x="1579" y="245"/>
                      <a:pt x="1470" y="191"/>
                    </a:cubicBezTo>
                    <a:cubicBezTo>
                      <a:pt x="1388" y="109"/>
                      <a:pt x="1280" y="55"/>
                      <a:pt x="1144" y="27"/>
                    </a:cubicBezTo>
                    <a:cubicBezTo>
                      <a:pt x="1071" y="9"/>
                      <a:pt x="995" y="0"/>
                      <a:pt x="919"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9" name="Google Shape;1709;p17"/>
              <p:cNvSpPr/>
              <p:nvPr/>
            </p:nvSpPr>
            <p:spPr>
              <a:xfrm>
                <a:off x="4623350" y="1536925"/>
                <a:ext cx="59200" cy="45600"/>
              </a:xfrm>
              <a:custGeom>
                <a:rect b="b" l="l" r="r" t="t"/>
                <a:pathLst>
                  <a:path extrusionOk="0" h="1824" w="2368">
                    <a:moveTo>
                      <a:pt x="1170" y="0"/>
                    </a:moveTo>
                    <a:cubicBezTo>
                      <a:pt x="0" y="0"/>
                      <a:pt x="0" y="1823"/>
                      <a:pt x="1170" y="1823"/>
                    </a:cubicBezTo>
                    <a:cubicBezTo>
                      <a:pt x="2368" y="1823"/>
                      <a:pt x="2368" y="0"/>
                      <a:pt x="117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0" name="Google Shape;1710;p17"/>
              <p:cNvSpPr/>
              <p:nvPr/>
            </p:nvSpPr>
            <p:spPr>
              <a:xfrm>
                <a:off x="4530800" y="1577050"/>
                <a:ext cx="59225" cy="46300"/>
              </a:xfrm>
              <a:custGeom>
                <a:rect b="b" l="l" r="r" t="t"/>
                <a:pathLst>
                  <a:path extrusionOk="0" h="1852" w="2369">
                    <a:moveTo>
                      <a:pt x="1171" y="1"/>
                    </a:moveTo>
                    <a:cubicBezTo>
                      <a:pt x="1" y="1"/>
                      <a:pt x="1" y="1851"/>
                      <a:pt x="1171" y="1851"/>
                    </a:cubicBezTo>
                    <a:cubicBezTo>
                      <a:pt x="2341" y="1851"/>
                      <a:pt x="2369" y="1"/>
                      <a:pt x="117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1" name="Google Shape;1711;p17"/>
              <p:cNvSpPr/>
              <p:nvPr/>
            </p:nvSpPr>
            <p:spPr>
              <a:xfrm>
                <a:off x="4460725" y="1455950"/>
                <a:ext cx="59225" cy="45600"/>
              </a:xfrm>
              <a:custGeom>
                <a:rect b="b" l="l" r="r" t="t"/>
                <a:pathLst>
                  <a:path extrusionOk="0" h="1824" w="2369">
                    <a:moveTo>
                      <a:pt x="1198" y="1"/>
                    </a:moveTo>
                    <a:cubicBezTo>
                      <a:pt x="1" y="1"/>
                      <a:pt x="1" y="1824"/>
                      <a:pt x="1198" y="1824"/>
                    </a:cubicBezTo>
                    <a:cubicBezTo>
                      <a:pt x="2368" y="1824"/>
                      <a:pt x="2368" y="1"/>
                      <a:pt x="1198"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2" name="Google Shape;1712;p17"/>
              <p:cNvSpPr/>
              <p:nvPr/>
            </p:nvSpPr>
            <p:spPr>
              <a:xfrm>
                <a:off x="4357325" y="1368875"/>
                <a:ext cx="46275" cy="51725"/>
              </a:xfrm>
              <a:custGeom>
                <a:rect b="b" l="l" r="r" t="t"/>
                <a:pathLst>
                  <a:path extrusionOk="0" h="2069" w="1851">
                    <a:moveTo>
                      <a:pt x="926" y="0"/>
                    </a:moveTo>
                    <a:lnTo>
                      <a:pt x="681" y="55"/>
                    </a:lnTo>
                    <a:cubicBezTo>
                      <a:pt x="545" y="82"/>
                      <a:pt x="381" y="163"/>
                      <a:pt x="272" y="272"/>
                    </a:cubicBezTo>
                    <a:lnTo>
                      <a:pt x="136" y="463"/>
                    </a:lnTo>
                    <a:cubicBezTo>
                      <a:pt x="55" y="599"/>
                      <a:pt x="28" y="762"/>
                      <a:pt x="0" y="925"/>
                    </a:cubicBezTo>
                    <a:lnTo>
                      <a:pt x="0" y="1170"/>
                    </a:lnTo>
                    <a:cubicBezTo>
                      <a:pt x="0" y="1279"/>
                      <a:pt x="28" y="1388"/>
                      <a:pt x="82" y="1497"/>
                    </a:cubicBezTo>
                    <a:cubicBezTo>
                      <a:pt x="136" y="1606"/>
                      <a:pt x="191" y="1715"/>
                      <a:pt x="272" y="1796"/>
                    </a:cubicBezTo>
                    <a:cubicBezTo>
                      <a:pt x="354" y="1878"/>
                      <a:pt x="463" y="1960"/>
                      <a:pt x="572" y="1987"/>
                    </a:cubicBezTo>
                    <a:cubicBezTo>
                      <a:pt x="681" y="2041"/>
                      <a:pt x="790" y="2068"/>
                      <a:pt x="926" y="2068"/>
                    </a:cubicBezTo>
                    <a:lnTo>
                      <a:pt x="1171" y="2041"/>
                    </a:lnTo>
                    <a:cubicBezTo>
                      <a:pt x="1307" y="1987"/>
                      <a:pt x="1443" y="1905"/>
                      <a:pt x="1579" y="1796"/>
                    </a:cubicBezTo>
                    <a:lnTo>
                      <a:pt x="1715" y="1606"/>
                    </a:lnTo>
                    <a:cubicBezTo>
                      <a:pt x="1796" y="1470"/>
                      <a:pt x="1824" y="1306"/>
                      <a:pt x="1851" y="1143"/>
                    </a:cubicBezTo>
                    <a:lnTo>
                      <a:pt x="1851" y="925"/>
                    </a:lnTo>
                    <a:cubicBezTo>
                      <a:pt x="1851" y="789"/>
                      <a:pt x="1824" y="681"/>
                      <a:pt x="1769" y="572"/>
                    </a:cubicBezTo>
                    <a:cubicBezTo>
                      <a:pt x="1715" y="463"/>
                      <a:pt x="1660" y="354"/>
                      <a:pt x="1579" y="272"/>
                    </a:cubicBezTo>
                    <a:cubicBezTo>
                      <a:pt x="1497" y="191"/>
                      <a:pt x="1388" y="136"/>
                      <a:pt x="1279" y="82"/>
                    </a:cubicBezTo>
                    <a:cubicBezTo>
                      <a:pt x="1171" y="27"/>
                      <a:pt x="1062" y="0"/>
                      <a:pt x="926"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3" name="Google Shape;1713;p17"/>
              <p:cNvSpPr/>
              <p:nvPr/>
            </p:nvSpPr>
            <p:spPr>
              <a:xfrm>
                <a:off x="4397450" y="1223950"/>
                <a:ext cx="59225" cy="45600"/>
              </a:xfrm>
              <a:custGeom>
                <a:rect b="b" l="l" r="r" t="t"/>
                <a:pathLst>
                  <a:path extrusionOk="0" h="1824" w="2369">
                    <a:moveTo>
                      <a:pt x="1171" y="1"/>
                    </a:moveTo>
                    <a:cubicBezTo>
                      <a:pt x="1" y="1"/>
                      <a:pt x="1" y="1824"/>
                      <a:pt x="1171" y="1824"/>
                    </a:cubicBezTo>
                    <a:cubicBezTo>
                      <a:pt x="2369" y="1824"/>
                      <a:pt x="2369" y="1"/>
                      <a:pt x="117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4" name="Google Shape;1714;p17"/>
              <p:cNvSpPr/>
              <p:nvPr/>
            </p:nvSpPr>
            <p:spPr>
              <a:xfrm>
                <a:off x="4339625" y="1200825"/>
                <a:ext cx="59225" cy="45600"/>
              </a:xfrm>
              <a:custGeom>
                <a:rect b="b" l="l" r="r" t="t"/>
                <a:pathLst>
                  <a:path extrusionOk="0" h="1824" w="2369">
                    <a:moveTo>
                      <a:pt x="1198" y="0"/>
                    </a:moveTo>
                    <a:cubicBezTo>
                      <a:pt x="1" y="0"/>
                      <a:pt x="1" y="1824"/>
                      <a:pt x="1198" y="1824"/>
                    </a:cubicBezTo>
                    <a:cubicBezTo>
                      <a:pt x="2368" y="1824"/>
                      <a:pt x="2368" y="0"/>
                      <a:pt x="1198"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5" name="Google Shape;1715;p17"/>
              <p:cNvSpPr/>
              <p:nvPr/>
            </p:nvSpPr>
            <p:spPr>
              <a:xfrm>
                <a:off x="4351200" y="1044325"/>
                <a:ext cx="59200" cy="45625"/>
              </a:xfrm>
              <a:custGeom>
                <a:rect b="b" l="l" r="r" t="t"/>
                <a:pathLst>
                  <a:path extrusionOk="0" h="1825" w="2368">
                    <a:moveTo>
                      <a:pt x="1171" y="1"/>
                    </a:moveTo>
                    <a:cubicBezTo>
                      <a:pt x="0" y="1"/>
                      <a:pt x="0" y="1824"/>
                      <a:pt x="1171" y="1824"/>
                    </a:cubicBezTo>
                    <a:cubicBezTo>
                      <a:pt x="2341" y="1824"/>
                      <a:pt x="2368" y="1"/>
                      <a:pt x="117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6" name="Google Shape;1716;p17"/>
              <p:cNvSpPr/>
              <p:nvPr/>
            </p:nvSpPr>
            <p:spPr>
              <a:xfrm>
                <a:off x="4275675" y="986500"/>
                <a:ext cx="59225" cy="45625"/>
              </a:xfrm>
              <a:custGeom>
                <a:rect b="b" l="l" r="r" t="t"/>
                <a:pathLst>
                  <a:path extrusionOk="0" h="1825" w="2369">
                    <a:moveTo>
                      <a:pt x="1171" y="1"/>
                    </a:moveTo>
                    <a:cubicBezTo>
                      <a:pt x="1" y="1"/>
                      <a:pt x="1" y="1824"/>
                      <a:pt x="1171" y="1824"/>
                    </a:cubicBezTo>
                    <a:cubicBezTo>
                      <a:pt x="2368" y="1824"/>
                      <a:pt x="2368" y="1"/>
                      <a:pt x="117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7" name="Google Shape;1717;p17"/>
              <p:cNvSpPr/>
              <p:nvPr/>
            </p:nvSpPr>
            <p:spPr>
              <a:xfrm>
                <a:off x="4547825" y="789200"/>
                <a:ext cx="59200" cy="46300"/>
              </a:xfrm>
              <a:custGeom>
                <a:rect b="b" l="l" r="r" t="t"/>
                <a:pathLst>
                  <a:path extrusionOk="0" h="1852" w="2368">
                    <a:moveTo>
                      <a:pt x="1198" y="1"/>
                    </a:moveTo>
                    <a:cubicBezTo>
                      <a:pt x="0" y="1"/>
                      <a:pt x="0" y="1851"/>
                      <a:pt x="1198" y="1851"/>
                    </a:cubicBezTo>
                    <a:cubicBezTo>
                      <a:pt x="2368" y="1851"/>
                      <a:pt x="2368" y="1"/>
                      <a:pt x="1198"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8" name="Google Shape;1718;p17"/>
              <p:cNvSpPr/>
              <p:nvPr/>
            </p:nvSpPr>
            <p:spPr>
              <a:xfrm>
                <a:off x="4577750" y="638850"/>
                <a:ext cx="51725" cy="46275"/>
              </a:xfrm>
              <a:custGeom>
                <a:rect b="b" l="l" r="r" t="t"/>
                <a:pathLst>
                  <a:path extrusionOk="0" h="1851" w="2069">
                    <a:moveTo>
                      <a:pt x="926" y="0"/>
                    </a:moveTo>
                    <a:cubicBezTo>
                      <a:pt x="790" y="0"/>
                      <a:pt x="681" y="27"/>
                      <a:pt x="572" y="82"/>
                    </a:cubicBezTo>
                    <a:cubicBezTo>
                      <a:pt x="463" y="109"/>
                      <a:pt x="354" y="191"/>
                      <a:pt x="273" y="272"/>
                    </a:cubicBezTo>
                    <a:cubicBezTo>
                      <a:pt x="110" y="463"/>
                      <a:pt x="28" y="681"/>
                      <a:pt x="1" y="926"/>
                    </a:cubicBezTo>
                    <a:lnTo>
                      <a:pt x="55" y="1170"/>
                    </a:lnTo>
                    <a:cubicBezTo>
                      <a:pt x="82" y="1307"/>
                      <a:pt x="164" y="1470"/>
                      <a:pt x="273" y="1579"/>
                    </a:cubicBezTo>
                    <a:lnTo>
                      <a:pt x="463" y="1715"/>
                    </a:lnTo>
                    <a:cubicBezTo>
                      <a:pt x="599" y="1796"/>
                      <a:pt x="763" y="1851"/>
                      <a:pt x="926" y="1851"/>
                    </a:cubicBezTo>
                    <a:lnTo>
                      <a:pt x="926" y="1824"/>
                    </a:lnTo>
                    <a:lnTo>
                      <a:pt x="1144" y="1824"/>
                    </a:lnTo>
                    <a:cubicBezTo>
                      <a:pt x="1389" y="1824"/>
                      <a:pt x="1606" y="1715"/>
                      <a:pt x="1797" y="1551"/>
                    </a:cubicBezTo>
                    <a:cubicBezTo>
                      <a:pt x="1878" y="1470"/>
                      <a:pt x="1960" y="1388"/>
                      <a:pt x="1987" y="1252"/>
                    </a:cubicBezTo>
                    <a:cubicBezTo>
                      <a:pt x="2042" y="1170"/>
                      <a:pt x="2069" y="1034"/>
                      <a:pt x="2069" y="926"/>
                    </a:cubicBezTo>
                    <a:lnTo>
                      <a:pt x="2042" y="681"/>
                    </a:lnTo>
                    <a:cubicBezTo>
                      <a:pt x="1987" y="517"/>
                      <a:pt x="1906" y="381"/>
                      <a:pt x="1797" y="272"/>
                    </a:cubicBezTo>
                    <a:lnTo>
                      <a:pt x="1606" y="136"/>
                    </a:lnTo>
                    <a:cubicBezTo>
                      <a:pt x="1470" y="55"/>
                      <a:pt x="1307" y="0"/>
                      <a:pt x="114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9" name="Google Shape;1719;p17"/>
              <p:cNvSpPr/>
              <p:nvPr/>
            </p:nvSpPr>
            <p:spPr>
              <a:xfrm>
                <a:off x="4444400" y="598425"/>
                <a:ext cx="51725" cy="45200"/>
              </a:xfrm>
              <a:custGeom>
                <a:rect b="b" l="l" r="r" t="t"/>
                <a:pathLst>
                  <a:path extrusionOk="0" h="1808" w="2069">
                    <a:moveTo>
                      <a:pt x="822" y="1"/>
                    </a:moveTo>
                    <a:cubicBezTo>
                      <a:pt x="732" y="1"/>
                      <a:pt x="652" y="26"/>
                      <a:pt x="572" y="66"/>
                    </a:cubicBezTo>
                    <a:cubicBezTo>
                      <a:pt x="463" y="120"/>
                      <a:pt x="355" y="175"/>
                      <a:pt x="273" y="257"/>
                    </a:cubicBezTo>
                    <a:cubicBezTo>
                      <a:pt x="191" y="338"/>
                      <a:pt x="137" y="447"/>
                      <a:pt x="110" y="556"/>
                    </a:cubicBezTo>
                    <a:cubicBezTo>
                      <a:pt x="28" y="665"/>
                      <a:pt x="1" y="774"/>
                      <a:pt x="28" y="910"/>
                    </a:cubicBezTo>
                    <a:cubicBezTo>
                      <a:pt x="28" y="991"/>
                      <a:pt x="28" y="1073"/>
                      <a:pt x="55" y="1155"/>
                    </a:cubicBezTo>
                    <a:cubicBezTo>
                      <a:pt x="82" y="1291"/>
                      <a:pt x="164" y="1427"/>
                      <a:pt x="273" y="1563"/>
                    </a:cubicBezTo>
                    <a:lnTo>
                      <a:pt x="463" y="1699"/>
                    </a:lnTo>
                    <a:cubicBezTo>
                      <a:pt x="599" y="1781"/>
                      <a:pt x="763" y="1808"/>
                      <a:pt x="926" y="1808"/>
                    </a:cubicBezTo>
                    <a:lnTo>
                      <a:pt x="1144" y="1808"/>
                    </a:lnTo>
                    <a:cubicBezTo>
                      <a:pt x="1389" y="1808"/>
                      <a:pt x="1634" y="1726"/>
                      <a:pt x="1797" y="1563"/>
                    </a:cubicBezTo>
                    <a:cubicBezTo>
                      <a:pt x="1878" y="1481"/>
                      <a:pt x="1960" y="1372"/>
                      <a:pt x="1987" y="1263"/>
                    </a:cubicBezTo>
                    <a:cubicBezTo>
                      <a:pt x="2042" y="1155"/>
                      <a:pt x="2069" y="1046"/>
                      <a:pt x="2069" y="910"/>
                    </a:cubicBezTo>
                    <a:cubicBezTo>
                      <a:pt x="2069" y="828"/>
                      <a:pt x="2042" y="746"/>
                      <a:pt x="2042" y="665"/>
                    </a:cubicBezTo>
                    <a:cubicBezTo>
                      <a:pt x="1987" y="529"/>
                      <a:pt x="1906" y="393"/>
                      <a:pt x="1797" y="257"/>
                    </a:cubicBezTo>
                    <a:lnTo>
                      <a:pt x="1606" y="120"/>
                    </a:lnTo>
                    <a:cubicBezTo>
                      <a:pt x="1494" y="53"/>
                      <a:pt x="1364" y="4"/>
                      <a:pt x="1230" y="4"/>
                    </a:cubicBezTo>
                    <a:cubicBezTo>
                      <a:pt x="1202" y="4"/>
                      <a:pt x="1173" y="7"/>
                      <a:pt x="1144" y="12"/>
                    </a:cubicBezTo>
                    <a:lnTo>
                      <a:pt x="926" y="12"/>
                    </a:lnTo>
                    <a:cubicBezTo>
                      <a:pt x="890" y="4"/>
                      <a:pt x="855" y="1"/>
                      <a:pt x="822"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0" name="Google Shape;1720;p17"/>
              <p:cNvSpPr/>
              <p:nvPr/>
            </p:nvSpPr>
            <p:spPr>
              <a:xfrm>
                <a:off x="4455300" y="696675"/>
                <a:ext cx="59200" cy="45600"/>
              </a:xfrm>
              <a:custGeom>
                <a:rect b="b" l="l" r="r" t="t"/>
                <a:pathLst>
                  <a:path extrusionOk="0" h="1824" w="2368">
                    <a:moveTo>
                      <a:pt x="1170" y="0"/>
                    </a:moveTo>
                    <a:cubicBezTo>
                      <a:pt x="0" y="0"/>
                      <a:pt x="0" y="1824"/>
                      <a:pt x="1170" y="1824"/>
                    </a:cubicBezTo>
                    <a:cubicBezTo>
                      <a:pt x="2368" y="1824"/>
                      <a:pt x="2368" y="0"/>
                      <a:pt x="117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1" name="Google Shape;1721;p17"/>
              <p:cNvSpPr/>
              <p:nvPr/>
            </p:nvSpPr>
            <p:spPr>
              <a:xfrm>
                <a:off x="4647150" y="714375"/>
                <a:ext cx="51725" cy="45600"/>
              </a:xfrm>
              <a:custGeom>
                <a:rect b="b" l="l" r="r" t="t"/>
                <a:pathLst>
                  <a:path extrusionOk="0" h="1824" w="2069">
                    <a:moveTo>
                      <a:pt x="899" y="0"/>
                    </a:moveTo>
                    <a:cubicBezTo>
                      <a:pt x="790" y="0"/>
                      <a:pt x="681" y="27"/>
                      <a:pt x="572" y="82"/>
                    </a:cubicBezTo>
                    <a:cubicBezTo>
                      <a:pt x="463" y="109"/>
                      <a:pt x="354" y="191"/>
                      <a:pt x="273" y="272"/>
                    </a:cubicBezTo>
                    <a:cubicBezTo>
                      <a:pt x="191" y="354"/>
                      <a:pt x="109" y="435"/>
                      <a:pt x="82" y="572"/>
                    </a:cubicBezTo>
                    <a:cubicBezTo>
                      <a:pt x="28" y="653"/>
                      <a:pt x="1" y="789"/>
                      <a:pt x="1" y="898"/>
                    </a:cubicBezTo>
                    <a:cubicBezTo>
                      <a:pt x="1" y="980"/>
                      <a:pt x="28" y="1061"/>
                      <a:pt x="28" y="1143"/>
                    </a:cubicBezTo>
                    <a:cubicBezTo>
                      <a:pt x="82" y="1306"/>
                      <a:pt x="164" y="1442"/>
                      <a:pt x="273" y="1551"/>
                    </a:cubicBezTo>
                    <a:lnTo>
                      <a:pt x="463" y="1715"/>
                    </a:lnTo>
                    <a:cubicBezTo>
                      <a:pt x="599" y="1796"/>
                      <a:pt x="763" y="1823"/>
                      <a:pt x="926" y="1823"/>
                    </a:cubicBezTo>
                    <a:lnTo>
                      <a:pt x="1144" y="1823"/>
                    </a:lnTo>
                    <a:cubicBezTo>
                      <a:pt x="1280" y="1823"/>
                      <a:pt x="1388" y="1796"/>
                      <a:pt x="1497" y="1742"/>
                    </a:cubicBezTo>
                    <a:cubicBezTo>
                      <a:pt x="1606" y="1715"/>
                      <a:pt x="1715" y="1633"/>
                      <a:pt x="1797" y="1551"/>
                    </a:cubicBezTo>
                    <a:cubicBezTo>
                      <a:pt x="1878" y="1470"/>
                      <a:pt x="1933" y="1361"/>
                      <a:pt x="1987" y="1252"/>
                    </a:cubicBezTo>
                    <a:cubicBezTo>
                      <a:pt x="2042" y="1143"/>
                      <a:pt x="2069" y="1034"/>
                      <a:pt x="2069" y="925"/>
                    </a:cubicBezTo>
                    <a:cubicBezTo>
                      <a:pt x="2069" y="844"/>
                      <a:pt x="2042" y="762"/>
                      <a:pt x="2014" y="680"/>
                    </a:cubicBezTo>
                    <a:cubicBezTo>
                      <a:pt x="1987" y="517"/>
                      <a:pt x="1906" y="381"/>
                      <a:pt x="1797" y="272"/>
                    </a:cubicBezTo>
                    <a:lnTo>
                      <a:pt x="1606" y="136"/>
                    </a:lnTo>
                    <a:cubicBezTo>
                      <a:pt x="1470" y="27"/>
                      <a:pt x="1307" y="0"/>
                      <a:pt x="114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2" name="Google Shape;1722;p17"/>
              <p:cNvSpPr/>
              <p:nvPr/>
            </p:nvSpPr>
            <p:spPr>
              <a:xfrm>
                <a:off x="4704300" y="818450"/>
                <a:ext cx="59225" cy="45625"/>
              </a:xfrm>
              <a:custGeom>
                <a:rect b="b" l="l" r="r" t="t"/>
                <a:pathLst>
                  <a:path extrusionOk="0" h="1825" w="2369">
                    <a:moveTo>
                      <a:pt x="1198" y="1"/>
                    </a:moveTo>
                    <a:cubicBezTo>
                      <a:pt x="1" y="1"/>
                      <a:pt x="1" y="1824"/>
                      <a:pt x="1198" y="1824"/>
                    </a:cubicBezTo>
                    <a:cubicBezTo>
                      <a:pt x="2368" y="1824"/>
                      <a:pt x="2368" y="1"/>
                      <a:pt x="1198"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3" name="Google Shape;1723;p17"/>
              <p:cNvSpPr/>
              <p:nvPr/>
            </p:nvSpPr>
            <p:spPr>
              <a:xfrm>
                <a:off x="4802275" y="835475"/>
                <a:ext cx="58525" cy="51725"/>
              </a:xfrm>
              <a:custGeom>
                <a:rect b="b" l="l" r="r" t="t"/>
                <a:pathLst>
                  <a:path extrusionOk="0" h="2069" w="2341">
                    <a:moveTo>
                      <a:pt x="1416" y="0"/>
                    </a:moveTo>
                    <a:cubicBezTo>
                      <a:pt x="1252" y="0"/>
                      <a:pt x="1089" y="27"/>
                      <a:pt x="953" y="109"/>
                    </a:cubicBezTo>
                    <a:lnTo>
                      <a:pt x="490" y="354"/>
                    </a:lnTo>
                    <a:cubicBezTo>
                      <a:pt x="164" y="517"/>
                      <a:pt x="0" y="898"/>
                      <a:pt x="55" y="1252"/>
                    </a:cubicBezTo>
                    <a:cubicBezTo>
                      <a:pt x="55" y="1388"/>
                      <a:pt x="109" y="1497"/>
                      <a:pt x="164" y="1606"/>
                    </a:cubicBezTo>
                    <a:lnTo>
                      <a:pt x="300" y="1796"/>
                    </a:lnTo>
                    <a:cubicBezTo>
                      <a:pt x="409" y="1905"/>
                      <a:pt x="572" y="1987"/>
                      <a:pt x="708" y="2014"/>
                    </a:cubicBezTo>
                    <a:lnTo>
                      <a:pt x="953" y="2068"/>
                    </a:lnTo>
                    <a:cubicBezTo>
                      <a:pt x="1116" y="2068"/>
                      <a:pt x="1279" y="2014"/>
                      <a:pt x="1416" y="1932"/>
                    </a:cubicBezTo>
                    <a:lnTo>
                      <a:pt x="1443" y="1932"/>
                    </a:lnTo>
                    <a:lnTo>
                      <a:pt x="1905" y="1687"/>
                    </a:lnTo>
                    <a:cubicBezTo>
                      <a:pt x="1987" y="1633"/>
                      <a:pt x="2096" y="1551"/>
                      <a:pt x="2150" y="1470"/>
                    </a:cubicBezTo>
                    <a:cubicBezTo>
                      <a:pt x="2232" y="1361"/>
                      <a:pt x="2286" y="1252"/>
                      <a:pt x="2314" y="1143"/>
                    </a:cubicBezTo>
                    <a:cubicBezTo>
                      <a:pt x="2341" y="1034"/>
                      <a:pt x="2341" y="898"/>
                      <a:pt x="2314" y="789"/>
                    </a:cubicBezTo>
                    <a:cubicBezTo>
                      <a:pt x="2314" y="653"/>
                      <a:pt x="2259" y="544"/>
                      <a:pt x="2205" y="436"/>
                    </a:cubicBezTo>
                    <a:lnTo>
                      <a:pt x="2069" y="272"/>
                    </a:lnTo>
                    <a:cubicBezTo>
                      <a:pt x="1960" y="136"/>
                      <a:pt x="1824" y="55"/>
                      <a:pt x="1660" y="27"/>
                    </a:cubicBezTo>
                    <a:lnTo>
                      <a:pt x="1416"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4" name="Google Shape;1724;p17"/>
              <p:cNvSpPr/>
              <p:nvPr/>
            </p:nvSpPr>
            <p:spPr>
              <a:xfrm>
                <a:off x="4798200" y="731375"/>
                <a:ext cx="51725" cy="45600"/>
              </a:xfrm>
              <a:custGeom>
                <a:rect b="b" l="l" r="r" t="t"/>
                <a:pathLst>
                  <a:path extrusionOk="0" h="1824" w="2069">
                    <a:moveTo>
                      <a:pt x="898" y="0"/>
                    </a:moveTo>
                    <a:cubicBezTo>
                      <a:pt x="789" y="0"/>
                      <a:pt x="680" y="28"/>
                      <a:pt x="572" y="82"/>
                    </a:cubicBezTo>
                    <a:cubicBezTo>
                      <a:pt x="463" y="109"/>
                      <a:pt x="354" y="191"/>
                      <a:pt x="272" y="273"/>
                    </a:cubicBezTo>
                    <a:cubicBezTo>
                      <a:pt x="191" y="354"/>
                      <a:pt x="109" y="463"/>
                      <a:pt x="82" y="572"/>
                    </a:cubicBezTo>
                    <a:cubicBezTo>
                      <a:pt x="27" y="681"/>
                      <a:pt x="0" y="790"/>
                      <a:pt x="0" y="898"/>
                    </a:cubicBezTo>
                    <a:cubicBezTo>
                      <a:pt x="0" y="980"/>
                      <a:pt x="27" y="1062"/>
                      <a:pt x="27" y="1143"/>
                    </a:cubicBezTo>
                    <a:cubicBezTo>
                      <a:pt x="82" y="1307"/>
                      <a:pt x="163" y="1443"/>
                      <a:pt x="272" y="1552"/>
                    </a:cubicBezTo>
                    <a:lnTo>
                      <a:pt x="463" y="1688"/>
                    </a:lnTo>
                    <a:cubicBezTo>
                      <a:pt x="599" y="1769"/>
                      <a:pt x="762" y="1824"/>
                      <a:pt x="925" y="1824"/>
                    </a:cubicBezTo>
                    <a:lnTo>
                      <a:pt x="1143" y="1824"/>
                    </a:lnTo>
                    <a:cubicBezTo>
                      <a:pt x="1279" y="1824"/>
                      <a:pt x="1388" y="1797"/>
                      <a:pt x="1497" y="1742"/>
                    </a:cubicBezTo>
                    <a:cubicBezTo>
                      <a:pt x="1606" y="1715"/>
                      <a:pt x="1715" y="1633"/>
                      <a:pt x="1796" y="1552"/>
                    </a:cubicBezTo>
                    <a:cubicBezTo>
                      <a:pt x="1878" y="1470"/>
                      <a:pt x="1932" y="1361"/>
                      <a:pt x="1987" y="1252"/>
                    </a:cubicBezTo>
                    <a:cubicBezTo>
                      <a:pt x="2041" y="1143"/>
                      <a:pt x="2068" y="1035"/>
                      <a:pt x="2068" y="926"/>
                    </a:cubicBezTo>
                    <a:cubicBezTo>
                      <a:pt x="2068" y="844"/>
                      <a:pt x="2041" y="762"/>
                      <a:pt x="2014" y="681"/>
                    </a:cubicBezTo>
                    <a:cubicBezTo>
                      <a:pt x="1987" y="517"/>
                      <a:pt x="1905" y="381"/>
                      <a:pt x="1796" y="273"/>
                    </a:cubicBezTo>
                    <a:lnTo>
                      <a:pt x="1606" y="136"/>
                    </a:lnTo>
                    <a:cubicBezTo>
                      <a:pt x="1470" y="55"/>
                      <a:pt x="1306" y="0"/>
                      <a:pt x="1143"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5" name="Google Shape;1725;p17"/>
              <p:cNvSpPr/>
              <p:nvPr/>
            </p:nvSpPr>
            <p:spPr>
              <a:xfrm>
                <a:off x="4698850" y="684425"/>
                <a:ext cx="58550" cy="51725"/>
              </a:xfrm>
              <a:custGeom>
                <a:rect b="b" l="l" r="r" t="t"/>
                <a:pathLst>
                  <a:path extrusionOk="0" h="2069" w="2342">
                    <a:moveTo>
                      <a:pt x="1389" y="1"/>
                    </a:moveTo>
                    <a:cubicBezTo>
                      <a:pt x="1225" y="1"/>
                      <a:pt x="1062" y="28"/>
                      <a:pt x="926" y="137"/>
                    </a:cubicBezTo>
                    <a:lnTo>
                      <a:pt x="463" y="354"/>
                    </a:lnTo>
                    <a:cubicBezTo>
                      <a:pt x="355" y="409"/>
                      <a:pt x="273" y="490"/>
                      <a:pt x="219" y="599"/>
                    </a:cubicBezTo>
                    <a:cubicBezTo>
                      <a:pt x="137" y="681"/>
                      <a:pt x="82" y="790"/>
                      <a:pt x="55" y="899"/>
                    </a:cubicBezTo>
                    <a:cubicBezTo>
                      <a:pt x="1" y="1035"/>
                      <a:pt x="1" y="1144"/>
                      <a:pt x="28" y="1280"/>
                    </a:cubicBezTo>
                    <a:cubicBezTo>
                      <a:pt x="28" y="1389"/>
                      <a:pt x="82" y="1497"/>
                      <a:pt x="137" y="1606"/>
                    </a:cubicBezTo>
                    <a:lnTo>
                      <a:pt x="273" y="1797"/>
                    </a:lnTo>
                    <a:cubicBezTo>
                      <a:pt x="382" y="1906"/>
                      <a:pt x="518" y="1987"/>
                      <a:pt x="681" y="2042"/>
                    </a:cubicBezTo>
                    <a:lnTo>
                      <a:pt x="926" y="2069"/>
                    </a:lnTo>
                    <a:cubicBezTo>
                      <a:pt x="1089" y="2069"/>
                      <a:pt x="1253" y="2014"/>
                      <a:pt x="1389" y="1933"/>
                    </a:cubicBezTo>
                    <a:lnTo>
                      <a:pt x="1851" y="1715"/>
                    </a:lnTo>
                    <a:cubicBezTo>
                      <a:pt x="2178" y="1525"/>
                      <a:pt x="2341" y="1171"/>
                      <a:pt x="2287" y="790"/>
                    </a:cubicBezTo>
                    <a:cubicBezTo>
                      <a:pt x="2287" y="681"/>
                      <a:pt x="2260" y="545"/>
                      <a:pt x="2178" y="463"/>
                    </a:cubicBezTo>
                    <a:lnTo>
                      <a:pt x="2042" y="273"/>
                    </a:lnTo>
                    <a:cubicBezTo>
                      <a:pt x="1933" y="164"/>
                      <a:pt x="1797" y="82"/>
                      <a:pt x="1634" y="28"/>
                    </a:cubicBezTo>
                    <a:lnTo>
                      <a:pt x="1389"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6" name="Google Shape;1726;p17"/>
              <p:cNvSpPr/>
              <p:nvPr/>
            </p:nvSpPr>
            <p:spPr>
              <a:xfrm>
                <a:off x="4913175" y="847025"/>
                <a:ext cx="59200" cy="46300"/>
              </a:xfrm>
              <a:custGeom>
                <a:rect b="b" l="l" r="r" t="t"/>
                <a:pathLst>
                  <a:path extrusionOk="0" h="1852" w="2368">
                    <a:moveTo>
                      <a:pt x="1170" y="1"/>
                    </a:moveTo>
                    <a:cubicBezTo>
                      <a:pt x="0" y="1"/>
                      <a:pt x="0" y="1851"/>
                      <a:pt x="1170" y="1851"/>
                    </a:cubicBezTo>
                    <a:cubicBezTo>
                      <a:pt x="2368" y="1851"/>
                      <a:pt x="2368" y="1"/>
                      <a:pt x="1170"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7" name="Google Shape;1727;p17"/>
              <p:cNvSpPr/>
              <p:nvPr/>
            </p:nvSpPr>
            <p:spPr>
              <a:xfrm>
                <a:off x="5000250" y="963375"/>
                <a:ext cx="59225" cy="45600"/>
              </a:xfrm>
              <a:custGeom>
                <a:rect b="b" l="l" r="r" t="t"/>
                <a:pathLst>
                  <a:path extrusionOk="0" h="1824" w="2369">
                    <a:moveTo>
                      <a:pt x="1171" y="0"/>
                    </a:moveTo>
                    <a:cubicBezTo>
                      <a:pt x="1" y="0"/>
                      <a:pt x="1" y="1824"/>
                      <a:pt x="1171" y="1824"/>
                    </a:cubicBezTo>
                    <a:cubicBezTo>
                      <a:pt x="2341" y="1824"/>
                      <a:pt x="2368" y="0"/>
                      <a:pt x="117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8" name="Google Shape;1728;p17"/>
              <p:cNvSpPr/>
              <p:nvPr/>
            </p:nvSpPr>
            <p:spPr>
              <a:xfrm>
                <a:off x="5069650" y="1015075"/>
                <a:ext cx="59225" cy="46300"/>
              </a:xfrm>
              <a:custGeom>
                <a:rect b="b" l="l" r="r" t="t"/>
                <a:pathLst>
                  <a:path extrusionOk="0" h="1852" w="2369">
                    <a:moveTo>
                      <a:pt x="1171" y="1"/>
                    </a:moveTo>
                    <a:cubicBezTo>
                      <a:pt x="1" y="1"/>
                      <a:pt x="1" y="1851"/>
                      <a:pt x="1171" y="1851"/>
                    </a:cubicBezTo>
                    <a:cubicBezTo>
                      <a:pt x="2368" y="1851"/>
                      <a:pt x="2368" y="1"/>
                      <a:pt x="117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9" name="Google Shape;1729;p17"/>
              <p:cNvSpPr/>
              <p:nvPr/>
            </p:nvSpPr>
            <p:spPr>
              <a:xfrm>
                <a:off x="4751250" y="920500"/>
                <a:ext cx="57175" cy="48000"/>
              </a:xfrm>
              <a:custGeom>
                <a:rect b="b" l="l" r="r" t="t"/>
                <a:pathLst>
                  <a:path extrusionOk="0" h="1920" w="2287">
                    <a:moveTo>
                      <a:pt x="1742" y="1443"/>
                    </a:moveTo>
                    <a:lnTo>
                      <a:pt x="1742" y="1471"/>
                    </a:lnTo>
                    <a:lnTo>
                      <a:pt x="1698" y="1521"/>
                    </a:lnTo>
                    <a:lnTo>
                      <a:pt x="1698" y="1521"/>
                    </a:lnTo>
                    <a:cubicBezTo>
                      <a:pt x="1714" y="1497"/>
                      <a:pt x="1728" y="1471"/>
                      <a:pt x="1742" y="1443"/>
                    </a:cubicBezTo>
                    <a:close/>
                    <a:moveTo>
                      <a:pt x="1497" y="1743"/>
                    </a:moveTo>
                    <a:lnTo>
                      <a:pt x="1496" y="1743"/>
                    </a:lnTo>
                    <a:lnTo>
                      <a:pt x="1496" y="1743"/>
                    </a:lnTo>
                    <a:cubicBezTo>
                      <a:pt x="1496" y="1743"/>
                      <a:pt x="1496" y="1743"/>
                      <a:pt x="1496" y="1743"/>
                    </a:cubicBezTo>
                    <a:lnTo>
                      <a:pt x="1496" y="1743"/>
                    </a:lnTo>
                    <a:cubicBezTo>
                      <a:pt x="1497" y="1743"/>
                      <a:pt x="1497" y="1743"/>
                      <a:pt x="1497" y="1743"/>
                    </a:cubicBezTo>
                    <a:close/>
                    <a:moveTo>
                      <a:pt x="1474" y="1743"/>
                    </a:moveTo>
                    <a:lnTo>
                      <a:pt x="1457" y="1758"/>
                    </a:lnTo>
                    <a:lnTo>
                      <a:pt x="1457" y="1758"/>
                    </a:lnTo>
                    <a:lnTo>
                      <a:pt x="1443" y="1763"/>
                    </a:lnTo>
                    <a:lnTo>
                      <a:pt x="1443" y="1763"/>
                    </a:lnTo>
                    <a:cubicBezTo>
                      <a:pt x="1446" y="1749"/>
                      <a:pt x="1458" y="1745"/>
                      <a:pt x="1474" y="1743"/>
                    </a:cubicBezTo>
                    <a:close/>
                    <a:moveTo>
                      <a:pt x="684" y="1628"/>
                    </a:moveTo>
                    <a:cubicBezTo>
                      <a:pt x="718" y="1662"/>
                      <a:pt x="754" y="1692"/>
                      <a:pt x="790" y="1715"/>
                    </a:cubicBezTo>
                    <a:cubicBezTo>
                      <a:pt x="790" y="1715"/>
                      <a:pt x="790" y="1715"/>
                      <a:pt x="790" y="1715"/>
                    </a:cubicBezTo>
                    <a:lnTo>
                      <a:pt x="790" y="1715"/>
                    </a:lnTo>
                    <a:cubicBezTo>
                      <a:pt x="817" y="1743"/>
                      <a:pt x="844" y="1743"/>
                      <a:pt x="844" y="1770"/>
                    </a:cubicBezTo>
                    <a:lnTo>
                      <a:pt x="694" y="1641"/>
                    </a:lnTo>
                    <a:lnTo>
                      <a:pt x="684" y="1628"/>
                    </a:lnTo>
                    <a:close/>
                    <a:moveTo>
                      <a:pt x="953" y="1797"/>
                    </a:moveTo>
                    <a:cubicBezTo>
                      <a:pt x="953" y="1797"/>
                      <a:pt x="955" y="1797"/>
                      <a:pt x="959" y="1798"/>
                    </a:cubicBezTo>
                    <a:lnTo>
                      <a:pt x="959" y="1798"/>
                    </a:lnTo>
                    <a:lnTo>
                      <a:pt x="953" y="1797"/>
                    </a:lnTo>
                    <a:close/>
                    <a:moveTo>
                      <a:pt x="1143" y="1"/>
                    </a:moveTo>
                    <a:cubicBezTo>
                      <a:pt x="1034" y="1"/>
                      <a:pt x="953" y="28"/>
                      <a:pt x="844" y="55"/>
                    </a:cubicBezTo>
                    <a:lnTo>
                      <a:pt x="817" y="55"/>
                    </a:lnTo>
                    <a:cubicBezTo>
                      <a:pt x="735" y="83"/>
                      <a:pt x="626" y="110"/>
                      <a:pt x="545" y="137"/>
                    </a:cubicBezTo>
                    <a:lnTo>
                      <a:pt x="517" y="137"/>
                    </a:lnTo>
                    <a:cubicBezTo>
                      <a:pt x="463" y="191"/>
                      <a:pt x="409" y="246"/>
                      <a:pt x="327" y="300"/>
                    </a:cubicBezTo>
                    <a:lnTo>
                      <a:pt x="327" y="328"/>
                    </a:lnTo>
                    <a:cubicBezTo>
                      <a:pt x="245" y="382"/>
                      <a:pt x="191" y="464"/>
                      <a:pt x="136" y="545"/>
                    </a:cubicBezTo>
                    <a:cubicBezTo>
                      <a:pt x="28" y="763"/>
                      <a:pt x="0" y="1008"/>
                      <a:pt x="55" y="1253"/>
                    </a:cubicBezTo>
                    <a:cubicBezTo>
                      <a:pt x="82" y="1362"/>
                      <a:pt x="136" y="1471"/>
                      <a:pt x="218" y="1552"/>
                    </a:cubicBezTo>
                    <a:cubicBezTo>
                      <a:pt x="300" y="1661"/>
                      <a:pt x="381" y="1743"/>
                      <a:pt x="490" y="1797"/>
                    </a:cubicBezTo>
                    <a:lnTo>
                      <a:pt x="708" y="1879"/>
                    </a:lnTo>
                    <a:cubicBezTo>
                      <a:pt x="790" y="1906"/>
                      <a:pt x="871" y="1920"/>
                      <a:pt x="953" y="1920"/>
                    </a:cubicBezTo>
                    <a:cubicBezTo>
                      <a:pt x="1018" y="1920"/>
                      <a:pt x="1084" y="1911"/>
                      <a:pt x="1149" y="1893"/>
                    </a:cubicBezTo>
                    <a:lnTo>
                      <a:pt x="1149" y="1893"/>
                    </a:lnTo>
                    <a:cubicBezTo>
                      <a:pt x="1195" y="1911"/>
                      <a:pt x="1244" y="1920"/>
                      <a:pt x="1293" y="1920"/>
                    </a:cubicBezTo>
                    <a:cubicBezTo>
                      <a:pt x="1354" y="1920"/>
                      <a:pt x="1415" y="1906"/>
                      <a:pt x="1470" y="1879"/>
                    </a:cubicBezTo>
                    <a:cubicBezTo>
                      <a:pt x="1606" y="1879"/>
                      <a:pt x="1715" y="1852"/>
                      <a:pt x="1824" y="1770"/>
                    </a:cubicBezTo>
                    <a:lnTo>
                      <a:pt x="2014" y="1634"/>
                    </a:lnTo>
                    <a:cubicBezTo>
                      <a:pt x="2123" y="1525"/>
                      <a:pt x="2205" y="1389"/>
                      <a:pt x="2232" y="1226"/>
                    </a:cubicBezTo>
                    <a:cubicBezTo>
                      <a:pt x="2232" y="1144"/>
                      <a:pt x="2259" y="1062"/>
                      <a:pt x="2286" y="981"/>
                    </a:cubicBezTo>
                    <a:cubicBezTo>
                      <a:pt x="2259" y="817"/>
                      <a:pt x="2232" y="681"/>
                      <a:pt x="2150" y="518"/>
                    </a:cubicBezTo>
                    <a:cubicBezTo>
                      <a:pt x="2096" y="464"/>
                      <a:pt x="2041" y="382"/>
                      <a:pt x="1987" y="328"/>
                    </a:cubicBezTo>
                    <a:cubicBezTo>
                      <a:pt x="1987" y="328"/>
                      <a:pt x="1987" y="328"/>
                      <a:pt x="1987" y="300"/>
                    </a:cubicBezTo>
                    <a:cubicBezTo>
                      <a:pt x="1905" y="246"/>
                      <a:pt x="1824" y="191"/>
                      <a:pt x="1769" y="137"/>
                    </a:cubicBezTo>
                    <a:lnTo>
                      <a:pt x="1742" y="137"/>
                    </a:lnTo>
                    <a:cubicBezTo>
                      <a:pt x="1660" y="110"/>
                      <a:pt x="1579" y="83"/>
                      <a:pt x="1497" y="55"/>
                    </a:cubicBezTo>
                    <a:lnTo>
                      <a:pt x="1470" y="55"/>
                    </a:lnTo>
                    <a:cubicBezTo>
                      <a:pt x="1361" y="28"/>
                      <a:pt x="1252" y="1"/>
                      <a:pt x="1143"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0" name="Google Shape;1730;p17"/>
              <p:cNvSpPr/>
              <p:nvPr/>
            </p:nvSpPr>
            <p:spPr>
              <a:xfrm>
                <a:off x="5132250" y="1137550"/>
                <a:ext cx="54450" cy="51725"/>
              </a:xfrm>
              <a:custGeom>
                <a:rect b="b" l="l" r="r" t="t"/>
                <a:pathLst>
                  <a:path extrusionOk="0" h="2069" w="2178">
                    <a:moveTo>
                      <a:pt x="1225" y="0"/>
                    </a:moveTo>
                    <a:lnTo>
                      <a:pt x="980" y="28"/>
                    </a:lnTo>
                    <a:cubicBezTo>
                      <a:pt x="817" y="82"/>
                      <a:pt x="681" y="164"/>
                      <a:pt x="572" y="272"/>
                    </a:cubicBezTo>
                    <a:lnTo>
                      <a:pt x="572" y="245"/>
                    </a:lnTo>
                    <a:lnTo>
                      <a:pt x="354" y="490"/>
                    </a:lnTo>
                    <a:cubicBezTo>
                      <a:pt x="245" y="572"/>
                      <a:pt x="191" y="653"/>
                      <a:pt x="164" y="762"/>
                    </a:cubicBezTo>
                    <a:cubicBezTo>
                      <a:pt x="0" y="1116"/>
                      <a:pt x="82" y="1524"/>
                      <a:pt x="354" y="1796"/>
                    </a:cubicBezTo>
                    <a:lnTo>
                      <a:pt x="517" y="1933"/>
                    </a:lnTo>
                    <a:cubicBezTo>
                      <a:pt x="681" y="2014"/>
                      <a:pt x="817" y="2069"/>
                      <a:pt x="980" y="2069"/>
                    </a:cubicBezTo>
                    <a:lnTo>
                      <a:pt x="1225" y="2041"/>
                    </a:lnTo>
                    <a:cubicBezTo>
                      <a:pt x="1388" y="1987"/>
                      <a:pt x="1524" y="1905"/>
                      <a:pt x="1633" y="1796"/>
                    </a:cubicBezTo>
                    <a:lnTo>
                      <a:pt x="1878" y="1552"/>
                    </a:lnTo>
                    <a:cubicBezTo>
                      <a:pt x="1960" y="1470"/>
                      <a:pt x="2014" y="1388"/>
                      <a:pt x="2069" y="1279"/>
                    </a:cubicBezTo>
                    <a:cubicBezTo>
                      <a:pt x="2177" y="1034"/>
                      <a:pt x="2177" y="790"/>
                      <a:pt x="2069" y="572"/>
                    </a:cubicBezTo>
                    <a:cubicBezTo>
                      <a:pt x="2014" y="436"/>
                      <a:pt x="1960" y="354"/>
                      <a:pt x="1878" y="272"/>
                    </a:cubicBezTo>
                    <a:lnTo>
                      <a:pt x="1688" y="109"/>
                    </a:lnTo>
                    <a:cubicBezTo>
                      <a:pt x="1551" y="28"/>
                      <a:pt x="1388" y="0"/>
                      <a:pt x="1225"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1" name="Google Shape;1731;p17"/>
              <p:cNvSpPr/>
              <p:nvPr/>
            </p:nvSpPr>
            <p:spPr>
              <a:xfrm>
                <a:off x="5174425" y="1287900"/>
                <a:ext cx="57175" cy="51725"/>
              </a:xfrm>
              <a:custGeom>
                <a:rect b="b" l="l" r="r" t="t"/>
                <a:pathLst>
                  <a:path extrusionOk="0" h="2069" w="2287">
                    <a:moveTo>
                      <a:pt x="1431" y="1800"/>
                    </a:moveTo>
                    <a:lnTo>
                      <a:pt x="1428" y="1801"/>
                    </a:lnTo>
                    <a:lnTo>
                      <a:pt x="1428" y="1801"/>
                    </a:lnTo>
                    <a:lnTo>
                      <a:pt x="1423" y="1802"/>
                    </a:lnTo>
                    <a:lnTo>
                      <a:pt x="1423" y="1802"/>
                    </a:lnTo>
                    <a:cubicBezTo>
                      <a:pt x="1426" y="1801"/>
                      <a:pt x="1428" y="1800"/>
                      <a:pt x="1431" y="1800"/>
                    </a:cubicBezTo>
                    <a:close/>
                    <a:moveTo>
                      <a:pt x="1116" y="1797"/>
                    </a:moveTo>
                    <a:cubicBezTo>
                      <a:pt x="1175" y="1809"/>
                      <a:pt x="1234" y="1815"/>
                      <a:pt x="1290" y="1817"/>
                    </a:cubicBezTo>
                    <a:lnTo>
                      <a:pt x="1290" y="1817"/>
                    </a:lnTo>
                    <a:lnTo>
                      <a:pt x="1266" y="1819"/>
                    </a:lnTo>
                    <a:lnTo>
                      <a:pt x="1266" y="1819"/>
                    </a:lnTo>
                    <a:lnTo>
                      <a:pt x="1062" y="1797"/>
                    </a:lnTo>
                    <a:close/>
                    <a:moveTo>
                      <a:pt x="1409" y="1812"/>
                    </a:moveTo>
                    <a:lnTo>
                      <a:pt x="1388" y="1824"/>
                    </a:lnTo>
                    <a:cubicBezTo>
                      <a:pt x="1393" y="1820"/>
                      <a:pt x="1397" y="1816"/>
                      <a:pt x="1401" y="1813"/>
                    </a:cubicBezTo>
                    <a:lnTo>
                      <a:pt x="1401" y="1813"/>
                    </a:lnTo>
                    <a:cubicBezTo>
                      <a:pt x="1404" y="1813"/>
                      <a:pt x="1406" y="1813"/>
                      <a:pt x="1409" y="1812"/>
                    </a:cubicBezTo>
                    <a:close/>
                    <a:moveTo>
                      <a:pt x="1252" y="1"/>
                    </a:moveTo>
                    <a:cubicBezTo>
                      <a:pt x="1144" y="1"/>
                      <a:pt x="1035" y="1"/>
                      <a:pt x="953" y="28"/>
                    </a:cubicBezTo>
                    <a:cubicBezTo>
                      <a:pt x="844" y="55"/>
                      <a:pt x="735" y="110"/>
                      <a:pt x="654" y="164"/>
                    </a:cubicBezTo>
                    <a:cubicBezTo>
                      <a:pt x="599" y="191"/>
                      <a:pt x="545" y="218"/>
                      <a:pt x="490" y="273"/>
                    </a:cubicBezTo>
                    <a:cubicBezTo>
                      <a:pt x="436" y="300"/>
                      <a:pt x="409" y="327"/>
                      <a:pt x="354" y="382"/>
                    </a:cubicBezTo>
                    <a:cubicBezTo>
                      <a:pt x="300" y="463"/>
                      <a:pt x="245" y="518"/>
                      <a:pt x="191" y="599"/>
                    </a:cubicBezTo>
                    <a:lnTo>
                      <a:pt x="164" y="627"/>
                    </a:lnTo>
                    <a:cubicBezTo>
                      <a:pt x="137" y="708"/>
                      <a:pt x="82" y="817"/>
                      <a:pt x="55" y="899"/>
                    </a:cubicBezTo>
                    <a:cubicBezTo>
                      <a:pt x="1" y="1144"/>
                      <a:pt x="28" y="1389"/>
                      <a:pt x="137" y="1606"/>
                    </a:cubicBezTo>
                    <a:cubicBezTo>
                      <a:pt x="191" y="1715"/>
                      <a:pt x="273" y="1824"/>
                      <a:pt x="382" y="1878"/>
                    </a:cubicBezTo>
                    <a:cubicBezTo>
                      <a:pt x="463" y="1960"/>
                      <a:pt x="572" y="2015"/>
                      <a:pt x="708" y="2042"/>
                    </a:cubicBezTo>
                    <a:lnTo>
                      <a:pt x="926" y="2069"/>
                    </a:lnTo>
                    <a:cubicBezTo>
                      <a:pt x="1116" y="2069"/>
                      <a:pt x="1252" y="2042"/>
                      <a:pt x="1416" y="1933"/>
                    </a:cubicBezTo>
                    <a:lnTo>
                      <a:pt x="1579" y="1797"/>
                    </a:lnTo>
                    <a:cubicBezTo>
                      <a:pt x="1581" y="1795"/>
                      <a:pt x="1584" y="1793"/>
                      <a:pt x="1586" y="1791"/>
                    </a:cubicBezTo>
                    <a:lnTo>
                      <a:pt x="1586" y="1791"/>
                    </a:lnTo>
                    <a:cubicBezTo>
                      <a:pt x="1673" y="1779"/>
                      <a:pt x="1763" y="1748"/>
                      <a:pt x="1824" y="1688"/>
                    </a:cubicBezTo>
                    <a:cubicBezTo>
                      <a:pt x="2042" y="1579"/>
                      <a:pt x="2178" y="1389"/>
                      <a:pt x="2259" y="1144"/>
                    </a:cubicBezTo>
                    <a:cubicBezTo>
                      <a:pt x="2259" y="1062"/>
                      <a:pt x="2287" y="980"/>
                      <a:pt x="2287" y="899"/>
                    </a:cubicBezTo>
                    <a:cubicBezTo>
                      <a:pt x="2287" y="735"/>
                      <a:pt x="2259" y="599"/>
                      <a:pt x="2178" y="436"/>
                    </a:cubicBezTo>
                    <a:lnTo>
                      <a:pt x="2014" y="246"/>
                    </a:lnTo>
                    <a:cubicBezTo>
                      <a:pt x="1906" y="137"/>
                      <a:pt x="1769" y="55"/>
                      <a:pt x="1606" y="28"/>
                    </a:cubicBezTo>
                    <a:cubicBezTo>
                      <a:pt x="1497" y="1"/>
                      <a:pt x="1416" y="1"/>
                      <a:pt x="1334"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2" name="Google Shape;1732;p17"/>
              <p:cNvSpPr/>
              <p:nvPr/>
            </p:nvSpPr>
            <p:spPr>
              <a:xfrm>
                <a:off x="5226125" y="1322600"/>
                <a:ext cx="58550" cy="51725"/>
              </a:xfrm>
              <a:custGeom>
                <a:rect b="b" l="l" r="r" t="t"/>
                <a:pathLst>
                  <a:path extrusionOk="0" h="2069" w="2342">
                    <a:moveTo>
                      <a:pt x="1416" y="1"/>
                    </a:moveTo>
                    <a:cubicBezTo>
                      <a:pt x="1253" y="1"/>
                      <a:pt x="1089" y="28"/>
                      <a:pt x="953" y="137"/>
                    </a:cubicBezTo>
                    <a:lnTo>
                      <a:pt x="491" y="354"/>
                    </a:lnTo>
                    <a:cubicBezTo>
                      <a:pt x="382" y="409"/>
                      <a:pt x="300" y="490"/>
                      <a:pt x="219" y="599"/>
                    </a:cubicBezTo>
                    <a:cubicBezTo>
                      <a:pt x="55" y="790"/>
                      <a:pt x="1" y="1035"/>
                      <a:pt x="55" y="1280"/>
                    </a:cubicBezTo>
                    <a:cubicBezTo>
                      <a:pt x="55" y="1389"/>
                      <a:pt x="82" y="1497"/>
                      <a:pt x="164" y="1606"/>
                    </a:cubicBezTo>
                    <a:lnTo>
                      <a:pt x="300" y="1797"/>
                    </a:lnTo>
                    <a:cubicBezTo>
                      <a:pt x="409" y="1906"/>
                      <a:pt x="545" y="1987"/>
                      <a:pt x="708" y="2042"/>
                    </a:cubicBezTo>
                    <a:lnTo>
                      <a:pt x="953" y="2069"/>
                    </a:lnTo>
                    <a:cubicBezTo>
                      <a:pt x="1117" y="2069"/>
                      <a:pt x="1280" y="2014"/>
                      <a:pt x="1416" y="1933"/>
                    </a:cubicBezTo>
                    <a:lnTo>
                      <a:pt x="1879" y="1715"/>
                    </a:lnTo>
                    <a:cubicBezTo>
                      <a:pt x="1987" y="1661"/>
                      <a:pt x="2069" y="1579"/>
                      <a:pt x="2124" y="1470"/>
                    </a:cubicBezTo>
                    <a:cubicBezTo>
                      <a:pt x="2205" y="1389"/>
                      <a:pt x="2260" y="1280"/>
                      <a:pt x="2287" y="1144"/>
                    </a:cubicBezTo>
                    <a:cubicBezTo>
                      <a:pt x="2341" y="1035"/>
                      <a:pt x="2341" y="899"/>
                      <a:pt x="2314" y="790"/>
                    </a:cubicBezTo>
                    <a:cubicBezTo>
                      <a:pt x="2314" y="681"/>
                      <a:pt x="2260" y="545"/>
                      <a:pt x="2205" y="463"/>
                    </a:cubicBezTo>
                    <a:lnTo>
                      <a:pt x="2069" y="273"/>
                    </a:lnTo>
                    <a:cubicBezTo>
                      <a:pt x="1960" y="164"/>
                      <a:pt x="1797" y="82"/>
                      <a:pt x="1661" y="28"/>
                    </a:cubicBezTo>
                    <a:lnTo>
                      <a:pt x="1416"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3" name="Google Shape;1733;p17"/>
              <p:cNvSpPr/>
              <p:nvPr/>
            </p:nvSpPr>
            <p:spPr>
              <a:xfrm>
                <a:off x="5289400" y="1444375"/>
                <a:ext cx="59225" cy="45625"/>
              </a:xfrm>
              <a:custGeom>
                <a:rect b="b" l="l" r="r" t="t"/>
                <a:pathLst>
                  <a:path extrusionOk="0" h="1825" w="2369">
                    <a:moveTo>
                      <a:pt x="1198" y="1"/>
                    </a:moveTo>
                    <a:cubicBezTo>
                      <a:pt x="1" y="1"/>
                      <a:pt x="1" y="1824"/>
                      <a:pt x="1198" y="1824"/>
                    </a:cubicBezTo>
                    <a:cubicBezTo>
                      <a:pt x="2368" y="1824"/>
                      <a:pt x="2368" y="1"/>
                      <a:pt x="1198"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4" name="Google Shape;1734;p17"/>
              <p:cNvSpPr/>
              <p:nvPr/>
            </p:nvSpPr>
            <p:spPr>
              <a:xfrm>
                <a:off x="4942425" y="1745525"/>
                <a:ext cx="51725" cy="45875"/>
              </a:xfrm>
              <a:custGeom>
                <a:rect b="b" l="l" r="r" t="t"/>
                <a:pathLst>
                  <a:path extrusionOk="0" h="1835" w="2069">
                    <a:moveTo>
                      <a:pt x="828" y="1"/>
                    </a:moveTo>
                    <a:cubicBezTo>
                      <a:pt x="735" y="1"/>
                      <a:pt x="654" y="31"/>
                      <a:pt x="572" y="93"/>
                    </a:cubicBezTo>
                    <a:cubicBezTo>
                      <a:pt x="463" y="120"/>
                      <a:pt x="354" y="174"/>
                      <a:pt x="273" y="256"/>
                    </a:cubicBezTo>
                    <a:cubicBezTo>
                      <a:pt x="191" y="337"/>
                      <a:pt x="137" y="446"/>
                      <a:pt x="82" y="555"/>
                    </a:cubicBezTo>
                    <a:cubicBezTo>
                      <a:pt x="28" y="664"/>
                      <a:pt x="0" y="773"/>
                      <a:pt x="28" y="909"/>
                    </a:cubicBezTo>
                    <a:lnTo>
                      <a:pt x="55" y="1154"/>
                    </a:lnTo>
                    <a:cubicBezTo>
                      <a:pt x="82" y="1290"/>
                      <a:pt x="164" y="1453"/>
                      <a:pt x="273" y="1562"/>
                    </a:cubicBezTo>
                    <a:lnTo>
                      <a:pt x="463" y="1698"/>
                    </a:lnTo>
                    <a:cubicBezTo>
                      <a:pt x="599" y="1780"/>
                      <a:pt x="762" y="1807"/>
                      <a:pt x="926" y="1834"/>
                    </a:cubicBezTo>
                    <a:lnTo>
                      <a:pt x="1171" y="1834"/>
                    </a:lnTo>
                    <a:cubicBezTo>
                      <a:pt x="1280" y="1834"/>
                      <a:pt x="1416" y="1807"/>
                      <a:pt x="1497" y="1753"/>
                    </a:cubicBezTo>
                    <a:cubicBezTo>
                      <a:pt x="1633" y="1725"/>
                      <a:pt x="1715" y="1644"/>
                      <a:pt x="1797" y="1562"/>
                    </a:cubicBezTo>
                    <a:cubicBezTo>
                      <a:pt x="1960" y="1399"/>
                      <a:pt x="2069" y="1154"/>
                      <a:pt x="2069" y="909"/>
                    </a:cubicBezTo>
                    <a:lnTo>
                      <a:pt x="2042" y="664"/>
                    </a:lnTo>
                    <a:cubicBezTo>
                      <a:pt x="1987" y="528"/>
                      <a:pt x="1905" y="392"/>
                      <a:pt x="1797" y="256"/>
                    </a:cubicBezTo>
                    <a:lnTo>
                      <a:pt x="1606" y="120"/>
                    </a:lnTo>
                    <a:cubicBezTo>
                      <a:pt x="1470" y="38"/>
                      <a:pt x="1307" y="11"/>
                      <a:pt x="1143" y="11"/>
                    </a:cubicBezTo>
                    <a:lnTo>
                      <a:pt x="926" y="11"/>
                    </a:lnTo>
                    <a:cubicBezTo>
                      <a:pt x="892" y="4"/>
                      <a:pt x="859" y="1"/>
                      <a:pt x="828"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5" name="Google Shape;1735;p17"/>
              <p:cNvSpPr/>
              <p:nvPr/>
            </p:nvSpPr>
            <p:spPr>
              <a:xfrm>
                <a:off x="5058775" y="1821300"/>
                <a:ext cx="57175" cy="45600"/>
              </a:xfrm>
              <a:custGeom>
                <a:rect b="b" l="l" r="r" t="t"/>
                <a:pathLst>
                  <a:path extrusionOk="0" h="1824" w="2287">
                    <a:moveTo>
                      <a:pt x="898" y="1"/>
                    </a:moveTo>
                    <a:cubicBezTo>
                      <a:pt x="789" y="1"/>
                      <a:pt x="653" y="28"/>
                      <a:pt x="572" y="82"/>
                    </a:cubicBezTo>
                    <a:cubicBezTo>
                      <a:pt x="436" y="110"/>
                      <a:pt x="354" y="164"/>
                      <a:pt x="272" y="273"/>
                    </a:cubicBezTo>
                    <a:cubicBezTo>
                      <a:pt x="191" y="354"/>
                      <a:pt x="109" y="436"/>
                      <a:pt x="82" y="572"/>
                    </a:cubicBezTo>
                    <a:cubicBezTo>
                      <a:pt x="27" y="654"/>
                      <a:pt x="0" y="790"/>
                      <a:pt x="0" y="899"/>
                    </a:cubicBezTo>
                    <a:lnTo>
                      <a:pt x="27" y="1144"/>
                    </a:lnTo>
                    <a:cubicBezTo>
                      <a:pt x="82" y="1307"/>
                      <a:pt x="163" y="1443"/>
                      <a:pt x="272" y="1552"/>
                    </a:cubicBezTo>
                    <a:lnTo>
                      <a:pt x="463" y="1688"/>
                    </a:lnTo>
                    <a:cubicBezTo>
                      <a:pt x="599" y="1770"/>
                      <a:pt x="762" y="1824"/>
                      <a:pt x="925" y="1824"/>
                    </a:cubicBezTo>
                    <a:lnTo>
                      <a:pt x="1388" y="1824"/>
                    </a:lnTo>
                    <a:cubicBezTo>
                      <a:pt x="1497" y="1824"/>
                      <a:pt x="1606" y="1797"/>
                      <a:pt x="1715" y="1742"/>
                    </a:cubicBezTo>
                    <a:cubicBezTo>
                      <a:pt x="1932" y="1661"/>
                      <a:pt x="2123" y="1470"/>
                      <a:pt x="2204" y="1253"/>
                    </a:cubicBezTo>
                    <a:cubicBezTo>
                      <a:pt x="2259" y="1144"/>
                      <a:pt x="2286" y="1035"/>
                      <a:pt x="2286" y="926"/>
                    </a:cubicBezTo>
                    <a:lnTo>
                      <a:pt x="2259" y="681"/>
                    </a:lnTo>
                    <a:cubicBezTo>
                      <a:pt x="2204" y="518"/>
                      <a:pt x="2123" y="382"/>
                      <a:pt x="2014" y="273"/>
                    </a:cubicBezTo>
                    <a:lnTo>
                      <a:pt x="1823" y="110"/>
                    </a:lnTo>
                    <a:cubicBezTo>
                      <a:pt x="1687" y="28"/>
                      <a:pt x="1524" y="1"/>
                      <a:pt x="136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6" name="Google Shape;1736;p17"/>
              <p:cNvSpPr/>
              <p:nvPr/>
            </p:nvSpPr>
            <p:spPr>
              <a:xfrm>
                <a:off x="5249950" y="1763225"/>
                <a:ext cx="51725" cy="45850"/>
              </a:xfrm>
              <a:custGeom>
                <a:rect b="b" l="l" r="r" t="t"/>
                <a:pathLst>
                  <a:path extrusionOk="0" h="1834" w="2069">
                    <a:moveTo>
                      <a:pt x="817" y="0"/>
                    </a:moveTo>
                    <a:cubicBezTo>
                      <a:pt x="735" y="0"/>
                      <a:pt x="653" y="31"/>
                      <a:pt x="572" y="92"/>
                    </a:cubicBezTo>
                    <a:cubicBezTo>
                      <a:pt x="463" y="119"/>
                      <a:pt x="354" y="174"/>
                      <a:pt x="272" y="283"/>
                    </a:cubicBezTo>
                    <a:cubicBezTo>
                      <a:pt x="191" y="337"/>
                      <a:pt x="109" y="446"/>
                      <a:pt x="82" y="555"/>
                    </a:cubicBezTo>
                    <a:cubicBezTo>
                      <a:pt x="28" y="664"/>
                      <a:pt x="0" y="800"/>
                      <a:pt x="0" y="909"/>
                    </a:cubicBezTo>
                    <a:cubicBezTo>
                      <a:pt x="0" y="990"/>
                      <a:pt x="28" y="1072"/>
                      <a:pt x="28" y="1153"/>
                    </a:cubicBezTo>
                    <a:cubicBezTo>
                      <a:pt x="82" y="1290"/>
                      <a:pt x="164" y="1426"/>
                      <a:pt x="272" y="1562"/>
                    </a:cubicBezTo>
                    <a:lnTo>
                      <a:pt x="463" y="1698"/>
                    </a:lnTo>
                    <a:cubicBezTo>
                      <a:pt x="599" y="1779"/>
                      <a:pt x="762" y="1834"/>
                      <a:pt x="926" y="1834"/>
                    </a:cubicBezTo>
                    <a:lnTo>
                      <a:pt x="1143" y="1834"/>
                    </a:lnTo>
                    <a:cubicBezTo>
                      <a:pt x="1279" y="1834"/>
                      <a:pt x="1388" y="1807"/>
                      <a:pt x="1497" y="1752"/>
                    </a:cubicBezTo>
                    <a:cubicBezTo>
                      <a:pt x="1606" y="1698"/>
                      <a:pt x="1715" y="1643"/>
                      <a:pt x="1796" y="1562"/>
                    </a:cubicBezTo>
                    <a:cubicBezTo>
                      <a:pt x="1878" y="1480"/>
                      <a:pt x="1933" y="1371"/>
                      <a:pt x="1987" y="1262"/>
                    </a:cubicBezTo>
                    <a:cubicBezTo>
                      <a:pt x="2041" y="1153"/>
                      <a:pt x="2069" y="1045"/>
                      <a:pt x="2069" y="909"/>
                    </a:cubicBezTo>
                    <a:cubicBezTo>
                      <a:pt x="2069" y="827"/>
                      <a:pt x="2041" y="745"/>
                      <a:pt x="2014" y="664"/>
                    </a:cubicBezTo>
                    <a:cubicBezTo>
                      <a:pt x="1987" y="528"/>
                      <a:pt x="1905" y="391"/>
                      <a:pt x="1796" y="283"/>
                    </a:cubicBezTo>
                    <a:lnTo>
                      <a:pt x="1606" y="119"/>
                    </a:lnTo>
                    <a:cubicBezTo>
                      <a:pt x="1470" y="38"/>
                      <a:pt x="1307" y="10"/>
                      <a:pt x="1143" y="10"/>
                    </a:cubicBezTo>
                    <a:lnTo>
                      <a:pt x="898" y="10"/>
                    </a:lnTo>
                    <a:cubicBezTo>
                      <a:pt x="871" y="4"/>
                      <a:pt x="844" y="0"/>
                      <a:pt x="817"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7" name="Google Shape;1737;p17"/>
              <p:cNvSpPr/>
              <p:nvPr/>
            </p:nvSpPr>
            <p:spPr>
              <a:xfrm>
                <a:off x="5324775" y="1594750"/>
                <a:ext cx="59225" cy="46275"/>
              </a:xfrm>
              <a:custGeom>
                <a:rect b="b" l="l" r="r" t="t"/>
                <a:pathLst>
                  <a:path extrusionOk="0" h="1851" w="2369">
                    <a:moveTo>
                      <a:pt x="1171" y="0"/>
                    </a:moveTo>
                    <a:cubicBezTo>
                      <a:pt x="1" y="0"/>
                      <a:pt x="1" y="1851"/>
                      <a:pt x="1171" y="1851"/>
                    </a:cubicBezTo>
                    <a:cubicBezTo>
                      <a:pt x="2341" y="1851"/>
                      <a:pt x="2368" y="0"/>
                      <a:pt x="117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1738" name="Google Shape;1738;p17"/>
          <p:cNvGrpSpPr/>
          <p:nvPr/>
        </p:nvGrpSpPr>
        <p:grpSpPr>
          <a:xfrm>
            <a:off x="7833731" y="-1"/>
            <a:ext cx="1588394" cy="4991205"/>
            <a:chOff x="7833731" y="-1"/>
            <a:chExt cx="1588394" cy="4991205"/>
          </a:xfrm>
        </p:grpSpPr>
        <p:grpSp>
          <p:nvGrpSpPr>
            <p:cNvPr id="1739" name="Google Shape;1739;p17"/>
            <p:cNvGrpSpPr/>
            <p:nvPr/>
          </p:nvGrpSpPr>
          <p:grpSpPr>
            <a:xfrm>
              <a:off x="8775069" y="854507"/>
              <a:ext cx="368745" cy="1257053"/>
              <a:chOff x="8817763" y="1055363"/>
              <a:chExt cx="256429" cy="874167"/>
            </a:xfrm>
          </p:grpSpPr>
          <p:sp>
            <p:nvSpPr>
              <p:cNvPr id="1740" name="Google Shape;1740;p17"/>
              <p:cNvSpPr/>
              <p:nvPr/>
            </p:nvSpPr>
            <p:spPr>
              <a:xfrm rot="5400000">
                <a:off x="8895033" y="1392477"/>
                <a:ext cx="100861" cy="255401"/>
              </a:xfrm>
              <a:custGeom>
                <a:rect b="b" l="l" r="r" t="t"/>
                <a:pathLst>
                  <a:path extrusionOk="0" h="8450" w="3337">
                    <a:moveTo>
                      <a:pt x="0" y="0"/>
                    </a:moveTo>
                    <a:lnTo>
                      <a:pt x="0" y="634"/>
                    </a:lnTo>
                    <a:cubicBezTo>
                      <a:pt x="34" y="1601"/>
                      <a:pt x="34" y="2535"/>
                      <a:pt x="67" y="3503"/>
                    </a:cubicBezTo>
                    <a:cubicBezTo>
                      <a:pt x="100" y="4437"/>
                      <a:pt x="67" y="5337"/>
                      <a:pt x="167" y="6238"/>
                    </a:cubicBezTo>
                    <a:cubicBezTo>
                      <a:pt x="134" y="6972"/>
                      <a:pt x="467" y="7706"/>
                      <a:pt x="1068" y="8173"/>
                    </a:cubicBezTo>
                    <a:cubicBezTo>
                      <a:pt x="1314" y="8357"/>
                      <a:pt x="1610" y="8450"/>
                      <a:pt x="1903" y="8450"/>
                    </a:cubicBezTo>
                    <a:cubicBezTo>
                      <a:pt x="2246" y="8450"/>
                      <a:pt x="2584" y="8324"/>
                      <a:pt x="2836" y="8073"/>
                    </a:cubicBezTo>
                    <a:cubicBezTo>
                      <a:pt x="3336" y="7506"/>
                      <a:pt x="3236" y="6638"/>
                      <a:pt x="3203" y="5938"/>
                    </a:cubicBezTo>
                    <a:cubicBezTo>
                      <a:pt x="3203" y="5004"/>
                      <a:pt x="3169" y="4070"/>
                      <a:pt x="3136" y="3102"/>
                    </a:cubicBezTo>
                    <a:cubicBezTo>
                      <a:pt x="3103" y="2068"/>
                      <a:pt x="3069" y="1034"/>
                      <a:pt x="3069" y="0"/>
                    </a:cubicBezTo>
                    <a:lnTo>
                      <a:pt x="2602" y="0"/>
                    </a:lnTo>
                    <a:cubicBezTo>
                      <a:pt x="2669" y="1201"/>
                      <a:pt x="2702" y="2435"/>
                      <a:pt x="2736" y="3636"/>
                    </a:cubicBezTo>
                    <a:cubicBezTo>
                      <a:pt x="2736" y="4237"/>
                      <a:pt x="2769" y="4804"/>
                      <a:pt x="2802" y="5371"/>
                    </a:cubicBezTo>
                    <a:cubicBezTo>
                      <a:pt x="2802" y="5904"/>
                      <a:pt x="2836" y="6405"/>
                      <a:pt x="2802" y="6905"/>
                    </a:cubicBezTo>
                    <a:cubicBezTo>
                      <a:pt x="2836" y="7305"/>
                      <a:pt x="2636" y="7706"/>
                      <a:pt x="2302" y="7906"/>
                    </a:cubicBezTo>
                    <a:cubicBezTo>
                      <a:pt x="2176" y="7952"/>
                      <a:pt x="2050" y="7974"/>
                      <a:pt x="1927" y="7974"/>
                    </a:cubicBezTo>
                    <a:cubicBezTo>
                      <a:pt x="1691" y="7974"/>
                      <a:pt x="1465" y="7892"/>
                      <a:pt x="1268" y="7739"/>
                    </a:cubicBezTo>
                    <a:cubicBezTo>
                      <a:pt x="501" y="7139"/>
                      <a:pt x="634" y="5904"/>
                      <a:pt x="601" y="5037"/>
                    </a:cubicBezTo>
                    <a:cubicBezTo>
                      <a:pt x="567" y="3903"/>
                      <a:pt x="534" y="2769"/>
                      <a:pt x="501" y="1601"/>
                    </a:cubicBezTo>
                    <a:cubicBezTo>
                      <a:pt x="501" y="1068"/>
                      <a:pt x="467" y="534"/>
                      <a:pt x="46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1" name="Google Shape;1741;p17"/>
              <p:cNvSpPr/>
              <p:nvPr/>
            </p:nvSpPr>
            <p:spPr>
              <a:xfrm rot="5400000">
                <a:off x="8943212" y="1798550"/>
                <a:ext cx="21218" cy="240742"/>
              </a:xfrm>
              <a:custGeom>
                <a:rect b="b" l="l" r="r" t="t"/>
                <a:pathLst>
                  <a:path extrusionOk="0" h="7965" w="702">
                    <a:moveTo>
                      <a:pt x="201" y="1"/>
                    </a:moveTo>
                    <a:cubicBezTo>
                      <a:pt x="134" y="2603"/>
                      <a:pt x="67" y="5171"/>
                      <a:pt x="1" y="7740"/>
                    </a:cubicBezTo>
                    <a:cubicBezTo>
                      <a:pt x="17" y="7890"/>
                      <a:pt x="142" y="7965"/>
                      <a:pt x="268" y="7965"/>
                    </a:cubicBezTo>
                    <a:cubicBezTo>
                      <a:pt x="393" y="7965"/>
                      <a:pt x="518" y="7890"/>
                      <a:pt x="534" y="7740"/>
                    </a:cubicBezTo>
                    <a:cubicBezTo>
                      <a:pt x="601" y="5171"/>
                      <a:pt x="634" y="2603"/>
                      <a:pt x="70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2" name="Google Shape;1742;p17"/>
              <p:cNvSpPr/>
              <p:nvPr/>
            </p:nvSpPr>
            <p:spPr>
              <a:xfrm rot="5400000">
                <a:off x="8893311" y="1540943"/>
                <a:ext cx="110926" cy="250837"/>
              </a:xfrm>
              <a:custGeom>
                <a:rect b="b" l="l" r="r" t="t"/>
                <a:pathLst>
                  <a:path extrusionOk="0" h="8299" w="3670">
                    <a:moveTo>
                      <a:pt x="567" y="1"/>
                    </a:moveTo>
                    <a:cubicBezTo>
                      <a:pt x="501" y="1335"/>
                      <a:pt x="434" y="2669"/>
                      <a:pt x="334" y="3970"/>
                    </a:cubicBezTo>
                    <a:cubicBezTo>
                      <a:pt x="234" y="5238"/>
                      <a:pt x="0" y="6706"/>
                      <a:pt x="834" y="7773"/>
                    </a:cubicBezTo>
                    <a:cubicBezTo>
                      <a:pt x="1111" y="8105"/>
                      <a:pt x="1501" y="8299"/>
                      <a:pt x="1931" y="8299"/>
                    </a:cubicBezTo>
                    <a:cubicBezTo>
                      <a:pt x="2020" y="8299"/>
                      <a:pt x="2110" y="8291"/>
                      <a:pt x="2202" y="8273"/>
                    </a:cubicBezTo>
                    <a:cubicBezTo>
                      <a:pt x="2769" y="8107"/>
                      <a:pt x="3203" y="7673"/>
                      <a:pt x="3369" y="7106"/>
                    </a:cubicBezTo>
                    <a:cubicBezTo>
                      <a:pt x="3570" y="6472"/>
                      <a:pt x="3670" y="5805"/>
                      <a:pt x="3636" y="5138"/>
                    </a:cubicBezTo>
                    <a:cubicBezTo>
                      <a:pt x="3670" y="4204"/>
                      <a:pt x="3670" y="3270"/>
                      <a:pt x="3636" y="2336"/>
                    </a:cubicBezTo>
                    <a:cubicBezTo>
                      <a:pt x="3636" y="1569"/>
                      <a:pt x="3603" y="768"/>
                      <a:pt x="3603" y="1"/>
                    </a:cubicBezTo>
                    <a:lnTo>
                      <a:pt x="3169" y="1"/>
                    </a:lnTo>
                    <a:cubicBezTo>
                      <a:pt x="3169" y="368"/>
                      <a:pt x="3169" y="735"/>
                      <a:pt x="3203" y="1068"/>
                    </a:cubicBezTo>
                    <a:cubicBezTo>
                      <a:pt x="3203" y="2202"/>
                      <a:pt x="3236" y="3337"/>
                      <a:pt x="3203" y="4471"/>
                    </a:cubicBezTo>
                    <a:cubicBezTo>
                      <a:pt x="3203" y="5305"/>
                      <a:pt x="3236" y="6239"/>
                      <a:pt x="2902" y="7039"/>
                    </a:cubicBezTo>
                    <a:cubicBezTo>
                      <a:pt x="2718" y="7462"/>
                      <a:pt x="2344" y="7863"/>
                      <a:pt x="1883" y="7863"/>
                    </a:cubicBezTo>
                    <a:cubicBezTo>
                      <a:pt x="1761" y="7863"/>
                      <a:pt x="1633" y="7836"/>
                      <a:pt x="1501" y="7773"/>
                    </a:cubicBezTo>
                    <a:cubicBezTo>
                      <a:pt x="901" y="7439"/>
                      <a:pt x="768" y="6672"/>
                      <a:pt x="701" y="6105"/>
                    </a:cubicBezTo>
                    <a:cubicBezTo>
                      <a:pt x="667" y="5171"/>
                      <a:pt x="701" y="4271"/>
                      <a:pt x="834" y="3337"/>
                    </a:cubicBezTo>
                    <a:cubicBezTo>
                      <a:pt x="901" y="2236"/>
                      <a:pt x="968" y="1102"/>
                      <a:pt x="1034"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3" name="Google Shape;1743;p17"/>
              <p:cNvSpPr/>
              <p:nvPr/>
            </p:nvSpPr>
            <p:spPr>
              <a:xfrm rot="5400000">
                <a:off x="8904388" y="972305"/>
                <a:ext cx="85718" cy="251835"/>
              </a:xfrm>
              <a:custGeom>
                <a:rect b="b" l="l" r="r" t="t"/>
                <a:pathLst>
                  <a:path extrusionOk="0" h="8332" w="2836">
                    <a:moveTo>
                      <a:pt x="1" y="0"/>
                    </a:moveTo>
                    <a:cubicBezTo>
                      <a:pt x="1" y="367"/>
                      <a:pt x="34" y="734"/>
                      <a:pt x="67" y="1101"/>
                    </a:cubicBezTo>
                    <a:cubicBezTo>
                      <a:pt x="101" y="2068"/>
                      <a:pt x="134" y="3036"/>
                      <a:pt x="167" y="4003"/>
                    </a:cubicBezTo>
                    <a:cubicBezTo>
                      <a:pt x="167" y="4470"/>
                      <a:pt x="167" y="4937"/>
                      <a:pt x="201" y="5404"/>
                    </a:cubicBezTo>
                    <a:cubicBezTo>
                      <a:pt x="201" y="5871"/>
                      <a:pt x="201" y="6238"/>
                      <a:pt x="267" y="6672"/>
                    </a:cubicBezTo>
                    <a:cubicBezTo>
                      <a:pt x="367" y="7339"/>
                      <a:pt x="668" y="8006"/>
                      <a:pt x="1335" y="8239"/>
                    </a:cubicBezTo>
                    <a:cubicBezTo>
                      <a:pt x="1477" y="8302"/>
                      <a:pt x="1622" y="8332"/>
                      <a:pt x="1764" y="8332"/>
                    </a:cubicBezTo>
                    <a:cubicBezTo>
                      <a:pt x="2222" y="8332"/>
                      <a:pt x="2642" y="8023"/>
                      <a:pt x="2769" y="7539"/>
                    </a:cubicBezTo>
                    <a:cubicBezTo>
                      <a:pt x="2836" y="7139"/>
                      <a:pt x="2836" y="6738"/>
                      <a:pt x="2769" y="6338"/>
                    </a:cubicBezTo>
                    <a:lnTo>
                      <a:pt x="2669" y="4937"/>
                    </a:lnTo>
                    <a:cubicBezTo>
                      <a:pt x="2636" y="3970"/>
                      <a:pt x="2569" y="3002"/>
                      <a:pt x="2502" y="2068"/>
                    </a:cubicBezTo>
                    <a:cubicBezTo>
                      <a:pt x="2469" y="1368"/>
                      <a:pt x="2436" y="667"/>
                      <a:pt x="2402" y="0"/>
                    </a:cubicBezTo>
                    <a:lnTo>
                      <a:pt x="2069" y="0"/>
                    </a:lnTo>
                    <a:lnTo>
                      <a:pt x="2302" y="4303"/>
                    </a:lnTo>
                    <a:cubicBezTo>
                      <a:pt x="2336" y="5037"/>
                      <a:pt x="2369" y="5804"/>
                      <a:pt x="2436" y="6572"/>
                    </a:cubicBezTo>
                    <a:cubicBezTo>
                      <a:pt x="2436" y="7039"/>
                      <a:pt x="2569" y="7872"/>
                      <a:pt x="1902" y="7939"/>
                    </a:cubicBezTo>
                    <a:cubicBezTo>
                      <a:pt x="1879" y="7941"/>
                      <a:pt x="1857" y="7941"/>
                      <a:pt x="1835" y="7941"/>
                    </a:cubicBezTo>
                    <a:cubicBezTo>
                      <a:pt x="1329" y="7941"/>
                      <a:pt x="896" y="7584"/>
                      <a:pt x="768" y="7105"/>
                    </a:cubicBezTo>
                    <a:cubicBezTo>
                      <a:pt x="634" y="6471"/>
                      <a:pt x="568" y="5838"/>
                      <a:pt x="568" y="5171"/>
                    </a:cubicBezTo>
                    <a:cubicBezTo>
                      <a:pt x="501" y="3669"/>
                      <a:pt x="434" y="2168"/>
                      <a:pt x="367" y="667"/>
                    </a:cubicBezTo>
                    <a:cubicBezTo>
                      <a:pt x="367" y="434"/>
                      <a:pt x="367" y="200"/>
                      <a:pt x="33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4" name="Google Shape;1744;p17"/>
              <p:cNvSpPr/>
              <p:nvPr/>
            </p:nvSpPr>
            <p:spPr>
              <a:xfrm rot="5400000">
                <a:off x="8906020" y="1695800"/>
                <a:ext cx="91763" cy="244581"/>
              </a:xfrm>
              <a:custGeom>
                <a:rect b="b" l="l" r="r" t="t"/>
                <a:pathLst>
                  <a:path extrusionOk="0" h="8092" w="3036">
                    <a:moveTo>
                      <a:pt x="2569" y="1"/>
                    </a:moveTo>
                    <a:lnTo>
                      <a:pt x="2536" y="668"/>
                    </a:lnTo>
                    <a:cubicBezTo>
                      <a:pt x="2469" y="1835"/>
                      <a:pt x="2436" y="3003"/>
                      <a:pt x="2335" y="4170"/>
                    </a:cubicBezTo>
                    <a:cubicBezTo>
                      <a:pt x="2302" y="4738"/>
                      <a:pt x="2269" y="5338"/>
                      <a:pt x="2235" y="5905"/>
                    </a:cubicBezTo>
                    <a:cubicBezTo>
                      <a:pt x="2235" y="6339"/>
                      <a:pt x="2169" y="6772"/>
                      <a:pt x="2035" y="7173"/>
                    </a:cubicBezTo>
                    <a:cubicBezTo>
                      <a:pt x="1954" y="7391"/>
                      <a:pt x="1761" y="7608"/>
                      <a:pt x="1529" y="7608"/>
                    </a:cubicBezTo>
                    <a:cubicBezTo>
                      <a:pt x="1477" y="7608"/>
                      <a:pt x="1423" y="7597"/>
                      <a:pt x="1368" y="7573"/>
                    </a:cubicBezTo>
                    <a:cubicBezTo>
                      <a:pt x="1101" y="7406"/>
                      <a:pt x="901" y="7139"/>
                      <a:pt x="834" y="6839"/>
                    </a:cubicBezTo>
                    <a:cubicBezTo>
                      <a:pt x="701" y="6405"/>
                      <a:pt x="634" y="5972"/>
                      <a:pt x="634" y="5538"/>
                    </a:cubicBezTo>
                    <a:cubicBezTo>
                      <a:pt x="601" y="4971"/>
                      <a:pt x="568" y="4404"/>
                      <a:pt x="534" y="3837"/>
                    </a:cubicBezTo>
                    <a:cubicBezTo>
                      <a:pt x="501" y="2569"/>
                      <a:pt x="501" y="1302"/>
                      <a:pt x="501" y="34"/>
                    </a:cubicBezTo>
                    <a:lnTo>
                      <a:pt x="34" y="34"/>
                    </a:lnTo>
                    <a:lnTo>
                      <a:pt x="34" y="468"/>
                    </a:lnTo>
                    <a:cubicBezTo>
                      <a:pt x="0" y="2336"/>
                      <a:pt x="34" y="4237"/>
                      <a:pt x="167" y="6105"/>
                    </a:cubicBezTo>
                    <a:cubicBezTo>
                      <a:pt x="201" y="6706"/>
                      <a:pt x="434" y="7306"/>
                      <a:pt x="834" y="7806"/>
                    </a:cubicBezTo>
                    <a:cubicBezTo>
                      <a:pt x="1025" y="7997"/>
                      <a:pt x="1274" y="8091"/>
                      <a:pt x="1524" y="8091"/>
                    </a:cubicBezTo>
                    <a:cubicBezTo>
                      <a:pt x="1843" y="8091"/>
                      <a:pt x="2163" y="7939"/>
                      <a:pt x="2369" y="7640"/>
                    </a:cubicBezTo>
                    <a:cubicBezTo>
                      <a:pt x="2536" y="7373"/>
                      <a:pt x="2636" y="7073"/>
                      <a:pt x="2669" y="6772"/>
                    </a:cubicBezTo>
                    <a:cubicBezTo>
                      <a:pt x="2702" y="6339"/>
                      <a:pt x="2736" y="5938"/>
                      <a:pt x="2769" y="5505"/>
                    </a:cubicBezTo>
                    <a:cubicBezTo>
                      <a:pt x="2836" y="4571"/>
                      <a:pt x="2869" y="3603"/>
                      <a:pt x="2936" y="2636"/>
                    </a:cubicBezTo>
                    <a:cubicBezTo>
                      <a:pt x="2969" y="1769"/>
                      <a:pt x="3003" y="901"/>
                      <a:pt x="3036"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5" name="Google Shape;1745;p17"/>
              <p:cNvSpPr/>
              <p:nvPr/>
            </p:nvSpPr>
            <p:spPr>
              <a:xfrm rot="5400000">
                <a:off x="8900247" y="1252460"/>
                <a:ext cx="93788" cy="254102"/>
              </a:xfrm>
              <a:custGeom>
                <a:rect b="b" l="l" r="r" t="t"/>
                <a:pathLst>
                  <a:path extrusionOk="0" h="8407" w="3103">
                    <a:moveTo>
                      <a:pt x="1" y="1"/>
                    </a:moveTo>
                    <a:cubicBezTo>
                      <a:pt x="67" y="701"/>
                      <a:pt x="101" y="1368"/>
                      <a:pt x="168" y="2069"/>
                    </a:cubicBezTo>
                    <a:cubicBezTo>
                      <a:pt x="268" y="3003"/>
                      <a:pt x="368" y="3937"/>
                      <a:pt x="468" y="4871"/>
                    </a:cubicBezTo>
                    <a:cubicBezTo>
                      <a:pt x="534" y="5371"/>
                      <a:pt x="568" y="5838"/>
                      <a:pt x="635" y="6305"/>
                    </a:cubicBezTo>
                    <a:cubicBezTo>
                      <a:pt x="668" y="6639"/>
                      <a:pt x="735" y="6939"/>
                      <a:pt x="835" y="7273"/>
                    </a:cubicBezTo>
                    <a:cubicBezTo>
                      <a:pt x="1001" y="7773"/>
                      <a:pt x="1402" y="8407"/>
                      <a:pt x="2002" y="8407"/>
                    </a:cubicBezTo>
                    <a:cubicBezTo>
                      <a:pt x="2302" y="8407"/>
                      <a:pt x="2569" y="7906"/>
                      <a:pt x="2703" y="7706"/>
                    </a:cubicBezTo>
                    <a:cubicBezTo>
                      <a:pt x="2836" y="7373"/>
                      <a:pt x="2970" y="7039"/>
                      <a:pt x="3003" y="6706"/>
                    </a:cubicBezTo>
                    <a:cubicBezTo>
                      <a:pt x="3103" y="5972"/>
                      <a:pt x="3103" y="5205"/>
                      <a:pt x="3003" y="4471"/>
                    </a:cubicBezTo>
                    <a:cubicBezTo>
                      <a:pt x="2936" y="3503"/>
                      <a:pt x="2869" y="2569"/>
                      <a:pt x="2803" y="1635"/>
                    </a:cubicBezTo>
                    <a:lnTo>
                      <a:pt x="2703" y="1"/>
                    </a:lnTo>
                    <a:lnTo>
                      <a:pt x="2269" y="1"/>
                    </a:lnTo>
                    <a:cubicBezTo>
                      <a:pt x="2302" y="935"/>
                      <a:pt x="2369" y="1869"/>
                      <a:pt x="2436" y="2769"/>
                    </a:cubicBezTo>
                    <a:cubicBezTo>
                      <a:pt x="2503" y="3770"/>
                      <a:pt x="2636" y="4804"/>
                      <a:pt x="2636" y="5805"/>
                    </a:cubicBezTo>
                    <a:cubicBezTo>
                      <a:pt x="2669" y="6572"/>
                      <a:pt x="2436" y="7339"/>
                      <a:pt x="1969" y="7940"/>
                    </a:cubicBezTo>
                    <a:cubicBezTo>
                      <a:pt x="1535" y="7840"/>
                      <a:pt x="1335" y="7406"/>
                      <a:pt x="1235" y="7039"/>
                    </a:cubicBezTo>
                    <a:cubicBezTo>
                      <a:pt x="1102" y="6439"/>
                      <a:pt x="1001" y="5838"/>
                      <a:pt x="968" y="5238"/>
                    </a:cubicBezTo>
                    <a:cubicBezTo>
                      <a:pt x="801" y="3737"/>
                      <a:pt x="668" y="2236"/>
                      <a:pt x="501" y="735"/>
                    </a:cubicBezTo>
                    <a:cubicBezTo>
                      <a:pt x="501" y="501"/>
                      <a:pt x="468" y="268"/>
                      <a:pt x="434"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6" name="Google Shape;1746;p17"/>
              <p:cNvSpPr/>
              <p:nvPr/>
            </p:nvSpPr>
            <p:spPr>
              <a:xfrm rot="5400000">
                <a:off x="8901577" y="1109647"/>
                <a:ext cx="106906" cy="236269"/>
              </a:xfrm>
              <a:custGeom>
                <a:rect b="b" l="l" r="r" t="t"/>
                <a:pathLst>
                  <a:path extrusionOk="0" h="7817" w="3537">
                    <a:moveTo>
                      <a:pt x="1" y="0"/>
                    </a:moveTo>
                    <a:cubicBezTo>
                      <a:pt x="67" y="834"/>
                      <a:pt x="134" y="1668"/>
                      <a:pt x="234" y="2502"/>
                    </a:cubicBezTo>
                    <a:cubicBezTo>
                      <a:pt x="334" y="3436"/>
                      <a:pt x="434" y="4370"/>
                      <a:pt x="534" y="5304"/>
                    </a:cubicBezTo>
                    <a:cubicBezTo>
                      <a:pt x="634" y="6038"/>
                      <a:pt x="701" y="6905"/>
                      <a:pt x="1302" y="7439"/>
                    </a:cubicBezTo>
                    <a:cubicBezTo>
                      <a:pt x="1553" y="7690"/>
                      <a:pt x="1892" y="7816"/>
                      <a:pt x="2229" y="7816"/>
                    </a:cubicBezTo>
                    <a:cubicBezTo>
                      <a:pt x="2517" y="7816"/>
                      <a:pt x="2805" y="7724"/>
                      <a:pt x="3036" y="7539"/>
                    </a:cubicBezTo>
                    <a:cubicBezTo>
                      <a:pt x="3537" y="7072"/>
                      <a:pt x="3503" y="6305"/>
                      <a:pt x="3436" y="5671"/>
                    </a:cubicBezTo>
                    <a:cubicBezTo>
                      <a:pt x="3236" y="3770"/>
                      <a:pt x="3070" y="1868"/>
                      <a:pt x="2936" y="0"/>
                    </a:cubicBezTo>
                    <a:lnTo>
                      <a:pt x="2603" y="0"/>
                    </a:lnTo>
                    <a:cubicBezTo>
                      <a:pt x="2736" y="1801"/>
                      <a:pt x="2903" y="3636"/>
                      <a:pt x="3070" y="5471"/>
                    </a:cubicBezTo>
                    <a:cubicBezTo>
                      <a:pt x="3103" y="5971"/>
                      <a:pt x="3203" y="6638"/>
                      <a:pt x="2903" y="7105"/>
                    </a:cubicBezTo>
                    <a:cubicBezTo>
                      <a:pt x="2743" y="7318"/>
                      <a:pt x="2488" y="7428"/>
                      <a:pt x="2230" y="7428"/>
                    </a:cubicBezTo>
                    <a:cubicBezTo>
                      <a:pt x="2003" y="7428"/>
                      <a:pt x="1773" y="7343"/>
                      <a:pt x="1602" y="7172"/>
                    </a:cubicBezTo>
                    <a:cubicBezTo>
                      <a:pt x="1101" y="6738"/>
                      <a:pt x="1035" y="6038"/>
                      <a:pt x="968" y="5437"/>
                    </a:cubicBezTo>
                    <a:cubicBezTo>
                      <a:pt x="868" y="4704"/>
                      <a:pt x="801" y="3970"/>
                      <a:pt x="701" y="3236"/>
                    </a:cubicBezTo>
                    <a:cubicBezTo>
                      <a:pt x="601" y="2168"/>
                      <a:pt x="501" y="1068"/>
                      <a:pt x="40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747" name="Google Shape;1747;p17"/>
            <p:cNvGrpSpPr/>
            <p:nvPr/>
          </p:nvGrpSpPr>
          <p:grpSpPr>
            <a:xfrm>
              <a:off x="7833731" y="-1"/>
              <a:ext cx="1175799" cy="866187"/>
              <a:chOff x="7953045" y="7"/>
              <a:chExt cx="1086891" cy="800690"/>
            </a:xfrm>
          </p:grpSpPr>
          <p:sp>
            <p:nvSpPr>
              <p:cNvPr id="1748" name="Google Shape;1748;p17"/>
              <p:cNvSpPr/>
              <p:nvPr/>
            </p:nvSpPr>
            <p:spPr>
              <a:xfrm>
                <a:off x="7953045" y="7"/>
                <a:ext cx="1086891" cy="620126"/>
              </a:xfrm>
              <a:custGeom>
                <a:rect b="b" l="l" r="r" t="t"/>
                <a:pathLst>
                  <a:path extrusionOk="0" h="20517" w="35960">
                    <a:moveTo>
                      <a:pt x="24952" y="1"/>
                    </a:moveTo>
                    <a:cubicBezTo>
                      <a:pt x="24397" y="1358"/>
                      <a:pt x="23442" y="2458"/>
                      <a:pt x="22168" y="2458"/>
                    </a:cubicBezTo>
                    <a:cubicBezTo>
                      <a:pt x="22064" y="2458"/>
                      <a:pt x="21958" y="2451"/>
                      <a:pt x="21850" y="2436"/>
                    </a:cubicBezTo>
                    <a:cubicBezTo>
                      <a:pt x="20549" y="2269"/>
                      <a:pt x="19815" y="1168"/>
                      <a:pt x="19081" y="34"/>
                    </a:cubicBezTo>
                    <a:lnTo>
                      <a:pt x="12777" y="34"/>
                    </a:lnTo>
                    <a:cubicBezTo>
                      <a:pt x="12643" y="868"/>
                      <a:pt x="12676" y="1735"/>
                      <a:pt x="12276" y="2469"/>
                    </a:cubicBezTo>
                    <a:cubicBezTo>
                      <a:pt x="11850" y="3219"/>
                      <a:pt x="11080" y="3541"/>
                      <a:pt x="10240" y="3541"/>
                    </a:cubicBezTo>
                    <a:cubicBezTo>
                      <a:pt x="9176" y="3541"/>
                      <a:pt x="8000" y="3023"/>
                      <a:pt x="7273" y="2202"/>
                    </a:cubicBezTo>
                    <a:cubicBezTo>
                      <a:pt x="6706" y="1535"/>
                      <a:pt x="6239" y="801"/>
                      <a:pt x="5905" y="34"/>
                    </a:cubicBezTo>
                    <a:lnTo>
                      <a:pt x="1" y="34"/>
                    </a:lnTo>
                    <a:cubicBezTo>
                      <a:pt x="301" y="668"/>
                      <a:pt x="601" y="1268"/>
                      <a:pt x="801" y="1769"/>
                    </a:cubicBezTo>
                    <a:cubicBezTo>
                      <a:pt x="3203" y="7173"/>
                      <a:pt x="5938" y="12677"/>
                      <a:pt x="10508" y="16479"/>
                    </a:cubicBezTo>
                    <a:cubicBezTo>
                      <a:pt x="13440" y="18937"/>
                      <a:pt x="17333" y="20517"/>
                      <a:pt x="21107" y="20517"/>
                    </a:cubicBezTo>
                    <a:cubicBezTo>
                      <a:pt x="23173" y="20517"/>
                      <a:pt x="25203" y="20043"/>
                      <a:pt x="27020" y="18981"/>
                    </a:cubicBezTo>
                    <a:cubicBezTo>
                      <a:pt x="29689" y="17447"/>
                      <a:pt x="31590" y="14878"/>
                      <a:pt x="32991" y="12143"/>
                    </a:cubicBezTo>
                    <a:cubicBezTo>
                      <a:pt x="34892" y="8440"/>
                      <a:pt x="35960" y="4104"/>
                      <a:pt x="35393"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9" name="Google Shape;1749;p17"/>
              <p:cNvSpPr/>
              <p:nvPr/>
            </p:nvSpPr>
            <p:spPr>
              <a:xfrm>
                <a:off x="8207116" y="401697"/>
                <a:ext cx="293515" cy="399000"/>
              </a:xfrm>
              <a:custGeom>
                <a:rect b="b" l="l" r="r" t="t"/>
                <a:pathLst>
                  <a:path extrusionOk="0" h="13201" w="9711">
                    <a:moveTo>
                      <a:pt x="5231" y="0"/>
                    </a:moveTo>
                    <a:cubicBezTo>
                      <a:pt x="4960" y="0"/>
                      <a:pt x="4690" y="101"/>
                      <a:pt x="4504" y="287"/>
                    </a:cubicBezTo>
                    <a:cubicBezTo>
                      <a:pt x="3303" y="1188"/>
                      <a:pt x="2903" y="2956"/>
                      <a:pt x="2469" y="4023"/>
                    </a:cubicBezTo>
                    <a:cubicBezTo>
                      <a:pt x="1735" y="5825"/>
                      <a:pt x="735" y="7526"/>
                      <a:pt x="201" y="9360"/>
                    </a:cubicBezTo>
                    <a:cubicBezTo>
                      <a:pt x="1" y="9761"/>
                      <a:pt x="1" y="10194"/>
                      <a:pt x="101" y="10628"/>
                    </a:cubicBezTo>
                    <a:cubicBezTo>
                      <a:pt x="334" y="11195"/>
                      <a:pt x="1035" y="11429"/>
                      <a:pt x="1635" y="11562"/>
                    </a:cubicBezTo>
                    <a:lnTo>
                      <a:pt x="9007" y="13196"/>
                    </a:lnTo>
                    <a:cubicBezTo>
                      <a:pt x="9019" y="13199"/>
                      <a:pt x="9029" y="13200"/>
                      <a:pt x="9040" y="13200"/>
                    </a:cubicBezTo>
                    <a:cubicBezTo>
                      <a:pt x="9710" y="13200"/>
                      <a:pt x="8739" y="8057"/>
                      <a:pt x="8674" y="7893"/>
                    </a:cubicBezTo>
                    <a:cubicBezTo>
                      <a:pt x="8040" y="5558"/>
                      <a:pt x="7239" y="3289"/>
                      <a:pt x="6339" y="1088"/>
                    </a:cubicBezTo>
                    <a:cubicBezTo>
                      <a:pt x="6172" y="621"/>
                      <a:pt x="5938" y="120"/>
                      <a:pt x="5438" y="20"/>
                    </a:cubicBezTo>
                    <a:cubicBezTo>
                      <a:pt x="5370" y="7"/>
                      <a:pt x="5300" y="0"/>
                      <a:pt x="523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750" name="Google Shape;1750;p17"/>
            <p:cNvGrpSpPr/>
            <p:nvPr/>
          </p:nvGrpSpPr>
          <p:grpSpPr>
            <a:xfrm>
              <a:off x="8496770" y="3913998"/>
              <a:ext cx="647058" cy="1077206"/>
              <a:chOff x="5528200" y="1945125"/>
              <a:chExt cx="982475" cy="1635600"/>
            </a:xfrm>
          </p:grpSpPr>
          <p:sp>
            <p:nvSpPr>
              <p:cNvPr id="1751" name="Google Shape;1751;p17"/>
              <p:cNvSpPr/>
              <p:nvPr/>
            </p:nvSpPr>
            <p:spPr>
              <a:xfrm>
                <a:off x="5629575" y="1945125"/>
                <a:ext cx="881100" cy="1635600"/>
              </a:xfrm>
              <a:custGeom>
                <a:rect b="b" l="l" r="r" t="t"/>
                <a:pathLst>
                  <a:path extrusionOk="0" h="65424" w="35244">
                    <a:moveTo>
                      <a:pt x="35243" y="1"/>
                    </a:moveTo>
                    <a:cubicBezTo>
                      <a:pt x="26154" y="1253"/>
                      <a:pt x="17173" y="4763"/>
                      <a:pt x="10587" y="11159"/>
                    </a:cubicBezTo>
                    <a:cubicBezTo>
                      <a:pt x="3947" y="17581"/>
                      <a:pt x="1" y="27106"/>
                      <a:pt x="1525" y="36223"/>
                    </a:cubicBezTo>
                    <a:cubicBezTo>
                      <a:pt x="3212" y="46483"/>
                      <a:pt x="11322" y="54647"/>
                      <a:pt x="20384" y="59709"/>
                    </a:cubicBezTo>
                    <a:cubicBezTo>
                      <a:pt x="25038" y="62321"/>
                      <a:pt x="30045" y="64254"/>
                      <a:pt x="35243" y="65424"/>
                    </a:cubicBezTo>
                    <a:lnTo>
                      <a:pt x="35243" y="57260"/>
                    </a:lnTo>
                    <a:cubicBezTo>
                      <a:pt x="31841" y="56334"/>
                      <a:pt x="28576" y="55001"/>
                      <a:pt x="25500" y="53286"/>
                    </a:cubicBezTo>
                    <a:cubicBezTo>
                      <a:pt x="18615" y="49422"/>
                      <a:pt x="12465" y="43217"/>
                      <a:pt x="11159" y="35434"/>
                    </a:cubicBezTo>
                    <a:cubicBezTo>
                      <a:pt x="10016" y="28521"/>
                      <a:pt x="13009" y="21282"/>
                      <a:pt x="18044" y="16384"/>
                    </a:cubicBezTo>
                    <a:cubicBezTo>
                      <a:pt x="22697" y="11893"/>
                      <a:pt x="28875" y="9281"/>
                      <a:pt x="35243" y="8165"/>
                    </a:cubicBezTo>
                    <a:lnTo>
                      <a:pt x="35243"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2" name="Google Shape;1752;p17"/>
              <p:cNvSpPr/>
              <p:nvPr/>
            </p:nvSpPr>
            <p:spPr>
              <a:xfrm>
                <a:off x="5528200" y="2554725"/>
                <a:ext cx="208900" cy="138825"/>
              </a:xfrm>
              <a:custGeom>
                <a:rect b="b" l="l" r="r" t="t"/>
                <a:pathLst>
                  <a:path extrusionOk="0" h="5553" w="8356">
                    <a:moveTo>
                      <a:pt x="1" y="1"/>
                    </a:moveTo>
                    <a:lnTo>
                      <a:pt x="1851" y="5552"/>
                    </a:lnTo>
                    <a:lnTo>
                      <a:pt x="8356" y="1634"/>
                    </a:lnTo>
                    <a:lnTo>
                      <a:pt x="1"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3" name="Google Shape;1753;p17"/>
              <p:cNvSpPr/>
              <p:nvPr/>
            </p:nvSpPr>
            <p:spPr>
              <a:xfrm>
                <a:off x="5632300" y="2265575"/>
                <a:ext cx="179650" cy="185775"/>
              </a:xfrm>
              <a:custGeom>
                <a:rect b="b" l="l" r="r" t="t"/>
                <a:pathLst>
                  <a:path extrusionOk="0" h="7431" w="7186">
                    <a:moveTo>
                      <a:pt x="3076" y="1"/>
                    </a:moveTo>
                    <a:lnTo>
                      <a:pt x="1" y="5008"/>
                    </a:lnTo>
                    <a:lnTo>
                      <a:pt x="7185" y="7430"/>
                    </a:lnTo>
                    <a:lnTo>
                      <a:pt x="307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754" name="Google Shape;1754;p17"/>
            <p:cNvGrpSpPr/>
            <p:nvPr/>
          </p:nvGrpSpPr>
          <p:grpSpPr>
            <a:xfrm>
              <a:off x="8676500" y="2571750"/>
              <a:ext cx="745625" cy="1118685"/>
              <a:chOff x="8676500" y="2571750"/>
              <a:chExt cx="745625" cy="1118685"/>
            </a:xfrm>
          </p:grpSpPr>
          <p:sp>
            <p:nvSpPr>
              <p:cNvPr id="1755" name="Google Shape;1755;p17"/>
              <p:cNvSpPr/>
              <p:nvPr/>
            </p:nvSpPr>
            <p:spPr>
              <a:xfrm>
                <a:off x="8676500" y="3163025"/>
                <a:ext cx="467313" cy="527410"/>
              </a:xfrm>
              <a:custGeom>
                <a:rect b="b" l="l" r="r" t="t"/>
                <a:pathLst>
                  <a:path extrusionOk="0" h="15911" w="14098">
                    <a:moveTo>
                      <a:pt x="6131" y="0"/>
                    </a:moveTo>
                    <a:cubicBezTo>
                      <a:pt x="5588" y="0"/>
                      <a:pt x="5092" y="154"/>
                      <a:pt x="4763" y="589"/>
                    </a:cubicBezTo>
                    <a:cubicBezTo>
                      <a:pt x="4218" y="1270"/>
                      <a:pt x="4409" y="2249"/>
                      <a:pt x="4844" y="2984"/>
                    </a:cubicBezTo>
                    <a:cubicBezTo>
                      <a:pt x="5280" y="3719"/>
                      <a:pt x="5906" y="4318"/>
                      <a:pt x="6287" y="5080"/>
                    </a:cubicBezTo>
                    <a:cubicBezTo>
                      <a:pt x="6504" y="5461"/>
                      <a:pt x="6586" y="5869"/>
                      <a:pt x="6504" y="6304"/>
                    </a:cubicBezTo>
                    <a:cubicBezTo>
                      <a:pt x="6295" y="7375"/>
                      <a:pt x="4984" y="7694"/>
                      <a:pt x="3868" y="7694"/>
                    </a:cubicBezTo>
                    <a:cubicBezTo>
                      <a:pt x="3821" y="7694"/>
                      <a:pt x="3775" y="7693"/>
                      <a:pt x="3729" y="7692"/>
                    </a:cubicBezTo>
                    <a:cubicBezTo>
                      <a:pt x="3590" y="7689"/>
                      <a:pt x="3448" y="7686"/>
                      <a:pt x="3304" y="7686"/>
                    </a:cubicBezTo>
                    <a:cubicBezTo>
                      <a:pt x="2261" y="7686"/>
                      <a:pt x="1132" y="7818"/>
                      <a:pt x="653" y="8726"/>
                    </a:cubicBezTo>
                    <a:cubicBezTo>
                      <a:pt x="0" y="9951"/>
                      <a:pt x="1279" y="11312"/>
                      <a:pt x="2449" y="12046"/>
                    </a:cubicBezTo>
                    <a:cubicBezTo>
                      <a:pt x="5851" y="14115"/>
                      <a:pt x="9688" y="15448"/>
                      <a:pt x="13635" y="15884"/>
                    </a:cubicBezTo>
                    <a:lnTo>
                      <a:pt x="14097" y="15911"/>
                    </a:lnTo>
                    <a:lnTo>
                      <a:pt x="14097" y="3692"/>
                    </a:lnTo>
                    <a:cubicBezTo>
                      <a:pt x="12111" y="2440"/>
                      <a:pt x="10042" y="1324"/>
                      <a:pt x="7892" y="371"/>
                    </a:cubicBezTo>
                    <a:cubicBezTo>
                      <a:pt x="7345" y="175"/>
                      <a:pt x="6711" y="0"/>
                      <a:pt x="6131"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756" name="Google Shape;1756;p17"/>
              <p:cNvGrpSpPr/>
              <p:nvPr/>
            </p:nvGrpSpPr>
            <p:grpSpPr>
              <a:xfrm>
                <a:off x="8775075" y="2571750"/>
                <a:ext cx="647050" cy="733450"/>
                <a:chOff x="4136875" y="3837200"/>
                <a:chExt cx="647050" cy="733450"/>
              </a:xfrm>
            </p:grpSpPr>
            <p:sp>
              <p:nvSpPr>
                <p:cNvPr id="1757" name="Google Shape;1757;p17"/>
                <p:cNvSpPr/>
                <p:nvPr/>
              </p:nvSpPr>
              <p:spPr>
                <a:xfrm>
                  <a:off x="4250500" y="4297800"/>
                  <a:ext cx="63300" cy="46300"/>
                </a:xfrm>
                <a:custGeom>
                  <a:rect b="b" l="l" r="r" t="t"/>
                  <a:pathLst>
                    <a:path extrusionOk="0" h="1852" w="2532">
                      <a:moveTo>
                        <a:pt x="1606" y="1"/>
                      </a:moveTo>
                      <a:lnTo>
                        <a:pt x="1606" y="28"/>
                      </a:lnTo>
                      <a:lnTo>
                        <a:pt x="899" y="28"/>
                      </a:lnTo>
                      <a:cubicBezTo>
                        <a:pt x="790" y="28"/>
                        <a:pt x="681" y="55"/>
                        <a:pt x="572" y="110"/>
                      </a:cubicBezTo>
                      <a:cubicBezTo>
                        <a:pt x="463" y="137"/>
                        <a:pt x="354" y="191"/>
                        <a:pt x="273" y="300"/>
                      </a:cubicBezTo>
                      <a:cubicBezTo>
                        <a:pt x="191" y="382"/>
                        <a:pt x="110" y="463"/>
                        <a:pt x="82" y="599"/>
                      </a:cubicBezTo>
                      <a:cubicBezTo>
                        <a:pt x="28" y="681"/>
                        <a:pt x="1" y="817"/>
                        <a:pt x="1" y="926"/>
                      </a:cubicBezTo>
                      <a:cubicBezTo>
                        <a:pt x="1" y="1008"/>
                        <a:pt x="28" y="1089"/>
                        <a:pt x="28" y="1171"/>
                      </a:cubicBezTo>
                      <a:cubicBezTo>
                        <a:pt x="82" y="1307"/>
                        <a:pt x="164" y="1470"/>
                        <a:pt x="273" y="1579"/>
                      </a:cubicBezTo>
                      <a:lnTo>
                        <a:pt x="463" y="1715"/>
                      </a:lnTo>
                      <a:cubicBezTo>
                        <a:pt x="599" y="1797"/>
                        <a:pt x="763" y="1851"/>
                        <a:pt x="926" y="1851"/>
                      </a:cubicBezTo>
                      <a:lnTo>
                        <a:pt x="1634" y="1851"/>
                      </a:lnTo>
                      <a:cubicBezTo>
                        <a:pt x="1742" y="1851"/>
                        <a:pt x="1851" y="1824"/>
                        <a:pt x="1960" y="1770"/>
                      </a:cubicBezTo>
                      <a:cubicBezTo>
                        <a:pt x="2287" y="1606"/>
                        <a:pt x="2504" y="1280"/>
                        <a:pt x="2532" y="926"/>
                      </a:cubicBezTo>
                      <a:lnTo>
                        <a:pt x="2504" y="681"/>
                      </a:lnTo>
                      <a:cubicBezTo>
                        <a:pt x="2450" y="518"/>
                        <a:pt x="2368" y="382"/>
                        <a:pt x="2259" y="273"/>
                      </a:cubicBezTo>
                      <a:lnTo>
                        <a:pt x="2069" y="137"/>
                      </a:lnTo>
                      <a:cubicBezTo>
                        <a:pt x="1933" y="55"/>
                        <a:pt x="1770" y="1"/>
                        <a:pt x="1606"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8" name="Google Shape;1758;p17"/>
                <p:cNvSpPr/>
                <p:nvPr/>
              </p:nvSpPr>
              <p:spPr>
                <a:xfrm>
                  <a:off x="4414475" y="4271775"/>
                  <a:ext cx="73500" cy="64150"/>
                </a:xfrm>
                <a:custGeom>
                  <a:rect b="b" l="l" r="r" t="t"/>
                  <a:pathLst>
                    <a:path extrusionOk="0" h="2566" w="2940">
                      <a:moveTo>
                        <a:pt x="1208" y="0"/>
                      </a:moveTo>
                      <a:cubicBezTo>
                        <a:pt x="1058" y="0"/>
                        <a:pt x="924" y="49"/>
                        <a:pt x="790" y="116"/>
                      </a:cubicBezTo>
                      <a:cubicBezTo>
                        <a:pt x="653" y="171"/>
                        <a:pt x="490" y="252"/>
                        <a:pt x="381" y="389"/>
                      </a:cubicBezTo>
                      <a:cubicBezTo>
                        <a:pt x="164" y="633"/>
                        <a:pt x="28" y="933"/>
                        <a:pt x="0" y="1287"/>
                      </a:cubicBezTo>
                      <a:lnTo>
                        <a:pt x="55" y="1613"/>
                      </a:lnTo>
                      <a:cubicBezTo>
                        <a:pt x="109" y="1831"/>
                        <a:pt x="245" y="2021"/>
                        <a:pt x="409" y="2185"/>
                      </a:cubicBezTo>
                      <a:cubicBezTo>
                        <a:pt x="626" y="2430"/>
                        <a:pt x="953" y="2566"/>
                        <a:pt x="1307" y="2566"/>
                      </a:cubicBezTo>
                      <a:lnTo>
                        <a:pt x="1660" y="2566"/>
                      </a:lnTo>
                      <a:cubicBezTo>
                        <a:pt x="1987" y="2566"/>
                        <a:pt x="2314" y="2430"/>
                        <a:pt x="2558" y="2185"/>
                      </a:cubicBezTo>
                      <a:cubicBezTo>
                        <a:pt x="2667" y="2076"/>
                        <a:pt x="2776" y="1940"/>
                        <a:pt x="2831" y="1776"/>
                      </a:cubicBezTo>
                      <a:cubicBezTo>
                        <a:pt x="2912" y="1640"/>
                        <a:pt x="2939" y="1450"/>
                        <a:pt x="2939" y="1287"/>
                      </a:cubicBezTo>
                      <a:lnTo>
                        <a:pt x="2885" y="933"/>
                      </a:lnTo>
                      <a:cubicBezTo>
                        <a:pt x="2831" y="715"/>
                        <a:pt x="2695" y="525"/>
                        <a:pt x="2558" y="389"/>
                      </a:cubicBezTo>
                      <a:cubicBezTo>
                        <a:pt x="2314" y="144"/>
                        <a:pt x="1987" y="8"/>
                        <a:pt x="1633" y="8"/>
                      </a:cubicBezTo>
                      <a:lnTo>
                        <a:pt x="1307" y="8"/>
                      </a:lnTo>
                      <a:cubicBezTo>
                        <a:pt x="1273" y="3"/>
                        <a:pt x="1240" y="0"/>
                        <a:pt x="1208"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9" name="Google Shape;1759;p17"/>
                <p:cNvSpPr/>
                <p:nvPr/>
              </p:nvSpPr>
              <p:spPr>
                <a:xfrm>
                  <a:off x="4301525" y="4410750"/>
                  <a:ext cx="73500" cy="64650"/>
                </a:xfrm>
                <a:custGeom>
                  <a:rect b="b" l="l" r="r" t="t"/>
                  <a:pathLst>
                    <a:path extrusionOk="0" h="2586" w="2940">
                      <a:moveTo>
                        <a:pt x="1307" y="0"/>
                      </a:moveTo>
                      <a:cubicBezTo>
                        <a:pt x="1117" y="0"/>
                        <a:pt x="953" y="27"/>
                        <a:pt x="790" y="109"/>
                      </a:cubicBezTo>
                      <a:cubicBezTo>
                        <a:pt x="491" y="245"/>
                        <a:pt x="246" y="490"/>
                        <a:pt x="110" y="789"/>
                      </a:cubicBezTo>
                      <a:cubicBezTo>
                        <a:pt x="28" y="953"/>
                        <a:pt x="1" y="1116"/>
                        <a:pt x="1" y="1307"/>
                      </a:cubicBezTo>
                      <a:lnTo>
                        <a:pt x="55" y="1633"/>
                      </a:lnTo>
                      <a:cubicBezTo>
                        <a:pt x="110" y="1851"/>
                        <a:pt x="218" y="2041"/>
                        <a:pt x="382" y="2205"/>
                      </a:cubicBezTo>
                      <a:cubicBezTo>
                        <a:pt x="627" y="2450"/>
                        <a:pt x="953" y="2586"/>
                        <a:pt x="1307" y="2586"/>
                      </a:cubicBezTo>
                      <a:lnTo>
                        <a:pt x="1634" y="2586"/>
                      </a:lnTo>
                      <a:cubicBezTo>
                        <a:pt x="2341" y="2558"/>
                        <a:pt x="2913" y="1987"/>
                        <a:pt x="2940" y="1279"/>
                      </a:cubicBezTo>
                      <a:lnTo>
                        <a:pt x="2885" y="953"/>
                      </a:lnTo>
                      <a:cubicBezTo>
                        <a:pt x="2831" y="735"/>
                        <a:pt x="2695" y="545"/>
                        <a:pt x="2532" y="381"/>
                      </a:cubicBezTo>
                      <a:cubicBezTo>
                        <a:pt x="2287" y="136"/>
                        <a:pt x="1960" y="0"/>
                        <a:pt x="163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0" name="Google Shape;1760;p17"/>
                <p:cNvSpPr/>
                <p:nvPr/>
              </p:nvSpPr>
              <p:spPr>
                <a:xfrm>
                  <a:off x="4406300" y="4415250"/>
                  <a:ext cx="63975" cy="67475"/>
                </a:xfrm>
                <a:custGeom>
                  <a:rect b="b" l="l" r="r" t="t"/>
                  <a:pathLst>
                    <a:path extrusionOk="0" h="2699" w="2559">
                      <a:moveTo>
                        <a:pt x="1272" y="0"/>
                      </a:moveTo>
                      <a:cubicBezTo>
                        <a:pt x="635" y="0"/>
                        <a:pt x="1" y="409"/>
                        <a:pt x="1" y="1235"/>
                      </a:cubicBezTo>
                      <a:lnTo>
                        <a:pt x="1" y="1453"/>
                      </a:lnTo>
                      <a:cubicBezTo>
                        <a:pt x="1" y="2283"/>
                        <a:pt x="640" y="2698"/>
                        <a:pt x="1280" y="2698"/>
                      </a:cubicBezTo>
                      <a:cubicBezTo>
                        <a:pt x="1919" y="2698"/>
                        <a:pt x="2559" y="2283"/>
                        <a:pt x="2559" y="1453"/>
                      </a:cubicBezTo>
                      <a:lnTo>
                        <a:pt x="2559" y="1235"/>
                      </a:lnTo>
                      <a:cubicBezTo>
                        <a:pt x="2559" y="416"/>
                        <a:pt x="1914" y="0"/>
                        <a:pt x="127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1" name="Google Shape;1761;p17"/>
                <p:cNvSpPr/>
                <p:nvPr/>
              </p:nvSpPr>
              <p:spPr>
                <a:xfrm>
                  <a:off x="4527400" y="4367200"/>
                  <a:ext cx="73500" cy="64650"/>
                </a:xfrm>
                <a:custGeom>
                  <a:rect b="b" l="l" r="r" t="t"/>
                  <a:pathLst>
                    <a:path extrusionOk="0" h="2586" w="2940">
                      <a:moveTo>
                        <a:pt x="1307" y="1"/>
                      </a:moveTo>
                      <a:cubicBezTo>
                        <a:pt x="1117" y="1"/>
                        <a:pt x="953" y="55"/>
                        <a:pt x="817" y="109"/>
                      </a:cubicBezTo>
                      <a:cubicBezTo>
                        <a:pt x="654" y="164"/>
                        <a:pt x="491" y="273"/>
                        <a:pt x="382" y="382"/>
                      </a:cubicBezTo>
                      <a:cubicBezTo>
                        <a:pt x="273" y="490"/>
                        <a:pt x="164" y="654"/>
                        <a:pt x="137" y="790"/>
                      </a:cubicBezTo>
                      <a:cubicBezTo>
                        <a:pt x="55" y="953"/>
                        <a:pt x="1" y="1116"/>
                        <a:pt x="28" y="1307"/>
                      </a:cubicBezTo>
                      <a:lnTo>
                        <a:pt x="55" y="1633"/>
                      </a:lnTo>
                      <a:cubicBezTo>
                        <a:pt x="110" y="1851"/>
                        <a:pt x="246" y="2042"/>
                        <a:pt x="409" y="2205"/>
                      </a:cubicBezTo>
                      <a:cubicBezTo>
                        <a:pt x="654" y="2450"/>
                        <a:pt x="981" y="2586"/>
                        <a:pt x="1307" y="2586"/>
                      </a:cubicBezTo>
                      <a:lnTo>
                        <a:pt x="1661" y="2586"/>
                      </a:lnTo>
                      <a:cubicBezTo>
                        <a:pt x="1824" y="2586"/>
                        <a:pt x="1987" y="2559"/>
                        <a:pt x="2151" y="2477"/>
                      </a:cubicBezTo>
                      <a:cubicBezTo>
                        <a:pt x="2287" y="2423"/>
                        <a:pt x="2450" y="2314"/>
                        <a:pt x="2559" y="2205"/>
                      </a:cubicBezTo>
                      <a:cubicBezTo>
                        <a:pt x="2668" y="2096"/>
                        <a:pt x="2777" y="1933"/>
                        <a:pt x="2831" y="1797"/>
                      </a:cubicBezTo>
                      <a:cubicBezTo>
                        <a:pt x="2913" y="1633"/>
                        <a:pt x="2940" y="1470"/>
                        <a:pt x="2940" y="1307"/>
                      </a:cubicBezTo>
                      <a:lnTo>
                        <a:pt x="2886" y="953"/>
                      </a:lnTo>
                      <a:cubicBezTo>
                        <a:pt x="2831" y="735"/>
                        <a:pt x="2695" y="545"/>
                        <a:pt x="2559" y="382"/>
                      </a:cubicBezTo>
                      <a:cubicBezTo>
                        <a:pt x="2314" y="164"/>
                        <a:pt x="1987" y="28"/>
                        <a:pt x="1634"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2" name="Google Shape;1762;p17"/>
                <p:cNvSpPr/>
                <p:nvPr/>
              </p:nvSpPr>
              <p:spPr>
                <a:xfrm>
                  <a:off x="4492700" y="4506500"/>
                  <a:ext cx="73525" cy="64150"/>
                </a:xfrm>
                <a:custGeom>
                  <a:rect b="b" l="l" r="r" t="t"/>
                  <a:pathLst>
                    <a:path extrusionOk="0" h="2566" w="2941">
                      <a:moveTo>
                        <a:pt x="1208" y="0"/>
                      </a:moveTo>
                      <a:cubicBezTo>
                        <a:pt x="1059" y="0"/>
                        <a:pt x="925" y="49"/>
                        <a:pt x="790" y="116"/>
                      </a:cubicBezTo>
                      <a:cubicBezTo>
                        <a:pt x="654" y="171"/>
                        <a:pt x="491" y="252"/>
                        <a:pt x="382" y="361"/>
                      </a:cubicBezTo>
                      <a:cubicBezTo>
                        <a:pt x="273" y="497"/>
                        <a:pt x="164" y="633"/>
                        <a:pt x="110" y="797"/>
                      </a:cubicBezTo>
                      <a:cubicBezTo>
                        <a:pt x="28" y="933"/>
                        <a:pt x="1" y="1123"/>
                        <a:pt x="1" y="1287"/>
                      </a:cubicBezTo>
                      <a:lnTo>
                        <a:pt x="55" y="1613"/>
                      </a:lnTo>
                      <a:cubicBezTo>
                        <a:pt x="110" y="1831"/>
                        <a:pt x="246" y="2021"/>
                        <a:pt x="409" y="2185"/>
                      </a:cubicBezTo>
                      <a:cubicBezTo>
                        <a:pt x="627" y="2430"/>
                        <a:pt x="953" y="2566"/>
                        <a:pt x="1307" y="2566"/>
                      </a:cubicBezTo>
                      <a:lnTo>
                        <a:pt x="1634" y="2566"/>
                      </a:lnTo>
                      <a:cubicBezTo>
                        <a:pt x="2151" y="2566"/>
                        <a:pt x="2641" y="2266"/>
                        <a:pt x="2831" y="1776"/>
                      </a:cubicBezTo>
                      <a:cubicBezTo>
                        <a:pt x="2886" y="1613"/>
                        <a:pt x="2940" y="1450"/>
                        <a:pt x="2940" y="1287"/>
                      </a:cubicBezTo>
                      <a:lnTo>
                        <a:pt x="2886" y="933"/>
                      </a:lnTo>
                      <a:cubicBezTo>
                        <a:pt x="2831" y="715"/>
                        <a:pt x="2695" y="525"/>
                        <a:pt x="2532" y="388"/>
                      </a:cubicBezTo>
                      <a:cubicBezTo>
                        <a:pt x="2287" y="144"/>
                        <a:pt x="1960" y="7"/>
                        <a:pt x="1634" y="7"/>
                      </a:cubicBezTo>
                      <a:lnTo>
                        <a:pt x="1307" y="7"/>
                      </a:lnTo>
                      <a:cubicBezTo>
                        <a:pt x="1273" y="3"/>
                        <a:pt x="1241" y="0"/>
                        <a:pt x="1208"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3" name="Google Shape;1763;p17"/>
                <p:cNvSpPr/>
                <p:nvPr/>
              </p:nvSpPr>
              <p:spPr>
                <a:xfrm>
                  <a:off x="4579800" y="4497825"/>
                  <a:ext cx="82350" cy="63975"/>
                </a:xfrm>
                <a:custGeom>
                  <a:rect b="b" l="l" r="r" t="t"/>
                  <a:pathLst>
                    <a:path extrusionOk="0" h="2559" w="3294">
                      <a:moveTo>
                        <a:pt x="1660" y="1"/>
                      </a:moveTo>
                      <a:cubicBezTo>
                        <a:pt x="0" y="1"/>
                        <a:pt x="0" y="2559"/>
                        <a:pt x="1660" y="2559"/>
                      </a:cubicBezTo>
                      <a:cubicBezTo>
                        <a:pt x="3293" y="2559"/>
                        <a:pt x="3293" y="1"/>
                        <a:pt x="1660"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4" name="Google Shape;1764;p17"/>
                <p:cNvSpPr/>
                <p:nvPr/>
              </p:nvSpPr>
              <p:spPr>
                <a:xfrm>
                  <a:off x="4570950" y="4237250"/>
                  <a:ext cx="83025" cy="63975"/>
                </a:xfrm>
                <a:custGeom>
                  <a:rect b="b" l="l" r="r" t="t"/>
                  <a:pathLst>
                    <a:path extrusionOk="0" h="2559" w="3321">
                      <a:moveTo>
                        <a:pt x="1661" y="1"/>
                      </a:moveTo>
                      <a:cubicBezTo>
                        <a:pt x="1" y="1"/>
                        <a:pt x="1" y="2559"/>
                        <a:pt x="1661" y="2559"/>
                      </a:cubicBezTo>
                      <a:cubicBezTo>
                        <a:pt x="3321" y="2559"/>
                        <a:pt x="3321" y="1"/>
                        <a:pt x="166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5" name="Google Shape;1765;p17"/>
                <p:cNvSpPr/>
                <p:nvPr/>
              </p:nvSpPr>
              <p:spPr>
                <a:xfrm>
                  <a:off x="4356650" y="4132900"/>
                  <a:ext cx="82325" cy="79200"/>
                </a:xfrm>
                <a:custGeom>
                  <a:rect b="b" l="l" r="r" t="t"/>
                  <a:pathLst>
                    <a:path extrusionOk="0" h="3168" w="3293">
                      <a:moveTo>
                        <a:pt x="2562" y="1091"/>
                      </a:moveTo>
                      <a:lnTo>
                        <a:pt x="2564" y="1093"/>
                      </a:lnTo>
                      <a:lnTo>
                        <a:pt x="2564" y="1093"/>
                      </a:lnTo>
                      <a:cubicBezTo>
                        <a:pt x="2564" y="1094"/>
                        <a:pt x="2565" y="1096"/>
                        <a:pt x="2565" y="1097"/>
                      </a:cubicBezTo>
                      <a:lnTo>
                        <a:pt x="2565" y="1097"/>
                      </a:lnTo>
                      <a:cubicBezTo>
                        <a:pt x="2564" y="1095"/>
                        <a:pt x="2563" y="1093"/>
                        <a:pt x="2562" y="1091"/>
                      </a:cubicBezTo>
                      <a:close/>
                      <a:moveTo>
                        <a:pt x="734" y="1313"/>
                      </a:moveTo>
                      <a:cubicBezTo>
                        <a:pt x="733" y="1325"/>
                        <a:pt x="731" y="1336"/>
                        <a:pt x="725" y="1348"/>
                      </a:cubicBezTo>
                      <a:lnTo>
                        <a:pt x="725" y="1348"/>
                      </a:lnTo>
                      <a:lnTo>
                        <a:pt x="729" y="1324"/>
                      </a:lnTo>
                      <a:lnTo>
                        <a:pt x="734" y="1313"/>
                      </a:lnTo>
                      <a:close/>
                      <a:moveTo>
                        <a:pt x="695" y="1530"/>
                      </a:moveTo>
                      <a:cubicBezTo>
                        <a:pt x="703" y="1550"/>
                        <a:pt x="703" y="1574"/>
                        <a:pt x="695" y="1594"/>
                      </a:cubicBezTo>
                      <a:lnTo>
                        <a:pt x="695" y="1594"/>
                      </a:lnTo>
                      <a:lnTo>
                        <a:pt x="690" y="1562"/>
                      </a:lnTo>
                      <a:lnTo>
                        <a:pt x="695" y="1530"/>
                      </a:lnTo>
                      <a:close/>
                      <a:moveTo>
                        <a:pt x="730" y="1804"/>
                      </a:moveTo>
                      <a:cubicBezTo>
                        <a:pt x="735" y="1812"/>
                        <a:pt x="735" y="1818"/>
                        <a:pt x="735" y="1832"/>
                      </a:cubicBezTo>
                      <a:lnTo>
                        <a:pt x="735" y="1832"/>
                      </a:lnTo>
                      <a:cubicBezTo>
                        <a:pt x="735" y="1832"/>
                        <a:pt x="735" y="1832"/>
                        <a:pt x="734" y="1832"/>
                      </a:cubicBezTo>
                      <a:lnTo>
                        <a:pt x="734" y="1832"/>
                      </a:lnTo>
                      <a:lnTo>
                        <a:pt x="730" y="1804"/>
                      </a:lnTo>
                      <a:close/>
                      <a:moveTo>
                        <a:pt x="2647" y="1815"/>
                      </a:moveTo>
                      <a:lnTo>
                        <a:pt x="2645" y="1825"/>
                      </a:lnTo>
                      <a:lnTo>
                        <a:pt x="2645" y="1825"/>
                      </a:lnTo>
                      <a:cubicBezTo>
                        <a:pt x="2644" y="1829"/>
                        <a:pt x="2643" y="1832"/>
                        <a:pt x="2642" y="1835"/>
                      </a:cubicBezTo>
                      <a:lnTo>
                        <a:pt x="2642" y="1835"/>
                      </a:lnTo>
                      <a:cubicBezTo>
                        <a:pt x="2643" y="1828"/>
                        <a:pt x="2645" y="1821"/>
                        <a:pt x="2647" y="1815"/>
                      </a:cubicBezTo>
                      <a:close/>
                      <a:moveTo>
                        <a:pt x="2581" y="2002"/>
                      </a:moveTo>
                      <a:cubicBezTo>
                        <a:pt x="2581" y="2002"/>
                        <a:pt x="2581" y="2003"/>
                        <a:pt x="2581" y="2004"/>
                      </a:cubicBezTo>
                      <a:lnTo>
                        <a:pt x="2581" y="2004"/>
                      </a:lnTo>
                      <a:cubicBezTo>
                        <a:pt x="2577" y="2009"/>
                        <a:pt x="2572" y="2015"/>
                        <a:pt x="2568" y="2020"/>
                      </a:cubicBezTo>
                      <a:lnTo>
                        <a:pt x="2568" y="2020"/>
                      </a:lnTo>
                      <a:cubicBezTo>
                        <a:pt x="2572" y="2014"/>
                        <a:pt x="2576" y="2008"/>
                        <a:pt x="2581" y="2002"/>
                      </a:cubicBezTo>
                      <a:close/>
                      <a:moveTo>
                        <a:pt x="983" y="2253"/>
                      </a:moveTo>
                      <a:cubicBezTo>
                        <a:pt x="992" y="2260"/>
                        <a:pt x="998" y="2268"/>
                        <a:pt x="1003" y="2277"/>
                      </a:cubicBezTo>
                      <a:lnTo>
                        <a:pt x="1003" y="2277"/>
                      </a:lnTo>
                      <a:lnTo>
                        <a:pt x="993" y="2271"/>
                      </a:lnTo>
                      <a:lnTo>
                        <a:pt x="993" y="2271"/>
                      </a:lnTo>
                      <a:cubicBezTo>
                        <a:pt x="990" y="2265"/>
                        <a:pt x="987" y="2259"/>
                        <a:pt x="983" y="2253"/>
                      </a:cubicBezTo>
                      <a:close/>
                      <a:moveTo>
                        <a:pt x="2217" y="2398"/>
                      </a:moveTo>
                      <a:lnTo>
                        <a:pt x="2177" y="2433"/>
                      </a:lnTo>
                      <a:cubicBezTo>
                        <a:pt x="2177" y="2406"/>
                        <a:pt x="2177" y="2406"/>
                        <a:pt x="2204" y="2406"/>
                      </a:cubicBezTo>
                      <a:cubicBezTo>
                        <a:pt x="2209" y="2403"/>
                        <a:pt x="2213" y="2400"/>
                        <a:pt x="2217" y="2398"/>
                      </a:cubicBezTo>
                      <a:close/>
                      <a:moveTo>
                        <a:pt x="1578" y="0"/>
                      </a:moveTo>
                      <a:cubicBezTo>
                        <a:pt x="1337" y="0"/>
                        <a:pt x="1105" y="61"/>
                        <a:pt x="898" y="174"/>
                      </a:cubicBezTo>
                      <a:cubicBezTo>
                        <a:pt x="299" y="555"/>
                        <a:pt x="0" y="1263"/>
                        <a:pt x="191" y="1970"/>
                      </a:cubicBezTo>
                      <a:cubicBezTo>
                        <a:pt x="354" y="2651"/>
                        <a:pt x="953" y="3168"/>
                        <a:pt x="1660" y="3168"/>
                      </a:cubicBezTo>
                      <a:cubicBezTo>
                        <a:pt x="2395" y="3168"/>
                        <a:pt x="2994" y="2705"/>
                        <a:pt x="3211" y="1997"/>
                      </a:cubicBezTo>
                      <a:cubicBezTo>
                        <a:pt x="3293" y="1725"/>
                        <a:pt x="3293" y="1399"/>
                        <a:pt x="3211" y="1099"/>
                      </a:cubicBezTo>
                      <a:cubicBezTo>
                        <a:pt x="3103" y="718"/>
                        <a:pt x="2830" y="392"/>
                        <a:pt x="2504" y="201"/>
                      </a:cubicBezTo>
                      <a:cubicBezTo>
                        <a:pt x="2305" y="89"/>
                        <a:pt x="2090" y="34"/>
                        <a:pt x="1878" y="32"/>
                      </a:cubicBezTo>
                      <a:lnTo>
                        <a:pt x="1878" y="32"/>
                      </a:lnTo>
                      <a:cubicBezTo>
                        <a:pt x="1777" y="11"/>
                        <a:pt x="1677" y="0"/>
                        <a:pt x="1578"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6" name="Google Shape;1766;p17"/>
                <p:cNvSpPr/>
                <p:nvPr/>
              </p:nvSpPr>
              <p:spPr>
                <a:xfrm>
                  <a:off x="4240300" y="4184875"/>
                  <a:ext cx="83025" cy="63975"/>
                </a:xfrm>
                <a:custGeom>
                  <a:rect b="b" l="l" r="r" t="t"/>
                  <a:pathLst>
                    <a:path extrusionOk="0" h="2559" w="3321">
                      <a:moveTo>
                        <a:pt x="1661" y="0"/>
                      </a:moveTo>
                      <a:cubicBezTo>
                        <a:pt x="0" y="0"/>
                        <a:pt x="0" y="2558"/>
                        <a:pt x="1661" y="2558"/>
                      </a:cubicBezTo>
                      <a:cubicBezTo>
                        <a:pt x="3321" y="2558"/>
                        <a:pt x="3321" y="0"/>
                        <a:pt x="166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7" name="Google Shape;1767;p17"/>
                <p:cNvSpPr/>
                <p:nvPr/>
              </p:nvSpPr>
              <p:spPr>
                <a:xfrm>
                  <a:off x="4162050" y="4228400"/>
                  <a:ext cx="83025" cy="63975"/>
                </a:xfrm>
                <a:custGeom>
                  <a:rect b="b" l="l" r="r" t="t"/>
                  <a:pathLst>
                    <a:path extrusionOk="0" h="2559" w="3321">
                      <a:moveTo>
                        <a:pt x="1661" y="1"/>
                      </a:moveTo>
                      <a:cubicBezTo>
                        <a:pt x="1" y="1"/>
                        <a:pt x="1" y="2559"/>
                        <a:pt x="1661" y="2559"/>
                      </a:cubicBezTo>
                      <a:cubicBezTo>
                        <a:pt x="3321" y="2559"/>
                        <a:pt x="3321" y="1"/>
                        <a:pt x="166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8" name="Google Shape;1768;p17"/>
                <p:cNvSpPr/>
                <p:nvPr/>
              </p:nvSpPr>
              <p:spPr>
                <a:xfrm>
                  <a:off x="4136875" y="4324075"/>
                  <a:ext cx="98675" cy="72675"/>
                </a:xfrm>
                <a:custGeom>
                  <a:rect b="b" l="l" r="r" t="t"/>
                  <a:pathLst>
                    <a:path extrusionOk="0" h="2907" w="3947">
                      <a:moveTo>
                        <a:pt x="2359" y="1"/>
                      </a:moveTo>
                      <a:cubicBezTo>
                        <a:pt x="2127" y="1"/>
                        <a:pt x="1895" y="62"/>
                        <a:pt x="1688" y="174"/>
                      </a:cubicBezTo>
                      <a:lnTo>
                        <a:pt x="981" y="528"/>
                      </a:lnTo>
                      <a:cubicBezTo>
                        <a:pt x="1" y="1100"/>
                        <a:pt x="191" y="2569"/>
                        <a:pt x="1280" y="2869"/>
                      </a:cubicBezTo>
                      <a:cubicBezTo>
                        <a:pt x="1390" y="2894"/>
                        <a:pt x="1496" y="2906"/>
                        <a:pt x="1602" y="2906"/>
                      </a:cubicBezTo>
                      <a:cubicBezTo>
                        <a:pt x="1836" y="2906"/>
                        <a:pt x="2061" y="2845"/>
                        <a:pt x="2287" y="2732"/>
                      </a:cubicBezTo>
                      <a:lnTo>
                        <a:pt x="2967" y="2406"/>
                      </a:lnTo>
                      <a:cubicBezTo>
                        <a:pt x="3947" y="1807"/>
                        <a:pt x="3756" y="365"/>
                        <a:pt x="2668" y="38"/>
                      </a:cubicBezTo>
                      <a:cubicBezTo>
                        <a:pt x="2567" y="13"/>
                        <a:pt x="2463" y="1"/>
                        <a:pt x="2359"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9" name="Google Shape;1769;p17"/>
                <p:cNvSpPr/>
                <p:nvPr/>
              </p:nvSpPr>
              <p:spPr>
                <a:xfrm>
                  <a:off x="4188600" y="4419600"/>
                  <a:ext cx="82350" cy="63975"/>
                </a:xfrm>
                <a:custGeom>
                  <a:rect b="b" l="l" r="r" t="t"/>
                  <a:pathLst>
                    <a:path extrusionOk="0" h="2559" w="3294">
                      <a:moveTo>
                        <a:pt x="1660" y="0"/>
                      </a:moveTo>
                      <a:cubicBezTo>
                        <a:pt x="0" y="0"/>
                        <a:pt x="0" y="2558"/>
                        <a:pt x="1660" y="2558"/>
                      </a:cubicBezTo>
                      <a:cubicBezTo>
                        <a:pt x="3293" y="2558"/>
                        <a:pt x="3293" y="0"/>
                        <a:pt x="1660"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0" name="Google Shape;1770;p17"/>
                <p:cNvSpPr/>
                <p:nvPr/>
              </p:nvSpPr>
              <p:spPr>
                <a:xfrm>
                  <a:off x="4528100" y="4124325"/>
                  <a:ext cx="72800" cy="72125"/>
                </a:xfrm>
                <a:custGeom>
                  <a:rect b="b" l="l" r="r" t="t"/>
                  <a:pathLst>
                    <a:path extrusionOk="0" h="2885" w="2912">
                      <a:moveTo>
                        <a:pt x="1606" y="0"/>
                      </a:moveTo>
                      <a:cubicBezTo>
                        <a:pt x="1279" y="0"/>
                        <a:pt x="953" y="136"/>
                        <a:pt x="735" y="354"/>
                      </a:cubicBezTo>
                      <a:lnTo>
                        <a:pt x="381" y="708"/>
                      </a:lnTo>
                      <a:cubicBezTo>
                        <a:pt x="245" y="816"/>
                        <a:pt x="163" y="953"/>
                        <a:pt x="109" y="1116"/>
                      </a:cubicBezTo>
                      <a:cubicBezTo>
                        <a:pt x="27" y="1252"/>
                        <a:pt x="0" y="1442"/>
                        <a:pt x="0" y="1606"/>
                      </a:cubicBezTo>
                      <a:cubicBezTo>
                        <a:pt x="0" y="1769"/>
                        <a:pt x="27" y="1932"/>
                        <a:pt x="109" y="2096"/>
                      </a:cubicBezTo>
                      <a:cubicBezTo>
                        <a:pt x="163" y="2259"/>
                        <a:pt x="245" y="2395"/>
                        <a:pt x="381" y="2504"/>
                      </a:cubicBezTo>
                      <a:cubicBezTo>
                        <a:pt x="626" y="2749"/>
                        <a:pt x="953" y="2885"/>
                        <a:pt x="1279" y="2885"/>
                      </a:cubicBezTo>
                      <a:cubicBezTo>
                        <a:pt x="1633" y="2885"/>
                        <a:pt x="1959" y="2749"/>
                        <a:pt x="2204" y="2504"/>
                      </a:cubicBezTo>
                      <a:lnTo>
                        <a:pt x="2204" y="2504"/>
                      </a:lnTo>
                      <a:lnTo>
                        <a:pt x="2531" y="2177"/>
                      </a:lnTo>
                      <a:cubicBezTo>
                        <a:pt x="2640" y="2068"/>
                        <a:pt x="2749" y="1932"/>
                        <a:pt x="2803" y="1769"/>
                      </a:cubicBezTo>
                      <a:cubicBezTo>
                        <a:pt x="2885" y="1633"/>
                        <a:pt x="2912" y="1442"/>
                        <a:pt x="2912" y="1279"/>
                      </a:cubicBezTo>
                      <a:cubicBezTo>
                        <a:pt x="2885" y="953"/>
                        <a:pt x="2749" y="626"/>
                        <a:pt x="2531" y="381"/>
                      </a:cubicBezTo>
                      <a:cubicBezTo>
                        <a:pt x="2286" y="136"/>
                        <a:pt x="1959" y="0"/>
                        <a:pt x="1606"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1" name="Google Shape;1771;p17"/>
                <p:cNvSpPr/>
                <p:nvPr/>
              </p:nvSpPr>
              <p:spPr>
                <a:xfrm>
                  <a:off x="4666875" y="4367875"/>
                  <a:ext cx="64675" cy="72825"/>
                </a:xfrm>
                <a:custGeom>
                  <a:rect b="b" l="l" r="r" t="t"/>
                  <a:pathLst>
                    <a:path extrusionOk="0" h="2913" w="2587">
                      <a:moveTo>
                        <a:pt x="1307" y="1"/>
                      </a:moveTo>
                      <a:lnTo>
                        <a:pt x="953" y="28"/>
                      </a:lnTo>
                      <a:cubicBezTo>
                        <a:pt x="736" y="110"/>
                        <a:pt x="545" y="218"/>
                        <a:pt x="382" y="382"/>
                      </a:cubicBezTo>
                      <a:cubicBezTo>
                        <a:pt x="164" y="627"/>
                        <a:pt x="28" y="953"/>
                        <a:pt x="1" y="1280"/>
                      </a:cubicBezTo>
                      <a:lnTo>
                        <a:pt x="1" y="1634"/>
                      </a:lnTo>
                      <a:cubicBezTo>
                        <a:pt x="1" y="2151"/>
                        <a:pt x="327" y="2613"/>
                        <a:pt x="790" y="2804"/>
                      </a:cubicBezTo>
                      <a:cubicBezTo>
                        <a:pt x="953" y="2885"/>
                        <a:pt x="1117" y="2913"/>
                        <a:pt x="1307" y="2913"/>
                      </a:cubicBezTo>
                      <a:lnTo>
                        <a:pt x="1634" y="2858"/>
                      </a:lnTo>
                      <a:cubicBezTo>
                        <a:pt x="1851" y="2804"/>
                        <a:pt x="2042" y="2695"/>
                        <a:pt x="2205" y="2532"/>
                      </a:cubicBezTo>
                      <a:cubicBezTo>
                        <a:pt x="2450" y="2287"/>
                        <a:pt x="2586" y="1960"/>
                        <a:pt x="2586" y="1606"/>
                      </a:cubicBezTo>
                      <a:lnTo>
                        <a:pt x="2586" y="1280"/>
                      </a:lnTo>
                      <a:cubicBezTo>
                        <a:pt x="2586" y="1089"/>
                        <a:pt x="2559" y="926"/>
                        <a:pt x="2477" y="790"/>
                      </a:cubicBezTo>
                      <a:cubicBezTo>
                        <a:pt x="2423" y="627"/>
                        <a:pt x="2314" y="463"/>
                        <a:pt x="2205" y="355"/>
                      </a:cubicBezTo>
                      <a:cubicBezTo>
                        <a:pt x="1960" y="137"/>
                        <a:pt x="1634" y="1"/>
                        <a:pt x="130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2" name="Google Shape;1772;p17"/>
                <p:cNvSpPr/>
                <p:nvPr/>
              </p:nvSpPr>
              <p:spPr>
                <a:xfrm>
                  <a:off x="4701575" y="4176025"/>
                  <a:ext cx="72825" cy="64650"/>
                </a:xfrm>
                <a:custGeom>
                  <a:rect b="b" l="l" r="r" t="t"/>
                  <a:pathLst>
                    <a:path extrusionOk="0" h="2586" w="2913">
                      <a:moveTo>
                        <a:pt x="1280" y="0"/>
                      </a:moveTo>
                      <a:cubicBezTo>
                        <a:pt x="1116" y="0"/>
                        <a:pt x="953" y="28"/>
                        <a:pt x="790" y="109"/>
                      </a:cubicBezTo>
                      <a:cubicBezTo>
                        <a:pt x="627" y="164"/>
                        <a:pt x="491" y="245"/>
                        <a:pt x="382" y="381"/>
                      </a:cubicBezTo>
                      <a:cubicBezTo>
                        <a:pt x="137" y="626"/>
                        <a:pt x="28" y="953"/>
                        <a:pt x="1" y="1279"/>
                      </a:cubicBezTo>
                      <a:cubicBezTo>
                        <a:pt x="28" y="1415"/>
                        <a:pt x="28" y="1524"/>
                        <a:pt x="55" y="1633"/>
                      </a:cubicBezTo>
                      <a:cubicBezTo>
                        <a:pt x="110" y="1851"/>
                        <a:pt x="218" y="2041"/>
                        <a:pt x="382" y="2205"/>
                      </a:cubicBezTo>
                      <a:cubicBezTo>
                        <a:pt x="627" y="2422"/>
                        <a:pt x="953" y="2558"/>
                        <a:pt x="1307" y="2586"/>
                      </a:cubicBezTo>
                      <a:lnTo>
                        <a:pt x="1634" y="2586"/>
                      </a:lnTo>
                      <a:cubicBezTo>
                        <a:pt x="2341" y="2558"/>
                        <a:pt x="2913" y="1987"/>
                        <a:pt x="2913" y="1279"/>
                      </a:cubicBezTo>
                      <a:cubicBezTo>
                        <a:pt x="2913" y="1171"/>
                        <a:pt x="2885" y="1062"/>
                        <a:pt x="2885" y="953"/>
                      </a:cubicBezTo>
                      <a:cubicBezTo>
                        <a:pt x="2804" y="735"/>
                        <a:pt x="2695" y="545"/>
                        <a:pt x="2532" y="381"/>
                      </a:cubicBezTo>
                      <a:cubicBezTo>
                        <a:pt x="2287" y="136"/>
                        <a:pt x="1960" y="0"/>
                        <a:pt x="163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3" name="Google Shape;1773;p17"/>
                <p:cNvSpPr/>
                <p:nvPr/>
              </p:nvSpPr>
              <p:spPr>
                <a:xfrm>
                  <a:off x="4701575" y="4497825"/>
                  <a:ext cx="82350" cy="63975"/>
                </a:xfrm>
                <a:custGeom>
                  <a:rect b="b" l="l" r="r" t="t"/>
                  <a:pathLst>
                    <a:path extrusionOk="0" h="2559" w="3294">
                      <a:moveTo>
                        <a:pt x="1634" y="1"/>
                      </a:moveTo>
                      <a:cubicBezTo>
                        <a:pt x="1" y="1"/>
                        <a:pt x="1" y="2559"/>
                        <a:pt x="1634" y="2559"/>
                      </a:cubicBezTo>
                      <a:cubicBezTo>
                        <a:pt x="3294" y="2559"/>
                        <a:pt x="3294" y="1"/>
                        <a:pt x="1634"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4" name="Google Shape;1774;p17"/>
                <p:cNvSpPr/>
                <p:nvPr/>
              </p:nvSpPr>
              <p:spPr>
                <a:xfrm>
                  <a:off x="4292000" y="4045900"/>
                  <a:ext cx="74875" cy="72425"/>
                </a:xfrm>
                <a:custGeom>
                  <a:rect b="b" l="l" r="r" t="t"/>
                  <a:pathLst>
                    <a:path extrusionOk="0" h="2897" w="2995">
                      <a:moveTo>
                        <a:pt x="2450" y="933"/>
                      </a:moveTo>
                      <a:cubicBezTo>
                        <a:pt x="2454" y="948"/>
                        <a:pt x="2458" y="963"/>
                        <a:pt x="2463" y="979"/>
                      </a:cubicBezTo>
                      <a:lnTo>
                        <a:pt x="2463" y="979"/>
                      </a:lnTo>
                      <a:cubicBezTo>
                        <a:pt x="2459" y="972"/>
                        <a:pt x="2454" y="966"/>
                        <a:pt x="2450" y="960"/>
                      </a:cubicBezTo>
                      <a:cubicBezTo>
                        <a:pt x="2450" y="960"/>
                        <a:pt x="2450" y="933"/>
                        <a:pt x="2450" y="933"/>
                      </a:cubicBezTo>
                      <a:close/>
                      <a:moveTo>
                        <a:pt x="2116" y="2414"/>
                      </a:moveTo>
                      <a:lnTo>
                        <a:pt x="2109" y="2420"/>
                      </a:lnTo>
                      <a:lnTo>
                        <a:pt x="2109" y="2420"/>
                      </a:lnTo>
                      <a:lnTo>
                        <a:pt x="2107" y="2421"/>
                      </a:lnTo>
                      <a:lnTo>
                        <a:pt x="2107" y="2421"/>
                      </a:lnTo>
                      <a:cubicBezTo>
                        <a:pt x="2109" y="2418"/>
                        <a:pt x="2113" y="2416"/>
                        <a:pt x="2116" y="2414"/>
                      </a:cubicBezTo>
                      <a:close/>
                      <a:moveTo>
                        <a:pt x="1292" y="2538"/>
                      </a:moveTo>
                      <a:lnTo>
                        <a:pt x="1292" y="2538"/>
                      </a:lnTo>
                      <a:cubicBezTo>
                        <a:pt x="1298" y="2540"/>
                        <a:pt x="1304" y="2541"/>
                        <a:pt x="1310" y="2543"/>
                      </a:cubicBezTo>
                      <a:lnTo>
                        <a:pt x="1310" y="2543"/>
                      </a:lnTo>
                      <a:lnTo>
                        <a:pt x="1253" y="2538"/>
                      </a:lnTo>
                      <a:close/>
                      <a:moveTo>
                        <a:pt x="1552" y="1"/>
                      </a:moveTo>
                      <a:cubicBezTo>
                        <a:pt x="1423" y="1"/>
                        <a:pt x="1293" y="21"/>
                        <a:pt x="1171" y="62"/>
                      </a:cubicBezTo>
                      <a:lnTo>
                        <a:pt x="1144" y="62"/>
                      </a:lnTo>
                      <a:cubicBezTo>
                        <a:pt x="1008" y="89"/>
                        <a:pt x="899" y="143"/>
                        <a:pt x="790" y="198"/>
                      </a:cubicBezTo>
                      <a:cubicBezTo>
                        <a:pt x="736" y="225"/>
                        <a:pt x="681" y="280"/>
                        <a:pt x="627" y="307"/>
                      </a:cubicBezTo>
                      <a:cubicBezTo>
                        <a:pt x="572" y="361"/>
                        <a:pt x="518" y="388"/>
                        <a:pt x="463" y="443"/>
                      </a:cubicBezTo>
                      <a:cubicBezTo>
                        <a:pt x="273" y="633"/>
                        <a:pt x="137" y="878"/>
                        <a:pt x="55" y="1150"/>
                      </a:cubicBezTo>
                      <a:cubicBezTo>
                        <a:pt x="55" y="1205"/>
                        <a:pt x="55" y="1259"/>
                        <a:pt x="28" y="1314"/>
                      </a:cubicBezTo>
                      <a:cubicBezTo>
                        <a:pt x="28" y="1395"/>
                        <a:pt x="28" y="1450"/>
                        <a:pt x="1" y="1504"/>
                      </a:cubicBezTo>
                      <a:cubicBezTo>
                        <a:pt x="28" y="1640"/>
                        <a:pt x="28" y="1749"/>
                        <a:pt x="55" y="1885"/>
                      </a:cubicBezTo>
                      <a:cubicBezTo>
                        <a:pt x="82" y="2021"/>
                        <a:pt x="137" y="2130"/>
                        <a:pt x="218" y="2266"/>
                      </a:cubicBezTo>
                      <a:cubicBezTo>
                        <a:pt x="300" y="2402"/>
                        <a:pt x="409" y="2538"/>
                        <a:pt x="572" y="2620"/>
                      </a:cubicBezTo>
                      <a:cubicBezTo>
                        <a:pt x="681" y="2729"/>
                        <a:pt x="844" y="2810"/>
                        <a:pt x="1008" y="2865"/>
                      </a:cubicBezTo>
                      <a:cubicBezTo>
                        <a:pt x="1102" y="2881"/>
                        <a:pt x="1196" y="2896"/>
                        <a:pt x="1290" y="2896"/>
                      </a:cubicBezTo>
                      <a:cubicBezTo>
                        <a:pt x="1360" y="2896"/>
                        <a:pt x="1429" y="2888"/>
                        <a:pt x="1498" y="2865"/>
                      </a:cubicBezTo>
                      <a:cubicBezTo>
                        <a:pt x="1688" y="2865"/>
                        <a:pt x="1851" y="2810"/>
                        <a:pt x="1987" y="2729"/>
                      </a:cubicBezTo>
                      <a:lnTo>
                        <a:pt x="2260" y="2511"/>
                      </a:lnTo>
                      <a:cubicBezTo>
                        <a:pt x="2293" y="2477"/>
                        <a:pt x="2327" y="2438"/>
                        <a:pt x="2360" y="2396"/>
                      </a:cubicBezTo>
                      <a:lnTo>
                        <a:pt x="2360" y="2396"/>
                      </a:lnTo>
                      <a:cubicBezTo>
                        <a:pt x="2393" y="2373"/>
                        <a:pt x="2423" y="2348"/>
                        <a:pt x="2450" y="2321"/>
                      </a:cubicBezTo>
                      <a:cubicBezTo>
                        <a:pt x="2586" y="2239"/>
                        <a:pt x="2722" y="2103"/>
                        <a:pt x="2804" y="1967"/>
                      </a:cubicBezTo>
                      <a:lnTo>
                        <a:pt x="2940" y="1667"/>
                      </a:lnTo>
                      <a:cubicBezTo>
                        <a:pt x="2994" y="1423"/>
                        <a:pt x="2994" y="1205"/>
                        <a:pt x="2940" y="987"/>
                      </a:cubicBezTo>
                      <a:lnTo>
                        <a:pt x="2804" y="661"/>
                      </a:lnTo>
                      <a:cubicBezTo>
                        <a:pt x="2695" y="470"/>
                        <a:pt x="2532" y="307"/>
                        <a:pt x="2341" y="198"/>
                      </a:cubicBezTo>
                      <a:lnTo>
                        <a:pt x="2287" y="225"/>
                      </a:lnTo>
                      <a:cubicBezTo>
                        <a:pt x="2178" y="143"/>
                        <a:pt x="2069" y="89"/>
                        <a:pt x="1933" y="62"/>
                      </a:cubicBezTo>
                      <a:cubicBezTo>
                        <a:pt x="1810" y="21"/>
                        <a:pt x="1681" y="1"/>
                        <a:pt x="155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5" name="Google Shape;1775;p17"/>
                <p:cNvSpPr/>
                <p:nvPr/>
              </p:nvSpPr>
              <p:spPr>
                <a:xfrm>
                  <a:off x="4153900" y="4080775"/>
                  <a:ext cx="82350" cy="63975"/>
                </a:xfrm>
                <a:custGeom>
                  <a:rect b="b" l="l" r="r" t="t"/>
                  <a:pathLst>
                    <a:path extrusionOk="0" h="2559" w="3294">
                      <a:moveTo>
                        <a:pt x="1633" y="0"/>
                      </a:moveTo>
                      <a:cubicBezTo>
                        <a:pt x="0" y="0"/>
                        <a:pt x="0" y="2558"/>
                        <a:pt x="1633" y="2558"/>
                      </a:cubicBezTo>
                      <a:cubicBezTo>
                        <a:pt x="3293" y="2558"/>
                        <a:pt x="3293" y="0"/>
                        <a:pt x="1633"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6" name="Google Shape;1776;p17"/>
                <p:cNvSpPr/>
                <p:nvPr/>
              </p:nvSpPr>
              <p:spPr>
                <a:xfrm>
                  <a:off x="4145050" y="3950150"/>
                  <a:ext cx="83025" cy="63975"/>
                </a:xfrm>
                <a:custGeom>
                  <a:rect b="b" l="l" r="r" t="t"/>
                  <a:pathLst>
                    <a:path extrusionOk="0" h="2559" w="3321">
                      <a:moveTo>
                        <a:pt x="1661" y="0"/>
                      </a:moveTo>
                      <a:cubicBezTo>
                        <a:pt x="0" y="0"/>
                        <a:pt x="0" y="2558"/>
                        <a:pt x="1661" y="2558"/>
                      </a:cubicBezTo>
                      <a:cubicBezTo>
                        <a:pt x="3293" y="2558"/>
                        <a:pt x="3321" y="0"/>
                        <a:pt x="166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7" name="Google Shape;1777;p17"/>
                <p:cNvSpPr/>
                <p:nvPr/>
              </p:nvSpPr>
              <p:spPr>
                <a:xfrm>
                  <a:off x="4145050" y="3837200"/>
                  <a:ext cx="83025" cy="63975"/>
                </a:xfrm>
                <a:custGeom>
                  <a:rect b="b" l="l" r="r" t="t"/>
                  <a:pathLst>
                    <a:path extrusionOk="0" h="2559" w="3321">
                      <a:moveTo>
                        <a:pt x="1661" y="1"/>
                      </a:moveTo>
                      <a:cubicBezTo>
                        <a:pt x="0" y="1"/>
                        <a:pt x="0" y="2559"/>
                        <a:pt x="1661" y="2559"/>
                      </a:cubicBezTo>
                      <a:cubicBezTo>
                        <a:pt x="3293" y="2559"/>
                        <a:pt x="3321" y="1"/>
                        <a:pt x="166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8" name="Google Shape;1778;p17"/>
                <p:cNvSpPr/>
                <p:nvPr/>
              </p:nvSpPr>
              <p:spPr>
                <a:xfrm>
                  <a:off x="4388625" y="3993675"/>
                  <a:ext cx="82350" cy="63975"/>
                </a:xfrm>
                <a:custGeom>
                  <a:rect b="b" l="l" r="r" t="t"/>
                  <a:pathLst>
                    <a:path extrusionOk="0" h="2559" w="3294">
                      <a:moveTo>
                        <a:pt x="1633" y="1"/>
                      </a:moveTo>
                      <a:cubicBezTo>
                        <a:pt x="0" y="1"/>
                        <a:pt x="0" y="2559"/>
                        <a:pt x="1633" y="2559"/>
                      </a:cubicBezTo>
                      <a:cubicBezTo>
                        <a:pt x="3293" y="2559"/>
                        <a:pt x="3293" y="1"/>
                        <a:pt x="1633"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9" name="Google Shape;1779;p17"/>
                <p:cNvSpPr/>
                <p:nvPr/>
              </p:nvSpPr>
              <p:spPr>
                <a:xfrm>
                  <a:off x="4283850" y="3906600"/>
                  <a:ext cx="83025" cy="64650"/>
                </a:xfrm>
                <a:custGeom>
                  <a:rect b="b" l="l" r="r" t="t"/>
                  <a:pathLst>
                    <a:path extrusionOk="0" h="2586" w="3321">
                      <a:moveTo>
                        <a:pt x="1660" y="0"/>
                      </a:moveTo>
                      <a:cubicBezTo>
                        <a:pt x="0" y="0"/>
                        <a:pt x="0" y="2586"/>
                        <a:pt x="1660" y="2586"/>
                      </a:cubicBezTo>
                      <a:cubicBezTo>
                        <a:pt x="3320" y="2586"/>
                        <a:pt x="3320" y="0"/>
                        <a:pt x="1660"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grpSp>
        <p:nvGrpSpPr>
          <p:cNvPr id="1780" name="Google Shape;1780;p17"/>
          <p:cNvGrpSpPr/>
          <p:nvPr/>
        </p:nvGrpSpPr>
        <p:grpSpPr>
          <a:xfrm>
            <a:off x="1018937" y="4693061"/>
            <a:ext cx="7579252" cy="1088429"/>
            <a:chOff x="1018937" y="4693061"/>
            <a:chExt cx="7579252" cy="1088429"/>
          </a:xfrm>
        </p:grpSpPr>
        <p:sp>
          <p:nvSpPr>
            <p:cNvPr id="1781" name="Google Shape;1781;p17"/>
            <p:cNvSpPr/>
            <p:nvPr/>
          </p:nvSpPr>
          <p:spPr>
            <a:xfrm rot="10800000">
              <a:off x="1018937" y="4742989"/>
              <a:ext cx="1719950" cy="1038500"/>
            </a:xfrm>
            <a:custGeom>
              <a:rect b="b" l="l" r="r" t="t"/>
              <a:pathLst>
                <a:path extrusionOk="0" h="41540" w="68798">
                  <a:moveTo>
                    <a:pt x="44768" y="15848"/>
                  </a:moveTo>
                  <a:cubicBezTo>
                    <a:pt x="44764" y="15848"/>
                    <a:pt x="44761" y="15849"/>
                    <a:pt x="44758" y="15849"/>
                  </a:cubicBezTo>
                  <a:lnTo>
                    <a:pt x="44758" y="15849"/>
                  </a:lnTo>
                  <a:cubicBezTo>
                    <a:pt x="44758" y="15849"/>
                    <a:pt x="44758" y="15849"/>
                    <a:pt x="44758" y="15849"/>
                  </a:cubicBezTo>
                  <a:lnTo>
                    <a:pt x="44758" y="15849"/>
                  </a:lnTo>
                  <a:cubicBezTo>
                    <a:pt x="44757" y="15849"/>
                    <a:pt x="44757" y="15849"/>
                    <a:pt x="44756" y="15849"/>
                  </a:cubicBezTo>
                  <a:lnTo>
                    <a:pt x="44756" y="15849"/>
                  </a:lnTo>
                  <a:cubicBezTo>
                    <a:pt x="44757" y="15849"/>
                    <a:pt x="44757" y="15849"/>
                    <a:pt x="44758" y="15849"/>
                  </a:cubicBezTo>
                  <a:lnTo>
                    <a:pt x="44758" y="15849"/>
                  </a:lnTo>
                  <a:cubicBezTo>
                    <a:pt x="44754" y="15857"/>
                    <a:pt x="44751" y="15864"/>
                    <a:pt x="44748" y="15871"/>
                  </a:cubicBezTo>
                  <a:lnTo>
                    <a:pt x="44748" y="15871"/>
                  </a:lnTo>
                  <a:cubicBezTo>
                    <a:pt x="44755" y="15861"/>
                    <a:pt x="44761" y="15854"/>
                    <a:pt x="44768" y="15848"/>
                  </a:cubicBezTo>
                  <a:close/>
                  <a:moveTo>
                    <a:pt x="45856" y="16017"/>
                  </a:moveTo>
                  <a:lnTo>
                    <a:pt x="45856" y="16017"/>
                  </a:lnTo>
                  <a:cubicBezTo>
                    <a:pt x="45878" y="16024"/>
                    <a:pt x="45898" y="16034"/>
                    <a:pt x="45918" y="16044"/>
                  </a:cubicBezTo>
                  <a:lnTo>
                    <a:pt x="45918" y="16044"/>
                  </a:lnTo>
                  <a:cubicBezTo>
                    <a:pt x="45909" y="16040"/>
                    <a:pt x="45890" y="16032"/>
                    <a:pt x="45856" y="16017"/>
                  </a:cubicBezTo>
                  <a:close/>
                  <a:moveTo>
                    <a:pt x="52268" y="8404"/>
                  </a:moveTo>
                  <a:cubicBezTo>
                    <a:pt x="52333" y="8404"/>
                    <a:pt x="52401" y="8411"/>
                    <a:pt x="52469" y="8424"/>
                  </a:cubicBezTo>
                  <a:cubicBezTo>
                    <a:pt x="52437" y="8419"/>
                    <a:pt x="52423" y="8417"/>
                    <a:pt x="52423" y="8417"/>
                  </a:cubicBezTo>
                  <a:lnTo>
                    <a:pt x="52423" y="8417"/>
                  </a:lnTo>
                  <a:cubicBezTo>
                    <a:pt x="52422" y="8417"/>
                    <a:pt x="52627" y="8452"/>
                    <a:pt x="52605" y="8452"/>
                  </a:cubicBezTo>
                  <a:cubicBezTo>
                    <a:pt x="52714" y="8479"/>
                    <a:pt x="52823" y="8506"/>
                    <a:pt x="52932" y="8560"/>
                  </a:cubicBezTo>
                  <a:cubicBezTo>
                    <a:pt x="53041" y="8615"/>
                    <a:pt x="53177" y="8669"/>
                    <a:pt x="53313" y="8724"/>
                  </a:cubicBezTo>
                  <a:cubicBezTo>
                    <a:pt x="53694" y="8941"/>
                    <a:pt x="54075" y="9214"/>
                    <a:pt x="54374" y="9567"/>
                  </a:cubicBezTo>
                  <a:cubicBezTo>
                    <a:pt x="55082" y="10438"/>
                    <a:pt x="55653" y="11418"/>
                    <a:pt x="56061" y="12479"/>
                  </a:cubicBezTo>
                  <a:cubicBezTo>
                    <a:pt x="56524" y="13595"/>
                    <a:pt x="56851" y="14738"/>
                    <a:pt x="57041" y="15935"/>
                  </a:cubicBezTo>
                  <a:cubicBezTo>
                    <a:pt x="57061" y="16068"/>
                    <a:pt x="57080" y="16202"/>
                    <a:pt x="57097" y="16337"/>
                  </a:cubicBezTo>
                  <a:lnTo>
                    <a:pt x="57097" y="16337"/>
                  </a:lnTo>
                  <a:cubicBezTo>
                    <a:pt x="56566" y="16052"/>
                    <a:pt x="56070" y="15713"/>
                    <a:pt x="55626" y="15337"/>
                  </a:cubicBezTo>
                  <a:cubicBezTo>
                    <a:pt x="54755" y="14602"/>
                    <a:pt x="53993" y="13704"/>
                    <a:pt x="53367" y="12751"/>
                  </a:cubicBezTo>
                  <a:cubicBezTo>
                    <a:pt x="52687" y="11772"/>
                    <a:pt x="52143" y="10710"/>
                    <a:pt x="51762" y="9567"/>
                  </a:cubicBezTo>
                  <a:cubicBezTo>
                    <a:pt x="51653" y="9322"/>
                    <a:pt x="51626" y="9050"/>
                    <a:pt x="51680" y="8778"/>
                  </a:cubicBezTo>
                  <a:cubicBezTo>
                    <a:pt x="51732" y="8597"/>
                    <a:pt x="51734" y="8588"/>
                    <a:pt x="51851" y="8495"/>
                  </a:cubicBezTo>
                  <a:lnTo>
                    <a:pt x="51851" y="8495"/>
                  </a:lnTo>
                  <a:cubicBezTo>
                    <a:pt x="51849" y="8497"/>
                    <a:pt x="51850" y="8497"/>
                    <a:pt x="51853" y="8497"/>
                  </a:cubicBezTo>
                  <a:cubicBezTo>
                    <a:pt x="51872" y="8497"/>
                    <a:pt x="51979" y="8452"/>
                    <a:pt x="51979" y="8452"/>
                  </a:cubicBezTo>
                  <a:cubicBezTo>
                    <a:pt x="52009" y="8442"/>
                    <a:pt x="52029" y="8434"/>
                    <a:pt x="52042" y="8428"/>
                  </a:cubicBezTo>
                  <a:lnTo>
                    <a:pt x="52042" y="8428"/>
                  </a:lnTo>
                  <a:cubicBezTo>
                    <a:pt x="52055" y="8427"/>
                    <a:pt x="52070" y="8426"/>
                    <a:pt x="52088" y="8424"/>
                  </a:cubicBezTo>
                  <a:cubicBezTo>
                    <a:pt x="52143" y="8411"/>
                    <a:pt x="52204" y="8404"/>
                    <a:pt x="52268" y="8404"/>
                  </a:cubicBezTo>
                  <a:close/>
                  <a:moveTo>
                    <a:pt x="44904" y="15827"/>
                  </a:moveTo>
                  <a:cubicBezTo>
                    <a:pt x="44951" y="15827"/>
                    <a:pt x="45102" y="15836"/>
                    <a:pt x="45169" y="15838"/>
                  </a:cubicBezTo>
                  <a:lnTo>
                    <a:pt x="45169" y="15838"/>
                  </a:lnTo>
                  <a:cubicBezTo>
                    <a:pt x="45269" y="15862"/>
                    <a:pt x="45386" y="15885"/>
                    <a:pt x="45502" y="15908"/>
                  </a:cubicBezTo>
                  <a:lnTo>
                    <a:pt x="45747" y="15990"/>
                  </a:lnTo>
                  <a:cubicBezTo>
                    <a:pt x="45767" y="15990"/>
                    <a:pt x="45916" y="16047"/>
                    <a:pt x="45923" y="16047"/>
                  </a:cubicBezTo>
                  <a:cubicBezTo>
                    <a:pt x="45923" y="16047"/>
                    <a:pt x="45923" y="16047"/>
                    <a:pt x="45923" y="16047"/>
                  </a:cubicBezTo>
                  <a:lnTo>
                    <a:pt x="45923" y="16047"/>
                  </a:lnTo>
                  <a:cubicBezTo>
                    <a:pt x="45973" y="16074"/>
                    <a:pt x="46017" y="16107"/>
                    <a:pt x="46074" y="16126"/>
                  </a:cubicBezTo>
                  <a:lnTo>
                    <a:pt x="46210" y="16235"/>
                  </a:lnTo>
                  <a:cubicBezTo>
                    <a:pt x="46179" y="16214"/>
                    <a:pt x="46163" y="16205"/>
                    <a:pt x="46161" y="16205"/>
                  </a:cubicBezTo>
                  <a:lnTo>
                    <a:pt x="46161" y="16205"/>
                  </a:lnTo>
                  <a:cubicBezTo>
                    <a:pt x="46157" y="16205"/>
                    <a:pt x="46187" y="16228"/>
                    <a:pt x="46237" y="16262"/>
                  </a:cubicBezTo>
                  <a:cubicBezTo>
                    <a:pt x="46809" y="16861"/>
                    <a:pt x="47271" y="17541"/>
                    <a:pt x="47598" y="18303"/>
                  </a:cubicBezTo>
                  <a:cubicBezTo>
                    <a:pt x="48360" y="19990"/>
                    <a:pt x="48904" y="21759"/>
                    <a:pt x="49203" y="23555"/>
                  </a:cubicBezTo>
                  <a:cubicBezTo>
                    <a:pt x="49280" y="24005"/>
                    <a:pt x="49342" y="24464"/>
                    <a:pt x="49386" y="24928"/>
                  </a:cubicBezTo>
                  <a:lnTo>
                    <a:pt x="49386" y="24928"/>
                  </a:lnTo>
                  <a:cubicBezTo>
                    <a:pt x="48472" y="24476"/>
                    <a:pt x="47658" y="23823"/>
                    <a:pt x="46972" y="23066"/>
                  </a:cubicBezTo>
                  <a:cubicBezTo>
                    <a:pt x="46964" y="23056"/>
                    <a:pt x="46956" y="23048"/>
                    <a:pt x="46949" y="23040"/>
                  </a:cubicBezTo>
                  <a:lnTo>
                    <a:pt x="46949" y="23040"/>
                  </a:lnTo>
                  <a:cubicBezTo>
                    <a:pt x="46946" y="23031"/>
                    <a:pt x="46936" y="23014"/>
                    <a:pt x="46917" y="22984"/>
                  </a:cubicBezTo>
                  <a:lnTo>
                    <a:pt x="46781" y="22793"/>
                  </a:lnTo>
                  <a:cubicBezTo>
                    <a:pt x="46645" y="22576"/>
                    <a:pt x="46536" y="22358"/>
                    <a:pt x="46400" y="22140"/>
                  </a:cubicBezTo>
                  <a:cubicBezTo>
                    <a:pt x="46128" y="21623"/>
                    <a:pt x="45883" y="21133"/>
                    <a:pt x="45666" y="20562"/>
                  </a:cubicBezTo>
                  <a:cubicBezTo>
                    <a:pt x="45656" y="20539"/>
                    <a:pt x="45653" y="20530"/>
                    <a:pt x="45652" y="20530"/>
                  </a:cubicBezTo>
                  <a:lnTo>
                    <a:pt x="45652" y="20530"/>
                  </a:lnTo>
                  <a:cubicBezTo>
                    <a:pt x="45651" y="20530"/>
                    <a:pt x="45686" y="20624"/>
                    <a:pt x="45682" y="20624"/>
                  </a:cubicBezTo>
                  <a:cubicBezTo>
                    <a:pt x="45679" y="20624"/>
                    <a:pt x="45668" y="20601"/>
                    <a:pt x="45638" y="20535"/>
                  </a:cubicBezTo>
                  <a:cubicBezTo>
                    <a:pt x="45611" y="20453"/>
                    <a:pt x="45584" y="20371"/>
                    <a:pt x="45557" y="20290"/>
                  </a:cubicBezTo>
                  <a:cubicBezTo>
                    <a:pt x="45475" y="20154"/>
                    <a:pt x="45421" y="19990"/>
                    <a:pt x="45366" y="19827"/>
                  </a:cubicBezTo>
                  <a:cubicBezTo>
                    <a:pt x="45257" y="19501"/>
                    <a:pt x="45149" y="19201"/>
                    <a:pt x="45040" y="18875"/>
                  </a:cubicBezTo>
                  <a:cubicBezTo>
                    <a:pt x="44904" y="18548"/>
                    <a:pt x="44849" y="18249"/>
                    <a:pt x="44768" y="17922"/>
                  </a:cubicBezTo>
                  <a:cubicBezTo>
                    <a:pt x="44740" y="17759"/>
                    <a:pt x="44713" y="17623"/>
                    <a:pt x="44659" y="17459"/>
                  </a:cubicBezTo>
                  <a:cubicBezTo>
                    <a:pt x="44659" y="17405"/>
                    <a:pt x="44659" y="17351"/>
                    <a:pt x="44659" y="17296"/>
                  </a:cubicBezTo>
                  <a:cubicBezTo>
                    <a:pt x="44641" y="17218"/>
                    <a:pt x="44635" y="17195"/>
                    <a:pt x="44634" y="17195"/>
                  </a:cubicBezTo>
                  <a:lnTo>
                    <a:pt x="44634" y="17195"/>
                  </a:lnTo>
                  <a:cubicBezTo>
                    <a:pt x="44633" y="17195"/>
                    <a:pt x="44633" y="17197"/>
                    <a:pt x="44633" y="17199"/>
                  </a:cubicBezTo>
                  <a:lnTo>
                    <a:pt x="44633" y="17199"/>
                  </a:lnTo>
                  <a:cubicBezTo>
                    <a:pt x="44633" y="17195"/>
                    <a:pt x="44632" y="17192"/>
                    <a:pt x="44632" y="17187"/>
                  </a:cubicBezTo>
                  <a:cubicBezTo>
                    <a:pt x="44604" y="16915"/>
                    <a:pt x="44577" y="16643"/>
                    <a:pt x="44604" y="16398"/>
                  </a:cubicBezTo>
                  <a:lnTo>
                    <a:pt x="44604" y="16289"/>
                  </a:lnTo>
                  <a:cubicBezTo>
                    <a:pt x="44645" y="16167"/>
                    <a:pt x="44655" y="16091"/>
                    <a:pt x="44669" y="16003"/>
                  </a:cubicBezTo>
                  <a:lnTo>
                    <a:pt x="44669" y="16003"/>
                  </a:lnTo>
                  <a:cubicBezTo>
                    <a:pt x="44667" y="16019"/>
                    <a:pt x="44668" y="16026"/>
                    <a:pt x="44670" y="16026"/>
                  </a:cubicBezTo>
                  <a:cubicBezTo>
                    <a:pt x="44676" y="16026"/>
                    <a:pt x="44696" y="15977"/>
                    <a:pt x="44718" y="15925"/>
                  </a:cubicBezTo>
                  <a:lnTo>
                    <a:pt x="44718" y="15925"/>
                  </a:lnTo>
                  <a:cubicBezTo>
                    <a:pt x="44705" y="15947"/>
                    <a:pt x="44696" y="15956"/>
                    <a:pt x="44693" y="15956"/>
                  </a:cubicBezTo>
                  <a:cubicBezTo>
                    <a:pt x="44686" y="15956"/>
                    <a:pt x="44698" y="15925"/>
                    <a:pt x="44735" y="15886"/>
                  </a:cubicBezTo>
                  <a:lnTo>
                    <a:pt x="44735" y="15886"/>
                  </a:lnTo>
                  <a:cubicBezTo>
                    <a:pt x="44735" y="15886"/>
                    <a:pt x="44736" y="15886"/>
                    <a:pt x="44736" y="15886"/>
                  </a:cubicBezTo>
                  <a:lnTo>
                    <a:pt x="44736" y="15886"/>
                  </a:lnTo>
                  <a:cubicBezTo>
                    <a:pt x="44730" y="15899"/>
                    <a:pt x="44724" y="15912"/>
                    <a:pt x="44718" y="15925"/>
                  </a:cubicBezTo>
                  <a:lnTo>
                    <a:pt x="44718" y="15925"/>
                  </a:lnTo>
                  <a:cubicBezTo>
                    <a:pt x="44725" y="15915"/>
                    <a:pt x="44733" y="15901"/>
                    <a:pt x="44741" y="15884"/>
                  </a:cubicBezTo>
                  <a:lnTo>
                    <a:pt x="44741" y="15884"/>
                  </a:lnTo>
                  <a:cubicBezTo>
                    <a:pt x="44739" y="15885"/>
                    <a:pt x="44738" y="15885"/>
                    <a:pt x="44736" y="15886"/>
                  </a:cubicBezTo>
                  <a:lnTo>
                    <a:pt x="44736" y="15886"/>
                  </a:lnTo>
                  <a:cubicBezTo>
                    <a:pt x="44736" y="15886"/>
                    <a:pt x="44736" y="15885"/>
                    <a:pt x="44736" y="15885"/>
                  </a:cubicBezTo>
                  <a:lnTo>
                    <a:pt x="44736" y="15885"/>
                  </a:lnTo>
                  <a:cubicBezTo>
                    <a:pt x="44738" y="15884"/>
                    <a:pt x="44739" y="15882"/>
                    <a:pt x="44740" y="15881"/>
                  </a:cubicBezTo>
                  <a:cubicBezTo>
                    <a:pt x="44741" y="15880"/>
                    <a:pt x="44742" y="15878"/>
                    <a:pt x="44743" y="15877"/>
                  </a:cubicBezTo>
                  <a:lnTo>
                    <a:pt x="44743" y="15877"/>
                  </a:lnTo>
                  <a:cubicBezTo>
                    <a:pt x="44742" y="15877"/>
                    <a:pt x="44741" y="15878"/>
                    <a:pt x="44739" y="15879"/>
                  </a:cubicBezTo>
                  <a:lnTo>
                    <a:pt x="44739" y="15879"/>
                  </a:lnTo>
                  <a:cubicBezTo>
                    <a:pt x="44744" y="15869"/>
                    <a:pt x="44749" y="15859"/>
                    <a:pt x="44754" y="15850"/>
                  </a:cubicBezTo>
                  <a:lnTo>
                    <a:pt x="44754" y="15850"/>
                  </a:lnTo>
                  <a:cubicBezTo>
                    <a:pt x="44755" y="15849"/>
                    <a:pt x="44755" y="15849"/>
                    <a:pt x="44756" y="15849"/>
                  </a:cubicBezTo>
                  <a:lnTo>
                    <a:pt x="44756" y="15849"/>
                  </a:lnTo>
                  <a:cubicBezTo>
                    <a:pt x="44755" y="15849"/>
                    <a:pt x="44755" y="15849"/>
                    <a:pt x="44754" y="15849"/>
                  </a:cubicBezTo>
                  <a:lnTo>
                    <a:pt x="44754" y="15849"/>
                  </a:lnTo>
                  <a:cubicBezTo>
                    <a:pt x="44759" y="15841"/>
                    <a:pt x="44763" y="15833"/>
                    <a:pt x="44768" y="15827"/>
                  </a:cubicBezTo>
                  <a:lnTo>
                    <a:pt x="44768" y="15827"/>
                  </a:lnTo>
                  <a:cubicBezTo>
                    <a:pt x="44764" y="15834"/>
                    <a:pt x="44761" y="15842"/>
                    <a:pt x="44758" y="15849"/>
                  </a:cubicBezTo>
                  <a:lnTo>
                    <a:pt x="44758" y="15849"/>
                  </a:lnTo>
                  <a:cubicBezTo>
                    <a:pt x="44762" y="15848"/>
                    <a:pt x="44766" y="15847"/>
                    <a:pt x="44769" y="15846"/>
                  </a:cubicBezTo>
                  <a:lnTo>
                    <a:pt x="44769" y="15846"/>
                  </a:lnTo>
                  <a:cubicBezTo>
                    <a:pt x="44769" y="15847"/>
                    <a:pt x="44768" y="15847"/>
                    <a:pt x="44768" y="15848"/>
                  </a:cubicBezTo>
                  <a:lnTo>
                    <a:pt x="44768" y="15848"/>
                  </a:lnTo>
                  <a:cubicBezTo>
                    <a:pt x="44774" y="15847"/>
                    <a:pt x="44780" y="15847"/>
                    <a:pt x="44785" y="15846"/>
                  </a:cubicBezTo>
                  <a:lnTo>
                    <a:pt x="44785" y="15846"/>
                  </a:lnTo>
                  <a:cubicBezTo>
                    <a:pt x="44778" y="15853"/>
                    <a:pt x="44765" y="15863"/>
                    <a:pt x="44745" y="15875"/>
                  </a:cubicBezTo>
                  <a:lnTo>
                    <a:pt x="44745" y="15875"/>
                  </a:lnTo>
                  <a:cubicBezTo>
                    <a:pt x="44746" y="15874"/>
                    <a:pt x="44747" y="15872"/>
                    <a:pt x="44748" y="15871"/>
                  </a:cubicBezTo>
                  <a:lnTo>
                    <a:pt x="44748" y="15871"/>
                  </a:lnTo>
                  <a:cubicBezTo>
                    <a:pt x="44746" y="15873"/>
                    <a:pt x="44745" y="15875"/>
                    <a:pt x="44743" y="15877"/>
                  </a:cubicBezTo>
                  <a:lnTo>
                    <a:pt x="44743" y="15877"/>
                  </a:lnTo>
                  <a:cubicBezTo>
                    <a:pt x="44744" y="15876"/>
                    <a:pt x="44745" y="15876"/>
                    <a:pt x="44745" y="15875"/>
                  </a:cubicBezTo>
                  <a:lnTo>
                    <a:pt x="44745" y="15875"/>
                  </a:lnTo>
                  <a:cubicBezTo>
                    <a:pt x="44744" y="15878"/>
                    <a:pt x="44742" y="15881"/>
                    <a:pt x="44741" y="15884"/>
                  </a:cubicBezTo>
                  <a:lnTo>
                    <a:pt x="44741" y="15884"/>
                  </a:lnTo>
                  <a:cubicBezTo>
                    <a:pt x="44806" y="15858"/>
                    <a:pt x="44865" y="15843"/>
                    <a:pt x="44831" y="15843"/>
                  </a:cubicBezTo>
                  <a:cubicBezTo>
                    <a:pt x="44822" y="15843"/>
                    <a:pt x="44808" y="15844"/>
                    <a:pt x="44785" y="15846"/>
                  </a:cubicBezTo>
                  <a:lnTo>
                    <a:pt x="44785" y="15846"/>
                  </a:lnTo>
                  <a:cubicBezTo>
                    <a:pt x="44787" y="15844"/>
                    <a:pt x="44789" y="15843"/>
                    <a:pt x="44790" y="15841"/>
                  </a:cubicBezTo>
                  <a:lnTo>
                    <a:pt x="44790" y="15841"/>
                  </a:lnTo>
                  <a:cubicBezTo>
                    <a:pt x="44783" y="15843"/>
                    <a:pt x="44776" y="15845"/>
                    <a:pt x="44769" y="15846"/>
                  </a:cubicBezTo>
                  <a:lnTo>
                    <a:pt x="44769" y="15846"/>
                  </a:lnTo>
                  <a:cubicBezTo>
                    <a:pt x="44780" y="15836"/>
                    <a:pt x="44789" y="15832"/>
                    <a:pt x="44793" y="15832"/>
                  </a:cubicBezTo>
                  <a:cubicBezTo>
                    <a:pt x="44796" y="15832"/>
                    <a:pt x="44796" y="15835"/>
                    <a:pt x="44790" y="15841"/>
                  </a:cubicBezTo>
                  <a:lnTo>
                    <a:pt x="44790" y="15841"/>
                  </a:lnTo>
                  <a:cubicBezTo>
                    <a:pt x="44819" y="15834"/>
                    <a:pt x="44848" y="15827"/>
                    <a:pt x="44876" y="15827"/>
                  </a:cubicBezTo>
                  <a:close/>
                  <a:moveTo>
                    <a:pt x="36222" y="21841"/>
                  </a:moveTo>
                  <a:cubicBezTo>
                    <a:pt x="36304" y="21841"/>
                    <a:pt x="36413" y="21841"/>
                    <a:pt x="36494" y="21868"/>
                  </a:cubicBezTo>
                  <a:cubicBezTo>
                    <a:pt x="36631" y="21950"/>
                    <a:pt x="36767" y="22059"/>
                    <a:pt x="36875" y="22222"/>
                  </a:cubicBezTo>
                  <a:cubicBezTo>
                    <a:pt x="37120" y="22576"/>
                    <a:pt x="37311" y="22984"/>
                    <a:pt x="37420" y="23419"/>
                  </a:cubicBezTo>
                  <a:cubicBezTo>
                    <a:pt x="37692" y="24345"/>
                    <a:pt x="37828" y="25324"/>
                    <a:pt x="37855" y="26304"/>
                  </a:cubicBezTo>
                  <a:cubicBezTo>
                    <a:pt x="37903" y="28035"/>
                    <a:pt x="37620" y="29745"/>
                    <a:pt x="37042" y="31362"/>
                  </a:cubicBezTo>
                  <a:lnTo>
                    <a:pt x="37042" y="31362"/>
                  </a:lnTo>
                  <a:cubicBezTo>
                    <a:pt x="36213" y="30099"/>
                    <a:pt x="35729" y="28636"/>
                    <a:pt x="35488" y="27148"/>
                  </a:cubicBezTo>
                  <a:cubicBezTo>
                    <a:pt x="35297" y="25978"/>
                    <a:pt x="35270" y="24807"/>
                    <a:pt x="35351" y="23637"/>
                  </a:cubicBezTo>
                  <a:cubicBezTo>
                    <a:pt x="35379" y="23229"/>
                    <a:pt x="35488" y="22848"/>
                    <a:pt x="35624" y="22494"/>
                  </a:cubicBezTo>
                  <a:cubicBezTo>
                    <a:pt x="35787" y="22140"/>
                    <a:pt x="35977" y="21895"/>
                    <a:pt x="36222" y="21841"/>
                  </a:cubicBezTo>
                  <a:close/>
                  <a:moveTo>
                    <a:pt x="14311" y="22956"/>
                  </a:moveTo>
                  <a:cubicBezTo>
                    <a:pt x="15082" y="22956"/>
                    <a:pt x="15748" y="23325"/>
                    <a:pt x="16029" y="24100"/>
                  </a:cubicBezTo>
                  <a:cubicBezTo>
                    <a:pt x="16383" y="24998"/>
                    <a:pt x="16220" y="26032"/>
                    <a:pt x="15948" y="26930"/>
                  </a:cubicBezTo>
                  <a:cubicBezTo>
                    <a:pt x="15062" y="29882"/>
                    <a:pt x="12411" y="32132"/>
                    <a:pt x="9439" y="32387"/>
                  </a:cubicBezTo>
                  <a:lnTo>
                    <a:pt x="9439" y="32387"/>
                  </a:lnTo>
                  <a:cubicBezTo>
                    <a:pt x="8865" y="30297"/>
                    <a:pt x="9033" y="27960"/>
                    <a:pt x="10015" y="26086"/>
                  </a:cubicBezTo>
                  <a:cubicBezTo>
                    <a:pt x="10804" y="24617"/>
                    <a:pt x="12165" y="23229"/>
                    <a:pt x="13934" y="22984"/>
                  </a:cubicBezTo>
                  <a:cubicBezTo>
                    <a:pt x="14061" y="22965"/>
                    <a:pt x="14187" y="22956"/>
                    <a:pt x="14311" y="22956"/>
                  </a:cubicBezTo>
                  <a:close/>
                  <a:moveTo>
                    <a:pt x="25837" y="24305"/>
                  </a:moveTo>
                  <a:cubicBezTo>
                    <a:pt x="26377" y="24305"/>
                    <a:pt x="26825" y="25264"/>
                    <a:pt x="27024" y="25705"/>
                  </a:cubicBezTo>
                  <a:cubicBezTo>
                    <a:pt x="27432" y="26740"/>
                    <a:pt x="27623" y="27828"/>
                    <a:pt x="27568" y="28944"/>
                  </a:cubicBezTo>
                  <a:cubicBezTo>
                    <a:pt x="27411" y="32289"/>
                    <a:pt x="25365" y="35171"/>
                    <a:pt x="22530" y="36780"/>
                  </a:cubicBezTo>
                  <a:lnTo>
                    <a:pt x="22530" y="36780"/>
                  </a:lnTo>
                  <a:cubicBezTo>
                    <a:pt x="21633" y="34993"/>
                    <a:pt x="21597" y="32913"/>
                    <a:pt x="22125" y="31012"/>
                  </a:cubicBezTo>
                  <a:cubicBezTo>
                    <a:pt x="22452" y="29788"/>
                    <a:pt x="22942" y="28617"/>
                    <a:pt x="23541" y="27529"/>
                  </a:cubicBezTo>
                  <a:cubicBezTo>
                    <a:pt x="23840" y="26957"/>
                    <a:pt x="24166" y="26386"/>
                    <a:pt x="24493" y="25841"/>
                  </a:cubicBezTo>
                  <a:cubicBezTo>
                    <a:pt x="24738" y="25352"/>
                    <a:pt x="25065" y="24889"/>
                    <a:pt x="25446" y="24481"/>
                  </a:cubicBezTo>
                  <a:cubicBezTo>
                    <a:pt x="25580" y="24357"/>
                    <a:pt x="25711" y="24305"/>
                    <a:pt x="25837" y="24305"/>
                  </a:cubicBezTo>
                  <a:close/>
                  <a:moveTo>
                    <a:pt x="63202" y="0"/>
                  </a:moveTo>
                  <a:cubicBezTo>
                    <a:pt x="62509" y="0"/>
                    <a:pt x="61885" y="925"/>
                    <a:pt x="62511" y="1594"/>
                  </a:cubicBezTo>
                  <a:cubicBezTo>
                    <a:pt x="65450" y="4696"/>
                    <a:pt x="67927" y="9268"/>
                    <a:pt x="65995" y="13568"/>
                  </a:cubicBezTo>
                  <a:cubicBezTo>
                    <a:pt x="65178" y="15391"/>
                    <a:pt x="63654" y="16779"/>
                    <a:pt x="61640" y="17160"/>
                  </a:cubicBezTo>
                  <a:cubicBezTo>
                    <a:pt x="61283" y="17229"/>
                    <a:pt x="60921" y="17261"/>
                    <a:pt x="60559" y="17261"/>
                  </a:cubicBezTo>
                  <a:cubicBezTo>
                    <a:pt x="60028" y="17261"/>
                    <a:pt x="59497" y="17192"/>
                    <a:pt x="58977" y="17065"/>
                  </a:cubicBezTo>
                  <a:lnTo>
                    <a:pt x="58977" y="17065"/>
                  </a:lnTo>
                  <a:cubicBezTo>
                    <a:pt x="58916" y="16127"/>
                    <a:pt x="58782" y="15226"/>
                    <a:pt x="58592" y="14411"/>
                  </a:cubicBezTo>
                  <a:cubicBezTo>
                    <a:pt x="58266" y="13024"/>
                    <a:pt x="57776" y="11690"/>
                    <a:pt x="57123" y="10465"/>
                  </a:cubicBezTo>
                  <a:cubicBezTo>
                    <a:pt x="56524" y="9322"/>
                    <a:pt x="55817" y="8261"/>
                    <a:pt x="54755" y="7499"/>
                  </a:cubicBezTo>
                  <a:cubicBezTo>
                    <a:pt x="54025" y="6974"/>
                    <a:pt x="53103" y="6583"/>
                    <a:pt x="52182" y="6583"/>
                  </a:cubicBezTo>
                  <a:cubicBezTo>
                    <a:pt x="52005" y="6583"/>
                    <a:pt x="51828" y="6597"/>
                    <a:pt x="51653" y="6628"/>
                  </a:cubicBezTo>
                  <a:cubicBezTo>
                    <a:pt x="50401" y="6873"/>
                    <a:pt x="49693" y="8125"/>
                    <a:pt x="49829" y="9350"/>
                  </a:cubicBezTo>
                  <a:cubicBezTo>
                    <a:pt x="49965" y="10084"/>
                    <a:pt x="50238" y="10846"/>
                    <a:pt x="50591" y="11500"/>
                  </a:cubicBezTo>
                  <a:cubicBezTo>
                    <a:pt x="50891" y="12153"/>
                    <a:pt x="51217" y="12751"/>
                    <a:pt x="51571" y="13350"/>
                  </a:cubicBezTo>
                  <a:cubicBezTo>
                    <a:pt x="52279" y="14520"/>
                    <a:pt x="53150" y="15582"/>
                    <a:pt x="54156" y="16507"/>
                  </a:cubicBezTo>
                  <a:cubicBezTo>
                    <a:pt x="55064" y="17308"/>
                    <a:pt x="56103" y="17956"/>
                    <a:pt x="57218" y="18400"/>
                  </a:cubicBezTo>
                  <a:lnTo>
                    <a:pt x="57218" y="18400"/>
                  </a:lnTo>
                  <a:cubicBezTo>
                    <a:pt x="57203" y="19825"/>
                    <a:pt x="56974" y="21263"/>
                    <a:pt x="56442" y="22549"/>
                  </a:cubicBezTo>
                  <a:cubicBezTo>
                    <a:pt x="55669" y="24334"/>
                    <a:pt x="54192" y="25598"/>
                    <a:pt x="52213" y="25598"/>
                  </a:cubicBezTo>
                  <a:cubicBezTo>
                    <a:pt x="52172" y="25598"/>
                    <a:pt x="52130" y="25598"/>
                    <a:pt x="52088" y="25597"/>
                  </a:cubicBezTo>
                  <a:cubicBezTo>
                    <a:pt x="51815" y="25593"/>
                    <a:pt x="51546" y="25571"/>
                    <a:pt x="51283" y="25532"/>
                  </a:cubicBezTo>
                  <a:lnTo>
                    <a:pt x="51283" y="25532"/>
                  </a:lnTo>
                  <a:cubicBezTo>
                    <a:pt x="51240" y="24714"/>
                    <a:pt x="51140" y="23897"/>
                    <a:pt x="51000" y="23093"/>
                  </a:cubicBezTo>
                  <a:cubicBezTo>
                    <a:pt x="50646" y="20916"/>
                    <a:pt x="49965" y="18793"/>
                    <a:pt x="48931" y="16834"/>
                  </a:cubicBezTo>
                  <a:cubicBezTo>
                    <a:pt x="48128" y="15372"/>
                    <a:pt x="46845" y="13999"/>
                    <a:pt x="45122" y="13999"/>
                  </a:cubicBezTo>
                  <a:cubicBezTo>
                    <a:pt x="44919" y="13999"/>
                    <a:pt x="44710" y="14018"/>
                    <a:pt x="44495" y="14058"/>
                  </a:cubicBezTo>
                  <a:cubicBezTo>
                    <a:pt x="43053" y="14303"/>
                    <a:pt x="42672" y="15827"/>
                    <a:pt x="42808" y="17106"/>
                  </a:cubicBezTo>
                  <a:cubicBezTo>
                    <a:pt x="42999" y="18684"/>
                    <a:pt x="43461" y="20208"/>
                    <a:pt x="44114" y="21650"/>
                  </a:cubicBezTo>
                  <a:cubicBezTo>
                    <a:pt x="44659" y="22875"/>
                    <a:pt x="45257" y="24045"/>
                    <a:pt x="46264" y="24998"/>
                  </a:cubicBezTo>
                  <a:cubicBezTo>
                    <a:pt x="47160" y="25837"/>
                    <a:pt x="48257" y="26533"/>
                    <a:pt x="49441" y="26970"/>
                  </a:cubicBezTo>
                  <a:lnTo>
                    <a:pt x="49441" y="26970"/>
                  </a:lnTo>
                  <a:cubicBezTo>
                    <a:pt x="49381" y="28316"/>
                    <a:pt x="49110" y="29646"/>
                    <a:pt x="48523" y="30849"/>
                  </a:cubicBezTo>
                  <a:cubicBezTo>
                    <a:pt x="47625" y="32672"/>
                    <a:pt x="46074" y="34223"/>
                    <a:pt x="44060" y="34659"/>
                  </a:cubicBezTo>
                  <a:cubicBezTo>
                    <a:pt x="43684" y="34739"/>
                    <a:pt x="43306" y="34777"/>
                    <a:pt x="42930" y="34777"/>
                  </a:cubicBezTo>
                  <a:cubicBezTo>
                    <a:pt x="41267" y="34777"/>
                    <a:pt x="39648" y="34037"/>
                    <a:pt x="38427" y="32972"/>
                  </a:cubicBezTo>
                  <a:cubicBezTo>
                    <a:pt x="38418" y="32964"/>
                    <a:pt x="38410" y="32957"/>
                    <a:pt x="38402" y="32950"/>
                  </a:cubicBezTo>
                  <a:lnTo>
                    <a:pt x="38402" y="32950"/>
                  </a:lnTo>
                  <a:cubicBezTo>
                    <a:pt x="39472" y="30506"/>
                    <a:pt x="39941" y="27795"/>
                    <a:pt x="39651" y="25161"/>
                  </a:cubicBezTo>
                  <a:cubicBezTo>
                    <a:pt x="39515" y="23964"/>
                    <a:pt x="39298" y="22685"/>
                    <a:pt x="38672" y="21623"/>
                  </a:cubicBezTo>
                  <a:cubicBezTo>
                    <a:pt x="38164" y="20762"/>
                    <a:pt x="37280" y="20027"/>
                    <a:pt x="36281" y="20027"/>
                  </a:cubicBezTo>
                  <a:cubicBezTo>
                    <a:pt x="36049" y="20027"/>
                    <a:pt x="35811" y="20066"/>
                    <a:pt x="35569" y="20154"/>
                  </a:cubicBezTo>
                  <a:cubicBezTo>
                    <a:pt x="34399" y="20589"/>
                    <a:pt x="33827" y="21868"/>
                    <a:pt x="33664" y="23011"/>
                  </a:cubicBezTo>
                  <a:cubicBezTo>
                    <a:pt x="33474" y="24372"/>
                    <a:pt x="33474" y="25733"/>
                    <a:pt x="33664" y="27093"/>
                  </a:cubicBezTo>
                  <a:cubicBezTo>
                    <a:pt x="33956" y="29319"/>
                    <a:pt x="34750" y="31526"/>
                    <a:pt x="36184" y="33255"/>
                  </a:cubicBezTo>
                  <a:lnTo>
                    <a:pt x="36184" y="33255"/>
                  </a:lnTo>
                  <a:cubicBezTo>
                    <a:pt x="35450" y="34586"/>
                    <a:pt x="34511" y="35801"/>
                    <a:pt x="33392" y="36836"/>
                  </a:cubicBezTo>
                  <a:cubicBezTo>
                    <a:pt x="31841" y="38251"/>
                    <a:pt x="29800" y="39421"/>
                    <a:pt x="27677" y="39612"/>
                  </a:cubicBezTo>
                  <a:cubicBezTo>
                    <a:pt x="27461" y="39638"/>
                    <a:pt x="27245" y="39651"/>
                    <a:pt x="27030" y="39651"/>
                  </a:cubicBezTo>
                  <a:cubicBezTo>
                    <a:pt x="26135" y="39651"/>
                    <a:pt x="25261" y="39425"/>
                    <a:pt x="24493" y="38986"/>
                  </a:cubicBezTo>
                  <a:cubicBezTo>
                    <a:pt x="24185" y="38784"/>
                    <a:pt x="23898" y="38554"/>
                    <a:pt x="23637" y="38299"/>
                  </a:cubicBezTo>
                  <a:lnTo>
                    <a:pt x="23637" y="38299"/>
                  </a:lnTo>
                  <a:cubicBezTo>
                    <a:pt x="25028" y="37479"/>
                    <a:pt x="26268" y="36381"/>
                    <a:pt x="27269" y="35040"/>
                  </a:cubicBezTo>
                  <a:cubicBezTo>
                    <a:pt x="28875" y="32890"/>
                    <a:pt x="29609" y="30223"/>
                    <a:pt x="29364" y="27556"/>
                  </a:cubicBezTo>
                  <a:cubicBezTo>
                    <a:pt x="29255" y="26222"/>
                    <a:pt x="28793" y="24943"/>
                    <a:pt x="28058" y="23828"/>
                  </a:cubicBezTo>
                  <a:cubicBezTo>
                    <a:pt x="27474" y="23037"/>
                    <a:pt x="26651" y="22529"/>
                    <a:pt x="25794" y="22529"/>
                  </a:cubicBezTo>
                  <a:cubicBezTo>
                    <a:pt x="25295" y="22529"/>
                    <a:pt x="24784" y="22702"/>
                    <a:pt x="24303" y="23093"/>
                  </a:cubicBezTo>
                  <a:cubicBezTo>
                    <a:pt x="23813" y="23555"/>
                    <a:pt x="23404" y="24100"/>
                    <a:pt x="23105" y="24698"/>
                  </a:cubicBezTo>
                  <a:cubicBezTo>
                    <a:pt x="22724" y="25324"/>
                    <a:pt x="22343" y="25950"/>
                    <a:pt x="21989" y="26576"/>
                  </a:cubicBezTo>
                  <a:cubicBezTo>
                    <a:pt x="21255" y="27883"/>
                    <a:pt x="20683" y="29270"/>
                    <a:pt x="20302" y="30713"/>
                  </a:cubicBezTo>
                  <a:cubicBezTo>
                    <a:pt x="19735" y="32982"/>
                    <a:pt x="19816" y="35430"/>
                    <a:pt x="20849" y="37550"/>
                  </a:cubicBezTo>
                  <a:lnTo>
                    <a:pt x="20849" y="37550"/>
                  </a:lnTo>
                  <a:cubicBezTo>
                    <a:pt x="20776" y="37576"/>
                    <a:pt x="20702" y="37601"/>
                    <a:pt x="20629" y="37625"/>
                  </a:cubicBezTo>
                  <a:cubicBezTo>
                    <a:pt x="19562" y="37975"/>
                    <a:pt x="18426" y="38162"/>
                    <a:pt x="17299" y="38162"/>
                  </a:cubicBezTo>
                  <a:cubicBezTo>
                    <a:pt x="14829" y="38162"/>
                    <a:pt x="12401" y="37267"/>
                    <a:pt x="10832" y="35230"/>
                  </a:cubicBezTo>
                  <a:cubicBezTo>
                    <a:pt x="10579" y="34904"/>
                    <a:pt x="10354" y="34554"/>
                    <a:pt x="10156" y="34187"/>
                  </a:cubicBezTo>
                  <a:lnTo>
                    <a:pt x="10156" y="34187"/>
                  </a:lnTo>
                  <a:cubicBezTo>
                    <a:pt x="11454" y="33997"/>
                    <a:pt x="12704" y="33512"/>
                    <a:pt x="13798" y="32754"/>
                  </a:cubicBezTo>
                  <a:cubicBezTo>
                    <a:pt x="15893" y="31339"/>
                    <a:pt x="17363" y="29189"/>
                    <a:pt x="17907" y="26712"/>
                  </a:cubicBezTo>
                  <a:cubicBezTo>
                    <a:pt x="18152" y="25460"/>
                    <a:pt x="18152" y="24100"/>
                    <a:pt x="17526" y="22957"/>
                  </a:cubicBezTo>
                  <a:cubicBezTo>
                    <a:pt x="16881" y="21822"/>
                    <a:pt x="15699" y="21127"/>
                    <a:pt x="14419" y="21127"/>
                  </a:cubicBezTo>
                  <a:cubicBezTo>
                    <a:pt x="14348" y="21127"/>
                    <a:pt x="14277" y="21129"/>
                    <a:pt x="14206" y="21133"/>
                  </a:cubicBezTo>
                  <a:cubicBezTo>
                    <a:pt x="11838" y="21215"/>
                    <a:pt x="9743" y="22902"/>
                    <a:pt x="8600" y="24889"/>
                  </a:cubicBezTo>
                  <a:cubicBezTo>
                    <a:pt x="7593" y="26685"/>
                    <a:pt x="7158" y="28726"/>
                    <a:pt x="7321" y="30767"/>
                  </a:cubicBezTo>
                  <a:cubicBezTo>
                    <a:pt x="7360" y="31276"/>
                    <a:pt x="7433" y="31780"/>
                    <a:pt x="7542" y="32273"/>
                  </a:cubicBezTo>
                  <a:lnTo>
                    <a:pt x="7542" y="32273"/>
                  </a:lnTo>
                  <a:cubicBezTo>
                    <a:pt x="7295" y="32222"/>
                    <a:pt x="7049" y="32155"/>
                    <a:pt x="6804" y="32074"/>
                  </a:cubicBezTo>
                  <a:cubicBezTo>
                    <a:pt x="4980" y="31502"/>
                    <a:pt x="3484" y="30141"/>
                    <a:pt x="2722" y="28400"/>
                  </a:cubicBezTo>
                  <a:cubicBezTo>
                    <a:pt x="1851" y="26086"/>
                    <a:pt x="2477" y="23528"/>
                    <a:pt x="3511" y="21378"/>
                  </a:cubicBezTo>
                  <a:cubicBezTo>
                    <a:pt x="4409" y="19473"/>
                    <a:pt x="5606" y="17296"/>
                    <a:pt x="7566" y="16262"/>
                  </a:cubicBezTo>
                  <a:cubicBezTo>
                    <a:pt x="8475" y="15796"/>
                    <a:pt x="7907" y="14571"/>
                    <a:pt x="7075" y="14571"/>
                  </a:cubicBezTo>
                  <a:cubicBezTo>
                    <a:pt x="6936" y="14571"/>
                    <a:pt x="6789" y="14605"/>
                    <a:pt x="6641" y="14684"/>
                  </a:cubicBezTo>
                  <a:lnTo>
                    <a:pt x="6668" y="14711"/>
                  </a:lnTo>
                  <a:cubicBezTo>
                    <a:pt x="4218" y="15963"/>
                    <a:pt x="2667" y="18711"/>
                    <a:pt x="1633" y="21161"/>
                  </a:cubicBezTo>
                  <a:cubicBezTo>
                    <a:pt x="490" y="23828"/>
                    <a:pt x="0" y="26876"/>
                    <a:pt x="1279" y="29597"/>
                  </a:cubicBezTo>
                  <a:cubicBezTo>
                    <a:pt x="2286" y="31774"/>
                    <a:pt x="4436" y="33380"/>
                    <a:pt x="6749" y="34006"/>
                  </a:cubicBezTo>
                  <a:cubicBezTo>
                    <a:pt x="7222" y="34128"/>
                    <a:pt x="7701" y="34209"/>
                    <a:pt x="8181" y="34249"/>
                  </a:cubicBezTo>
                  <a:lnTo>
                    <a:pt x="8181" y="34249"/>
                  </a:lnTo>
                  <a:cubicBezTo>
                    <a:pt x="8553" y="35102"/>
                    <a:pt x="9039" y="35907"/>
                    <a:pt x="9634" y="36646"/>
                  </a:cubicBezTo>
                  <a:cubicBezTo>
                    <a:pt x="11049" y="38306"/>
                    <a:pt x="13009" y="39449"/>
                    <a:pt x="15159" y="39830"/>
                  </a:cubicBezTo>
                  <a:cubicBezTo>
                    <a:pt x="15883" y="39957"/>
                    <a:pt x="16609" y="40020"/>
                    <a:pt x="17328" y="40020"/>
                  </a:cubicBezTo>
                  <a:cubicBezTo>
                    <a:pt x="18901" y="40020"/>
                    <a:pt x="20444" y="39722"/>
                    <a:pt x="21881" y="39156"/>
                  </a:cubicBezTo>
                  <a:lnTo>
                    <a:pt x="21881" y="39156"/>
                  </a:lnTo>
                  <a:cubicBezTo>
                    <a:pt x="23155" y="40657"/>
                    <a:pt x="25022" y="41539"/>
                    <a:pt x="27001" y="41539"/>
                  </a:cubicBezTo>
                  <a:cubicBezTo>
                    <a:pt x="27270" y="41539"/>
                    <a:pt x="27541" y="41523"/>
                    <a:pt x="27813" y="41490"/>
                  </a:cubicBezTo>
                  <a:cubicBezTo>
                    <a:pt x="30453" y="41190"/>
                    <a:pt x="32902" y="39857"/>
                    <a:pt x="34834" y="38061"/>
                  </a:cubicBezTo>
                  <a:cubicBezTo>
                    <a:pt x="35900" y="37055"/>
                    <a:pt x="36818" y="35883"/>
                    <a:pt x="37562" y="34605"/>
                  </a:cubicBezTo>
                  <a:lnTo>
                    <a:pt x="37562" y="34605"/>
                  </a:lnTo>
                  <a:cubicBezTo>
                    <a:pt x="39113" y="35847"/>
                    <a:pt x="41029" y="36610"/>
                    <a:pt x="43001" y="36610"/>
                  </a:cubicBezTo>
                  <a:cubicBezTo>
                    <a:pt x="43461" y="36610"/>
                    <a:pt x="43924" y="36569"/>
                    <a:pt x="44387" y="36482"/>
                  </a:cubicBezTo>
                  <a:cubicBezTo>
                    <a:pt x="46890" y="36020"/>
                    <a:pt x="48959" y="34142"/>
                    <a:pt x="50074" y="31910"/>
                  </a:cubicBezTo>
                  <a:cubicBezTo>
                    <a:pt x="50810" y="30496"/>
                    <a:pt x="51170" y="28972"/>
                    <a:pt x="51274" y="27418"/>
                  </a:cubicBezTo>
                  <a:lnTo>
                    <a:pt x="51274" y="27418"/>
                  </a:lnTo>
                  <a:cubicBezTo>
                    <a:pt x="51555" y="27452"/>
                    <a:pt x="51837" y="27469"/>
                    <a:pt x="52119" y="27469"/>
                  </a:cubicBezTo>
                  <a:cubicBezTo>
                    <a:pt x="52390" y="27469"/>
                    <a:pt x="52661" y="27453"/>
                    <a:pt x="52932" y="27420"/>
                  </a:cubicBezTo>
                  <a:cubicBezTo>
                    <a:pt x="57222" y="26876"/>
                    <a:pt x="58826" y="22870"/>
                    <a:pt x="58998" y="18919"/>
                  </a:cubicBezTo>
                  <a:lnTo>
                    <a:pt x="58998" y="18919"/>
                  </a:lnTo>
                  <a:cubicBezTo>
                    <a:pt x="59535" y="19019"/>
                    <a:pt x="60081" y="19072"/>
                    <a:pt x="60631" y="19072"/>
                  </a:cubicBezTo>
                  <a:cubicBezTo>
                    <a:pt x="61039" y="19072"/>
                    <a:pt x="61448" y="19043"/>
                    <a:pt x="61858" y="18983"/>
                  </a:cubicBezTo>
                  <a:cubicBezTo>
                    <a:pt x="64335" y="18602"/>
                    <a:pt x="66403" y="16888"/>
                    <a:pt x="67491" y="14656"/>
                  </a:cubicBezTo>
                  <a:cubicBezTo>
                    <a:pt x="68607" y="12316"/>
                    <a:pt x="68798" y="9676"/>
                    <a:pt x="68063" y="7200"/>
                  </a:cubicBezTo>
                  <a:cubicBezTo>
                    <a:pt x="67274" y="4587"/>
                    <a:pt x="65668" y="2274"/>
                    <a:pt x="63817" y="287"/>
                  </a:cubicBezTo>
                  <a:cubicBezTo>
                    <a:pt x="63628" y="85"/>
                    <a:pt x="63412" y="0"/>
                    <a:pt x="6320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782" name="Google Shape;1782;p17"/>
            <p:cNvGrpSpPr/>
            <p:nvPr/>
          </p:nvGrpSpPr>
          <p:grpSpPr>
            <a:xfrm>
              <a:off x="7601229" y="4693061"/>
              <a:ext cx="996959" cy="450434"/>
              <a:chOff x="5060042" y="4413914"/>
              <a:chExt cx="913133" cy="412561"/>
            </a:xfrm>
          </p:grpSpPr>
          <p:sp>
            <p:nvSpPr>
              <p:cNvPr id="1783" name="Google Shape;1783;p17"/>
              <p:cNvSpPr/>
              <p:nvPr/>
            </p:nvSpPr>
            <p:spPr>
              <a:xfrm>
                <a:off x="5700350" y="4614950"/>
                <a:ext cx="272825" cy="211525"/>
              </a:xfrm>
              <a:custGeom>
                <a:rect b="b" l="l" r="r" t="t"/>
                <a:pathLst>
                  <a:path extrusionOk="0" h="8461" w="10913">
                    <a:moveTo>
                      <a:pt x="3370" y="1"/>
                    </a:moveTo>
                    <a:cubicBezTo>
                      <a:pt x="2766" y="1"/>
                      <a:pt x="2178" y="128"/>
                      <a:pt x="1660" y="432"/>
                    </a:cubicBezTo>
                    <a:cubicBezTo>
                      <a:pt x="953" y="840"/>
                      <a:pt x="463" y="1521"/>
                      <a:pt x="245" y="2283"/>
                    </a:cubicBezTo>
                    <a:cubicBezTo>
                      <a:pt x="27" y="2963"/>
                      <a:pt x="0" y="3698"/>
                      <a:pt x="163" y="4405"/>
                    </a:cubicBezTo>
                    <a:cubicBezTo>
                      <a:pt x="517" y="5902"/>
                      <a:pt x="1442" y="7154"/>
                      <a:pt x="2368" y="8351"/>
                    </a:cubicBezTo>
                    <a:lnTo>
                      <a:pt x="2449" y="8460"/>
                    </a:lnTo>
                    <a:lnTo>
                      <a:pt x="10151" y="8460"/>
                    </a:lnTo>
                    <a:cubicBezTo>
                      <a:pt x="10913" y="5303"/>
                      <a:pt x="8981" y="2146"/>
                      <a:pt x="5878" y="622"/>
                    </a:cubicBezTo>
                    <a:cubicBezTo>
                      <a:pt x="5113" y="256"/>
                      <a:pt x="4225" y="1"/>
                      <a:pt x="3370"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4" name="Google Shape;1784;p17"/>
              <p:cNvSpPr/>
              <p:nvPr/>
            </p:nvSpPr>
            <p:spPr>
              <a:xfrm>
                <a:off x="5197550" y="4694825"/>
                <a:ext cx="390550" cy="131650"/>
              </a:xfrm>
              <a:custGeom>
                <a:rect b="b" l="l" r="r" t="t"/>
                <a:pathLst>
                  <a:path extrusionOk="0" h="5266" w="15622">
                    <a:moveTo>
                      <a:pt x="8458" y="0"/>
                    </a:moveTo>
                    <a:cubicBezTo>
                      <a:pt x="5157" y="0"/>
                      <a:pt x="1994" y="1967"/>
                      <a:pt x="164" y="4966"/>
                    </a:cubicBezTo>
                    <a:lnTo>
                      <a:pt x="1" y="5238"/>
                    </a:lnTo>
                    <a:lnTo>
                      <a:pt x="15186" y="5265"/>
                    </a:lnTo>
                    <a:cubicBezTo>
                      <a:pt x="15622" y="3959"/>
                      <a:pt x="15132" y="2598"/>
                      <a:pt x="12819" y="1237"/>
                    </a:cubicBezTo>
                    <a:cubicBezTo>
                      <a:pt x="11407" y="386"/>
                      <a:pt x="9919" y="0"/>
                      <a:pt x="8458"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5" name="Google Shape;1785;p17"/>
              <p:cNvSpPr/>
              <p:nvPr/>
            </p:nvSpPr>
            <p:spPr>
              <a:xfrm>
                <a:off x="5060042" y="4413914"/>
                <a:ext cx="142225" cy="187800"/>
              </a:xfrm>
              <a:custGeom>
                <a:rect b="b" l="l" r="r" t="t"/>
                <a:pathLst>
                  <a:path extrusionOk="0" h="7512" w="5689">
                    <a:moveTo>
                      <a:pt x="1" y="3511"/>
                    </a:moveTo>
                    <a:lnTo>
                      <a:pt x="1" y="3511"/>
                    </a:lnTo>
                    <a:cubicBezTo>
                      <a:pt x="3" y="3512"/>
                      <a:pt x="5" y="3513"/>
                      <a:pt x="7" y="3513"/>
                    </a:cubicBezTo>
                    <a:lnTo>
                      <a:pt x="7" y="3513"/>
                    </a:lnTo>
                    <a:cubicBezTo>
                      <a:pt x="5" y="3513"/>
                      <a:pt x="3" y="3512"/>
                      <a:pt x="1" y="3511"/>
                    </a:cubicBezTo>
                    <a:close/>
                    <a:moveTo>
                      <a:pt x="3266" y="0"/>
                    </a:moveTo>
                    <a:cubicBezTo>
                      <a:pt x="2967" y="816"/>
                      <a:pt x="2532" y="1578"/>
                      <a:pt x="2014" y="2259"/>
                    </a:cubicBezTo>
                    <a:cubicBezTo>
                      <a:pt x="1788" y="2511"/>
                      <a:pt x="582" y="3532"/>
                      <a:pt x="102" y="3532"/>
                    </a:cubicBezTo>
                    <a:cubicBezTo>
                      <a:pt x="66" y="3532"/>
                      <a:pt x="34" y="3526"/>
                      <a:pt x="7" y="3513"/>
                    </a:cubicBezTo>
                    <a:lnTo>
                      <a:pt x="7" y="3513"/>
                    </a:lnTo>
                    <a:cubicBezTo>
                      <a:pt x="1609" y="4276"/>
                      <a:pt x="2722" y="5772"/>
                      <a:pt x="2994" y="7511"/>
                    </a:cubicBezTo>
                    <a:cubicBezTo>
                      <a:pt x="3157" y="6668"/>
                      <a:pt x="3538" y="5851"/>
                      <a:pt x="4083" y="5171"/>
                    </a:cubicBezTo>
                    <a:cubicBezTo>
                      <a:pt x="4242" y="4959"/>
                      <a:pt x="5381" y="3535"/>
                      <a:pt x="5667" y="3535"/>
                    </a:cubicBezTo>
                    <a:cubicBezTo>
                      <a:pt x="5675" y="3535"/>
                      <a:pt x="5682" y="3536"/>
                      <a:pt x="5688" y="3538"/>
                    </a:cubicBezTo>
                    <a:cubicBezTo>
                      <a:pt x="4273" y="2912"/>
                      <a:pt x="3321" y="1551"/>
                      <a:pt x="3266"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786" name="Google Shape;1786;p17"/>
            <p:cNvSpPr/>
            <p:nvPr/>
          </p:nvSpPr>
          <p:spPr>
            <a:xfrm>
              <a:off x="3093579" y="4814569"/>
              <a:ext cx="1010350" cy="328925"/>
            </a:xfrm>
            <a:custGeom>
              <a:rect b="b" l="l" r="r" t="t"/>
              <a:pathLst>
                <a:path extrusionOk="0" h="13157" w="40414">
                  <a:moveTo>
                    <a:pt x="15683" y="1"/>
                  </a:moveTo>
                  <a:cubicBezTo>
                    <a:pt x="14965" y="1"/>
                    <a:pt x="14245" y="23"/>
                    <a:pt x="13526" y="66"/>
                  </a:cubicBezTo>
                  <a:cubicBezTo>
                    <a:pt x="11050" y="257"/>
                    <a:pt x="8546" y="719"/>
                    <a:pt x="6342" y="1835"/>
                  </a:cubicBezTo>
                  <a:cubicBezTo>
                    <a:pt x="2994" y="3550"/>
                    <a:pt x="436" y="7006"/>
                    <a:pt x="82" y="10761"/>
                  </a:cubicBezTo>
                  <a:cubicBezTo>
                    <a:pt x="1" y="11578"/>
                    <a:pt x="55" y="12367"/>
                    <a:pt x="218" y="13156"/>
                  </a:cubicBezTo>
                  <a:lnTo>
                    <a:pt x="2096" y="13156"/>
                  </a:lnTo>
                  <a:cubicBezTo>
                    <a:pt x="2042" y="12911"/>
                    <a:pt x="1960" y="12639"/>
                    <a:pt x="1933" y="12394"/>
                  </a:cubicBezTo>
                  <a:cubicBezTo>
                    <a:pt x="1470" y="9156"/>
                    <a:pt x="3538" y="5863"/>
                    <a:pt x="6124" y="4094"/>
                  </a:cubicBezTo>
                  <a:cubicBezTo>
                    <a:pt x="6478" y="3849"/>
                    <a:pt x="6831" y="3658"/>
                    <a:pt x="7212" y="3468"/>
                  </a:cubicBezTo>
                  <a:cubicBezTo>
                    <a:pt x="7321" y="3386"/>
                    <a:pt x="7457" y="3332"/>
                    <a:pt x="7566" y="3277"/>
                  </a:cubicBezTo>
                  <a:lnTo>
                    <a:pt x="7729" y="3196"/>
                  </a:lnTo>
                  <a:lnTo>
                    <a:pt x="7866" y="3141"/>
                  </a:lnTo>
                  <a:cubicBezTo>
                    <a:pt x="8328" y="2951"/>
                    <a:pt x="8818" y="2788"/>
                    <a:pt x="9281" y="2651"/>
                  </a:cubicBezTo>
                  <a:cubicBezTo>
                    <a:pt x="9825" y="2488"/>
                    <a:pt x="10342" y="2352"/>
                    <a:pt x="10886" y="2243"/>
                  </a:cubicBezTo>
                  <a:cubicBezTo>
                    <a:pt x="11512" y="2134"/>
                    <a:pt x="11975" y="2053"/>
                    <a:pt x="12492" y="1998"/>
                  </a:cubicBezTo>
                  <a:cubicBezTo>
                    <a:pt x="13595" y="1886"/>
                    <a:pt x="14700" y="1831"/>
                    <a:pt x="15802" y="1831"/>
                  </a:cubicBezTo>
                  <a:cubicBezTo>
                    <a:pt x="20054" y="1831"/>
                    <a:pt x="24267" y="2658"/>
                    <a:pt x="28222" y="4257"/>
                  </a:cubicBezTo>
                  <a:cubicBezTo>
                    <a:pt x="30589" y="5182"/>
                    <a:pt x="32766" y="6434"/>
                    <a:pt x="34726" y="8040"/>
                  </a:cubicBezTo>
                  <a:cubicBezTo>
                    <a:pt x="35189" y="8421"/>
                    <a:pt x="35651" y="8856"/>
                    <a:pt x="36059" y="9292"/>
                  </a:cubicBezTo>
                  <a:cubicBezTo>
                    <a:pt x="36250" y="9509"/>
                    <a:pt x="36440" y="9727"/>
                    <a:pt x="36631" y="9945"/>
                  </a:cubicBezTo>
                  <a:lnTo>
                    <a:pt x="36849" y="10217"/>
                  </a:lnTo>
                  <a:lnTo>
                    <a:pt x="36957" y="10353"/>
                  </a:lnTo>
                  <a:lnTo>
                    <a:pt x="37094" y="10571"/>
                  </a:lnTo>
                  <a:cubicBezTo>
                    <a:pt x="37447" y="11033"/>
                    <a:pt x="37747" y="11523"/>
                    <a:pt x="38019" y="12040"/>
                  </a:cubicBezTo>
                  <a:cubicBezTo>
                    <a:pt x="38209" y="12394"/>
                    <a:pt x="38373" y="12775"/>
                    <a:pt x="38481" y="13156"/>
                  </a:cubicBezTo>
                  <a:lnTo>
                    <a:pt x="40414" y="13156"/>
                  </a:lnTo>
                  <a:cubicBezTo>
                    <a:pt x="39053" y="8530"/>
                    <a:pt x="34808" y="5237"/>
                    <a:pt x="30562" y="3277"/>
                  </a:cubicBezTo>
                  <a:cubicBezTo>
                    <a:pt x="25884" y="1105"/>
                    <a:pt x="20808" y="1"/>
                    <a:pt x="15683"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787" name="Google Shape;1787;p17"/>
            <p:cNvGrpSpPr/>
            <p:nvPr/>
          </p:nvGrpSpPr>
          <p:grpSpPr>
            <a:xfrm>
              <a:off x="4458621" y="4814569"/>
              <a:ext cx="1175838" cy="366863"/>
              <a:chOff x="1597113" y="2126788"/>
              <a:chExt cx="1382525" cy="431350"/>
            </a:xfrm>
          </p:grpSpPr>
          <p:sp>
            <p:nvSpPr>
              <p:cNvPr id="1788" name="Google Shape;1788;p17"/>
              <p:cNvSpPr/>
              <p:nvPr/>
            </p:nvSpPr>
            <p:spPr>
              <a:xfrm rot="5400000">
                <a:off x="2432588" y="2288713"/>
                <a:ext cx="94600" cy="72800"/>
              </a:xfrm>
              <a:custGeom>
                <a:rect b="b" l="l" r="r" t="t"/>
                <a:pathLst>
                  <a:path extrusionOk="0" h="2912" w="3784">
                    <a:moveTo>
                      <a:pt x="1878" y="0"/>
                    </a:moveTo>
                    <a:cubicBezTo>
                      <a:pt x="1" y="0"/>
                      <a:pt x="1" y="2912"/>
                      <a:pt x="1878" y="2912"/>
                    </a:cubicBezTo>
                    <a:cubicBezTo>
                      <a:pt x="3783" y="2912"/>
                      <a:pt x="3783" y="0"/>
                      <a:pt x="1878"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9" name="Google Shape;1789;p17"/>
              <p:cNvSpPr/>
              <p:nvPr/>
            </p:nvSpPr>
            <p:spPr>
              <a:xfrm rot="5400000">
                <a:off x="2307400" y="2256550"/>
                <a:ext cx="73525" cy="79300"/>
              </a:xfrm>
              <a:custGeom>
                <a:rect b="b" l="l" r="r" t="t"/>
                <a:pathLst>
                  <a:path extrusionOk="0" h="3172" w="2941">
                    <a:moveTo>
                      <a:pt x="1569" y="1"/>
                    </a:moveTo>
                    <a:cubicBezTo>
                      <a:pt x="1536" y="1"/>
                      <a:pt x="1503" y="3"/>
                      <a:pt x="1470" y="8"/>
                    </a:cubicBezTo>
                    <a:lnTo>
                      <a:pt x="1062" y="62"/>
                    </a:lnTo>
                    <a:cubicBezTo>
                      <a:pt x="817" y="117"/>
                      <a:pt x="600" y="253"/>
                      <a:pt x="436" y="443"/>
                    </a:cubicBezTo>
                    <a:lnTo>
                      <a:pt x="191" y="743"/>
                    </a:lnTo>
                    <a:cubicBezTo>
                      <a:pt x="55" y="960"/>
                      <a:pt x="1" y="1205"/>
                      <a:pt x="1" y="1477"/>
                    </a:cubicBezTo>
                    <a:lnTo>
                      <a:pt x="1" y="1722"/>
                    </a:lnTo>
                    <a:cubicBezTo>
                      <a:pt x="28" y="2103"/>
                      <a:pt x="164" y="2457"/>
                      <a:pt x="436" y="2729"/>
                    </a:cubicBezTo>
                    <a:cubicBezTo>
                      <a:pt x="545" y="2865"/>
                      <a:pt x="708" y="2974"/>
                      <a:pt x="899" y="3056"/>
                    </a:cubicBezTo>
                    <a:cubicBezTo>
                      <a:pt x="1033" y="3123"/>
                      <a:pt x="1205" y="3172"/>
                      <a:pt x="1367" y="3172"/>
                    </a:cubicBezTo>
                    <a:cubicBezTo>
                      <a:pt x="1402" y="3172"/>
                      <a:pt x="1437" y="3169"/>
                      <a:pt x="1470" y="3165"/>
                    </a:cubicBezTo>
                    <a:lnTo>
                      <a:pt x="1851" y="3110"/>
                    </a:lnTo>
                    <a:cubicBezTo>
                      <a:pt x="2096" y="3056"/>
                      <a:pt x="2314" y="2920"/>
                      <a:pt x="2505" y="2729"/>
                    </a:cubicBezTo>
                    <a:lnTo>
                      <a:pt x="2722" y="2457"/>
                    </a:lnTo>
                    <a:cubicBezTo>
                      <a:pt x="2858" y="2212"/>
                      <a:pt x="2940" y="1967"/>
                      <a:pt x="2940" y="1695"/>
                    </a:cubicBezTo>
                    <a:lnTo>
                      <a:pt x="2940" y="1477"/>
                    </a:lnTo>
                    <a:cubicBezTo>
                      <a:pt x="2940" y="1287"/>
                      <a:pt x="2886" y="1069"/>
                      <a:pt x="2804" y="906"/>
                    </a:cubicBezTo>
                    <a:cubicBezTo>
                      <a:pt x="2750" y="715"/>
                      <a:pt x="2641" y="552"/>
                      <a:pt x="2505" y="443"/>
                    </a:cubicBezTo>
                    <a:cubicBezTo>
                      <a:pt x="2369" y="280"/>
                      <a:pt x="2205" y="198"/>
                      <a:pt x="2042" y="144"/>
                    </a:cubicBezTo>
                    <a:cubicBezTo>
                      <a:pt x="1884" y="54"/>
                      <a:pt x="1726" y="1"/>
                      <a:pt x="1569"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0" name="Google Shape;1790;p17"/>
              <p:cNvSpPr/>
              <p:nvPr/>
            </p:nvSpPr>
            <p:spPr>
              <a:xfrm rot="5400000">
                <a:off x="2300950" y="2401975"/>
                <a:ext cx="74850" cy="76925"/>
              </a:xfrm>
              <a:custGeom>
                <a:rect b="b" l="l" r="r" t="t"/>
                <a:pathLst>
                  <a:path extrusionOk="0" h="3077" w="2994">
                    <a:moveTo>
                      <a:pt x="2487" y="541"/>
                    </a:moveTo>
                    <a:lnTo>
                      <a:pt x="2531" y="572"/>
                    </a:lnTo>
                    <a:lnTo>
                      <a:pt x="2547" y="594"/>
                    </a:lnTo>
                    <a:lnTo>
                      <a:pt x="2547" y="594"/>
                    </a:lnTo>
                    <a:cubicBezTo>
                      <a:pt x="2528" y="576"/>
                      <a:pt x="2508" y="558"/>
                      <a:pt x="2487" y="541"/>
                    </a:cubicBezTo>
                    <a:close/>
                    <a:moveTo>
                      <a:pt x="2866" y="1105"/>
                    </a:moveTo>
                    <a:lnTo>
                      <a:pt x="2866" y="1105"/>
                    </a:lnTo>
                    <a:cubicBezTo>
                      <a:pt x="2881" y="1136"/>
                      <a:pt x="2897" y="1167"/>
                      <a:pt x="2912" y="1198"/>
                    </a:cubicBezTo>
                    <a:cubicBezTo>
                      <a:pt x="2912" y="1198"/>
                      <a:pt x="2912" y="1171"/>
                      <a:pt x="2912" y="1171"/>
                    </a:cubicBezTo>
                    <a:lnTo>
                      <a:pt x="2930" y="1298"/>
                    </a:lnTo>
                    <a:lnTo>
                      <a:pt x="2930" y="1298"/>
                    </a:lnTo>
                    <a:cubicBezTo>
                      <a:pt x="2925" y="1274"/>
                      <a:pt x="2919" y="1250"/>
                      <a:pt x="2912" y="1226"/>
                    </a:cubicBezTo>
                    <a:lnTo>
                      <a:pt x="2866" y="1105"/>
                    </a:lnTo>
                    <a:close/>
                    <a:moveTo>
                      <a:pt x="2954" y="1462"/>
                    </a:moveTo>
                    <a:lnTo>
                      <a:pt x="2964" y="1539"/>
                    </a:lnTo>
                    <a:lnTo>
                      <a:pt x="2957" y="1593"/>
                    </a:lnTo>
                    <a:lnTo>
                      <a:pt x="2957" y="1593"/>
                    </a:lnTo>
                    <a:cubicBezTo>
                      <a:pt x="2958" y="1549"/>
                      <a:pt x="2957" y="1505"/>
                      <a:pt x="2954" y="1462"/>
                    </a:cubicBezTo>
                    <a:close/>
                    <a:moveTo>
                      <a:pt x="1894" y="2878"/>
                    </a:moveTo>
                    <a:lnTo>
                      <a:pt x="1878" y="2886"/>
                    </a:lnTo>
                    <a:lnTo>
                      <a:pt x="1834" y="2892"/>
                    </a:lnTo>
                    <a:lnTo>
                      <a:pt x="1834" y="2892"/>
                    </a:lnTo>
                    <a:cubicBezTo>
                      <a:pt x="1854" y="2888"/>
                      <a:pt x="1874" y="2883"/>
                      <a:pt x="1894" y="2878"/>
                    </a:cubicBezTo>
                    <a:close/>
                    <a:moveTo>
                      <a:pt x="1597" y="2926"/>
                    </a:moveTo>
                    <a:lnTo>
                      <a:pt x="1510" y="2938"/>
                    </a:lnTo>
                    <a:lnTo>
                      <a:pt x="1510" y="2938"/>
                    </a:lnTo>
                    <a:lnTo>
                      <a:pt x="1454" y="2931"/>
                    </a:lnTo>
                    <a:lnTo>
                      <a:pt x="1454" y="2931"/>
                    </a:lnTo>
                    <a:cubicBezTo>
                      <a:pt x="1458" y="2931"/>
                      <a:pt x="1463" y="2931"/>
                      <a:pt x="1468" y="2931"/>
                    </a:cubicBezTo>
                    <a:cubicBezTo>
                      <a:pt x="1511" y="2931"/>
                      <a:pt x="1555" y="2929"/>
                      <a:pt x="1597" y="2926"/>
                    </a:cubicBezTo>
                    <a:close/>
                    <a:moveTo>
                      <a:pt x="1497" y="1"/>
                    </a:moveTo>
                    <a:cubicBezTo>
                      <a:pt x="1470" y="1"/>
                      <a:pt x="1116" y="55"/>
                      <a:pt x="1089" y="55"/>
                    </a:cubicBezTo>
                    <a:lnTo>
                      <a:pt x="762" y="219"/>
                    </a:lnTo>
                    <a:cubicBezTo>
                      <a:pt x="708" y="246"/>
                      <a:pt x="653" y="300"/>
                      <a:pt x="599" y="328"/>
                    </a:cubicBezTo>
                    <a:cubicBezTo>
                      <a:pt x="517" y="409"/>
                      <a:pt x="490" y="409"/>
                      <a:pt x="436" y="464"/>
                    </a:cubicBezTo>
                    <a:cubicBezTo>
                      <a:pt x="381" y="518"/>
                      <a:pt x="218" y="763"/>
                      <a:pt x="218" y="763"/>
                    </a:cubicBezTo>
                    <a:cubicBezTo>
                      <a:pt x="218" y="790"/>
                      <a:pt x="82" y="1090"/>
                      <a:pt x="55" y="1117"/>
                    </a:cubicBezTo>
                    <a:cubicBezTo>
                      <a:pt x="55" y="1171"/>
                      <a:pt x="0" y="1471"/>
                      <a:pt x="0" y="1525"/>
                    </a:cubicBezTo>
                    <a:lnTo>
                      <a:pt x="0" y="1552"/>
                    </a:lnTo>
                    <a:cubicBezTo>
                      <a:pt x="0" y="1579"/>
                      <a:pt x="55" y="1933"/>
                      <a:pt x="55" y="1960"/>
                    </a:cubicBezTo>
                    <a:cubicBezTo>
                      <a:pt x="55" y="1983"/>
                      <a:pt x="149" y="2176"/>
                      <a:pt x="149" y="2176"/>
                    </a:cubicBezTo>
                    <a:cubicBezTo>
                      <a:pt x="149" y="2176"/>
                      <a:pt x="145" y="2169"/>
                      <a:pt x="136" y="2151"/>
                    </a:cubicBezTo>
                    <a:cubicBezTo>
                      <a:pt x="126" y="2131"/>
                      <a:pt x="122" y="2123"/>
                      <a:pt x="121" y="2123"/>
                    </a:cubicBezTo>
                    <a:lnTo>
                      <a:pt x="121" y="2123"/>
                    </a:lnTo>
                    <a:cubicBezTo>
                      <a:pt x="118" y="2123"/>
                      <a:pt x="195" y="2297"/>
                      <a:pt x="218" y="2341"/>
                    </a:cubicBezTo>
                    <a:cubicBezTo>
                      <a:pt x="218" y="2369"/>
                      <a:pt x="436" y="2614"/>
                      <a:pt x="436" y="2641"/>
                    </a:cubicBezTo>
                    <a:cubicBezTo>
                      <a:pt x="436" y="2641"/>
                      <a:pt x="735" y="2858"/>
                      <a:pt x="762" y="2858"/>
                    </a:cubicBezTo>
                    <a:cubicBezTo>
                      <a:pt x="762" y="2858"/>
                      <a:pt x="1089" y="3022"/>
                      <a:pt x="1089" y="3022"/>
                    </a:cubicBezTo>
                    <a:lnTo>
                      <a:pt x="1497" y="3076"/>
                    </a:lnTo>
                    <a:cubicBezTo>
                      <a:pt x="1524" y="3076"/>
                      <a:pt x="1823" y="3022"/>
                      <a:pt x="1878" y="3022"/>
                    </a:cubicBezTo>
                    <a:cubicBezTo>
                      <a:pt x="2068" y="2995"/>
                      <a:pt x="2232" y="2886"/>
                      <a:pt x="2395" y="2750"/>
                    </a:cubicBezTo>
                    <a:cubicBezTo>
                      <a:pt x="2673" y="2548"/>
                      <a:pt x="2880" y="2229"/>
                      <a:pt x="2930" y="1879"/>
                    </a:cubicBezTo>
                    <a:lnTo>
                      <a:pt x="2930" y="1879"/>
                    </a:lnTo>
                    <a:cubicBezTo>
                      <a:pt x="2933" y="1870"/>
                      <a:pt x="2936" y="1861"/>
                      <a:pt x="2939" y="1852"/>
                    </a:cubicBezTo>
                    <a:cubicBezTo>
                      <a:pt x="2966" y="1715"/>
                      <a:pt x="2966" y="1579"/>
                      <a:pt x="2994" y="1471"/>
                    </a:cubicBezTo>
                    <a:cubicBezTo>
                      <a:pt x="2994" y="1198"/>
                      <a:pt x="2939" y="953"/>
                      <a:pt x="2803" y="709"/>
                    </a:cubicBezTo>
                    <a:lnTo>
                      <a:pt x="2558" y="409"/>
                    </a:lnTo>
                    <a:cubicBezTo>
                      <a:pt x="2395" y="246"/>
                      <a:pt x="2150" y="110"/>
                      <a:pt x="1905" y="55"/>
                    </a:cubicBezTo>
                    <a:cubicBezTo>
                      <a:pt x="1851" y="55"/>
                      <a:pt x="1551" y="1"/>
                      <a:pt x="1497"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1" name="Google Shape;1791;p17"/>
              <p:cNvSpPr/>
              <p:nvPr/>
            </p:nvSpPr>
            <p:spPr>
              <a:xfrm rot="5400000">
                <a:off x="2166238" y="2294488"/>
                <a:ext cx="94600" cy="73500"/>
              </a:xfrm>
              <a:custGeom>
                <a:rect b="b" l="l" r="r" t="t"/>
                <a:pathLst>
                  <a:path extrusionOk="0" h="2940" w="3784">
                    <a:moveTo>
                      <a:pt x="1906" y="1"/>
                    </a:moveTo>
                    <a:cubicBezTo>
                      <a:pt x="1" y="1"/>
                      <a:pt x="1" y="2940"/>
                      <a:pt x="1906" y="2940"/>
                    </a:cubicBezTo>
                    <a:cubicBezTo>
                      <a:pt x="3783" y="2940"/>
                      <a:pt x="3783" y="1"/>
                      <a:pt x="1906"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2" name="Google Shape;1792;p17"/>
              <p:cNvSpPr/>
              <p:nvPr/>
            </p:nvSpPr>
            <p:spPr>
              <a:xfrm rot="5400000">
                <a:off x="2110775" y="2414575"/>
                <a:ext cx="83700" cy="79625"/>
              </a:xfrm>
              <a:custGeom>
                <a:rect b="b" l="l" r="r" t="t"/>
                <a:pathLst>
                  <a:path extrusionOk="0" h="3185" w="3348">
                    <a:moveTo>
                      <a:pt x="1823" y="0"/>
                    </a:moveTo>
                    <a:lnTo>
                      <a:pt x="1442" y="54"/>
                    </a:lnTo>
                    <a:cubicBezTo>
                      <a:pt x="1197" y="136"/>
                      <a:pt x="980" y="245"/>
                      <a:pt x="789" y="435"/>
                    </a:cubicBezTo>
                    <a:lnTo>
                      <a:pt x="572" y="680"/>
                    </a:lnTo>
                    <a:cubicBezTo>
                      <a:pt x="0" y="1252"/>
                      <a:pt x="0" y="2150"/>
                      <a:pt x="572" y="2749"/>
                    </a:cubicBezTo>
                    <a:lnTo>
                      <a:pt x="871" y="2966"/>
                    </a:lnTo>
                    <a:cubicBezTo>
                      <a:pt x="1089" y="3102"/>
                      <a:pt x="1334" y="3184"/>
                      <a:pt x="1606" y="3184"/>
                    </a:cubicBezTo>
                    <a:lnTo>
                      <a:pt x="1987" y="3130"/>
                    </a:lnTo>
                    <a:cubicBezTo>
                      <a:pt x="2232" y="3048"/>
                      <a:pt x="2449" y="2912"/>
                      <a:pt x="2640" y="2749"/>
                    </a:cubicBezTo>
                    <a:cubicBezTo>
                      <a:pt x="2721" y="2667"/>
                      <a:pt x="2803" y="2585"/>
                      <a:pt x="2858" y="2504"/>
                    </a:cubicBezTo>
                    <a:cubicBezTo>
                      <a:pt x="3021" y="2395"/>
                      <a:pt x="3130" y="2232"/>
                      <a:pt x="3184" y="2041"/>
                    </a:cubicBezTo>
                    <a:cubicBezTo>
                      <a:pt x="3347" y="1687"/>
                      <a:pt x="3347" y="1279"/>
                      <a:pt x="3184" y="898"/>
                    </a:cubicBezTo>
                    <a:cubicBezTo>
                      <a:pt x="3130" y="735"/>
                      <a:pt x="3021" y="572"/>
                      <a:pt x="2885" y="435"/>
                    </a:cubicBezTo>
                    <a:lnTo>
                      <a:pt x="2585" y="218"/>
                    </a:lnTo>
                    <a:cubicBezTo>
                      <a:pt x="2340" y="82"/>
                      <a:pt x="2096" y="0"/>
                      <a:pt x="1823"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3" name="Google Shape;1793;p17"/>
              <p:cNvSpPr/>
              <p:nvPr/>
            </p:nvSpPr>
            <p:spPr>
              <a:xfrm rot="5400000">
                <a:off x="1981513" y="2326138"/>
                <a:ext cx="88475" cy="78925"/>
              </a:xfrm>
              <a:custGeom>
                <a:rect b="b" l="l" r="r" t="t"/>
                <a:pathLst>
                  <a:path extrusionOk="0" h="3157" w="3539">
                    <a:moveTo>
                      <a:pt x="1987" y="0"/>
                    </a:moveTo>
                    <a:cubicBezTo>
                      <a:pt x="1742" y="0"/>
                      <a:pt x="1470" y="55"/>
                      <a:pt x="1252" y="191"/>
                    </a:cubicBezTo>
                    <a:lnTo>
                      <a:pt x="790" y="436"/>
                    </a:lnTo>
                    <a:cubicBezTo>
                      <a:pt x="273" y="735"/>
                      <a:pt x="0" y="1306"/>
                      <a:pt x="82" y="1905"/>
                    </a:cubicBezTo>
                    <a:cubicBezTo>
                      <a:pt x="82" y="2096"/>
                      <a:pt x="164" y="2259"/>
                      <a:pt x="245" y="2449"/>
                    </a:cubicBezTo>
                    <a:cubicBezTo>
                      <a:pt x="463" y="2776"/>
                      <a:pt x="762" y="3021"/>
                      <a:pt x="1143" y="3130"/>
                    </a:cubicBezTo>
                    <a:lnTo>
                      <a:pt x="1524" y="3157"/>
                    </a:lnTo>
                    <a:cubicBezTo>
                      <a:pt x="1797" y="3157"/>
                      <a:pt x="2041" y="3103"/>
                      <a:pt x="2259" y="2966"/>
                    </a:cubicBezTo>
                    <a:lnTo>
                      <a:pt x="2722" y="2749"/>
                    </a:lnTo>
                    <a:cubicBezTo>
                      <a:pt x="3239" y="2449"/>
                      <a:pt x="3538" y="1851"/>
                      <a:pt x="3429" y="1279"/>
                    </a:cubicBezTo>
                    <a:cubicBezTo>
                      <a:pt x="3429" y="1089"/>
                      <a:pt x="3375" y="898"/>
                      <a:pt x="3266" y="735"/>
                    </a:cubicBezTo>
                    <a:cubicBezTo>
                      <a:pt x="3076" y="408"/>
                      <a:pt x="2749" y="163"/>
                      <a:pt x="2395" y="55"/>
                    </a:cubicBezTo>
                    <a:lnTo>
                      <a:pt x="1987"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4" name="Google Shape;1794;p17"/>
              <p:cNvSpPr/>
              <p:nvPr/>
            </p:nvSpPr>
            <p:spPr>
              <a:xfrm rot="5400000">
                <a:off x="1928113" y="2427163"/>
                <a:ext cx="94600" cy="73500"/>
              </a:xfrm>
              <a:custGeom>
                <a:rect b="b" l="l" r="r" t="t"/>
                <a:pathLst>
                  <a:path extrusionOk="0" h="2940" w="3784">
                    <a:moveTo>
                      <a:pt x="1905" y="1"/>
                    </a:moveTo>
                    <a:cubicBezTo>
                      <a:pt x="0" y="1"/>
                      <a:pt x="0" y="2940"/>
                      <a:pt x="1905" y="2940"/>
                    </a:cubicBezTo>
                    <a:cubicBezTo>
                      <a:pt x="3783" y="2940"/>
                      <a:pt x="3783" y="1"/>
                      <a:pt x="1905"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5" name="Google Shape;1795;p17"/>
              <p:cNvSpPr/>
              <p:nvPr/>
            </p:nvSpPr>
            <p:spPr>
              <a:xfrm rot="5400000">
                <a:off x="1789313" y="2346188"/>
                <a:ext cx="94600" cy="73500"/>
              </a:xfrm>
              <a:custGeom>
                <a:rect b="b" l="l" r="r" t="t"/>
                <a:pathLst>
                  <a:path extrusionOk="0" h="2940" w="3784">
                    <a:moveTo>
                      <a:pt x="1906" y="1"/>
                    </a:moveTo>
                    <a:cubicBezTo>
                      <a:pt x="1" y="1"/>
                      <a:pt x="1" y="2940"/>
                      <a:pt x="1906" y="2940"/>
                    </a:cubicBezTo>
                    <a:cubicBezTo>
                      <a:pt x="3784" y="2940"/>
                      <a:pt x="3784" y="1"/>
                      <a:pt x="1906"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6" name="Google Shape;1796;p17"/>
              <p:cNvSpPr/>
              <p:nvPr/>
            </p:nvSpPr>
            <p:spPr>
              <a:xfrm rot="5400000">
                <a:off x="1586563" y="2311488"/>
                <a:ext cx="94600" cy="73500"/>
              </a:xfrm>
              <a:custGeom>
                <a:rect b="b" l="l" r="r" t="t"/>
                <a:pathLst>
                  <a:path extrusionOk="0" h="2940" w="3784">
                    <a:moveTo>
                      <a:pt x="1906" y="0"/>
                    </a:moveTo>
                    <a:cubicBezTo>
                      <a:pt x="1" y="0"/>
                      <a:pt x="1" y="2940"/>
                      <a:pt x="1906" y="2940"/>
                    </a:cubicBezTo>
                    <a:cubicBezTo>
                      <a:pt x="3784" y="2940"/>
                      <a:pt x="3784" y="0"/>
                      <a:pt x="1906"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7" name="Google Shape;1797;p17"/>
              <p:cNvSpPr/>
              <p:nvPr/>
            </p:nvSpPr>
            <p:spPr>
              <a:xfrm rot="5400000">
                <a:off x="1800888" y="2201288"/>
                <a:ext cx="94600" cy="73500"/>
              </a:xfrm>
              <a:custGeom>
                <a:rect b="b" l="l" r="r" t="t"/>
                <a:pathLst>
                  <a:path extrusionOk="0" h="2940" w="3784">
                    <a:moveTo>
                      <a:pt x="1905" y="1"/>
                    </a:moveTo>
                    <a:cubicBezTo>
                      <a:pt x="0" y="1"/>
                      <a:pt x="0" y="2940"/>
                      <a:pt x="1905" y="2940"/>
                    </a:cubicBezTo>
                    <a:cubicBezTo>
                      <a:pt x="3783" y="2940"/>
                      <a:pt x="3783" y="1"/>
                      <a:pt x="1905"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8" name="Google Shape;1798;p17"/>
              <p:cNvSpPr/>
              <p:nvPr/>
            </p:nvSpPr>
            <p:spPr>
              <a:xfrm rot="5400000">
                <a:off x="1963150" y="2161475"/>
                <a:ext cx="94600" cy="72825"/>
              </a:xfrm>
              <a:custGeom>
                <a:rect b="b" l="l" r="r" t="t"/>
                <a:pathLst>
                  <a:path extrusionOk="0" h="2913" w="3784">
                    <a:moveTo>
                      <a:pt x="1878" y="1"/>
                    </a:moveTo>
                    <a:cubicBezTo>
                      <a:pt x="1" y="1"/>
                      <a:pt x="1" y="2913"/>
                      <a:pt x="1878" y="2913"/>
                    </a:cubicBezTo>
                    <a:cubicBezTo>
                      <a:pt x="3783" y="2913"/>
                      <a:pt x="3783" y="1"/>
                      <a:pt x="1878"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9" name="Google Shape;1799;p17"/>
              <p:cNvSpPr/>
              <p:nvPr/>
            </p:nvSpPr>
            <p:spPr>
              <a:xfrm rot="5400000">
                <a:off x="2108838" y="2148813"/>
                <a:ext cx="73500" cy="74350"/>
              </a:xfrm>
              <a:custGeom>
                <a:rect b="b" l="l" r="r" t="t"/>
                <a:pathLst>
                  <a:path extrusionOk="0" h="2974" w="2940">
                    <a:moveTo>
                      <a:pt x="1470" y="1"/>
                    </a:moveTo>
                    <a:cubicBezTo>
                      <a:pt x="735" y="1"/>
                      <a:pt x="0" y="470"/>
                      <a:pt x="0" y="1409"/>
                    </a:cubicBezTo>
                    <a:lnTo>
                      <a:pt x="0" y="1545"/>
                    </a:lnTo>
                    <a:cubicBezTo>
                      <a:pt x="0" y="2498"/>
                      <a:pt x="735" y="2974"/>
                      <a:pt x="1470" y="2974"/>
                    </a:cubicBezTo>
                    <a:cubicBezTo>
                      <a:pt x="2205" y="2974"/>
                      <a:pt x="2939" y="2498"/>
                      <a:pt x="2939" y="1545"/>
                    </a:cubicBezTo>
                    <a:lnTo>
                      <a:pt x="2939" y="1409"/>
                    </a:lnTo>
                    <a:cubicBezTo>
                      <a:pt x="2939" y="470"/>
                      <a:pt x="2205" y="1"/>
                      <a:pt x="1470"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0" name="Google Shape;1800;p17"/>
              <p:cNvSpPr/>
              <p:nvPr/>
            </p:nvSpPr>
            <p:spPr>
              <a:xfrm rot="5400000">
                <a:off x="2206375" y="2143450"/>
                <a:ext cx="94575" cy="73500"/>
              </a:xfrm>
              <a:custGeom>
                <a:rect b="b" l="l" r="r" t="t"/>
                <a:pathLst>
                  <a:path extrusionOk="0" h="2940" w="3783">
                    <a:moveTo>
                      <a:pt x="1905" y="0"/>
                    </a:moveTo>
                    <a:cubicBezTo>
                      <a:pt x="0" y="0"/>
                      <a:pt x="0" y="2939"/>
                      <a:pt x="1905" y="2939"/>
                    </a:cubicBezTo>
                    <a:cubicBezTo>
                      <a:pt x="3783" y="2939"/>
                      <a:pt x="3783" y="0"/>
                      <a:pt x="1905"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1" name="Google Shape;1801;p17"/>
              <p:cNvSpPr/>
              <p:nvPr/>
            </p:nvSpPr>
            <p:spPr>
              <a:xfrm rot="5400000">
                <a:off x="2432250" y="2138025"/>
                <a:ext cx="95275" cy="72800"/>
              </a:xfrm>
              <a:custGeom>
                <a:rect b="b" l="l" r="r" t="t"/>
                <a:pathLst>
                  <a:path extrusionOk="0" h="2912" w="3811">
                    <a:moveTo>
                      <a:pt x="1905" y="0"/>
                    </a:moveTo>
                    <a:cubicBezTo>
                      <a:pt x="27" y="0"/>
                      <a:pt x="0" y="2912"/>
                      <a:pt x="1905" y="2912"/>
                    </a:cubicBezTo>
                    <a:cubicBezTo>
                      <a:pt x="3783" y="2912"/>
                      <a:pt x="3810" y="0"/>
                      <a:pt x="1905"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2" name="Google Shape;1802;p17"/>
              <p:cNvSpPr/>
              <p:nvPr/>
            </p:nvSpPr>
            <p:spPr>
              <a:xfrm rot="5400000">
                <a:off x="2571713" y="2346188"/>
                <a:ext cx="94600" cy="73500"/>
              </a:xfrm>
              <a:custGeom>
                <a:rect b="b" l="l" r="r" t="t"/>
                <a:pathLst>
                  <a:path extrusionOk="0" h="2940" w="3784">
                    <a:moveTo>
                      <a:pt x="1906" y="0"/>
                    </a:moveTo>
                    <a:cubicBezTo>
                      <a:pt x="1" y="0"/>
                      <a:pt x="1" y="2939"/>
                      <a:pt x="1906" y="2939"/>
                    </a:cubicBezTo>
                    <a:cubicBezTo>
                      <a:pt x="3784" y="2939"/>
                      <a:pt x="3784" y="0"/>
                      <a:pt x="1906"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3" name="Google Shape;1803;p17"/>
              <p:cNvSpPr/>
              <p:nvPr/>
            </p:nvSpPr>
            <p:spPr>
              <a:xfrm rot="5400000">
                <a:off x="2577163" y="2352313"/>
                <a:ext cx="94600" cy="73500"/>
              </a:xfrm>
              <a:custGeom>
                <a:rect b="b" l="l" r="r" t="t"/>
                <a:pathLst>
                  <a:path extrusionOk="0" h="2940" w="3784">
                    <a:moveTo>
                      <a:pt x="1879" y="0"/>
                    </a:moveTo>
                    <a:cubicBezTo>
                      <a:pt x="1" y="0"/>
                      <a:pt x="1" y="2940"/>
                      <a:pt x="1879" y="2940"/>
                    </a:cubicBezTo>
                    <a:cubicBezTo>
                      <a:pt x="3784" y="2940"/>
                      <a:pt x="3784" y="0"/>
                      <a:pt x="1879"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4" name="Google Shape;1804;p17"/>
              <p:cNvSpPr/>
              <p:nvPr/>
            </p:nvSpPr>
            <p:spPr>
              <a:xfrm rot="5400000">
                <a:off x="2670363" y="2201288"/>
                <a:ext cx="94600" cy="73500"/>
              </a:xfrm>
              <a:custGeom>
                <a:rect b="b" l="l" r="r" t="t"/>
                <a:pathLst>
                  <a:path extrusionOk="0" h="2940" w="3784">
                    <a:moveTo>
                      <a:pt x="1905" y="0"/>
                    </a:moveTo>
                    <a:cubicBezTo>
                      <a:pt x="0" y="0"/>
                      <a:pt x="0" y="2939"/>
                      <a:pt x="1905" y="2939"/>
                    </a:cubicBezTo>
                    <a:cubicBezTo>
                      <a:pt x="3783" y="2939"/>
                      <a:pt x="3783" y="0"/>
                      <a:pt x="1905"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5" name="Google Shape;1805;p17"/>
              <p:cNvSpPr/>
              <p:nvPr/>
            </p:nvSpPr>
            <p:spPr>
              <a:xfrm rot="5400000">
                <a:off x="2732300" y="2322375"/>
                <a:ext cx="80300" cy="79625"/>
              </a:xfrm>
              <a:custGeom>
                <a:rect b="b" l="l" r="r" t="t"/>
                <a:pathLst>
                  <a:path extrusionOk="0" h="3185" w="3212">
                    <a:moveTo>
                      <a:pt x="1742" y="1"/>
                    </a:moveTo>
                    <a:lnTo>
                      <a:pt x="1361" y="55"/>
                    </a:lnTo>
                    <a:cubicBezTo>
                      <a:pt x="1116" y="137"/>
                      <a:pt x="899" y="246"/>
                      <a:pt x="708" y="436"/>
                    </a:cubicBezTo>
                    <a:lnTo>
                      <a:pt x="463" y="654"/>
                    </a:lnTo>
                    <a:cubicBezTo>
                      <a:pt x="327" y="790"/>
                      <a:pt x="218" y="953"/>
                      <a:pt x="164" y="1144"/>
                    </a:cubicBezTo>
                    <a:cubicBezTo>
                      <a:pt x="1" y="1498"/>
                      <a:pt x="1" y="1906"/>
                      <a:pt x="164" y="2260"/>
                    </a:cubicBezTo>
                    <a:cubicBezTo>
                      <a:pt x="218" y="2450"/>
                      <a:pt x="327" y="2613"/>
                      <a:pt x="463" y="2749"/>
                    </a:cubicBezTo>
                    <a:lnTo>
                      <a:pt x="763" y="2967"/>
                    </a:lnTo>
                    <a:cubicBezTo>
                      <a:pt x="1008" y="3103"/>
                      <a:pt x="1252" y="3185"/>
                      <a:pt x="1525" y="3185"/>
                    </a:cubicBezTo>
                    <a:lnTo>
                      <a:pt x="1906" y="3130"/>
                    </a:lnTo>
                    <a:cubicBezTo>
                      <a:pt x="2151" y="3049"/>
                      <a:pt x="2368" y="2913"/>
                      <a:pt x="2559" y="2749"/>
                    </a:cubicBezTo>
                    <a:lnTo>
                      <a:pt x="2776" y="2505"/>
                    </a:lnTo>
                    <a:cubicBezTo>
                      <a:pt x="2913" y="2368"/>
                      <a:pt x="3021" y="2205"/>
                      <a:pt x="3076" y="2042"/>
                    </a:cubicBezTo>
                    <a:cubicBezTo>
                      <a:pt x="3185" y="1851"/>
                      <a:pt x="3212" y="1661"/>
                      <a:pt x="3212" y="1470"/>
                    </a:cubicBezTo>
                    <a:cubicBezTo>
                      <a:pt x="3212" y="1280"/>
                      <a:pt x="3185" y="1089"/>
                      <a:pt x="3076" y="899"/>
                    </a:cubicBezTo>
                    <a:cubicBezTo>
                      <a:pt x="3021" y="736"/>
                      <a:pt x="2913" y="572"/>
                      <a:pt x="2776" y="436"/>
                    </a:cubicBezTo>
                    <a:lnTo>
                      <a:pt x="2477" y="219"/>
                    </a:lnTo>
                    <a:cubicBezTo>
                      <a:pt x="2259" y="82"/>
                      <a:pt x="2014" y="1"/>
                      <a:pt x="1742"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6" name="Google Shape;1806;p17"/>
              <p:cNvSpPr/>
              <p:nvPr/>
            </p:nvSpPr>
            <p:spPr>
              <a:xfrm rot="5400000">
                <a:off x="2887750" y="2326775"/>
                <a:ext cx="99350" cy="84425"/>
              </a:xfrm>
              <a:custGeom>
                <a:rect b="b" l="l" r="r" t="t"/>
                <a:pathLst>
                  <a:path extrusionOk="0" h="3377" w="3974">
                    <a:moveTo>
                      <a:pt x="2325" y="0"/>
                    </a:moveTo>
                    <a:cubicBezTo>
                      <a:pt x="2071" y="0"/>
                      <a:pt x="1821" y="66"/>
                      <a:pt x="1606" y="192"/>
                    </a:cubicBezTo>
                    <a:lnTo>
                      <a:pt x="899" y="654"/>
                    </a:lnTo>
                    <a:cubicBezTo>
                      <a:pt x="572" y="845"/>
                      <a:pt x="327" y="1171"/>
                      <a:pt x="218" y="1525"/>
                    </a:cubicBezTo>
                    <a:cubicBezTo>
                      <a:pt x="1" y="2314"/>
                      <a:pt x="463" y="3104"/>
                      <a:pt x="1225" y="3321"/>
                    </a:cubicBezTo>
                    <a:cubicBezTo>
                      <a:pt x="1356" y="3359"/>
                      <a:pt x="1490" y="3377"/>
                      <a:pt x="1624" y="3377"/>
                    </a:cubicBezTo>
                    <a:cubicBezTo>
                      <a:pt x="1880" y="3377"/>
                      <a:pt x="2136" y="3310"/>
                      <a:pt x="2368" y="3185"/>
                    </a:cubicBezTo>
                    <a:lnTo>
                      <a:pt x="3076" y="2723"/>
                    </a:lnTo>
                    <a:cubicBezTo>
                      <a:pt x="3403" y="2532"/>
                      <a:pt x="3647" y="2205"/>
                      <a:pt x="3756" y="1852"/>
                    </a:cubicBezTo>
                    <a:cubicBezTo>
                      <a:pt x="3974" y="1062"/>
                      <a:pt x="3511" y="246"/>
                      <a:pt x="2722" y="56"/>
                    </a:cubicBezTo>
                    <a:cubicBezTo>
                      <a:pt x="2591" y="18"/>
                      <a:pt x="2457" y="0"/>
                      <a:pt x="2325"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7" name="Google Shape;1807;p17"/>
              <p:cNvSpPr/>
              <p:nvPr/>
            </p:nvSpPr>
            <p:spPr>
              <a:xfrm rot="5400000">
                <a:off x="2650638" y="2473413"/>
                <a:ext cx="81675" cy="79625"/>
              </a:xfrm>
              <a:custGeom>
                <a:rect b="b" l="l" r="r" t="t"/>
                <a:pathLst>
                  <a:path extrusionOk="0" h="3185" w="3267">
                    <a:moveTo>
                      <a:pt x="1770" y="0"/>
                    </a:moveTo>
                    <a:lnTo>
                      <a:pt x="1362" y="55"/>
                    </a:lnTo>
                    <a:cubicBezTo>
                      <a:pt x="1117" y="136"/>
                      <a:pt x="899" y="272"/>
                      <a:pt x="708" y="436"/>
                    </a:cubicBezTo>
                    <a:lnTo>
                      <a:pt x="491" y="681"/>
                    </a:lnTo>
                    <a:cubicBezTo>
                      <a:pt x="355" y="790"/>
                      <a:pt x="246" y="953"/>
                      <a:pt x="191" y="1143"/>
                    </a:cubicBezTo>
                    <a:cubicBezTo>
                      <a:pt x="1" y="1497"/>
                      <a:pt x="1" y="1905"/>
                      <a:pt x="191" y="2286"/>
                    </a:cubicBezTo>
                    <a:cubicBezTo>
                      <a:pt x="246" y="2450"/>
                      <a:pt x="355" y="2613"/>
                      <a:pt x="491" y="2749"/>
                    </a:cubicBezTo>
                    <a:lnTo>
                      <a:pt x="790" y="2967"/>
                    </a:lnTo>
                    <a:cubicBezTo>
                      <a:pt x="1008" y="3103"/>
                      <a:pt x="1253" y="3184"/>
                      <a:pt x="1525" y="3184"/>
                    </a:cubicBezTo>
                    <a:lnTo>
                      <a:pt x="1906" y="3130"/>
                    </a:lnTo>
                    <a:cubicBezTo>
                      <a:pt x="2151" y="3048"/>
                      <a:pt x="2396" y="2939"/>
                      <a:pt x="2559" y="2749"/>
                    </a:cubicBezTo>
                    <a:lnTo>
                      <a:pt x="2804" y="2504"/>
                    </a:lnTo>
                    <a:cubicBezTo>
                      <a:pt x="2940" y="2395"/>
                      <a:pt x="3049" y="2232"/>
                      <a:pt x="3103" y="2041"/>
                    </a:cubicBezTo>
                    <a:cubicBezTo>
                      <a:pt x="3267" y="1688"/>
                      <a:pt x="3267" y="1279"/>
                      <a:pt x="3103" y="898"/>
                    </a:cubicBezTo>
                    <a:cubicBezTo>
                      <a:pt x="3049" y="735"/>
                      <a:pt x="2940" y="572"/>
                      <a:pt x="2804" y="436"/>
                    </a:cubicBezTo>
                    <a:lnTo>
                      <a:pt x="2505" y="218"/>
                    </a:lnTo>
                    <a:cubicBezTo>
                      <a:pt x="2260" y="82"/>
                      <a:pt x="2015" y="0"/>
                      <a:pt x="1770"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8" name="Google Shape;1808;p17"/>
              <p:cNvSpPr/>
              <p:nvPr/>
            </p:nvSpPr>
            <p:spPr>
              <a:xfrm rot="5400000">
                <a:off x="2484650" y="2474100"/>
                <a:ext cx="94575" cy="73500"/>
              </a:xfrm>
              <a:custGeom>
                <a:rect b="b" l="l" r="r" t="t"/>
                <a:pathLst>
                  <a:path extrusionOk="0" h="2940" w="3783">
                    <a:moveTo>
                      <a:pt x="1878" y="1"/>
                    </a:moveTo>
                    <a:cubicBezTo>
                      <a:pt x="0" y="1"/>
                      <a:pt x="0" y="2940"/>
                      <a:pt x="1878" y="2940"/>
                    </a:cubicBezTo>
                    <a:cubicBezTo>
                      <a:pt x="3756" y="2940"/>
                      <a:pt x="3783" y="1"/>
                      <a:pt x="1878"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9" name="Google Shape;1809;p17"/>
              <p:cNvSpPr/>
              <p:nvPr/>
            </p:nvSpPr>
            <p:spPr>
              <a:xfrm rot="5400000">
                <a:off x="2403325" y="2422050"/>
                <a:ext cx="95275" cy="73500"/>
              </a:xfrm>
              <a:custGeom>
                <a:rect b="b" l="l" r="r" t="t"/>
                <a:pathLst>
                  <a:path extrusionOk="0" h="2940" w="3811">
                    <a:moveTo>
                      <a:pt x="1906" y="0"/>
                    </a:moveTo>
                    <a:cubicBezTo>
                      <a:pt x="28" y="0"/>
                      <a:pt x="1" y="2939"/>
                      <a:pt x="1906" y="2939"/>
                    </a:cubicBezTo>
                    <a:cubicBezTo>
                      <a:pt x="3783" y="2939"/>
                      <a:pt x="3811" y="0"/>
                      <a:pt x="1906"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810" name="Google Shape;1810;p17"/>
            <p:cNvGrpSpPr/>
            <p:nvPr/>
          </p:nvGrpSpPr>
          <p:grpSpPr>
            <a:xfrm>
              <a:off x="5989150" y="4702354"/>
              <a:ext cx="1257387" cy="441140"/>
              <a:chOff x="2493391" y="4471347"/>
              <a:chExt cx="1915872" cy="672162"/>
            </a:xfrm>
          </p:grpSpPr>
          <p:sp>
            <p:nvSpPr>
              <p:cNvPr id="1811" name="Google Shape;1811;p17"/>
              <p:cNvSpPr/>
              <p:nvPr/>
            </p:nvSpPr>
            <p:spPr>
              <a:xfrm>
                <a:off x="2493391" y="4850751"/>
                <a:ext cx="451700" cy="292758"/>
              </a:xfrm>
              <a:custGeom>
                <a:rect b="b" l="l" r="r" t="t"/>
                <a:pathLst>
                  <a:path extrusionOk="0" h="11908" w="18373">
                    <a:moveTo>
                      <a:pt x="5673" y="0"/>
                    </a:moveTo>
                    <a:cubicBezTo>
                      <a:pt x="4035" y="0"/>
                      <a:pt x="2462" y="720"/>
                      <a:pt x="1365" y="1954"/>
                    </a:cubicBezTo>
                    <a:cubicBezTo>
                      <a:pt x="0" y="3717"/>
                      <a:pt x="114" y="6220"/>
                      <a:pt x="455" y="8438"/>
                    </a:cubicBezTo>
                    <a:cubicBezTo>
                      <a:pt x="569" y="9632"/>
                      <a:pt x="797" y="10770"/>
                      <a:pt x="967" y="11908"/>
                    </a:cubicBezTo>
                    <a:lnTo>
                      <a:pt x="18373" y="11908"/>
                    </a:lnTo>
                    <a:cubicBezTo>
                      <a:pt x="17008" y="8552"/>
                      <a:pt x="14903" y="5537"/>
                      <a:pt x="12230" y="3091"/>
                    </a:cubicBezTo>
                    <a:cubicBezTo>
                      <a:pt x="10751" y="1669"/>
                      <a:pt x="8931" y="645"/>
                      <a:pt x="6883" y="133"/>
                    </a:cubicBezTo>
                    <a:cubicBezTo>
                      <a:pt x="6480" y="44"/>
                      <a:pt x="6074" y="0"/>
                      <a:pt x="5673"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2" name="Google Shape;1812;p17"/>
              <p:cNvSpPr/>
              <p:nvPr/>
            </p:nvSpPr>
            <p:spPr>
              <a:xfrm>
                <a:off x="2995429" y="4471347"/>
                <a:ext cx="1413834" cy="672154"/>
              </a:xfrm>
              <a:custGeom>
                <a:rect b="b" l="l" r="r" t="t"/>
                <a:pathLst>
                  <a:path extrusionOk="0" h="27340" w="57508">
                    <a:moveTo>
                      <a:pt x="21232" y="0"/>
                    </a:moveTo>
                    <a:cubicBezTo>
                      <a:pt x="15844" y="0"/>
                      <a:pt x="9133" y="3730"/>
                      <a:pt x="6258" y="6692"/>
                    </a:cubicBezTo>
                    <a:cubicBezTo>
                      <a:pt x="1366" y="11641"/>
                      <a:pt x="1" y="20457"/>
                      <a:pt x="4608" y="25747"/>
                    </a:cubicBezTo>
                    <a:cubicBezTo>
                      <a:pt x="5120" y="26316"/>
                      <a:pt x="5689" y="26885"/>
                      <a:pt x="6314" y="27340"/>
                    </a:cubicBezTo>
                    <a:lnTo>
                      <a:pt x="57507" y="27340"/>
                    </a:lnTo>
                    <a:cubicBezTo>
                      <a:pt x="56028" y="22675"/>
                      <a:pt x="52047" y="19149"/>
                      <a:pt x="47212" y="18353"/>
                    </a:cubicBezTo>
                    <a:cubicBezTo>
                      <a:pt x="46475" y="18253"/>
                      <a:pt x="45731" y="18216"/>
                      <a:pt x="44984" y="18216"/>
                    </a:cubicBezTo>
                    <a:cubicBezTo>
                      <a:pt x="42863" y="18216"/>
                      <a:pt x="40716" y="18513"/>
                      <a:pt x="38625" y="18513"/>
                    </a:cubicBezTo>
                    <a:cubicBezTo>
                      <a:pt x="37245" y="18513"/>
                      <a:pt x="35890" y="18383"/>
                      <a:pt x="34584" y="17954"/>
                    </a:cubicBezTo>
                    <a:cubicBezTo>
                      <a:pt x="25597" y="14997"/>
                      <a:pt x="31626" y="5156"/>
                      <a:pt x="25654" y="1174"/>
                    </a:cubicBezTo>
                    <a:cubicBezTo>
                      <a:pt x="24402" y="349"/>
                      <a:pt x="22879" y="0"/>
                      <a:pt x="21232"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3" name="Google Shape;1813;p17"/>
              <p:cNvSpPr/>
              <p:nvPr/>
            </p:nvSpPr>
            <p:spPr>
              <a:xfrm>
                <a:off x="2770716" y="4537236"/>
                <a:ext cx="501362" cy="407201"/>
              </a:xfrm>
              <a:custGeom>
                <a:rect b="b" l="l" r="r" t="t"/>
                <a:pathLst>
                  <a:path extrusionOk="0" h="16563" w="20393">
                    <a:moveTo>
                      <a:pt x="1205" y="1"/>
                    </a:moveTo>
                    <a:cubicBezTo>
                      <a:pt x="626" y="1"/>
                      <a:pt x="1" y="521"/>
                      <a:pt x="267" y="1168"/>
                    </a:cubicBezTo>
                    <a:cubicBezTo>
                      <a:pt x="3396" y="8562"/>
                      <a:pt x="9539" y="14876"/>
                      <a:pt x="17673" y="16526"/>
                    </a:cubicBezTo>
                    <a:cubicBezTo>
                      <a:pt x="17801" y="16551"/>
                      <a:pt x="17925" y="16562"/>
                      <a:pt x="18043" y="16562"/>
                    </a:cubicBezTo>
                    <a:cubicBezTo>
                      <a:pt x="19809" y="16562"/>
                      <a:pt x="20392" y="13930"/>
                      <a:pt x="18526" y="13397"/>
                    </a:cubicBezTo>
                    <a:cubicBezTo>
                      <a:pt x="11473" y="11463"/>
                      <a:pt x="5159" y="7197"/>
                      <a:pt x="1917" y="428"/>
                    </a:cubicBezTo>
                    <a:cubicBezTo>
                      <a:pt x="1766" y="127"/>
                      <a:pt x="1491" y="1"/>
                      <a:pt x="1205"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1814" name="Google Shape;1814;p17"/>
          <p:cNvSpPr txBox="1"/>
          <p:nvPr>
            <p:ph idx="1" type="subTitle"/>
          </p:nvPr>
        </p:nvSpPr>
        <p:spPr>
          <a:xfrm>
            <a:off x="827252" y="3431296"/>
            <a:ext cx="2103300" cy="371400"/>
          </a:xfrm>
          <a:prstGeom prst="rect">
            <a:avLst/>
          </a:prstGeom>
          <a:solidFill>
            <a:schemeClr val="dk1"/>
          </a:solidFill>
        </p:spPr>
        <p:txBody>
          <a:bodyPr anchorCtr="0" anchor="ctr" bIns="91425" lIns="91425" spcFirstLastPara="1" rIns="91425" wrap="square" tIns="91425">
            <a:noAutofit/>
          </a:bodyPr>
          <a:lstStyle>
            <a:lvl1pPr lvl="0" rtl="0" algn="ctr">
              <a:lnSpc>
                <a:spcPct val="100000"/>
              </a:lnSpc>
              <a:spcBef>
                <a:spcPts val="0"/>
              </a:spcBef>
              <a:spcAft>
                <a:spcPts val="0"/>
              </a:spcAft>
              <a:buNone/>
              <a:defRPr sz="1900">
                <a:solidFill>
                  <a:schemeClr val="lt1"/>
                </a:solidFill>
                <a:latin typeface="Encode Sans Expanded Medium"/>
                <a:ea typeface="Encode Sans Expanded Medium"/>
                <a:cs typeface="Encode Sans Expanded Medium"/>
                <a:sym typeface="Encode Sans Expanded Medium"/>
              </a:defRPr>
            </a:lvl1pPr>
            <a:lvl2pPr lvl="1" rtl="0">
              <a:lnSpc>
                <a:spcPct val="100000"/>
              </a:lnSpc>
              <a:spcBef>
                <a:spcPts val="0"/>
              </a:spcBef>
              <a:spcAft>
                <a:spcPts val="0"/>
              </a:spcAft>
              <a:buNone/>
              <a:defRPr sz="1900">
                <a:solidFill>
                  <a:schemeClr val="lt1"/>
                </a:solidFill>
                <a:latin typeface="Encode Sans Expanded Medium"/>
                <a:ea typeface="Encode Sans Expanded Medium"/>
                <a:cs typeface="Encode Sans Expanded Medium"/>
                <a:sym typeface="Encode Sans Expanded Medium"/>
              </a:defRPr>
            </a:lvl2pPr>
            <a:lvl3pPr lvl="2" rtl="0">
              <a:lnSpc>
                <a:spcPct val="100000"/>
              </a:lnSpc>
              <a:spcBef>
                <a:spcPts val="0"/>
              </a:spcBef>
              <a:spcAft>
                <a:spcPts val="0"/>
              </a:spcAft>
              <a:buNone/>
              <a:defRPr sz="1900">
                <a:solidFill>
                  <a:schemeClr val="lt1"/>
                </a:solidFill>
                <a:latin typeface="Encode Sans Expanded Medium"/>
                <a:ea typeface="Encode Sans Expanded Medium"/>
                <a:cs typeface="Encode Sans Expanded Medium"/>
                <a:sym typeface="Encode Sans Expanded Medium"/>
              </a:defRPr>
            </a:lvl3pPr>
            <a:lvl4pPr lvl="3" rtl="0">
              <a:lnSpc>
                <a:spcPct val="100000"/>
              </a:lnSpc>
              <a:spcBef>
                <a:spcPts val="0"/>
              </a:spcBef>
              <a:spcAft>
                <a:spcPts val="0"/>
              </a:spcAft>
              <a:buNone/>
              <a:defRPr sz="1900">
                <a:solidFill>
                  <a:schemeClr val="lt1"/>
                </a:solidFill>
                <a:latin typeface="Encode Sans Expanded Medium"/>
                <a:ea typeface="Encode Sans Expanded Medium"/>
                <a:cs typeface="Encode Sans Expanded Medium"/>
                <a:sym typeface="Encode Sans Expanded Medium"/>
              </a:defRPr>
            </a:lvl4pPr>
            <a:lvl5pPr lvl="4" rtl="0">
              <a:lnSpc>
                <a:spcPct val="100000"/>
              </a:lnSpc>
              <a:spcBef>
                <a:spcPts val="0"/>
              </a:spcBef>
              <a:spcAft>
                <a:spcPts val="0"/>
              </a:spcAft>
              <a:buNone/>
              <a:defRPr sz="1900">
                <a:solidFill>
                  <a:schemeClr val="lt1"/>
                </a:solidFill>
                <a:latin typeface="Encode Sans Expanded Medium"/>
                <a:ea typeface="Encode Sans Expanded Medium"/>
                <a:cs typeface="Encode Sans Expanded Medium"/>
                <a:sym typeface="Encode Sans Expanded Medium"/>
              </a:defRPr>
            </a:lvl5pPr>
            <a:lvl6pPr lvl="5" rtl="0">
              <a:lnSpc>
                <a:spcPct val="100000"/>
              </a:lnSpc>
              <a:spcBef>
                <a:spcPts val="0"/>
              </a:spcBef>
              <a:spcAft>
                <a:spcPts val="0"/>
              </a:spcAft>
              <a:buNone/>
              <a:defRPr sz="1900">
                <a:solidFill>
                  <a:schemeClr val="lt1"/>
                </a:solidFill>
                <a:latin typeface="Encode Sans Expanded Medium"/>
                <a:ea typeface="Encode Sans Expanded Medium"/>
                <a:cs typeface="Encode Sans Expanded Medium"/>
                <a:sym typeface="Encode Sans Expanded Medium"/>
              </a:defRPr>
            </a:lvl6pPr>
            <a:lvl7pPr lvl="6" rtl="0">
              <a:lnSpc>
                <a:spcPct val="100000"/>
              </a:lnSpc>
              <a:spcBef>
                <a:spcPts val="0"/>
              </a:spcBef>
              <a:spcAft>
                <a:spcPts val="0"/>
              </a:spcAft>
              <a:buNone/>
              <a:defRPr sz="1900">
                <a:solidFill>
                  <a:schemeClr val="lt1"/>
                </a:solidFill>
                <a:latin typeface="Encode Sans Expanded Medium"/>
                <a:ea typeface="Encode Sans Expanded Medium"/>
                <a:cs typeface="Encode Sans Expanded Medium"/>
                <a:sym typeface="Encode Sans Expanded Medium"/>
              </a:defRPr>
            </a:lvl7pPr>
            <a:lvl8pPr lvl="7" rtl="0">
              <a:lnSpc>
                <a:spcPct val="100000"/>
              </a:lnSpc>
              <a:spcBef>
                <a:spcPts val="0"/>
              </a:spcBef>
              <a:spcAft>
                <a:spcPts val="0"/>
              </a:spcAft>
              <a:buNone/>
              <a:defRPr sz="1900">
                <a:solidFill>
                  <a:schemeClr val="lt1"/>
                </a:solidFill>
                <a:latin typeface="Encode Sans Expanded Medium"/>
                <a:ea typeface="Encode Sans Expanded Medium"/>
                <a:cs typeface="Encode Sans Expanded Medium"/>
                <a:sym typeface="Encode Sans Expanded Medium"/>
              </a:defRPr>
            </a:lvl8pPr>
            <a:lvl9pPr lvl="8" rtl="0">
              <a:lnSpc>
                <a:spcPct val="100000"/>
              </a:lnSpc>
              <a:spcBef>
                <a:spcPts val="0"/>
              </a:spcBef>
              <a:spcAft>
                <a:spcPts val="0"/>
              </a:spcAft>
              <a:buNone/>
              <a:defRPr sz="1900">
                <a:solidFill>
                  <a:schemeClr val="lt1"/>
                </a:solidFill>
                <a:latin typeface="Encode Sans Expanded Medium"/>
                <a:ea typeface="Encode Sans Expanded Medium"/>
                <a:cs typeface="Encode Sans Expanded Medium"/>
                <a:sym typeface="Encode Sans Expanded Medium"/>
              </a:defRPr>
            </a:lvl9pPr>
          </a:lstStyle>
          <a:p/>
        </p:txBody>
      </p:sp>
      <p:sp>
        <p:nvSpPr>
          <p:cNvPr id="1815" name="Google Shape;1815;p17"/>
          <p:cNvSpPr txBox="1"/>
          <p:nvPr>
            <p:ph idx="2" type="subTitle"/>
          </p:nvPr>
        </p:nvSpPr>
        <p:spPr>
          <a:xfrm>
            <a:off x="827252" y="3831541"/>
            <a:ext cx="2103300" cy="5922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None/>
              <a:defRPr/>
            </a:lvl1pPr>
            <a:lvl2pPr lvl="1" rtl="0">
              <a:lnSpc>
                <a:spcPct val="100000"/>
              </a:lnSpc>
              <a:spcBef>
                <a:spcPts val="0"/>
              </a:spcBef>
              <a:spcAft>
                <a:spcPts val="0"/>
              </a:spcAft>
              <a:buNone/>
              <a:defRPr/>
            </a:lvl2pPr>
            <a:lvl3pPr lvl="2" rtl="0">
              <a:lnSpc>
                <a:spcPct val="100000"/>
              </a:lnSpc>
              <a:spcBef>
                <a:spcPts val="0"/>
              </a:spcBef>
              <a:spcAft>
                <a:spcPts val="0"/>
              </a:spcAft>
              <a:buNone/>
              <a:defRPr/>
            </a:lvl3pPr>
            <a:lvl4pPr lvl="3" rtl="0">
              <a:lnSpc>
                <a:spcPct val="100000"/>
              </a:lnSpc>
              <a:spcBef>
                <a:spcPts val="0"/>
              </a:spcBef>
              <a:spcAft>
                <a:spcPts val="0"/>
              </a:spcAft>
              <a:buNone/>
              <a:defRPr/>
            </a:lvl4pPr>
            <a:lvl5pPr lvl="4" rtl="0">
              <a:lnSpc>
                <a:spcPct val="100000"/>
              </a:lnSpc>
              <a:spcBef>
                <a:spcPts val="0"/>
              </a:spcBef>
              <a:spcAft>
                <a:spcPts val="0"/>
              </a:spcAft>
              <a:buNone/>
              <a:defRPr/>
            </a:lvl5pPr>
            <a:lvl6pPr lvl="5" rtl="0">
              <a:lnSpc>
                <a:spcPct val="100000"/>
              </a:lnSpc>
              <a:spcBef>
                <a:spcPts val="0"/>
              </a:spcBef>
              <a:spcAft>
                <a:spcPts val="0"/>
              </a:spcAft>
              <a:buNone/>
              <a:defRPr/>
            </a:lvl6pPr>
            <a:lvl7pPr lvl="6" rtl="0">
              <a:lnSpc>
                <a:spcPct val="100000"/>
              </a:lnSpc>
              <a:spcBef>
                <a:spcPts val="0"/>
              </a:spcBef>
              <a:spcAft>
                <a:spcPts val="0"/>
              </a:spcAft>
              <a:buNone/>
              <a:defRPr/>
            </a:lvl7pPr>
            <a:lvl8pPr lvl="7" rtl="0">
              <a:lnSpc>
                <a:spcPct val="100000"/>
              </a:lnSpc>
              <a:spcBef>
                <a:spcPts val="0"/>
              </a:spcBef>
              <a:spcAft>
                <a:spcPts val="0"/>
              </a:spcAft>
              <a:buNone/>
              <a:defRPr/>
            </a:lvl8pPr>
            <a:lvl9pPr lvl="8" rtl="0">
              <a:lnSpc>
                <a:spcPct val="100000"/>
              </a:lnSpc>
              <a:spcBef>
                <a:spcPts val="0"/>
              </a:spcBef>
              <a:spcAft>
                <a:spcPts val="0"/>
              </a:spcAft>
              <a:buNone/>
              <a:defRPr/>
            </a:lvl9pPr>
          </a:lstStyle>
          <a:p/>
        </p:txBody>
      </p:sp>
      <p:sp>
        <p:nvSpPr>
          <p:cNvPr id="1816" name="Google Shape;1816;p17"/>
          <p:cNvSpPr txBox="1"/>
          <p:nvPr>
            <p:ph idx="3" type="subTitle"/>
          </p:nvPr>
        </p:nvSpPr>
        <p:spPr>
          <a:xfrm>
            <a:off x="3520350" y="3431296"/>
            <a:ext cx="2103300" cy="371400"/>
          </a:xfrm>
          <a:prstGeom prst="rect">
            <a:avLst/>
          </a:prstGeom>
          <a:solidFill>
            <a:schemeClr val="dk1"/>
          </a:solidFill>
        </p:spPr>
        <p:txBody>
          <a:bodyPr anchorCtr="0" anchor="ctr" bIns="91425" lIns="91425" spcFirstLastPara="1" rIns="91425" wrap="square" tIns="91425">
            <a:noAutofit/>
          </a:bodyPr>
          <a:lstStyle>
            <a:lvl1pPr lvl="0" rtl="0" algn="ctr">
              <a:lnSpc>
                <a:spcPct val="100000"/>
              </a:lnSpc>
              <a:spcBef>
                <a:spcPts val="0"/>
              </a:spcBef>
              <a:spcAft>
                <a:spcPts val="0"/>
              </a:spcAft>
              <a:buNone/>
              <a:defRPr sz="1900">
                <a:solidFill>
                  <a:schemeClr val="lt1"/>
                </a:solidFill>
                <a:latin typeface="Encode Sans Expanded Medium"/>
                <a:ea typeface="Encode Sans Expanded Medium"/>
                <a:cs typeface="Encode Sans Expanded Medium"/>
                <a:sym typeface="Encode Sans Expanded Medium"/>
              </a:defRPr>
            </a:lvl1pPr>
            <a:lvl2pPr lvl="1" rtl="0">
              <a:lnSpc>
                <a:spcPct val="100000"/>
              </a:lnSpc>
              <a:spcBef>
                <a:spcPts val="0"/>
              </a:spcBef>
              <a:spcAft>
                <a:spcPts val="0"/>
              </a:spcAft>
              <a:buNone/>
              <a:defRPr sz="1900">
                <a:solidFill>
                  <a:schemeClr val="lt1"/>
                </a:solidFill>
                <a:latin typeface="Encode Sans Expanded Medium"/>
                <a:ea typeface="Encode Sans Expanded Medium"/>
                <a:cs typeface="Encode Sans Expanded Medium"/>
                <a:sym typeface="Encode Sans Expanded Medium"/>
              </a:defRPr>
            </a:lvl2pPr>
            <a:lvl3pPr lvl="2" rtl="0">
              <a:lnSpc>
                <a:spcPct val="100000"/>
              </a:lnSpc>
              <a:spcBef>
                <a:spcPts val="0"/>
              </a:spcBef>
              <a:spcAft>
                <a:spcPts val="0"/>
              </a:spcAft>
              <a:buNone/>
              <a:defRPr sz="1900">
                <a:solidFill>
                  <a:schemeClr val="lt1"/>
                </a:solidFill>
                <a:latin typeface="Encode Sans Expanded Medium"/>
                <a:ea typeface="Encode Sans Expanded Medium"/>
                <a:cs typeface="Encode Sans Expanded Medium"/>
                <a:sym typeface="Encode Sans Expanded Medium"/>
              </a:defRPr>
            </a:lvl3pPr>
            <a:lvl4pPr lvl="3" rtl="0">
              <a:lnSpc>
                <a:spcPct val="100000"/>
              </a:lnSpc>
              <a:spcBef>
                <a:spcPts val="0"/>
              </a:spcBef>
              <a:spcAft>
                <a:spcPts val="0"/>
              </a:spcAft>
              <a:buNone/>
              <a:defRPr sz="1900">
                <a:solidFill>
                  <a:schemeClr val="lt1"/>
                </a:solidFill>
                <a:latin typeface="Encode Sans Expanded Medium"/>
                <a:ea typeface="Encode Sans Expanded Medium"/>
                <a:cs typeface="Encode Sans Expanded Medium"/>
                <a:sym typeface="Encode Sans Expanded Medium"/>
              </a:defRPr>
            </a:lvl4pPr>
            <a:lvl5pPr lvl="4" rtl="0">
              <a:lnSpc>
                <a:spcPct val="100000"/>
              </a:lnSpc>
              <a:spcBef>
                <a:spcPts val="0"/>
              </a:spcBef>
              <a:spcAft>
                <a:spcPts val="0"/>
              </a:spcAft>
              <a:buNone/>
              <a:defRPr sz="1900">
                <a:solidFill>
                  <a:schemeClr val="lt1"/>
                </a:solidFill>
                <a:latin typeface="Encode Sans Expanded Medium"/>
                <a:ea typeface="Encode Sans Expanded Medium"/>
                <a:cs typeface="Encode Sans Expanded Medium"/>
                <a:sym typeface="Encode Sans Expanded Medium"/>
              </a:defRPr>
            </a:lvl5pPr>
            <a:lvl6pPr lvl="5" rtl="0">
              <a:lnSpc>
                <a:spcPct val="100000"/>
              </a:lnSpc>
              <a:spcBef>
                <a:spcPts val="0"/>
              </a:spcBef>
              <a:spcAft>
                <a:spcPts val="0"/>
              </a:spcAft>
              <a:buNone/>
              <a:defRPr sz="1900">
                <a:solidFill>
                  <a:schemeClr val="lt1"/>
                </a:solidFill>
                <a:latin typeface="Encode Sans Expanded Medium"/>
                <a:ea typeface="Encode Sans Expanded Medium"/>
                <a:cs typeface="Encode Sans Expanded Medium"/>
                <a:sym typeface="Encode Sans Expanded Medium"/>
              </a:defRPr>
            </a:lvl6pPr>
            <a:lvl7pPr lvl="6" rtl="0">
              <a:lnSpc>
                <a:spcPct val="100000"/>
              </a:lnSpc>
              <a:spcBef>
                <a:spcPts val="0"/>
              </a:spcBef>
              <a:spcAft>
                <a:spcPts val="0"/>
              </a:spcAft>
              <a:buNone/>
              <a:defRPr sz="1900">
                <a:solidFill>
                  <a:schemeClr val="lt1"/>
                </a:solidFill>
                <a:latin typeface="Encode Sans Expanded Medium"/>
                <a:ea typeface="Encode Sans Expanded Medium"/>
                <a:cs typeface="Encode Sans Expanded Medium"/>
                <a:sym typeface="Encode Sans Expanded Medium"/>
              </a:defRPr>
            </a:lvl7pPr>
            <a:lvl8pPr lvl="7" rtl="0">
              <a:lnSpc>
                <a:spcPct val="100000"/>
              </a:lnSpc>
              <a:spcBef>
                <a:spcPts val="0"/>
              </a:spcBef>
              <a:spcAft>
                <a:spcPts val="0"/>
              </a:spcAft>
              <a:buNone/>
              <a:defRPr sz="1900">
                <a:solidFill>
                  <a:schemeClr val="lt1"/>
                </a:solidFill>
                <a:latin typeface="Encode Sans Expanded Medium"/>
                <a:ea typeface="Encode Sans Expanded Medium"/>
                <a:cs typeface="Encode Sans Expanded Medium"/>
                <a:sym typeface="Encode Sans Expanded Medium"/>
              </a:defRPr>
            </a:lvl8pPr>
            <a:lvl9pPr lvl="8" rtl="0">
              <a:lnSpc>
                <a:spcPct val="100000"/>
              </a:lnSpc>
              <a:spcBef>
                <a:spcPts val="0"/>
              </a:spcBef>
              <a:spcAft>
                <a:spcPts val="0"/>
              </a:spcAft>
              <a:buNone/>
              <a:defRPr sz="1900">
                <a:solidFill>
                  <a:schemeClr val="lt1"/>
                </a:solidFill>
                <a:latin typeface="Encode Sans Expanded Medium"/>
                <a:ea typeface="Encode Sans Expanded Medium"/>
                <a:cs typeface="Encode Sans Expanded Medium"/>
                <a:sym typeface="Encode Sans Expanded Medium"/>
              </a:defRPr>
            </a:lvl9pPr>
          </a:lstStyle>
          <a:p/>
        </p:txBody>
      </p:sp>
      <p:sp>
        <p:nvSpPr>
          <p:cNvPr id="1817" name="Google Shape;1817;p17"/>
          <p:cNvSpPr txBox="1"/>
          <p:nvPr>
            <p:ph idx="4" type="subTitle"/>
          </p:nvPr>
        </p:nvSpPr>
        <p:spPr>
          <a:xfrm>
            <a:off x="3520350" y="3831541"/>
            <a:ext cx="2103300" cy="5922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None/>
              <a:defRPr/>
            </a:lvl1pPr>
            <a:lvl2pPr lvl="1" rtl="0">
              <a:lnSpc>
                <a:spcPct val="100000"/>
              </a:lnSpc>
              <a:spcBef>
                <a:spcPts val="0"/>
              </a:spcBef>
              <a:spcAft>
                <a:spcPts val="0"/>
              </a:spcAft>
              <a:buNone/>
              <a:defRPr/>
            </a:lvl2pPr>
            <a:lvl3pPr lvl="2" rtl="0">
              <a:lnSpc>
                <a:spcPct val="100000"/>
              </a:lnSpc>
              <a:spcBef>
                <a:spcPts val="0"/>
              </a:spcBef>
              <a:spcAft>
                <a:spcPts val="0"/>
              </a:spcAft>
              <a:buNone/>
              <a:defRPr/>
            </a:lvl3pPr>
            <a:lvl4pPr lvl="3" rtl="0">
              <a:lnSpc>
                <a:spcPct val="100000"/>
              </a:lnSpc>
              <a:spcBef>
                <a:spcPts val="0"/>
              </a:spcBef>
              <a:spcAft>
                <a:spcPts val="0"/>
              </a:spcAft>
              <a:buNone/>
              <a:defRPr/>
            </a:lvl4pPr>
            <a:lvl5pPr lvl="4" rtl="0">
              <a:lnSpc>
                <a:spcPct val="100000"/>
              </a:lnSpc>
              <a:spcBef>
                <a:spcPts val="0"/>
              </a:spcBef>
              <a:spcAft>
                <a:spcPts val="0"/>
              </a:spcAft>
              <a:buNone/>
              <a:defRPr/>
            </a:lvl5pPr>
            <a:lvl6pPr lvl="5" rtl="0">
              <a:lnSpc>
                <a:spcPct val="100000"/>
              </a:lnSpc>
              <a:spcBef>
                <a:spcPts val="0"/>
              </a:spcBef>
              <a:spcAft>
                <a:spcPts val="0"/>
              </a:spcAft>
              <a:buNone/>
              <a:defRPr/>
            </a:lvl6pPr>
            <a:lvl7pPr lvl="6" rtl="0">
              <a:lnSpc>
                <a:spcPct val="100000"/>
              </a:lnSpc>
              <a:spcBef>
                <a:spcPts val="0"/>
              </a:spcBef>
              <a:spcAft>
                <a:spcPts val="0"/>
              </a:spcAft>
              <a:buNone/>
              <a:defRPr/>
            </a:lvl7pPr>
            <a:lvl8pPr lvl="7" rtl="0">
              <a:lnSpc>
                <a:spcPct val="100000"/>
              </a:lnSpc>
              <a:spcBef>
                <a:spcPts val="0"/>
              </a:spcBef>
              <a:spcAft>
                <a:spcPts val="0"/>
              </a:spcAft>
              <a:buNone/>
              <a:defRPr/>
            </a:lvl8pPr>
            <a:lvl9pPr lvl="8" rtl="0">
              <a:lnSpc>
                <a:spcPct val="100000"/>
              </a:lnSpc>
              <a:spcBef>
                <a:spcPts val="0"/>
              </a:spcBef>
              <a:spcAft>
                <a:spcPts val="0"/>
              </a:spcAft>
              <a:buNone/>
              <a:defRPr/>
            </a:lvl9pPr>
          </a:lstStyle>
          <a:p/>
        </p:txBody>
      </p:sp>
      <p:sp>
        <p:nvSpPr>
          <p:cNvPr id="1818" name="Google Shape;1818;p17"/>
          <p:cNvSpPr txBox="1"/>
          <p:nvPr>
            <p:ph idx="5" type="subTitle"/>
          </p:nvPr>
        </p:nvSpPr>
        <p:spPr>
          <a:xfrm>
            <a:off x="6213448" y="3431296"/>
            <a:ext cx="2103300" cy="371400"/>
          </a:xfrm>
          <a:prstGeom prst="rect">
            <a:avLst/>
          </a:prstGeom>
          <a:solidFill>
            <a:schemeClr val="dk1"/>
          </a:solidFill>
        </p:spPr>
        <p:txBody>
          <a:bodyPr anchorCtr="0" anchor="ctr" bIns="91425" lIns="91425" spcFirstLastPara="1" rIns="91425" wrap="square" tIns="91425">
            <a:noAutofit/>
          </a:bodyPr>
          <a:lstStyle>
            <a:lvl1pPr lvl="0" rtl="0" algn="ctr">
              <a:lnSpc>
                <a:spcPct val="100000"/>
              </a:lnSpc>
              <a:spcBef>
                <a:spcPts val="0"/>
              </a:spcBef>
              <a:spcAft>
                <a:spcPts val="0"/>
              </a:spcAft>
              <a:buNone/>
              <a:defRPr sz="1900">
                <a:solidFill>
                  <a:schemeClr val="lt1"/>
                </a:solidFill>
                <a:latin typeface="Encode Sans Expanded Medium"/>
                <a:ea typeface="Encode Sans Expanded Medium"/>
                <a:cs typeface="Encode Sans Expanded Medium"/>
                <a:sym typeface="Encode Sans Expanded Medium"/>
              </a:defRPr>
            </a:lvl1pPr>
            <a:lvl2pPr lvl="1" rtl="0">
              <a:lnSpc>
                <a:spcPct val="100000"/>
              </a:lnSpc>
              <a:spcBef>
                <a:spcPts val="0"/>
              </a:spcBef>
              <a:spcAft>
                <a:spcPts val="0"/>
              </a:spcAft>
              <a:buNone/>
              <a:defRPr sz="1900">
                <a:solidFill>
                  <a:schemeClr val="lt1"/>
                </a:solidFill>
                <a:latin typeface="Encode Sans Expanded Medium"/>
                <a:ea typeface="Encode Sans Expanded Medium"/>
                <a:cs typeface="Encode Sans Expanded Medium"/>
                <a:sym typeface="Encode Sans Expanded Medium"/>
              </a:defRPr>
            </a:lvl2pPr>
            <a:lvl3pPr lvl="2" rtl="0">
              <a:lnSpc>
                <a:spcPct val="100000"/>
              </a:lnSpc>
              <a:spcBef>
                <a:spcPts val="0"/>
              </a:spcBef>
              <a:spcAft>
                <a:spcPts val="0"/>
              </a:spcAft>
              <a:buNone/>
              <a:defRPr sz="1900">
                <a:solidFill>
                  <a:schemeClr val="lt1"/>
                </a:solidFill>
                <a:latin typeface="Encode Sans Expanded Medium"/>
                <a:ea typeface="Encode Sans Expanded Medium"/>
                <a:cs typeface="Encode Sans Expanded Medium"/>
                <a:sym typeface="Encode Sans Expanded Medium"/>
              </a:defRPr>
            </a:lvl3pPr>
            <a:lvl4pPr lvl="3" rtl="0">
              <a:lnSpc>
                <a:spcPct val="100000"/>
              </a:lnSpc>
              <a:spcBef>
                <a:spcPts val="0"/>
              </a:spcBef>
              <a:spcAft>
                <a:spcPts val="0"/>
              </a:spcAft>
              <a:buNone/>
              <a:defRPr sz="1900">
                <a:solidFill>
                  <a:schemeClr val="lt1"/>
                </a:solidFill>
                <a:latin typeface="Encode Sans Expanded Medium"/>
                <a:ea typeface="Encode Sans Expanded Medium"/>
                <a:cs typeface="Encode Sans Expanded Medium"/>
                <a:sym typeface="Encode Sans Expanded Medium"/>
              </a:defRPr>
            </a:lvl4pPr>
            <a:lvl5pPr lvl="4" rtl="0">
              <a:lnSpc>
                <a:spcPct val="100000"/>
              </a:lnSpc>
              <a:spcBef>
                <a:spcPts val="0"/>
              </a:spcBef>
              <a:spcAft>
                <a:spcPts val="0"/>
              </a:spcAft>
              <a:buNone/>
              <a:defRPr sz="1900">
                <a:solidFill>
                  <a:schemeClr val="lt1"/>
                </a:solidFill>
                <a:latin typeface="Encode Sans Expanded Medium"/>
                <a:ea typeface="Encode Sans Expanded Medium"/>
                <a:cs typeface="Encode Sans Expanded Medium"/>
                <a:sym typeface="Encode Sans Expanded Medium"/>
              </a:defRPr>
            </a:lvl5pPr>
            <a:lvl6pPr lvl="5" rtl="0">
              <a:lnSpc>
                <a:spcPct val="100000"/>
              </a:lnSpc>
              <a:spcBef>
                <a:spcPts val="0"/>
              </a:spcBef>
              <a:spcAft>
                <a:spcPts val="0"/>
              </a:spcAft>
              <a:buNone/>
              <a:defRPr sz="1900">
                <a:solidFill>
                  <a:schemeClr val="lt1"/>
                </a:solidFill>
                <a:latin typeface="Encode Sans Expanded Medium"/>
                <a:ea typeface="Encode Sans Expanded Medium"/>
                <a:cs typeface="Encode Sans Expanded Medium"/>
                <a:sym typeface="Encode Sans Expanded Medium"/>
              </a:defRPr>
            </a:lvl6pPr>
            <a:lvl7pPr lvl="6" rtl="0">
              <a:lnSpc>
                <a:spcPct val="100000"/>
              </a:lnSpc>
              <a:spcBef>
                <a:spcPts val="0"/>
              </a:spcBef>
              <a:spcAft>
                <a:spcPts val="0"/>
              </a:spcAft>
              <a:buNone/>
              <a:defRPr sz="1900">
                <a:solidFill>
                  <a:schemeClr val="lt1"/>
                </a:solidFill>
                <a:latin typeface="Encode Sans Expanded Medium"/>
                <a:ea typeface="Encode Sans Expanded Medium"/>
                <a:cs typeface="Encode Sans Expanded Medium"/>
                <a:sym typeface="Encode Sans Expanded Medium"/>
              </a:defRPr>
            </a:lvl7pPr>
            <a:lvl8pPr lvl="7" rtl="0">
              <a:lnSpc>
                <a:spcPct val="100000"/>
              </a:lnSpc>
              <a:spcBef>
                <a:spcPts val="0"/>
              </a:spcBef>
              <a:spcAft>
                <a:spcPts val="0"/>
              </a:spcAft>
              <a:buNone/>
              <a:defRPr sz="1900">
                <a:solidFill>
                  <a:schemeClr val="lt1"/>
                </a:solidFill>
                <a:latin typeface="Encode Sans Expanded Medium"/>
                <a:ea typeface="Encode Sans Expanded Medium"/>
                <a:cs typeface="Encode Sans Expanded Medium"/>
                <a:sym typeface="Encode Sans Expanded Medium"/>
              </a:defRPr>
            </a:lvl8pPr>
            <a:lvl9pPr lvl="8" rtl="0">
              <a:lnSpc>
                <a:spcPct val="100000"/>
              </a:lnSpc>
              <a:spcBef>
                <a:spcPts val="0"/>
              </a:spcBef>
              <a:spcAft>
                <a:spcPts val="0"/>
              </a:spcAft>
              <a:buNone/>
              <a:defRPr sz="1900">
                <a:solidFill>
                  <a:schemeClr val="lt1"/>
                </a:solidFill>
                <a:latin typeface="Encode Sans Expanded Medium"/>
                <a:ea typeface="Encode Sans Expanded Medium"/>
                <a:cs typeface="Encode Sans Expanded Medium"/>
                <a:sym typeface="Encode Sans Expanded Medium"/>
              </a:defRPr>
            </a:lvl9pPr>
          </a:lstStyle>
          <a:p/>
        </p:txBody>
      </p:sp>
      <p:sp>
        <p:nvSpPr>
          <p:cNvPr id="1819" name="Google Shape;1819;p17"/>
          <p:cNvSpPr txBox="1"/>
          <p:nvPr>
            <p:ph idx="6" type="subTitle"/>
          </p:nvPr>
        </p:nvSpPr>
        <p:spPr>
          <a:xfrm>
            <a:off x="6213448" y="3831541"/>
            <a:ext cx="2103300" cy="5922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None/>
              <a:defRPr/>
            </a:lvl1pPr>
            <a:lvl2pPr lvl="1" rtl="0">
              <a:lnSpc>
                <a:spcPct val="100000"/>
              </a:lnSpc>
              <a:spcBef>
                <a:spcPts val="0"/>
              </a:spcBef>
              <a:spcAft>
                <a:spcPts val="0"/>
              </a:spcAft>
              <a:buNone/>
              <a:defRPr/>
            </a:lvl2pPr>
            <a:lvl3pPr lvl="2" rtl="0">
              <a:lnSpc>
                <a:spcPct val="100000"/>
              </a:lnSpc>
              <a:spcBef>
                <a:spcPts val="0"/>
              </a:spcBef>
              <a:spcAft>
                <a:spcPts val="0"/>
              </a:spcAft>
              <a:buNone/>
              <a:defRPr/>
            </a:lvl3pPr>
            <a:lvl4pPr lvl="3" rtl="0">
              <a:lnSpc>
                <a:spcPct val="100000"/>
              </a:lnSpc>
              <a:spcBef>
                <a:spcPts val="0"/>
              </a:spcBef>
              <a:spcAft>
                <a:spcPts val="0"/>
              </a:spcAft>
              <a:buNone/>
              <a:defRPr/>
            </a:lvl4pPr>
            <a:lvl5pPr lvl="4" rtl="0">
              <a:lnSpc>
                <a:spcPct val="100000"/>
              </a:lnSpc>
              <a:spcBef>
                <a:spcPts val="0"/>
              </a:spcBef>
              <a:spcAft>
                <a:spcPts val="0"/>
              </a:spcAft>
              <a:buNone/>
              <a:defRPr/>
            </a:lvl5pPr>
            <a:lvl6pPr lvl="5" rtl="0">
              <a:lnSpc>
                <a:spcPct val="100000"/>
              </a:lnSpc>
              <a:spcBef>
                <a:spcPts val="0"/>
              </a:spcBef>
              <a:spcAft>
                <a:spcPts val="0"/>
              </a:spcAft>
              <a:buNone/>
              <a:defRPr/>
            </a:lvl6pPr>
            <a:lvl7pPr lvl="6" rtl="0">
              <a:lnSpc>
                <a:spcPct val="100000"/>
              </a:lnSpc>
              <a:spcBef>
                <a:spcPts val="0"/>
              </a:spcBef>
              <a:spcAft>
                <a:spcPts val="0"/>
              </a:spcAft>
              <a:buNone/>
              <a:defRPr/>
            </a:lvl7pPr>
            <a:lvl8pPr lvl="7" rtl="0">
              <a:lnSpc>
                <a:spcPct val="100000"/>
              </a:lnSpc>
              <a:spcBef>
                <a:spcPts val="0"/>
              </a:spcBef>
              <a:spcAft>
                <a:spcPts val="0"/>
              </a:spcAft>
              <a:buNone/>
              <a:defRPr/>
            </a:lvl8pPr>
            <a:lvl9pPr lvl="8" rtl="0">
              <a:lnSpc>
                <a:spcPct val="100000"/>
              </a:lnSpc>
              <a:spcBef>
                <a:spcPts val="0"/>
              </a:spcBef>
              <a:spcAft>
                <a:spcPts val="0"/>
              </a:spcAft>
              <a:buNone/>
              <a:defRPr/>
            </a:lvl9pPr>
          </a:lstStyle>
          <a:p/>
        </p:txBody>
      </p:sp>
      <p:sp>
        <p:nvSpPr>
          <p:cNvPr id="1820" name="Google Shape;1820;p17"/>
          <p:cNvSpPr txBox="1"/>
          <p:nvPr>
            <p:ph type="title"/>
          </p:nvPr>
        </p:nvSpPr>
        <p:spPr>
          <a:xfrm>
            <a:off x="720000" y="387600"/>
            <a:ext cx="7704000" cy="592200"/>
          </a:xfrm>
          <a:prstGeom prst="rect">
            <a:avLst/>
          </a:prstGeom>
          <a:noFill/>
        </p:spPr>
        <p:txBody>
          <a:bodyPr anchorCtr="0" anchor="t" bIns="91425" lIns="91425" spcFirstLastPara="1" rIns="91425" wrap="square" tIns="91425">
            <a:noAutofit/>
          </a:bodyPr>
          <a:lstStyle>
            <a:lvl1pPr lvl="0" rtl="0">
              <a:spcBef>
                <a:spcPts val="0"/>
              </a:spcBef>
              <a:spcAft>
                <a:spcPts val="0"/>
              </a:spcAft>
              <a:buSzPts val="3200"/>
              <a:buFont typeface="Fredoka One"/>
              <a:buNone/>
              <a:defRPr sz="3200"/>
            </a:lvl1pPr>
            <a:lvl2pPr lvl="1" rtl="0" algn="ctr">
              <a:spcBef>
                <a:spcPts val="0"/>
              </a:spcBef>
              <a:spcAft>
                <a:spcPts val="0"/>
              </a:spcAft>
              <a:buSzPts val="3600"/>
              <a:buFont typeface="Fredoka One"/>
              <a:buNone/>
              <a:defRPr sz="3600">
                <a:latin typeface="Fredoka One"/>
                <a:ea typeface="Fredoka One"/>
                <a:cs typeface="Fredoka One"/>
                <a:sym typeface="Fredoka One"/>
              </a:defRPr>
            </a:lvl2pPr>
            <a:lvl3pPr lvl="2" rtl="0" algn="ctr">
              <a:spcBef>
                <a:spcPts val="0"/>
              </a:spcBef>
              <a:spcAft>
                <a:spcPts val="0"/>
              </a:spcAft>
              <a:buSzPts val="3600"/>
              <a:buFont typeface="Fredoka One"/>
              <a:buNone/>
              <a:defRPr sz="3600">
                <a:latin typeface="Fredoka One"/>
                <a:ea typeface="Fredoka One"/>
                <a:cs typeface="Fredoka One"/>
                <a:sym typeface="Fredoka One"/>
              </a:defRPr>
            </a:lvl3pPr>
            <a:lvl4pPr lvl="3" rtl="0" algn="ctr">
              <a:spcBef>
                <a:spcPts val="0"/>
              </a:spcBef>
              <a:spcAft>
                <a:spcPts val="0"/>
              </a:spcAft>
              <a:buSzPts val="3600"/>
              <a:buFont typeface="Fredoka One"/>
              <a:buNone/>
              <a:defRPr sz="3600">
                <a:latin typeface="Fredoka One"/>
                <a:ea typeface="Fredoka One"/>
                <a:cs typeface="Fredoka One"/>
                <a:sym typeface="Fredoka One"/>
              </a:defRPr>
            </a:lvl4pPr>
            <a:lvl5pPr lvl="4" rtl="0" algn="ctr">
              <a:spcBef>
                <a:spcPts val="0"/>
              </a:spcBef>
              <a:spcAft>
                <a:spcPts val="0"/>
              </a:spcAft>
              <a:buSzPts val="3600"/>
              <a:buFont typeface="Fredoka One"/>
              <a:buNone/>
              <a:defRPr sz="3600">
                <a:latin typeface="Fredoka One"/>
                <a:ea typeface="Fredoka One"/>
                <a:cs typeface="Fredoka One"/>
                <a:sym typeface="Fredoka One"/>
              </a:defRPr>
            </a:lvl5pPr>
            <a:lvl6pPr lvl="5" rtl="0" algn="ctr">
              <a:spcBef>
                <a:spcPts val="0"/>
              </a:spcBef>
              <a:spcAft>
                <a:spcPts val="0"/>
              </a:spcAft>
              <a:buSzPts val="3600"/>
              <a:buFont typeface="Fredoka One"/>
              <a:buNone/>
              <a:defRPr sz="3600">
                <a:latin typeface="Fredoka One"/>
                <a:ea typeface="Fredoka One"/>
                <a:cs typeface="Fredoka One"/>
                <a:sym typeface="Fredoka One"/>
              </a:defRPr>
            </a:lvl6pPr>
            <a:lvl7pPr lvl="6" rtl="0" algn="ctr">
              <a:spcBef>
                <a:spcPts val="0"/>
              </a:spcBef>
              <a:spcAft>
                <a:spcPts val="0"/>
              </a:spcAft>
              <a:buSzPts val="3600"/>
              <a:buFont typeface="Fredoka One"/>
              <a:buNone/>
              <a:defRPr sz="3600">
                <a:latin typeface="Fredoka One"/>
                <a:ea typeface="Fredoka One"/>
                <a:cs typeface="Fredoka One"/>
                <a:sym typeface="Fredoka One"/>
              </a:defRPr>
            </a:lvl7pPr>
            <a:lvl8pPr lvl="7" rtl="0" algn="ctr">
              <a:spcBef>
                <a:spcPts val="0"/>
              </a:spcBef>
              <a:spcAft>
                <a:spcPts val="0"/>
              </a:spcAft>
              <a:buSzPts val="3600"/>
              <a:buFont typeface="Fredoka One"/>
              <a:buNone/>
              <a:defRPr sz="3600">
                <a:latin typeface="Fredoka One"/>
                <a:ea typeface="Fredoka One"/>
                <a:cs typeface="Fredoka One"/>
                <a:sym typeface="Fredoka One"/>
              </a:defRPr>
            </a:lvl8pPr>
            <a:lvl9pPr lvl="8" rtl="0" algn="ctr">
              <a:spcBef>
                <a:spcPts val="0"/>
              </a:spcBef>
              <a:spcAft>
                <a:spcPts val="0"/>
              </a:spcAft>
              <a:buSzPts val="3600"/>
              <a:buFont typeface="Fredoka One"/>
              <a:buNone/>
              <a:defRPr sz="3600">
                <a:latin typeface="Fredoka One"/>
                <a:ea typeface="Fredoka One"/>
                <a:cs typeface="Fredoka One"/>
                <a:sym typeface="Fredoka One"/>
              </a:defRPr>
            </a:lvl9pPr>
          </a:lstStyle>
          <a:p/>
        </p:txBody>
      </p:sp>
      <p:sp>
        <p:nvSpPr>
          <p:cNvPr id="1821" name="Google Shape;1821;p17"/>
          <p:cNvSpPr txBox="1"/>
          <p:nvPr>
            <p:ph idx="7" type="subTitle"/>
          </p:nvPr>
        </p:nvSpPr>
        <p:spPr>
          <a:xfrm>
            <a:off x="827252" y="1749001"/>
            <a:ext cx="2103300" cy="371400"/>
          </a:xfrm>
          <a:prstGeom prst="rect">
            <a:avLst/>
          </a:prstGeom>
          <a:solidFill>
            <a:schemeClr val="dk1"/>
          </a:solidFill>
        </p:spPr>
        <p:txBody>
          <a:bodyPr anchorCtr="0" anchor="ctr" bIns="91425" lIns="91425" spcFirstLastPara="1" rIns="91425" wrap="square" tIns="91425">
            <a:noAutofit/>
          </a:bodyPr>
          <a:lstStyle>
            <a:lvl1pPr lvl="0" rtl="0" algn="ctr">
              <a:lnSpc>
                <a:spcPct val="100000"/>
              </a:lnSpc>
              <a:spcBef>
                <a:spcPts val="0"/>
              </a:spcBef>
              <a:spcAft>
                <a:spcPts val="0"/>
              </a:spcAft>
              <a:buNone/>
              <a:defRPr sz="1900">
                <a:solidFill>
                  <a:schemeClr val="lt1"/>
                </a:solidFill>
                <a:latin typeface="Encode Sans Expanded Medium"/>
                <a:ea typeface="Encode Sans Expanded Medium"/>
                <a:cs typeface="Encode Sans Expanded Medium"/>
                <a:sym typeface="Encode Sans Expanded Medium"/>
              </a:defRPr>
            </a:lvl1pPr>
            <a:lvl2pPr lvl="1" rtl="0">
              <a:lnSpc>
                <a:spcPct val="100000"/>
              </a:lnSpc>
              <a:spcBef>
                <a:spcPts val="0"/>
              </a:spcBef>
              <a:spcAft>
                <a:spcPts val="0"/>
              </a:spcAft>
              <a:buNone/>
              <a:defRPr sz="1900">
                <a:solidFill>
                  <a:schemeClr val="lt1"/>
                </a:solidFill>
                <a:latin typeface="Encode Sans Expanded Medium"/>
                <a:ea typeface="Encode Sans Expanded Medium"/>
                <a:cs typeface="Encode Sans Expanded Medium"/>
                <a:sym typeface="Encode Sans Expanded Medium"/>
              </a:defRPr>
            </a:lvl2pPr>
            <a:lvl3pPr lvl="2" rtl="0">
              <a:lnSpc>
                <a:spcPct val="100000"/>
              </a:lnSpc>
              <a:spcBef>
                <a:spcPts val="0"/>
              </a:spcBef>
              <a:spcAft>
                <a:spcPts val="0"/>
              </a:spcAft>
              <a:buNone/>
              <a:defRPr sz="1900">
                <a:solidFill>
                  <a:schemeClr val="lt1"/>
                </a:solidFill>
                <a:latin typeface="Encode Sans Expanded Medium"/>
                <a:ea typeface="Encode Sans Expanded Medium"/>
                <a:cs typeface="Encode Sans Expanded Medium"/>
                <a:sym typeface="Encode Sans Expanded Medium"/>
              </a:defRPr>
            </a:lvl3pPr>
            <a:lvl4pPr lvl="3" rtl="0">
              <a:lnSpc>
                <a:spcPct val="100000"/>
              </a:lnSpc>
              <a:spcBef>
                <a:spcPts val="0"/>
              </a:spcBef>
              <a:spcAft>
                <a:spcPts val="0"/>
              </a:spcAft>
              <a:buNone/>
              <a:defRPr sz="1900">
                <a:solidFill>
                  <a:schemeClr val="lt1"/>
                </a:solidFill>
                <a:latin typeface="Encode Sans Expanded Medium"/>
                <a:ea typeface="Encode Sans Expanded Medium"/>
                <a:cs typeface="Encode Sans Expanded Medium"/>
                <a:sym typeface="Encode Sans Expanded Medium"/>
              </a:defRPr>
            </a:lvl4pPr>
            <a:lvl5pPr lvl="4" rtl="0">
              <a:lnSpc>
                <a:spcPct val="100000"/>
              </a:lnSpc>
              <a:spcBef>
                <a:spcPts val="0"/>
              </a:spcBef>
              <a:spcAft>
                <a:spcPts val="0"/>
              </a:spcAft>
              <a:buNone/>
              <a:defRPr sz="1900">
                <a:solidFill>
                  <a:schemeClr val="lt1"/>
                </a:solidFill>
                <a:latin typeface="Encode Sans Expanded Medium"/>
                <a:ea typeface="Encode Sans Expanded Medium"/>
                <a:cs typeface="Encode Sans Expanded Medium"/>
                <a:sym typeface="Encode Sans Expanded Medium"/>
              </a:defRPr>
            </a:lvl5pPr>
            <a:lvl6pPr lvl="5" rtl="0">
              <a:lnSpc>
                <a:spcPct val="100000"/>
              </a:lnSpc>
              <a:spcBef>
                <a:spcPts val="0"/>
              </a:spcBef>
              <a:spcAft>
                <a:spcPts val="0"/>
              </a:spcAft>
              <a:buNone/>
              <a:defRPr sz="1900">
                <a:solidFill>
                  <a:schemeClr val="lt1"/>
                </a:solidFill>
                <a:latin typeface="Encode Sans Expanded Medium"/>
                <a:ea typeface="Encode Sans Expanded Medium"/>
                <a:cs typeface="Encode Sans Expanded Medium"/>
                <a:sym typeface="Encode Sans Expanded Medium"/>
              </a:defRPr>
            </a:lvl6pPr>
            <a:lvl7pPr lvl="6" rtl="0">
              <a:lnSpc>
                <a:spcPct val="100000"/>
              </a:lnSpc>
              <a:spcBef>
                <a:spcPts val="0"/>
              </a:spcBef>
              <a:spcAft>
                <a:spcPts val="0"/>
              </a:spcAft>
              <a:buNone/>
              <a:defRPr sz="1900">
                <a:solidFill>
                  <a:schemeClr val="lt1"/>
                </a:solidFill>
                <a:latin typeface="Encode Sans Expanded Medium"/>
                <a:ea typeface="Encode Sans Expanded Medium"/>
                <a:cs typeface="Encode Sans Expanded Medium"/>
                <a:sym typeface="Encode Sans Expanded Medium"/>
              </a:defRPr>
            </a:lvl7pPr>
            <a:lvl8pPr lvl="7" rtl="0">
              <a:lnSpc>
                <a:spcPct val="100000"/>
              </a:lnSpc>
              <a:spcBef>
                <a:spcPts val="0"/>
              </a:spcBef>
              <a:spcAft>
                <a:spcPts val="0"/>
              </a:spcAft>
              <a:buNone/>
              <a:defRPr sz="1900">
                <a:solidFill>
                  <a:schemeClr val="lt1"/>
                </a:solidFill>
                <a:latin typeface="Encode Sans Expanded Medium"/>
                <a:ea typeface="Encode Sans Expanded Medium"/>
                <a:cs typeface="Encode Sans Expanded Medium"/>
                <a:sym typeface="Encode Sans Expanded Medium"/>
              </a:defRPr>
            </a:lvl8pPr>
            <a:lvl9pPr lvl="8" rtl="0">
              <a:lnSpc>
                <a:spcPct val="100000"/>
              </a:lnSpc>
              <a:spcBef>
                <a:spcPts val="0"/>
              </a:spcBef>
              <a:spcAft>
                <a:spcPts val="0"/>
              </a:spcAft>
              <a:buNone/>
              <a:defRPr sz="1900">
                <a:solidFill>
                  <a:schemeClr val="lt1"/>
                </a:solidFill>
                <a:latin typeface="Encode Sans Expanded Medium"/>
                <a:ea typeface="Encode Sans Expanded Medium"/>
                <a:cs typeface="Encode Sans Expanded Medium"/>
                <a:sym typeface="Encode Sans Expanded Medium"/>
              </a:defRPr>
            </a:lvl9pPr>
          </a:lstStyle>
          <a:p/>
        </p:txBody>
      </p:sp>
      <p:sp>
        <p:nvSpPr>
          <p:cNvPr id="1822" name="Google Shape;1822;p17"/>
          <p:cNvSpPr txBox="1"/>
          <p:nvPr>
            <p:ph idx="8" type="subTitle"/>
          </p:nvPr>
        </p:nvSpPr>
        <p:spPr>
          <a:xfrm>
            <a:off x="827252" y="2149246"/>
            <a:ext cx="2103300" cy="5922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None/>
              <a:defRPr/>
            </a:lvl1pPr>
            <a:lvl2pPr lvl="1" rtl="0">
              <a:lnSpc>
                <a:spcPct val="100000"/>
              </a:lnSpc>
              <a:spcBef>
                <a:spcPts val="0"/>
              </a:spcBef>
              <a:spcAft>
                <a:spcPts val="0"/>
              </a:spcAft>
              <a:buNone/>
              <a:defRPr/>
            </a:lvl2pPr>
            <a:lvl3pPr lvl="2" rtl="0">
              <a:lnSpc>
                <a:spcPct val="100000"/>
              </a:lnSpc>
              <a:spcBef>
                <a:spcPts val="0"/>
              </a:spcBef>
              <a:spcAft>
                <a:spcPts val="0"/>
              </a:spcAft>
              <a:buNone/>
              <a:defRPr/>
            </a:lvl3pPr>
            <a:lvl4pPr lvl="3" rtl="0">
              <a:lnSpc>
                <a:spcPct val="100000"/>
              </a:lnSpc>
              <a:spcBef>
                <a:spcPts val="0"/>
              </a:spcBef>
              <a:spcAft>
                <a:spcPts val="0"/>
              </a:spcAft>
              <a:buNone/>
              <a:defRPr/>
            </a:lvl4pPr>
            <a:lvl5pPr lvl="4" rtl="0">
              <a:lnSpc>
                <a:spcPct val="100000"/>
              </a:lnSpc>
              <a:spcBef>
                <a:spcPts val="0"/>
              </a:spcBef>
              <a:spcAft>
                <a:spcPts val="0"/>
              </a:spcAft>
              <a:buNone/>
              <a:defRPr/>
            </a:lvl5pPr>
            <a:lvl6pPr lvl="5" rtl="0">
              <a:lnSpc>
                <a:spcPct val="100000"/>
              </a:lnSpc>
              <a:spcBef>
                <a:spcPts val="0"/>
              </a:spcBef>
              <a:spcAft>
                <a:spcPts val="0"/>
              </a:spcAft>
              <a:buNone/>
              <a:defRPr/>
            </a:lvl6pPr>
            <a:lvl7pPr lvl="6" rtl="0">
              <a:lnSpc>
                <a:spcPct val="100000"/>
              </a:lnSpc>
              <a:spcBef>
                <a:spcPts val="0"/>
              </a:spcBef>
              <a:spcAft>
                <a:spcPts val="0"/>
              </a:spcAft>
              <a:buNone/>
              <a:defRPr/>
            </a:lvl7pPr>
            <a:lvl8pPr lvl="7" rtl="0">
              <a:lnSpc>
                <a:spcPct val="100000"/>
              </a:lnSpc>
              <a:spcBef>
                <a:spcPts val="0"/>
              </a:spcBef>
              <a:spcAft>
                <a:spcPts val="0"/>
              </a:spcAft>
              <a:buNone/>
              <a:defRPr/>
            </a:lvl8pPr>
            <a:lvl9pPr lvl="8" rtl="0">
              <a:lnSpc>
                <a:spcPct val="100000"/>
              </a:lnSpc>
              <a:spcBef>
                <a:spcPts val="0"/>
              </a:spcBef>
              <a:spcAft>
                <a:spcPts val="0"/>
              </a:spcAft>
              <a:buNone/>
              <a:defRPr/>
            </a:lvl9pPr>
          </a:lstStyle>
          <a:p/>
        </p:txBody>
      </p:sp>
      <p:sp>
        <p:nvSpPr>
          <p:cNvPr id="1823" name="Google Shape;1823;p17"/>
          <p:cNvSpPr txBox="1"/>
          <p:nvPr>
            <p:ph idx="9" type="subTitle"/>
          </p:nvPr>
        </p:nvSpPr>
        <p:spPr>
          <a:xfrm>
            <a:off x="3520350" y="1749001"/>
            <a:ext cx="2103300" cy="371400"/>
          </a:xfrm>
          <a:prstGeom prst="rect">
            <a:avLst/>
          </a:prstGeom>
          <a:solidFill>
            <a:schemeClr val="dk1"/>
          </a:solidFill>
        </p:spPr>
        <p:txBody>
          <a:bodyPr anchorCtr="0" anchor="ctr" bIns="91425" lIns="91425" spcFirstLastPara="1" rIns="91425" wrap="square" tIns="91425">
            <a:noAutofit/>
          </a:bodyPr>
          <a:lstStyle>
            <a:lvl1pPr lvl="0" rtl="0" algn="ctr">
              <a:lnSpc>
                <a:spcPct val="100000"/>
              </a:lnSpc>
              <a:spcBef>
                <a:spcPts val="0"/>
              </a:spcBef>
              <a:spcAft>
                <a:spcPts val="0"/>
              </a:spcAft>
              <a:buNone/>
              <a:defRPr sz="1900">
                <a:solidFill>
                  <a:schemeClr val="lt1"/>
                </a:solidFill>
                <a:latin typeface="Encode Sans Expanded Medium"/>
                <a:ea typeface="Encode Sans Expanded Medium"/>
                <a:cs typeface="Encode Sans Expanded Medium"/>
                <a:sym typeface="Encode Sans Expanded Medium"/>
              </a:defRPr>
            </a:lvl1pPr>
            <a:lvl2pPr lvl="1" rtl="0">
              <a:lnSpc>
                <a:spcPct val="100000"/>
              </a:lnSpc>
              <a:spcBef>
                <a:spcPts val="0"/>
              </a:spcBef>
              <a:spcAft>
                <a:spcPts val="0"/>
              </a:spcAft>
              <a:buNone/>
              <a:defRPr sz="1900">
                <a:solidFill>
                  <a:schemeClr val="lt1"/>
                </a:solidFill>
                <a:latin typeface="Encode Sans Expanded Medium"/>
                <a:ea typeface="Encode Sans Expanded Medium"/>
                <a:cs typeface="Encode Sans Expanded Medium"/>
                <a:sym typeface="Encode Sans Expanded Medium"/>
              </a:defRPr>
            </a:lvl2pPr>
            <a:lvl3pPr lvl="2" rtl="0">
              <a:lnSpc>
                <a:spcPct val="100000"/>
              </a:lnSpc>
              <a:spcBef>
                <a:spcPts val="0"/>
              </a:spcBef>
              <a:spcAft>
                <a:spcPts val="0"/>
              </a:spcAft>
              <a:buNone/>
              <a:defRPr sz="1900">
                <a:solidFill>
                  <a:schemeClr val="lt1"/>
                </a:solidFill>
                <a:latin typeface="Encode Sans Expanded Medium"/>
                <a:ea typeface="Encode Sans Expanded Medium"/>
                <a:cs typeface="Encode Sans Expanded Medium"/>
                <a:sym typeface="Encode Sans Expanded Medium"/>
              </a:defRPr>
            </a:lvl3pPr>
            <a:lvl4pPr lvl="3" rtl="0">
              <a:lnSpc>
                <a:spcPct val="100000"/>
              </a:lnSpc>
              <a:spcBef>
                <a:spcPts val="0"/>
              </a:spcBef>
              <a:spcAft>
                <a:spcPts val="0"/>
              </a:spcAft>
              <a:buNone/>
              <a:defRPr sz="1900">
                <a:solidFill>
                  <a:schemeClr val="lt1"/>
                </a:solidFill>
                <a:latin typeface="Encode Sans Expanded Medium"/>
                <a:ea typeface="Encode Sans Expanded Medium"/>
                <a:cs typeface="Encode Sans Expanded Medium"/>
                <a:sym typeface="Encode Sans Expanded Medium"/>
              </a:defRPr>
            </a:lvl4pPr>
            <a:lvl5pPr lvl="4" rtl="0">
              <a:lnSpc>
                <a:spcPct val="100000"/>
              </a:lnSpc>
              <a:spcBef>
                <a:spcPts val="0"/>
              </a:spcBef>
              <a:spcAft>
                <a:spcPts val="0"/>
              </a:spcAft>
              <a:buNone/>
              <a:defRPr sz="1900">
                <a:solidFill>
                  <a:schemeClr val="lt1"/>
                </a:solidFill>
                <a:latin typeface="Encode Sans Expanded Medium"/>
                <a:ea typeface="Encode Sans Expanded Medium"/>
                <a:cs typeface="Encode Sans Expanded Medium"/>
                <a:sym typeface="Encode Sans Expanded Medium"/>
              </a:defRPr>
            </a:lvl5pPr>
            <a:lvl6pPr lvl="5" rtl="0">
              <a:lnSpc>
                <a:spcPct val="100000"/>
              </a:lnSpc>
              <a:spcBef>
                <a:spcPts val="0"/>
              </a:spcBef>
              <a:spcAft>
                <a:spcPts val="0"/>
              </a:spcAft>
              <a:buNone/>
              <a:defRPr sz="1900">
                <a:solidFill>
                  <a:schemeClr val="lt1"/>
                </a:solidFill>
                <a:latin typeface="Encode Sans Expanded Medium"/>
                <a:ea typeface="Encode Sans Expanded Medium"/>
                <a:cs typeface="Encode Sans Expanded Medium"/>
                <a:sym typeface="Encode Sans Expanded Medium"/>
              </a:defRPr>
            </a:lvl6pPr>
            <a:lvl7pPr lvl="6" rtl="0">
              <a:lnSpc>
                <a:spcPct val="100000"/>
              </a:lnSpc>
              <a:spcBef>
                <a:spcPts val="0"/>
              </a:spcBef>
              <a:spcAft>
                <a:spcPts val="0"/>
              </a:spcAft>
              <a:buNone/>
              <a:defRPr sz="1900">
                <a:solidFill>
                  <a:schemeClr val="lt1"/>
                </a:solidFill>
                <a:latin typeface="Encode Sans Expanded Medium"/>
                <a:ea typeface="Encode Sans Expanded Medium"/>
                <a:cs typeface="Encode Sans Expanded Medium"/>
                <a:sym typeface="Encode Sans Expanded Medium"/>
              </a:defRPr>
            </a:lvl7pPr>
            <a:lvl8pPr lvl="7" rtl="0">
              <a:lnSpc>
                <a:spcPct val="100000"/>
              </a:lnSpc>
              <a:spcBef>
                <a:spcPts val="0"/>
              </a:spcBef>
              <a:spcAft>
                <a:spcPts val="0"/>
              </a:spcAft>
              <a:buNone/>
              <a:defRPr sz="1900">
                <a:solidFill>
                  <a:schemeClr val="lt1"/>
                </a:solidFill>
                <a:latin typeface="Encode Sans Expanded Medium"/>
                <a:ea typeface="Encode Sans Expanded Medium"/>
                <a:cs typeface="Encode Sans Expanded Medium"/>
                <a:sym typeface="Encode Sans Expanded Medium"/>
              </a:defRPr>
            </a:lvl8pPr>
            <a:lvl9pPr lvl="8" rtl="0">
              <a:lnSpc>
                <a:spcPct val="100000"/>
              </a:lnSpc>
              <a:spcBef>
                <a:spcPts val="0"/>
              </a:spcBef>
              <a:spcAft>
                <a:spcPts val="0"/>
              </a:spcAft>
              <a:buNone/>
              <a:defRPr sz="1900">
                <a:solidFill>
                  <a:schemeClr val="lt1"/>
                </a:solidFill>
                <a:latin typeface="Encode Sans Expanded Medium"/>
                <a:ea typeface="Encode Sans Expanded Medium"/>
                <a:cs typeface="Encode Sans Expanded Medium"/>
                <a:sym typeface="Encode Sans Expanded Medium"/>
              </a:defRPr>
            </a:lvl9pPr>
          </a:lstStyle>
          <a:p/>
        </p:txBody>
      </p:sp>
      <p:sp>
        <p:nvSpPr>
          <p:cNvPr id="1824" name="Google Shape;1824;p17"/>
          <p:cNvSpPr txBox="1"/>
          <p:nvPr>
            <p:ph idx="13" type="subTitle"/>
          </p:nvPr>
        </p:nvSpPr>
        <p:spPr>
          <a:xfrm>
            <a:off x="3520350" y="2149246"/>
            <a:ext cx="2103300" cy="5922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None/>
              <a:defRPr/>
            </a:lvl1pPr>
            <a:lvl2pPr lvl="1" rtl="0">
              <a:lnSpc>
                <a:spcPct val="100000"/>
              </a:lnSpc>
              <a:spcBef>
                <a:spcPts val="0"/>
              </a:spcBef>
              <a:spcAft>
                <a:spcPts val="0"/>
              </a:spcAft>
              <a:buNone/>
              <a:defRPr/>
            </a:lvl2pPr>
            <a:lvl3pPr lvl="2" rtl="0">
              <a:lnSpc>
                <a:spcPct val="100000"/>
              </a:lnSpc>
              <a:spcBef>
                <a:spcPts val="0"/>
              </a:spcBef>
              <a:spcAft>
                <a:spcPts val="0"/>
              </a:spcAft>
              <a:buNone/>
              <a:defRPr/>
            </a:lvl3pPr>
            <a:lvl4pPr lvl="3" rtl="0">
              <a:lnSpc>
                <a:spcPct val="100000"/>
              </a:lnSpc>
              <a:spcBef>
                <a:spcPts val="0"/>
              </a:spcBef>
              <a:spcAft>
                <a:spcPts val="0"/>
              </a:spcAft>
              <a:buNone/>
              <a:defRPr/>
            </a:lvl4pPr>
            <a:lvl5pPr lvl="4" rtl="0">
              <a:lnSpc>
                <a:spcPct val="100000"/>
              </a:lnSpc>
              <a:spcBef>
                <a:spcPts val="0"/>
              </a:spcBef>
              <a:spcAft>
                <a:spcPts val="0"/>
              </a:spcAft>
              <a:buNone/>
              <a:defRPr/>
            </a:lvl5pPr>
            <a:lvl6pPr lvl="5" rtl="0">
              <a:lnSpc>
                <a:spcPct val="100000"/>
              </a:lnSpc>
              <a:spcBef>
                <a:spcPts val="0"/>
              </a:spcBef>
              <a:spcAft>
                <a:spcPts val="0"/>
              </a:spcAft>
              <a:buNone/>
              <a:defRPr/>
            </a:lvl6pPr>
            <a:lvl7pPr lvl="6" rtl="0">
              <a:lnSpc>
                <a:spcPct val="100000"/>
              </a:lnSpc>
              <a:spcBef>
                <a:spcPts val="0"/>
              </a:spcBef>
              <a:spcAft>
                <a:spcPts val="0"/>
              </a:spcAft>
              <a:buNone/>
              <a:defRPr/>
            </a:lvl7pPr>
            <a:lvl8pPr lvl="7" rtl="0">
              <a:lnSpc>
                <a:spcPct val="100000"/>
              </a:lnSpc>
              <a:spcBef>
                <a:spcPts val="0"/>
              </a:spcBef>
              <a:spcAft>
                <a:spcPts val="0"/>
              </a:spcAft>
              <a:buNone/>
              <a:defRPr/>
            </a:lvl8pPr>
            <a:lvl9pPr lvl="8" rtl="0">
              <a:lnSpc>
                <a:spcPct val="100000"/>
              </a:lnSpc>
              <a:spcBef>
                <a:spcPts val="0"/>
              </a:spcBef>
              <a:spcAft>
                <a:spcPts val="0"/>
              </a:spcAft>
              <a:buNone/>
              <a:defRPr/>
            </a:lvl9pPr>
          </a:lstStyle>
          <a:p/>
        </p:txBody>
      </p:sp>
      <p:sp>
        <p:nvSpPr>
          <p:cNvPr id="1825" name="Google Shape;1825;p17"/>
          <p:cNvSpPr txBox="1"/>
          <p:nvPr>
            <p:ph idx="14" type="subTitle"/>
          </p:nvPr>
        </p:nvSpPr>
        <p:spPr>
          <a:xfrm>
            <a:off x="6213448" y="1749001"/>
            <a:ext cx="2103300" cy="371400"/>
          </a:xfrm>
          <a:prstGeom prst="rect">
            <a:avLst/>
          </a:prstGeom>
          <a:solidFill>
            <a:schemeClr val="dk1"/>
          </a:solidFill>
        </p:spPr>
        <p:txBody>
          <a:bodyPr anchorCtr="0" anchor="ctr" bIns="91425" lIns="91425" spcFirstLastPara="1" rIns="91425" wrap="square" tIns="91425">
            <a:noAutofit/>
          </a:bodyPr>
          <a:lstStyle>
            <a:lvl1pPr lvl="0" rtl="0" algn="ctr">
              <a:lnSpc>
                <a:spcPct val="100000"/>
              </a:lnSpc>
              <a:spcBef>
                <a:spcPts val="0"/>
              </a:spcBef>
              <a:spcAft>
                <a:spcPts val="0"/>
              </a:spcAft>
              <a:buNone/>
              <a:defRPr sz="1900">
                <a:solidFill>
                  <a:schemeClr val="lt1"/>
                </a:solidFill>
                <a:latin typeface="Encode Sans Expanded Medium"/>
                <a:ea typeface="Encode Sans Expanded Medium"/>
                <a:cs typeface="Encode Sans Expanded Medium"/>
                <a:sym typeface="Encode Sans Expanded Medium"/>
              </a:defRPr>
            </a:lvl1pPr>
            <a:lvl2pPr lvl="1" rtl="0">
              <a:lnSpc>
                <a:spcPct val="100000"/>
              </a:lnSpc>
              <a:spcBef>
                <a:spcPts val="0"/>
              </a:spcBef>
              <a:spcAft>
                <a:spcPts val="0"/>
              </a:spcAft>
              <a:buNone/>
              <a:defRPr sz="1900">
                <a:solidFill>
                  <a:schemeClr val="lt1"/>
                </a:solidFill>
                <a:latin typeface="Encode Sans Expanded Medium"/>
                <a:ea typeface="Encode Sans Expanded Medium"/>
                <a:cs typeface="Encode Sans Expanded Medium"/>
                <a:sym typeface="Encode Sans Expanded Medium"/>
              </a:defRPr>
            </a:lvl2pPr>
            <a:lvl3pPr lvl="2" rtl="0">
              <a:lnSpc>
                <a:spcPct val="100000"/>
              </a:lnSpc>
              <a:spcBef>
                <a:spcPts val="0"/>
              </a:spcBef>
              <a:spcAft>
                <a:spcPts val="0"/>
              </a:spcAft>
              <a:buNone/>
              <a:defRPr sz="1900">
                <a:solidFill>
                  <a:schemeClr val="lt1"/>
                </a:solidFill>
                <a:latin typeface="Encode Sans Expanded Medium"/>
                <a:ea typeface="Encode Sans Expanded Medium"/>
                <a:cs typeface="Encode Sans Expanded Medium"/>
                <a:sym typeface="Encode Sans Expanded Medium"/>
              </a:defRPr>
            </a:lvl3pPr>
            <a:lvl4pPr lvl="3" rtl="0">
              <a:lnSpc>
                <a:spcPct val="100000"/>
              </a:lnSpc>
              <a:spcBef>
                <a:spcPts val="0"/>
              </a:spcBef>
              <a:spcAft>
                <a:spcPts val="0"/>
              </a:spcAft>
              <a:buNone/>
              <a:defRPr sz="1900">
                <a:solidFill>
                  <a:schemeClr val="lt1"/>
                </a:solidFill>
                <a:latin typeface="Encode Sans Expanded Medium"/>
                <a:ea typeface="Encode Sans Expanded Medium"/>
                <a:cs typeface="Encode Sans Expanded Medium"/>
                <a:sym typeface="Encode Sans Expanded Medium"/>
              </a:defRPr>
            </a:lvl4pPr>
            <a:lvl5pPr lvl="4" rtl="0">
              <a:lnSpc>
                <a:spcPct val="100000"/>
              </a:lnSpc>
              <a:spcBef>
                <a:spcPts val="0"/>
              </a:spcBef>
              <a:spcAft>
                <a:spcPts val="0"/>
              </a:spcAft>
              <a:buNone/>
              <a:defRPr sz="1900">
                <a:solidFill>
                  <a:schemeClr val="lt1"/>
                </a:solidFill>
                <a:latin typeface="Encode Sans Expanded Medium"/>
                <a:ea typeface="Encode Sans Expanded Medium"/>
                <a:cs typeface="Encode Sans Expanded Medium"/>
                <a:sym typeface="Encode Sans Expanded Medium"/>
              </a:defRPr>
            </a:lvl5pPr>
            <a:lvl6pPr lvl="5" rtl="0">
              <a:lnSpc>
                <a:spcPct val="100000"/>
              </a:lnSpc>
              <a:spcBef>
                <a:spcPts val="0"/>
              </a:spcBef>
              <a:spcAft>
                <a:spcPts val="0"/>
              </a:spcAft>
              <a:buNone/>
              <a:defRPr sz="1900">
                <a:solidFill>
                  <a:schemeClr val="lt1"/>
                </a:solidFill>
                <a:latin typeface="Encode Sans Expanded Medium"/>
                <a:ea typeface="Encode Sans Expanded Medium"/>
                <a:cs typeface="Encode Sans Expanded Medium"/>
                <a:sym typeface="Encode Sans Expanded Medium"/>
              </a:defRPr>
            </a:lvl6pPr>
            <a:lvl7pPr lvl="6" rtl="0">
              <a:lnSpc>
                <a:spcPct val="100000"/>
              </a:lnSpc>
              <a:spcBef>
                <a:spcPts val="0"/>
              </a:spcBef>
              <a:spcAft>
                <a:spcPts val="0"/>
              </a:spcAft>
              <a:buNone/>
              <a:defRPr sz="1900">
                <a:solidFill>
                  <a:schemeClr val="lt1"/>
                </a:solidFill>
                <a:latin typeface="Encode Sans Expanded Medium"/>
                <a:ea typeface="Encode Sans Expanded Medium"/>
                <a:cs typeface="Encode Sans Expanded Medium"/>
                <a:sym typeface="Encode Sans Expanded Medium"/>
              </a:defRPr>
            </a:lvl7pPr>
            <a:lvl8pPr lvl="7" rtl="0">
              <a:lnSpc>
                <a:spcPct val="100000"/>
              </a:lnSpc>
              <a:spcBef>
                <a:spcPts val="0"/>
              </a:spcBef>
              <a:spcAft>
                <a:spcPts val="0"/>
              </a:spcAft>
              <a:buNone/>
              <a:defRPr sz="1900">
                <a:solidFill>
                  <a:schemeClr val="lt1"/>
                </a:solidFill>
                <a:latin typeface="Encode Sans Expanded Medium"/>
                <a:ea typeface="Encode Sans Expanded Medium"/>
                <a:cs typeface="Encode Sans Expanded Medium"/>
                <a:sym typeface="Encode Sans Expanded Medium"/>
              </a:defRPr>
            </a:lvl8pPr>
            <a:lvl9pPr lvl="8" rtl="0">
              <a:lnSpc>
                <a:spcPct val="100000"/>
              </a:lnSpc>
              <a:spcBef>
                <a:spcPts val="0"/>
              </a:spcBef>
              <a:spcAft>
                <a:spcPts val="0"/>
              </a:spcAft>
              <a:buNone/>
              <a:defRPr sz="1900">
                <a:solidFill>
                  <a:schemeClr val="lt1"/>
                </a:solidFill>
                <a:latin typeface="Encode Sans Expanded Medium"/>
                <a:ea typeface="Encode Sans Expanded Medium"/>
                <a:cs typeface="Encode Sans Expanded Medium"/>
                <a:sym typeface="Encode Sans Expanded Medium"/>
              </a:defRPr>
            </a:lvl9pPr>
          </a:lstStyle>
          <a:p/>
        </p:txBody>
      </p:sp>
      <p:sp>
        <p:nvSpPr>
          <p:cNvPr id="1826" name="Google Shape;1826;p17"/>
          <p:cNvSpPr txBox="1"/>
          <p:nvPr>
            <p:ph idx="15" type="subTitle"/>
          </p:nvPr>
        </p:nvSpPr>
        <p:spPr>
          <a:xfrm>
            <a:off x="6213448" y="2149246"/>
            <a:ext cx="2103300" cy="5922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None/>
              <a:defRPr/>
            </a:lvl1pPr>
            <a:lvl2pPr lvl="1" rtl="0">
              <a:lnSpc>
                <a:spcPct val="100000"/>
              </a:lnSpc>
              <a:spcBef>
                <a:spcPts val="0"/>
              </a:spcBef>
              <a:spcAft>
                <a:spcPts val="0"/>
              </a:spcAft>
              <a:buNone/>
              <a:defRPr/>
            </a:lvl2pPr>
            <a:lvl3pPr lvl="2" rtl="0">
              <a:lnSpc>
                <a:spcPct val="100000"/>
              </a:lnSpc>
              <a:spcBef>
                <a:spcPts val="0"/>
              </a:spcBef>
              <a:spcAft>
                <a:spcPts val="0"/>
              </a:spcAft>
              <a:buNone/>
              <a:defRPr/>
            </a:lvl3pPr>
            <a:lvl4pPr lvl="3" rtl="0">
              <a:lnSpc>
                <a:spcPct val="100000"/>
              </a:lnSpc>
              <a:spcBef>
                <a:spcPts val="0"/>
              </a:spcBef>
              <a:spcAft>
                <a:spcPts val="0"/>
              </a:spcAft>
              <a:buNone/>
              <a:defRPr/>
            </a:lvl4pPr>
            <a:lvl5pPr lvl="4" rtl="0">
              <a:lnSpc>
                <a:spcPct val="100000"/>
              </a:lnSpc>
              <a:spcBef>
                <a:spcPts val="0"/>
              </a:spcBef>
              <a:spcAft>
                <a:spcPts val="0"/>
              </a:spcAft>
              <a:buNone/>
              <a:defRPr/>
            </a:lvl5pPr>
            <a:lvl6pPr lvl="5" rtl="0">
              <a:lnSpc>
                <a:spcPct val="100000"/>
              </a:lnSpc>
              <a:spcBef>
                <a:spcPts val="0"/>
              </a:spcBef>
              <a:spcAft>
                <a:spcPts val="0"/>
              </a:spcAft>
              <a:buNone/>
              <a:defRPr/>
            </a:lvl6pPr>
            <a:lvl7pPr lvl="6" rtl="0">
              <a:lnSpc>
                <a:spcPct val="100000"/>
              </a:lnSpc>
              <a:spcBef>
                <a:spcPts val="0"/>
              </a:spcBef>
              <a:spcAft>
                <a:spcPts val="0"/>
              </a:spcAft>
              <a:buNone/>
              <a:defRPr/>
            </a:lvl7pPr>
            <a:lvl8pPr lvl="7" rtl="0">
              <a:lnSpc>
                <a:spcPct val="100000"/>
              </a:lnSpc>
              <a:spcBef>
                <a:spcPts val="0"/>
              </a:spcBef>
              <a:spcAft>
                <a:spcPts val="0"/>
              </a:spcAft>
              <a:buNone/>
              <a:defRPr/>
            </a:lvl8pPr>
            <a:lvl9pPr lvl="8" rtl="0">
              <a:lnSpc>
                <a:spcPct val="100000"/>
              </a:lnSpc>
              <a:spcBef>
                <a:spcPts val="0"/>
              </a:spcBef>
              <a:spcAft>
                <a:spcPts val="0"/>
              </a:spcAft>
              <a:buNone/>
              <a:defRPr/>
            </a:lvl9pPr>
          </a:lstStyle>
          <a:p/>
        </p:txBody>
      </p:sp>
      <p:sp>
        <p:nvSpPr>
          <p:cNvPr id="1827" name="Google Shape;1827;p17"/>
          <p:cNvSpPr txBox="1"/>
          <p:nvPr>
            <p:ph hasCustomPrompt="1" idx="16" type="title"/>
          </p:nvPr>
        </p:nvSpPr>
        <p:spPr>
          <a:xfrm>
            <a:off x="1387502" y="2820594"/>
            <a:ext cx="982800" cy="5274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3200"/>
              <a:buNone/>
              <a:defRPr/>
            </a:lvl1pPr>
            <a:lvl2pPr lvl="1" rtl="0" algn="ctr">
              <a:lnSpc>
                <a:spcPct val="100000"/>
              </a:lnSpc>
              <a:spcBef>
                <a:spcPts val="0"/>
              </a:spcBef>
              <a:spcAft>
                <a:spcPts val="0"/>
              </a:spcAft>
              <a:buClr>
                <a:schemeClr val="dk2"/>
              </a:buClr>
              <a:buSzPts val="3200"/>
              <a:buNone/>
              <a:defRPr sz="3200">
                <a:solidFill>
                  <a:schemeClr val="dk2"/>
                </a:solidFill>
              </a:defRPr>
            </a:lvl2pPr>
            <a:lvl3pPr lvl="2" rtl="0" algn="ctr">
              <a:lnSpc>
                <a:spcPct val="100000"/>
              </a:lnSpc>
              <a:spcBef>
                <a:spcPts val="0"/>
              </a:spcBef>
              <a:spcAft>
                <a:spcPts val="0"/>
              </a:spcAft>
              <a:buClr>
                <a:schemeClr val="dk2"/>
              </a:buClr>
              <a:buSzPts val="3200"/>
              <a:buNone/>
              <a:defRPr sz="3200">
                <a:solidFill>
                  <a:schemeClr val="dk2"/>
                </a:solidFill>
              </a:defRPr>
            </a:lvl3pPr>
            <a:lvl4pPr lvl="3" rtl="0" algn="ctr">
              <a:lnSpc>
                <a:spcPct val="100000"/>
              </a:lnSpc>
              <a:spcBef>
                <a:spcPts val="0"/>
              </a:spcBef>
              <a:spcAft>
                <a:spcPts val="0"/>
              </a:spcAft>
              <a:buClr>
                <a:schemeClr val="dk2"/>
              </a:buClr>
              <a:buSzPts val="3200"/>
              <a:buNone/>
              <a:defRPr sz="3200">
                <a:solidFill>
                  <a:schemeClr val="dk2"/>
                </a:solidFill>
              </a:defRPr>
            </a:lvl4pPr>
            <a:lvl5pPr lvl="4" rtl="0" algn="ctr">
              <a:lnSpc>
                <a:spcPct val="100000"/>
              </a:lnSpc>
              <a:spcBef>
                <a:spcPts val="0"/>
              </a:spcBef>
              <a:spcAft>
                <a:spcPts val="0"/>
              </a:spcAft>
              <a:buClr>
                <a:schemeClr val="dk2"/>
              </a:buClr>
              <a:buSzPts val="3200"/>
              <a:buNone/>
              <a:defRPr sz="3200">
                <a:solidFill>
                  <a:schemeClr val="dk2"/>
                </a:solidFill>
              </a:defRPr>
            </a:lvl5pPr>
            <a:lvl6pPr lvl="5" rtl="0" algn="ctr">
              <a:lnSpc>
                <a:spcPct val="100000"/>
              </a:lnSpc>
              <a:spcBef>
                <a:spcPts val="0"/>
              </a:spcBef>
              <a:spcAft>
                <a:spcPts val="0"/>
              </a:spcAft>
              <a:buClr>
                <a:schemeClr val="dk2"/>
              </a:buClr>
              <a:buSzPts val="3200"/>
              <a:buNone/>
              <a:defRPr sz="3200">
                <a:solidFill>
                  <a:schemeClr val="dk2"/>
                </a:solidFill>
              </a:defRPr>
            </a:lvl6pPr>
            <a:lvl7pPr lvl="6" rtl="0" algn="ctr">
              <a:lnSpc>
                <a:spcPct val="100000"/>
              </a:lnSpc>
              <a:spcBef>
                <a:spcPts val="0"/>
              </a:spcBef>
              <a:spcAft>
                <a:spcPts val="0"/>
              </a:spcAft>
              <a:buClr>
                <a:schemeClr val="dk2"/>
              </a:buClr>
              <a:buSzPts val="3200"/>
              <a:buNone/>
              <a:defRPr sz="3200">
                <a:solidFill>
                  <a:schemeClr val="dk2"/>
                </a:solidFill>
              </a:defRPr>
            </a:lvl7pPr>
            <a:lvl8pPr lvl="7" rtl="0" algn="ctr">
              <a:lnSpc>
                <a:spcPct val="100000"/>
              </a:lnSpc>
              <a:spcBef>
                <a:spcPts val="0"/>
              </a:spcBef>
              <a:spcAft>
                <a:spcPts val="0"/>
              </a:spcAft>
              <a:buClr>
                <a:schemeClr val="dk2"/>
              </a:buClr>
              <a:buSzPts val="3200"/>
              <a:buNone/>
              <a:defRPr sz="3200">
                <a:solidFill>
                  <a:schemeClr val="dk2"/>
                </a:solidFill>
              </a:defRPr>
            </a:lvl8pPr>
            <a:lvl9pPr lvl="8" rtl="0" algn="ctr">
              <a:lnSpc>
                <a:spcPct val="100000"/>
              </a:lnSpc>
              <a:spcBef>
                <a:spcPts val="0"/>
              </a:spcBef>
              <a:spcAft>
                <a:spcPts val="0"/>
              </a:spcAft>
              <a:buClr>
                <a:schemeClr val="dk2"/>
              </a:buClr>
              <a:buSzPts val="3200"/>
              <a:buNone/>
              <a:defRPr sz="3200">
                <a:solidFill>
                  <a:schemeClr val="dk2"/>
                </a:solidFill>
              </a:defRPr>
            </a:lvl9pPr>
          </a:lstStyle>
          <a:p>
            <a:r>
              <a:t>xx%</a:t>
            </a:r>
          </a:p>
        </p:txBody>
      </p:sp>
      <p:sp>
        <p:nvSpPr>
          <p:cNvPr id="1828" name="Google Shape;1828;p17"/>
          <p:cNvSpPr txBox="1"/>
          <p:nvPr>
            <p:ph hasCustomPrompt="1" idx="17" type="title"/>
          </p:nvPr>
        </p:nvSpPr>
        <p:spPr>
          <a:xfrm>
            <a:off x="4080600" y="2820594"/>
            <a:ext cx="982800" cy="5274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3200"/>
              <a:buNone/>
              <a:defRPr/>
            </a:lvl1pPr>
            <a:lvl2pPr lvl="1" rtl="0" algn="ctr">
              <a:lnSpc>
                <a:spcPct val="100000"/>
              </a:lnSpc>
              <a:spcBef>
                <a:spcPts val="0"/>
              </a:spcBef>
              <a:spcAft>
                <a:spcPts val="0"/>
              </a:spcAft>
              <a:buClr>
                <a:schemeClr val="dk2"/>
              </a:buClr>
              <a:buSzPts val="3200"/>
              <a:buNone/>
              <a:defRPr sz="3200">
                <a:solidFill>
                  <a:schemeClr val="dk2"/>
                </a:solidFill>
              </a:defRPr>
            </a:lvl2pPr>
            <a:lvl3pPr lvl="2" rtl="0" algn="ctr">
              <a:lnSpc>
                <a:spcPct val="100000"/>
              </a:lnSpc>
              <a:spcBef>
                <a:spcPts val="0"/>
              </a:spcBef>
              <a:spcAft>
                <a:spcPts val="0"/>
              </a:spcAft>
              <a:buClr>
                <a:schemeClr val="dk2"/>
              </a:buClr>
              <a:buSzPts val="3200"/>
              <a:buNone/>
              <a:defRPr sz="3200">
                <a:solidFill>
                  <a:schemeClr val="dk2"/>
                </a:solidFill>
              </a:defRPr>
            </a:lvl3pPr>
            <a:lvl4pPr lvl="3" rtl="0" algn="ctr">
              <a:lnSpc>
                <a:spcPct val="100000"/>
              </a:lnSpc>
              <a:spcBef>
                <a:spcPts val="0"/>
              </a:spcBef>
              <a:spcAft>
                <a:spcPts val="0"/>
              </a:spcAft>
              <a:buClr>
                <a:schemeClr val="dk2"/>
              </a:buClr>
              <a:buSzPts val="3200"/>
              <a:buNone/>
              <a:defRPr sz="3200">
                <a:solidFill>
                  <a:schemeClr val="dk2"/>
                </a:solidFill>
              </a:defRPr>
            </a:lvl4pPr>
            <a:lvl5pPr lvl="4" rtl="0" algn="ctr">
              <a:lnSpc>
                <a:spcPct val="100000"/>
              </a:lnSpc>
              <a:spcBef>
                <a:spcPts val="0"/>
              </a:spcBef>
              <a:spcAft>
                <a:spcPts val="0"/>
              </a:spcAft>
              <a:buClr>
                <a:schemeClr val="dk2"/>
              </a:buClr>
              <a:buSzPts val="3200"/>
              <a:buNone/>
              <a:defRPr sz="3200">
                <a:solidFill>
                  <a:schemeClr val="dk2"/>
                </a:solidFill>
              </a:defRPr>
            </a:lvl5pPr>
            <a:lvl6pPr lvl="5" rtl="0" algn="ctr">
              <a:lnSpc>
                <a:spcPct val="100000"/>
              </a:lnSpc>
              <a:spcBef>
                <a:spcPts val="0"/>
              </a:spcBef>
              <a:spcAft>
                <a:spcPts val="0"/>
              </a:spcAft>
              <a:buClr>
                <a:schemeClr val="dk2"/>
              </a:buClr>
              <a:buSzPts val="3200"/>
              <a:buNone/>
              <a:defRPr sz="3200">
                <a:solidFill>
                  <a:schemeClr val="dk2"/>
                </a:solidFill>
              </a:defRPr>
            </a:lvl6pPr>
            <a:lvl7pPr lvl="6" rtl="0" algn="ctr">
              <a:lnSpc>
                <a:spcPct val="100000"/>
              </a:lnSpc>
              <a:spcBef>
                <a:spcPts val="0"/>
              </a:spcBef>
              <a:spcAft>
                <a:spcPts val="0"/>
              </a:spcAft>
              <a:buClr>
                <a:schemeClr val="dk2"/>
              </a:buClr>
              <a:buSzPts val="3200"/>
              <a:buNone/>
              <a:defRPr sz="3200">
                <a:solidFill>
                  <a:schemeClr val="dk2"/>
                </a:solidFill>
              </a:defRPr>
            </a:lvl7pPr>
            <a:lvl8pPr lvl="7" rtl="0" algn="ctr">
              <a:lnSpc>
                <a:spcPct val="100000"/>
              </a:lnSpc>
              <a:spcBef>
                <a:spcPts val="0"/>
              </a:spcBef>
              <a:spcAft>
                <a:spcPts val="0"/>
              </a:spcAft>
              <a:buClr>
                <a:schemeClr val="dk2"/>
              </a:buClr>
              <a:buSzPts val="3200"/>
              <a:buNone/>
              <a:defRPr sz="3200">
                <a:solidFill>
                  <a:schemeClr val="dk2"/>
                </a:solidFill>
              </a:defRPr>
            </a:lvl8pPr>
            <a:lvl9pPr lvl="8" rtl="0" algn="ctr">
              <a:lnSpc>
                <a:spcPct val="100000"/>
              </a:lnSpc>
              <a:spcBef>
                <a:spcPts val="0"/>
              </a:spcBef>
              <a:spcAft>
                <a:spcPts val="0"/>
              </a:spcAft>
              <a:buClr>
                <a:schemeClr val="dk2"/>
              </a:buClr>
              <a:buSzPts val="3200"/>
              <a:buNone/>
              <a:defRPr sz="3200">
                <a:solidFill>
                  <a:schemeClr val="dk2"/>
                </a:solidFill>
              </a:defRPr>
            </a:lvl9pPr>
          </a:lstStyle>
          <a:p>
            <a:r>
              <a:t>xx%</a:t>
            </a:r>
          </a:p>
        </p:txBody>
      </p:sp>
      <p:sp>
        <p:nvSpPr>
          <p:cNvPr id="1829" name="Google Shape;1829;p17"/>
          <p:cNvSpPr txBox="1"/>
          <p:nvPr>
            <p:ph hasCustomPrompt="1" idx="18" type="title"/>
          </p:nvPr>
        </p:nvSpPr>
        <p:spPr>
          <a:xfrm>
            <a:off x="1387502" y="1138291"/>
            <a:ext cx="982800" cy="5274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3200"/>
              <a:buNone/>
              <a:defRPr/>
            </a:lvl1pPr>
            <a:lvl2pPr lvl="1" rtl="0" algn="ctr">
              <a:lnSpc>
                <a:spcPct val="100000"/>
              </a:lnSpc>
              <a:spcBef>
                <a:spcPts val="0"/>
              </a:spcBef>
              <a:spcAft>
                <a:spcPts val="0"/>
              </a:spcAft>
              <a:buClr>
                <a:schemeClr val="dk2"/>
              </a:buClr>
              <a:buSzPts val="3200"/>
              <a:buNone/>
              <a:defRPr sz="3200">
                <a:solidFill>
                  <a:schemeClr val="dk2"/>
                </a:solidFill>
              </a:defRPr>
            </a:lvl2pPr>
            <a:lvl3pPr lvl="2" rtl="0" algn="ctr">
              <a:lnSpc>
                <a:spcPct val="100000"/>
              </a:lnSpc>
              <a:spcBef>
                <a:spcPts val="0"/>
              </a:spcBef>
              <a:spcAft>
                <a:spcPts val="0"/>
              </a:spcAft>
              <a:buClr>
                <a:schemeClr val="dk2"/>
              </a:buClr>
              <a:buSzPts val="3200"/>
              <a:buNone/>
              <a:defRPr sz="3200">
                <a:solidFill>
                  <a:schemeClr val="dk2"/>
                </a:solidFill>
              </a:defRPr>
            </a:lvl3pPr>
            <a:lvl4pPr lvl="3" rtl="0" algn="ctr">
              <a:lnSpc>
                <a:spcPct val="100000"/>
              </a:lnSpc>
              <a:spcBef>
                <a:spcPts val="0"/>
              </a:spcBef>
              <a:spcAft>
                <a:spcPts val="0"/>
              </a:spcAft>
              <a:buClr>
                <a:schemeClr val="dk2"/>
              </a:buClr>
              <a:buSzPts val="3200"/>
              <a:buNone/>
              <a:defRPr sz="3200">
                <a:solidFill>
                  <a:schemeClr val="dk2"/>
                </a:solidFill>
              </a:defRPr>
            </a:lvl4pPr>
            <a:lvl5pPr lvl="4" rtl="0" algn="ctr">
              <a:lnSpc>
                <a:spcPct val="100000"/>
              </a:lnSpc>
              <a:spcBef>
                <a:spcPts val="0"/>
              </a:spcBef>
              <a:spcAft>
                <a:spcPts val="0"/>
              </a:spcAft>
              <a:buClr>
                <a:schemeClr val="dk2"/>
              </a:buClr>
              <a:buSzPts val="3200"/>
              <a:buNone/>
              <a:defRPr sz="3200">
                <a:solidFill>
                  <a:schemeClr val="dk2"/>
                </a:solidFill>
              </a:defRPr>
            </a:lvl5pPr>
            <a:lvl6pPr lvl="5" rtl="0" algn="ctr">
              <a:lnSpc>
                <a:spcPct val="100000"/>
              </a:lnSpc>
              <a:spcBef>
                <a:spcPts val="0"/>
              </a:spcBef>
              <a:spcAft>
                <a:spcPts val="0"/>
              </a:spcAft>
              <a:buClr>
                <a:schemeClr val="dk2"/>
              </a:buClr>
              <a:buSzPts val="3200"/>
              <a:buNone/>
              <a:defRPr sz="3200">
                <a:solidFill>
                  <a:schemeClr val="dk2"/>
                </a:solidFill>
              </a:defRPr>
            </a:lvl6pPr>
            <a:lvl7pPr lvl="6" rtl="0" algn="ctr">
              <a:lnSpc>
                <a:spcPct val="100000"/>
              </a:lnSpc>
              <a:spcBef>
                <a:spcPts val="0"/>
              </a:spcBef>
              <a:spcAft>
                <a:spcPts val="0"/>
              </a:spcAft>
              <a:buClr>
                <a:schemeClr val="dk2"/>
              </a:buClr>
              <a:buSzPts val="3200"/>
              <a:buNone/>
              <a:defRPr sz="3200">
                <a:solidFill>
                  <a:schemeClr val="dk2"/>
                </a:solidFill>
              </a:defRPr>
            </a:lvl7pPr>
            <a:lvl8pPr lvl="7" rtl="0" algn="ctr">
              <a:lnSpc>
                <a:spcPct val="100000"/>
              </a:lnSpc>
              <a:spcBef>
                <a:spcPts val="0"/>
              </a:spcBef>
              <a:spcAft>
                <a:spcPts val="0"/>
              </a:spcAft>
              <a:buClr>
                <a:schemeClr val="dk2"/>
              </a:buClr>
              <a:buSzPts val="3200"/>
              <a:buNone/>
              <a:defRPr sz="3200">
                <a:solidFill>
                  <a:schemeClr val="dk2"/>
                </a:solidFill>
              </a:defRPr>
            </a:lvl8pPr>
            <a:lvl9pPr lvl="8" rtl="0" algn="ctr">
              <a:lnSpc>
                <a:spcPct val="100000"/>
              </a:lnSpc>
              <a:spcBef>
                <a:spcPts val="0"/>
              </a:spcBef>
              <a:spcAft>
                <a:spcPts val="0"/>
              </a:spcAft>
              <a:buClr>
                <a:schemeClr val="dk2"/>
              </a:buClr>
              <a:buSzPts val="3200"/>
              <a:buNone/>
              <a:defRPr sz="3200">
                <a:solidFill>
                  <a:schemeClr val="dk2"/>
                </a:solidFill>
              </a:defRPr>
            </a:lvl9pPr>
          </a:lstStyle>
          <a:p>
            <a:r>
              <a:t>xx%</a:t>
            </a:r>
          </a:p>
        </p:txBody>
      </p:sp>
      <p:sp>
        <p:nvSpPr>
          <p:cNvPr id="1830" name="Google Shape;1830;p17"/>
          <p:cNvSpPr txBox="1"/>
          <p:nvPr>
            <p:ph hasCustomPrompt="1" idx="19" type="title"/>
          </p:nvPr>
        </p:nvSpPr>
        <p:spPr>
          <a:xfrm>
            <a:off x="4080600" y="1138291"/>
            <a:ext cx="982800" cy="5274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3200"/>
              <a:buNone/>
              <a:defRPr/>
            </a:lvl1pPr>
            <a:lvl2pPr lvl="1" rtl="0" algn="ctr">
              <a:lnSpc>
                <a:spcPct val="100000"/>
              </a:lnSpc>
              <a:spcBef>
                <a:spcPts val="0"/>
              </a:spcBef>
              <a:spcAft>
                <a:spcPts val="0"/>
              </a:spcAft>
              <a:buClr>
                <a:schemeClr val="dk2"/>
              </a:buClr>
              <a:buSzPts val="3200"/>
              <a:buNone/>
              <a:defRPr sz="3200">
                <a:solidFill>
                  <a:schemeClr val="dk2"/>
                </a:solidFill>
              </a:defRPr>
            </a:lvl2pPr>
            <a:lvl3pPr lvl="2" rtl="0" algn="ctr">
              <a:lnSpc>
                <a:spcPct val="100000"/>
              </a:lnSpc>
              <a:spcBef>
                <a:spcPts val="0"/>
              </a:spcBef>
              <a:spcAft>
                <a:spcPts val="0"/>
              </a:spcAft>
              <a:buClr>
                <a:schemeClr val="dk2"/>
              </a:buClr>
              <a:buSzPts val="3200"/>
              <a:buNone/>
              <a:defRPr sz="3200">
                <a:solidFill>
                  <a:schemeClr val="dk2"/>
                </a:solidFill>
              </a:defRPr>
            </a:lvl3pPr>
            <a:lvl4pPr lvl="3" rtl="0" algn="ctr">
              <a:lnSpc>
                <a:spcPct val="100000"/>
              </a:lnSpc>
              <a:spcBef>
                <a:spcPts val="0"/>
              </a:spcBef>
              <a:spcAft>
                <a:spcPts val="0"/>
              </a:spcAft>
              <a:buClr>
                <a:schemeClr val="dk2"/>
              </a:buClr>
              <a:buSzPts val="3200"/>
              <a:buNone/>
              <a:defRPr sz="3200">
                <a:solidFill>
                  <a:schemeClr val="dk2"/>
                </a:solidFill>
              </a:defRPr>
            </a:lvl4pPr>
            <a:lvl5pPr lvl="4" rtl="0" algn="ctr">
              <a:lnSpc>
                <a:spcPct val="100000"/>
              </a:lnSpc>
              <a:spcBef>
                <a:spcPts val="0"/>
              </a:spcBef>
              <a:spcAft>
                <a:spcPts val="0"/>
              </a:spcAft>
              <a:buClr>
                <a:schemeClr val="dk2"/>
              </a:buClr>
              <a:buSzPts val="3200"/>
              <a:buNone/>
              <a:defRPr sz="3200">
                <a:solidFill>
                  <a:schemeClr val="dk2"/>
                </a:solidFill>
              </a:defRPr>
            </a:lvl5pPr>
            <a:lvl6pPr lvl="5" rtl="0" algn="ctr">
              <a:lnSpc>
                <a:spcPct val="100000"/>
              </a:lnSpc>
              <a:spcBef>
                <a:spcPts val="0"/>
              </a:spcBef>
              <a:spcAft>
                <a:spcPts val="0"/>
              </a:spcAft>
              <a:buClr>
                <a:schemeClr val="dk2"/>
              </a:buClr>
              <a:buSzPts val="3200"/>
              <a:buNone/>
              <a:defRPr sz="3200">
                <a:solidFill>
                  <a:schemeClr val="dk2"/>
                </a:solidFill>
              </a:defRPr>
            </a:lvl6pPr>
            <a:lvl7pPr lvl="6" rtl="0" algn="ctr">
              <a:lnSpc>
                <a:spcPct val="100000"/>
              </a:lnSpc>
              <a:spcBef>
                <a:spcPts val="0"/>
              </a:spcBef>
              <a:spcAft>
                <a:spcPts val="0"/>
              </a:spcAft>
              <a:buClr>
                <a:schemeClr val="dk2"/>
              </a:buClr>
              <a:buSzPts val="3200"/>
              <a:buNone/>
              <a:defRPr sz="3200">
                <a:solidFill>
                  <a:schemeClr val="dk2"/>
                </a:solidFill>
              </a:defRPr>
            </a:lvl7pPr>
            <a:lvl8pPr lvl="7" rtl="0" algn="ctr">
              <a:lnSpc>
                <a:spcPct val="100000"/>
              </a:lnSpc>
              <a:spcBef>
                <a:spcPts val="0"/>
              </a:spcBef>
              <a:spcAft>
                <a:spcPts val="0"/>
              </a:spcAft>
              <a:buClr>
                <a:schemeClr val="dk2"/>
              </a:buClr>
              <a:buSzPts val="3200"/>
              <a:buNone/>
              <a:defRPr sz="3200">
                <a:solidFill>
                  <a:schemeClr val="dk2"/>
                </a:solidFill>
              </a:defRPr>
            </a:lvl8pPr>
            <a:lvl9pPr lvl="8" rtl="0" algn="ctr">
              <a:lnSpc>
                <a:spcPct val="100000"/>
              </a:lnSpc>
              <a:spcBef>
                <a:spcPts val="0"/>
              </a:spcBef>
              <a:spcAft>
                <a:spcPts val="0"/>
              </a:spcAft>
              <a:buClr>
                <a:schemeClr val="dk2"/>
              </a:buClr>
              <a:buSzPts val="3200"/>
              <a:buNone/>
              <a:defRPr sz="3200">
                <a:solidFill>
                  <a:schemeClr val="dk2"/>
                </a:solidFill>
              </a:defRPr>
            </a:lvl9pPr>
          </a:lstStyle>
          <a:p>
            <a:r>
              <a:t>xx%</a:t>
            </a:r>
          </a:p>
        </p:txBody>
      </p:sp>
      <p:sp>
        <p:nvSpPr>
          <p:cNvPr id="1831" name="Google Shape;1831;p17"/>
          <p:cNvSpPr txBox="1"/>
          <p:nvPr>
            <p:ph hasCustomPrompt="1" idx="20" type="title"/>
          </p:nvPr>
        </p:nvSpPr>
        <p:spPr>
          <a:xfrm>
            <a:off x="6773698" y="1138291"/>
            <a:ext cx="982800" cy="5274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3200"/>
              <a:buNone/>
              <a:defRPr/>
            </a:lvl1pPr>
            <a:lvl2pPr lvl="1" rtl="0" algn="ctr">
              <a:lnSpc>
                <a:spcPct val="100000"/>
              </a:lnSpc>
              <a:spcBef>
                <a:spcPts val="0"/>
              </a:spcBef>
              <a:spcAft>
                <a:spcPts val="0"/>
              </a:spcAft>
              <a:buClr>
                <a:schemeClr val="dk2"/>
              </a:buClr>
              <a:buSzPts val="3200"/>
              <a:buNone/>
              <a:defRPr sz="3200">
                <a:solidFill>
                  <a:schemeClr val="dk2"/>
                </a:solidFill>
              </a:defRPr>
            </a:lvl2pPr>
            <a:lvl3pPr lvl="2" rtl="0" algn="ctr">
              <a:lnSpc>
                <a:spcPct val="100000"/>
              </a:lnSpc>
              <a:spcBef>
                <a:spcPts val="0"/>
              </a:spcBef>
              <a:spcAft>
                <a:spcPts val="0"/>
              </a:spcAft>
              <a:buClr>
                <a:schemeClr val="dk2"/>
              </a:buClr>
              <a:buSzPts val="3200"/>
              <a:buNone/>
              <a:defRPr sz="3200">
                <a:solidFill>
                  <a:schemeClr val="dk2"/>
                </a:solidFill>
              </a:defRPr>
            </a:lvl3pPr>
            <a:lvl4pPr lvl="3" rtl="0" algn="ctr">
              <a:lnSpc>
                <a:spcPct val="100000"/>
              </a:lnSpc>
              <a:spcBef>
                <a:spcPts val="0"/>
              </a:spcBef>
              <a:spcAft>
                <a:spcPts val="0"/>
              </a:spcAft>
              <a:buClr>
                <a:schemeClr val="dk2"/>
              </a:buClr>
              <a:buSzPts val="3200"/>
              <a:buNone/>
              <a:defRPr sz="3200">
                <a:solidFill>
                  <a:schemeClr val="dk2"/>
                </a:solidFill>
              </a:defRPr>
            </a:lvl4pPr>
            <a:lvl5pPr lvl="4" rtl="0" algn="ctr">
              <a:lnSpc>
                <a:spcPct val="100000"/>
              </a:lnSpc>
              <a:spcBef>
                <a:spcPts val="0"/>
              </a:spcBef>
              <a:spcAft>
                <a:spcPts val="0"/>
              </a:spcAft>
              <a:buClr>
                <a:schemeClr val="dk2"/>
              </a:buClr>
              <a:buSzPts val="3200"/>
              <a:buNone/>
              <a:defRPr sz="3200">
                <a:solidFill>
                  <a:schemeClr val="dk2"/>
                </a:solidFill>
              </a:defRPr>
            </a:lvl5pPr>
            <a:lvl6pPr lvl="5" rtl="0" algn="ctr">
              <a:lnSpc>
                <a:spcPct val="100000"/>
              </a:lnSpc>
              <a:spcBef>
                <a:spcPts val="0"/>
              </a:spcBef>
              <a:spcAft>
                <a:spcPts val="0"/>
              </a:spcAft>
              <a:buClr>
                <a:schemeClr val="dk2"/>
              </a:buClr>
              <a:buSzPts val="3200"/>
              <a:buNone/>
              <a:defRPr sz="3200">
                <a:solidFill>
                  <a:schemeClr val="dk2"/>
                </a:solidFill>
              </a:defRPr>
            </a:lvl6pPr>
            <a:lvl7pPr lvl="6" rtl="0" algn="ctr">
              <a:lnSpc>
                <a:spcPct val="100000"/>
              </a:lnSpc>
              <a:spcBef>
                <a:spcPts val="0"/>
              </a:spcBef>
              <a:spcAft>
                <a:spcPts val="0"/>
              </a:spcAft>
              <a:buClr>
                <a:schemeClr val="dk2"/>
              </a:buClr>
              <a:buSzPts val="3200"/>
              <a:buNone/>
              <a:defRPr sz="3200">
                <a:solidFill>
                  <a:schemeClr val="dk2"/>
                </a:solidFill>
              </a:defRPr>
            </a:lvl7pPr>
            <a:lvl8pPr lvl="7" rtl="0" algn="ctr">
              <a:lnSpc>
                <a:spcPct val="100000"/>
              </a:lnSpc>
              <a:spcBef>
                <a:spcPts val="0"/>
              </a:spcBef>
              <a:spcAft>
                <a:spcPts val="0"/>
              </a:spcAft>
              <a:buClr>
                <a:schemeClr val="dk2"/>
              </a:buClr>
              <a:buSzPts val="3200"/>
              <a:buNone/>
              <a:defRPr sz="3200">
                <a:solidFill>
                  <a:schemeClr val="dk2"/>
                </a:solidFill>
              </a:defRPr>
            </a:lvl8pPr>
            <a:lvl9pPr lvl="8" rtl="0" algn="ctr">
              <a:lnSpc>
                <a:spcPct val="100000"/>
              </a:lnSpc>
              <a:spcBef>
                <a:spcPts val="0"/>
              </a:spcBef>
              <a:spcAft>
                <a:spcPts val="0"/>
              </a:spcAft>
              <a:buClr>
                <a:schemeClr val="dk2"/>
              </a:buClr>
              <a:buSzPts val="3200"/>
              <a:buNone/>
              <a:defRPr sz="3200">
                <a:solidFill>
                  <a:schemeClr val="dk2"/>
                </a:solidFill>
              </a:defRPr>
            </a:lvl9pPr>
          </a:lstStyle>
          <a:p>
            <a:r>
              <a:t>xx%</a:t>
            </a:r>
          </a:p>
        </p:txBody>
      </p:sp>
      <p:sp>
        <p:nvSpPr>
          <p:cNvPr id="1832" name="Google Shape;1832;p17"/>
          <p:cNvSpPr txBox="1"/>
          <p:nvPr>
            <p:ph hasCustomPrompt="1" idx="21" type="title"/>
          </p:nvPr>
        </p:nvSpPr>
        <p:spPr>
          <a:xfrm>
            <a:off x="6773698" y="2820594"/>
            <a:ext cx="982800" cy="5274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3200"/>
              <a:buNone/>
              <a:defRPr/>
            </a:lvl1pPr>
            <a:lvl2pPr lvl="1" rtl="0" algn="ctr">
              <a:lnSpc>
                <a:spcPct val="100000"/>
              </a:lnSpc>
              <a:spcBef>
                <a:spcPts val="0"/>
              </a:spcBef>
              <a:spcAft>
                <a:spcPts val="0"/>
              </a:spcAft>
              <a:buClr>
                <a:schemeClr val="dk2"/>
              </a:buClr>
              <a:buSzPts val="3200"/>
              <a:buNone/>
              <a:defRPr sz="3200">
                <a:solidFill>
                  <a:schemeClr val="dk2"/>
                </a:solidFill>
              </a:defRPr>
            </a:lvl2pPr>
            <a:lvl3pPr lvl="2" rtl="0" algn="ctr">
              <a:lnSpc>
                <a:spcPct val="100000"/>
              </a:lnSpc>
              <a:spcBef>
                <a:spcPts val="0"/>
              </a:spcBef>
              <a:spcAft>
                <a:spcPts val="0"/>
              </a:spcAft>
              <a:buClr>
                <a:schemeClr val="dk2"/>
              </a:buClr>
              <a:buSzPts val="3200"/>
              <a:buNone/>
              <a:defRPr sz="3200">
                <a:solidFill>
                  <a:schemeClr val="dk2"/>
                </a:solidFill>
              </a:defRPr>
            </a:lvl3pPr>
            <a:lvl4pPr lvl="3" rtl="0" algn="ctr">
              <a:lnSpc>
                <a:spcPct val="100000"/>
              </a:lnSpc>
              <a:spcBef>
                <a:spcPts val="0"/>
              </a:spcBef>
              <a:spcAft>
                <a:spcPts val="0"/>
              </a:spcAft>
              <a:buClr>
                <a:schemeClr val="dk2"/>
              </a:buClr>
              <a:buSzPts val="3200"/>
              <a:buNone/>
              <a:defRPr sz="3200">
                <a:solidFill>
                  <a:schemeClr val="dk2"/>
                </a:solidFill>
              </a:defRPr>
            </a:lvl4pPr>
            <a:lvl5pPr lvl="4" rtl="0" algn="ctr">
              <a:lnSpc>
                <a:spcPct val="100000"/>
              </a:lnSpc>
              <a:spcBef>
                <a:spcPts val="0"/>
              </a:spcBef>
              <a:spcAft>
                <a:spcPts val="0"/>
              </a:spcAft>
              <a:buClr>
                <a:schemeClr val="dk2"/>
              </a:buClr>
              <a:buSzPts val="3200"/>
              <a:buNone/>
              <a:defRPr sz="3200">
                <a:solidFill>
                  <a:schemeClr val="dk2"/>
                </a:solidFill>
              </a:defRPr>
            </a:lvl5pPr>
            <a:lvl6pPr lvl="5" rtl="0" algn="ctr">
              <a:lnSpc>
                <a:spcPct val="100000"/>
              </a:lnSpc>
              <a:spcBef>
                <a:spcPts val="0"/>
              </a:spcBef>
              <a:spcAft>
                <a:spcPts val="0"/>
              </a:spcAft>
              <a:buClr>
                <a:schemeClr val="dk2"/>
              </a:buClr>
              <a:buSzPts val="3200"/>
              <a:buNone/>
              <a:defRPr sz="3200">
                <a:solidFill>
                  <a:schemeClr val="dk2"/>
                </a:solidFill>
              </a:defRPr>
            </a:lvl6pPr>
            <a:lvl7pPr lvl="6" rtl="0" algn="ctr">
              <a:lnSpc>
                <a:spcPct val="100000"/>
              </a:lnSpc>
              <a:spcBef>
                <a:spcPts val="0"/>
              </a:spcBef>
              <a:spcAft>
                <a:spcPts val="0"/>
              </a:spcAft>
              <a:buClr>
                <a:schemeClr val="dk2"/>
              </a:buClr>
              <a:buSzPts val="3200"/>
              <a:buNone/>
              <a:defRPr sz="3200">
                <a:solidFill>
                  <a:schemeClr val="dk2"/>
                </a:solidFill>
              </a:defRPr>
            </a:lvl7pPr>
            <a:lvl8pPr lvl="7" rtl="0" algn="ctr">
              <a:lnSpc>
                <a:spcPct val="100000"/>
              </a:lnSpc>
              <a:spcBef>
                <a:spcPts val="0"/>
              </a:spcBef>
              <a:spcAft>
                <a:spcPts val="0"/>
              </a:spcAft>
              <a:buClr>
                <a:schemeClr val="dk2"/>
              </a:buClr>
              <a:buSzPts val="3200"/>
              <a:buNone/>
              <a:defRPr sz="3200">
                <a:solidFill>
                  <a:schemeClr val="dk2"/>
                </a:solidFill>
              </a:defRPr>
            </a:lvl8pPr>
            <a:lvl9pPr lvl="8" rtl="0" algn="ctr">
              <a:lnSpc>
                <a:spcPct val="100000"/>
              </a:lnSpc>
              <a:spcBef>
                <a:spcPts val="0"/>
              </a:spcBef>
              <a:spcAft>
                <a:spcPts val="0"/>
              </a:spcAft>
              <a:buClr>
                <a:schemeClr val="dk2"/>
              </a:buClr>
              <a:buSzPts val="3200"/>
              <a:buNone/>
              <a:defRPr sz="3200">
                <a:solidFill>
                  <a:schemeClr val="dk2"/>
                </a:solidFill>
              </a:defRPr>
            </a:lvl9pPr>
          </a:lstStyle>
          <a:p>
            <a:r>
              <a:t>xx%</a:t>
            </a: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umbers and text">
  <p:cSld name="CUSTOM_5_1_1_1_1_1_1">
    <p:spTree>
      <p:nvGrpSpPr>
        <p:cNvPr id="1833" name="Shape 1833"/>
        <p:cNvGrpSpPr/>
        <p:nvPr/>
      </p:nvGrpSpPr>
      <p:grpSpPr>
        <a:xfrm>
          <a:off x="0" y="0"/>
          <a:ext cx="0" cy="0"/>
          <a:chOff x="0" y="0"/>
          <a:chExt cx="0" cy="0"/>
        </a:xfrm>
      </p:grpSpPr>
      <p:grpSp>
        <p:nvGrpSpPr>
          <p:cNvPr id="1834" name="Google Shape;1834;p18"/>
          <p:cNvGrpSpPr/>
          <p:nvPr/>
        </p:nvGrpSpPr>
        <p:grpSpPr>
          <a:xfrm>
            <a:off x="7750063" y="0"/>
            <a:ext cx="1708849" cy="4914300"/>
            <a:chOff x="7750063" y="0"/>
            <a:chExt cx="1708849" cy="4914300"/>
          </a:xfrm>
        </p:grpSpPr>
        <p:sp>
          <p:nvSpPr>
            <p:cNvPr id="1835" name="Google Shape;1835;p18"/>
            <p:cNvSpPr/>
            <p:nvPr/>
          </p:nvSpPr>
          <p:spPr>
            <a:xfrm>
              <a:off x="8531573" y="1804282"/>
              <a:ext cx="878440" cy="987348"/>
            </a:xfrm>
            <a:custGeom>
              <a:rect b="b" l="l" r="r" t="t"/>
              <a:pathLst>
                <a:path extrusionOk="0" h="31078" w="27650">
                  <a:moveTo>
                    <a:pt x="19065" y="1"/>
                  </a:moveTo>
                  <a:cubicBezTo>
                    <a:pt x="17887" y="1"/>
                    <a:pt x="16700" y="836"/>
                    <a:pt x="16247" y="1979"/>
                  </a:cubicBezTo>
                  <a:cubicBezTo>
                    <a:pt x="15676" y="3421"/>
                    <a:pt x="16138" y="5081"/>
                    <a:pt x="17091" y="6306"/>
                  </a:cubicBezTo>
                  <a:cubicBezTo>
                    <a:pt x="17771" y="7204"/>
                    <a:pt x="18696" y="7884"/>
                    <a:pt x="19458" y="8728"/>
                  </a:cubicBezTo>
                  <a:cubicBezTo>
                    <a:pt x="20710" y="10170"/>
                    <a:pt x="21418" y="12048"/>
                    <a:pt x="21418" y="13980"/>
                  </a:cubicBezTo>
                  <a:cubicBezTo>
                    <a:pt x="21391" y="14742"/>
                    <a:pt x="21227" y="15586"/>
                    <a:pt x="20547" y="15967"/>
                  </a:cubicBezTo>
                  <a:cubicBezTo>
                    <a:pt x="20282" y="16086"/>
                    <a:pt x="19998" y="16147"/>
                    <a:pt x="19713" y="16147"/>
                  </a:cubicBezTo>
                  <a:cubicBezTo>
                    <a:pt x="19413" y="16147"/>
                    <a:pt x="19112" y="16079"/>
                    <a:pt x="18833" y="15940"/>
                  </a:cubicBezTo>
                  <a:cubicBezTo>
                    <a:pt x="17254" y="15287"/>
                    <a:pt x="16138" y="13817"/>
                    <a:pt x="15213" y="12402"/>
                  </a:cubicBezTo>
                  <a:cubicBezTo>
                    <a:pt x="14261" y="10960"/>
                    <a:pt x="13335" y="9436"/>
                    <a:pt x="11866" y="8510"/>
                  </a:cubicBezTo>
                  <a:cubicBezTo>
                    <a:pt x="11186" y="8087"/>
                    <a:pt x="10343" y="7851"/>
                    <a:pt x="9527" y="7851"/>
                  </a:cubicBezTo>
                  <a:cubicBezTo>
                    <a:pt x="8613" y="7851"/>
                    <a:pt x="7733" y="8148"/>
                    <a:pt x="7158" y="8810"/>
                  </a:cubicBezTo>
                  <a:cubicBezTo>
                    <a:pt x="6096" y="10061"/>
                    <a:pt x="6423" y="12048"/>
                    <a:pt x="7403" y="13382"/>
                  </a:cubicBezTo>
                  <a:cubicBezTo>
                    <a:pt x="8382" y="14688"/>
                    <a:pt x="9852" y="15559"/>
                    <a:pt x="11213" y="16511"/>
                  </a:cubicBezTo>
                  <a:cubicBezTo>
                    <a:pt x="12737" y="17627"/>
                    <a:pt x="14152" y="18933"/>
                    <a:pt x="15404" y="20376"/>
                  </a:cubicBezTo>
                  <a:cubicBezTo>
                    <a:pt x="15975" y="21056"/>
                    <a:pt x="16519" y="21818"/>
                    <a:pt x="16683" y="22689"/>
                  </a:cubicBezTo>
                  <a:cubicBezTo>
                    <a:pt x="16846" y="23560"/>
                    <a:pt x="16492" y="24594"/>
                    <a:pt x="15676" y="24920"/>
                  </a:cubicBezTo>
                  <a:cubicBezTo>
                    <a:pt x="15438" y="24996"/>
                    <a:pt x="15191" y="25033"/>
                    <a:pt x="14946" y="25033"/>
                  </a:cubicBezTo>
                  <a:cubicBezTo>
                    <a:pt x="14575" y="25033"/>
                    <a:pt x="14207" y="24948"/>
                    <a:pt x="13880" y="24784"/>
                  </a:cubicBezTo>
                  <a:cubicBezTo>
                    <a:pt x="11512" y="23886"/>
                    <a:pt x="9934" y="21709"/>
                    <a:pt x="7920" y="20158"/>
                  </a:cubicBezTo>
                  <a:cubicBezTo>
                    <a:pt x="6752" y="19274"/>
                    <a:pt x="5182" y="18647"/>
                    <a:pt x="3745" y="18647"/>
                  </a:cubicBezTo>
                  <a:cubicBezTo>
                    <a:pt x="2704" y="18647"/>
                    <a:pt x="1732" y="18976"/>
                    <a:pt x="1034" y="19777"/>
                  </a:cubicBezTo>
                  <a:cubicBezTo>
                    <a:pt x="109" y="20838"/>
                    <a:pt x="0" y="22471"/>
                    <a:pt x="517" y="23777"/>
                  </a:cubicBezTo>
                  <a:cubicBezTo>
                    <a:pt x="2395" y="28567"/>
                    <a:pt x="9689" y="30581"/>
                    <a:pt x="14206" y="31016"/>
                  </a:cubicBezTo>
                  <a:cubicBezTo>
                    <a:pt x="14682" y="31057"/>
                    <a:pt x="15165" y="31078"/>
                    <a:pt x="15648" y="31078"/>
                  </a:cubicBezTo>
                  <a:cubicBezTo>
                    <a:pt x="16132" y="31078"/>
                    <a:pt x="16615" y="31057"/>
                    <a:pt x="17091" y="31016"/>
                  </a:cubicBezTo>
                  <a:cubicBezTo>
                    <a:pt x="19567" y="30799"/>
                    <a:pt x="21962" y="29955"/>
                    <a:pt x="23758" y="28268"/>
                  </a:cubicBezTo>
                  <a:cubicBezTo>
                    <a:pt x="26806" y="25465"/>
                    <a:pt x="27595" y="21002"/>
                    <a:pt x="27623" y="16865"/>
                  </a:cubicBezTo>
                  <a:cubicBezTo>
                    <a:pt x="27650" y="10524"/>
                    <a:pt x="26425" y="2877"/>
                    <a:pt x="19976" y="183"/>
                  </a:cubicBezTo>
                  <a:cubicBezTo>
                    <a:pt x="19682" y="58"/>
                    <a:pt x="19373" y="1"/>
                    <a:pt x="19065"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6" name="Google Shape;1836;p18"/>
            <p:cNvSpPr/>
            <p:nvPr/>
          </p:nvSpPr>
          <p:spPr>
            <a:xfrm>
              <a:off x="7750063" y="0"/>
              <a:ext cx="1292866" cy="866235"/>
            </a:xfrm>
            <a:custGeom>
              <a:rect b="b" l="l" r="r" t="t"/>
              <a:pathLst>
                <a:path extrusionOk="0" h="26860" w="48769">
                  <a:moveTo>
                    <a:pt x="18370" y="0"/>
                  </a:moveTo>
                  <a:cubicBezTo>
                    <a:pt x="19350" y="572"/>
                    <a:pt x="20275" y="1279"/>
                    <a:pt x="21119" y="2096"/>
                  </a:cubicBezTo>
                  <a:cubicBezTo>
                    <a:pt x="22098" y="3102"/>
                    <a:pt x="22887" y="4572"/>
                    <a:pt x="22343" y="5851"/>
                  </a:cubicBezTo>
                  <a:cubicBezTo>
                    <a:pt x="22017" y="6640"/>
                    <a:pt x="21227" y="7157"/>
                    <a:pt x="20438" y="7457"/>
                  </a:cubicBezTo>
                  <a:cubicBezTo>
                    <a:pt x="19482" y="7833"/>
                    <a:pt x="18475" y="7980"/>
                    <a:pt x="17449" y="7980"/>
                  </a:cubicBezTo>
                  <a:cubicBezTo>
                    <a:pt x="15876" y="7980"/>
                    <a:pt x="14258" y="7634"/>
                    <a:pt x="12709" y="7239"/>
                  </a:cubicBezTo>
                  <a:cubicBezTo>
                    <a:pt x="10772" y="6739"/>
                    <a:pt x="8770" y="6159"/>
                    <a:pt x="6790" y="6159"/>
                  </a:cubicBezTo>
                  <a:cubicBezTo>
                    <a:pt x="6184" y="6159"/>
                    <a:pt x="5580" y="6213"/>
                    <a:pt x="4981" y="6341"/>
                  </a:cubicBezTo>
                  <a:cubicBezTo>
                    <a:pt x="2395" y="6885"/>
                    <a:pt x="0" y="9280"/>
                    <a:pt x="463" y="11865"/>
                  </a:cubicBezTo>
                  <a:cubicBezTo>
                    <a:pt x="708" y="13145"/>
                    <a:pt x="1606" y="14233"/>
                    <a:pt x="2504" y="15186"/>
                  </a:cubicBezTo>
                  <a:cubicBezTo>
                    <a:pt x="8628" y="21650"/>
                    <a:pt x="17410" y="26859"/>
                    <a:pt x="25873" y="26859"/>
                  </a:cubicBezTo>
                  <a:cubicBezTo>
                    <a:pt x="30949" y="26859"/>
                    <a:pt x="35910" y="24985"/>
                    <a:pt x="40114" y="20384"/>
                  </a:cubicBezTo>
                  <a:cubicBezTo>
                    <a:pt x="45149" y="14859"/>
                    <a:pt x="47462" y="7402"/>
                    <a:pt x="48768"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837" name="Google Shape;1837;p18"/>
            <p:cNvGrpSpPr/>
            <p:nvPr/>
          </p:nvGrpSpPr>
          <p:grpSpPr>
            <a:xfrm>
              <a:off x="8320975" y="133088"/>
              <a:ext cx="1108325" cy="1268475"/>
              <a:chOff x="4275675" y="598425"/>
              <a:chExt cx="1108325" cy="1268475"/>
            </a:xfrm>
          </p:grpSpPr>
          <p:sp>
            <p:nvSpPr>
              <p:cNvPr id="1838" name="Google Shape;1838;p18"/>
              <p:cNvSpPr/>
              <p:nvPr/>
            </p:nvSpPr>
            <p:spPr>
              <a:xfrm>
                <a:off x="4441000" y="855200"/>
                <a:ext cx="70100" cy="70775"/>
              </a:xfrm>
              <a:custGeom>
                <a:rect b="b" l="l" r="r" t="t"/>
                <a:pathLst>
                  <a:path extrusionOk="0" h="2831" w="2804">
                    <a:moveTo>
                      <a:pt x="1525" y="0"/>
                    </a:moveTo>
                    <a:lnTo>
                      <a:pt x="1171" y="55"/>
                    </a:lnTo>
                    <a:cubicBezTo>
                      <a:pt x="953" y="109"/>
                      <a:pt x="763" y="245"/>
                      <a:pt x="599" y="381"/>
                    </a:cubicBezTo>
                    <a:lnTo>
                      <a:pt x="382" y="626"/>
                    </a:lnTo>
                    <a:cubicBezTo>
                      <a:pt x="246" y="735"/>
                      <a:pt x="164" y="871"/>
                      <a:pt x="110" y="1035"/>
                    </a:cubicBezTo>
                    <a:cubicBezTo>
                      <a:pt x="28" y="1198"/>
                      <a:pt x="1" y="1361"/>
                      <a:pt x="1" y="1524"/>
                    </a:cubicBezTo>
                    <a:cubicBezTo>
                      <a:pt x="1" y="1715"/>
                      <a:pt x="28" y="1878"/>
                      <a:pt x="110" y="2041"/>
                    </a:cubicBezTo>
                    <a:cubicBezTo>
                      <a:pt x="164" y="2178"/>
                      <a:pt x="246" y="2341"/>
                      <a:pt x="382" y="2450"/>
                    </a:cubicBezTo>
                    <a:lnTo>
                      <a:pt x="627" y="2640"/>
                    </a:lnTo>
                    <a:cubicBezTo>
                      <a:pt x="844" y="2749"/>
                      <a:pt x="1062" y="2831"/>
                      <a:pt x="1280" y="2831"/>
                    </a:cubicBezTo>
                    <a:lnTo>
                      <a:pt x="1634" y="2776"/>
                    </a:lnTo>
                    <a:cubicBezTo>
                      <a:pt x="1851" y="2722"/>
                      <a:pt x="2042" y="2586"/>
                      <a:pt x="2178" y="2422"/>
                    </a:cubicBezTo>
                    <a:lnTo>
                      <a:pt x="2205" y="2422"/>
                    </a:lnTo>
                    <a:cubicBezTo>
                      <a:pt x="2287" y="2368"/>
                      <a:pt x="2341" y="2286"/>
                      <a:pt x="2423" y="2205"/>
                    </a:cubicBezTo>
                    <a:cubicBezTo>
                      <a:pt x="2559" y="2096"/>
                      <a:pt x="2640" y="1960"/>
                      <a:pt x="2695" y="1797"/>
                    </a:cubicBezTo>
                    <a:cubicBezTo>
                      <a:pt x="2776" y="1633"/>
                      <a:pt x="2804" y="1470"/>
                      <a:pt x="2804" y="1307"/>
                    </a:cubicBezTo>
                    <a:cubicBezTo>
                      <a:pt x="2776" y="953"/>
                      <a:pt x="2640" y="626"/>
                      <a:pt x="2423" y="381"/>
                    </a:cubicBezTo>
                    <a:lnTo>
                      <a:pt x="2178" y="191"/>
                    </a:lnTo>
                    <a:cubicBezTo>
                      <a:pt x="1960" y="82"/>
                      <a:pt x="1742" y="0"/>
                      <a:pt x="1525"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9" name="Google Shape;1839;p18"/>
              <p:cNvSpPr/>
              <p:nvPr/>
            </p:nvSpPr>
            <p:spPr>
              <a:xfrm>
                <a:off x="4356650" y="774225"/>
                <a:ext cx="82325" cy="63975"/>
              </a:xfrm>
              <a:custGeom>
                <a:rect b="b" l="l" r="r" t="t"/>
                <a:pathLst>
                  <a:path extrusionOk="0" h="2559" w="3293">
                    <a:moveTo>
                      <a:pt x="1660" y="1"/>
                    </a:moveTo>
                    <a:cubicBezTo>
                      <a:pt x="0" y="1"/>
                      <a:pt x="0" y="2559"/>
                      <a:pt x="1660" y="2559"/>
                    </a:cubicBezTo>
                    <a:cubicBezTo>
                      <a:pt x="3293" y="2559"/>
                      <a:pt x="3293" y="1"/>
                      <a:pt x="1660"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0" name="Google Shape;1840;p18"/>
              <p:cNvSpPr/>
              <p:nvPr/>
            </p:nvSpPr>
            <p:spPr>
              <a:xfrm>
                <a:off x="4609050" y="901450"/>
                <a:ext cx="70775" cy="64175"/>
              </a:xfrm>
              <a:custGeom>
                <a:rect b="b" l="l" r="r" t="t"/>
                <a:pathLst>
                  <a:path extrusionOk="0" h="2567" w="2831">
                    <a:moveTo>
                      <a:pt x="1307" y="1"/>
                    </a:moveTo>
                    <a:cubicBezTo>
                      <a:pt x="1116" y="1"/>
                      <a:pt x="953" y="28"/>
                      <a:pt x="790" y="110"/>
                    </a:cubicBezTo>
                    <a:cubicBezTo>
                      <a:pt x="490" y="219"/>
                      <a:pt x="245" y="464"/>
                      <a:pt x="109" y="790"/>
                    </a:cubicBezTo>
                    <a:cubicBezTo>
                      <a:pt x="28" y="953"/>
                      <a:pt x="1" y="1117"/>
                      <a:pt x="1" y="1280"/>
                    </a:cubicBezTo>
                    <a:lnTo>
                      <a:pt x="55" y="1634"/>
                    </a:lnTo>
                    <a:cubicBezTo>
                      <a:pt x="109" y="1852"/>
                      <a:pt x="245" y="2042"/>
                      <a:pt x="409" y="2178"/>
                    </a:cubicBezTo>
                    <a:lnTo>
                      <a:pt x="654" y="2396"/>
                    </a:lnTo>
                    <a:cubicBezTo>
                      <a:pt x="844" y="2505"/>
                      <a:pt x="1089" y="2559"/>
                      <a:pt x="1307" y="2559"/>
                    </a:cubicBezTo>
                    <a:lnTo>
                      <a:pt x="1552" y="2559"/>
                    </a:lnTo>
                    <a:cubicBezTo>
                      <a:pt x="1581" y="2564"/>
                      <a:pt x="1610" y="2566"/>
                      <a:pt x="1639" y="2566"/>
                    </a:cubicBezTo>
                    <a:cubicBezTo>
                      <a:pt x="1773" y="2566"/>
                      <a:pt x="1907" y="2517"/>
                      <a:pt x="2042" y="2450"/>
                    </a:cubicBezTo>
                    <a:cubicBezTo>
                      <a:pt x="2178" y="2396"/>
                      <a:pt x="2341" y="2314"/>
                      <a:pt x="2450" y="2178"/>
                    </a:cubicBezTo>
                    <a:cubicBezTo>
                      <a:pt x="2668" y="1933"/>
                      <a:pt x="2804" y="1607"/>
                      <a:pt x="2831" y="1280"/>
                    </a:cubicBezTo>
                    <a:lnTo>
                      <a:pt x="2776" y="926"/>
                    </a:lnTo>
                    <a:cubicBezTo>
                      <a:pt x="2722" y="736"/>
                      <a:pt x="2586" y="518"/>
                      <a:pt x="2450" y="382"/>
                    </a:cubicBezTo>
                    <a:lnTo>
                      <a:pt x="2178" y="164"/>
                    </a:lnTo>
                    <a:cubicBezTo>
                      <a:pt x="1987" y="55"/>
                      <a:pt x="1742" y="1"/>
                      <a:pt x="1525"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1" name="Google Shape;1841;p18"/>
              <p:cNvSpPr/>
              <p:nvPr/>
            </p:nvSpPr>
            <p:spPr>
              <a:xfrm>
                <a:off x="4528100" y="982425"/>
                <a:ext cx="63975" cy="70100"/>
              </a:xfrm>
              <a:custGeom>
                <a:rect b="b" l="l" r="r" t="t"/>
                <a:pathLst>
                  <a:path extrusionOk="0" h="2804" w="2559">
                    <a:moveTo>
                      <a:pt x="1279" y="0"/>
                    </a:moveTo>
                    <a:lnTo>
                      <a:pt x="925" y="55"/>
                    </a:lnTo>
                    <a:cubicBezTo>
                      <a:pt x="708" y="109"/>
                      <a:pt x="517" y="218"/>
                      <a:pt x="381" y="381"/>
                    </a:cubicBezTo>
                    <a:cubicBezTo>
                      <a:pt x="299" y="463"/>
                      <a:pt x="245" y="545"/>
                      <a:pt x="163" y="654"/>
                    </a:cubicBezTo>
                    <a:cubicBezTo>
                      <a:pt x="54" y="844"/>
                      <a:pt x="0" y="1062"/>
                      <a:pt x="0" y="1280"/>
                    </a:cubicBezTo>
                    <a:lnTo>
                      <a:pt x="0" y="1307"/>
                    </a:lnTo>
                    <a:lnTo>
                      <a:pt x="0" y="1524"/>
                    </a:lnTo>
                    <a:cubicBezTo>
                      <a:pt x="0" y="1688"/>
                      <a:pt x="27" y="1878"/>
                      <a:pt x="109" y="2014"/>
                    </a:cubicBezTo>
                    <a:cubicBezTo>
                      <a:pt x="163" y="2178"/>
                      <a:pt x="245" y="2314"/>
                      <a:pt x="381" y="2423"/>
                    </a:cubicBezTo>
                    <a:cubicBezTo>
                      <a:pt x="490" y="2559"/>
                      <a:pt x="626" y="2640"/>
                      <a:pt x="789" y="2695"/>
                    </a:cubicBezTo>
                    <a:cubicBezTo>
                      <a:pt x="925" y="2776"/>
                      <a:pt x="1116" y="2804"/>
                      <a:pt x="1279" y="2804"/>
                    </a:cubicBezTo>
                    <a:lnTo>
                      <a:pt x="1633" y="2776"/>
                    </a:lnTo>
                    <a:cubicBezTo>
                      <a:pt x="1823" y="2695"/>
                      <a:pt x="2041" y="2586"/>
                      <a:pt x="2177" y="2423"/>
                    </a:cubicBezTo>
                    <a:cubicBezTo>
                      <a:pt x="2259" y="2341"/>
                      <a:pt x="2313" y="2259"/>
                      <a:pt x="2395" y="2150"/>
                    </a:cubicBezTo>
                    <a:cubicBezTo>
                      <a:pt x="2504" y="1960"/>
                      <a:pt x="2558" y="1742"/>
                      <a:pt x="2558" y="1524"/>
                    </a:cubicBezTo>
                    <a:lnTo>
                      <a:pt x="2558" y="1280"/>
                    </a:lnTo>
                    <a:cubicBezTo>
                      <a:pt x="2558" y="1116"/>
                      <a:pt x="2531" y="926"/>
                      <a:pt x="2449" y="790"/>
                    </a:cubicBezTo>
                    <a:cubicBezTo>
                      <a:pt x="2395" y="626"/>
                      <a:pt x="2313" y="490"/>
                      <a:pt x="2177" y="381"/>
                    </a:cubicBezTo>
                    <a:cubicBezTo>
                      <a:pt x="1932" y="137"/>
                      <a:pt x="1606" y="0"/>
                      <a:pt x="1279"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2" name="Google Shape;1842;p18"/>
              <p:cNvSpPr/>
              <p:nvPr/>
            </p:nvSpPr>
            <p:spPr>
              <a:xfrm>
                <a:off x="4617225" y="1075625"/>
                <a:ext cx="82350" cy="63975"/>
              </a:xfrm>
              <a:custGeom>
                <a:rect b="b" l="l" r="r" t="t"/>
                <a:pathLst>
                  <a:path extrusionOk="0" h="2559" w="3294">
                    <a:moveTo>
                      <a:pt x="1660" y="1"/>
                    </a:moveTo>
                    <a:cubicBezTo>
                      <a:pt x="0" y="1"/>
                      <a:pt x="0" y="2559"/>
                      <a:pt x="1660" y="2559"/>
                    </a:cubicBezTo>
                    <a:cubicBezTo>
                      <a:pt x="3293" y="2559"/>
                      <a:pt x="3293" y="1"/>
                      <a:pt x="1660"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3" name="Google Shape;1843;p18"/>
              <p:cNvSpPr/>
              <p:nvPr/>
            </p:nvSpPr>
            <p:spPr>
              <a:xfrm>
                <a:off x="4533525" y="1180075"/>
                <a:ext cx="64675" cy="75875"/>
              </a:xfrm>
              <a:custGeom>
                <a:rect b="b" l="l" r="r" t="t"/>
                <a:pathLst>
                  <a:path extrusionOk="0" h="3035" w="2587">
                    <a:moveTo>
                      <a:pt x="1293" y="0"/>
                    </a:moveTo>
                    <a:cubicBezTo>
                      <a:pt x="967" y="0"/>
                      <a:pt x="640" y="123"/>
                      <a:pt x="382" y="368"/>
                    </a:cubicBezTo>
                    <a:cubicBezTo>
                      <a:pt x="164" y="613"/>
                      <a:pt x="28" y="939"/>
                      <a:pt x="1" y="1293"/>
                    </a:cubicBezTo>
                    <a:lnTo>
                      <a:pt x="1" y="1756"/>
                    </a:lnTo>
                    <a:cubicBezTo>
                      <a:pt x="28" y="2082"/>
                      <a:pt x="137" y="2409"/>
                      <a:pt x="382" y="2654"/>
                    </a:cubicBezTo>
                    <a:cubicBezTo>
                      <a:pt x="627" y="2899"/>
                      <a:pt x="953" y="3035"/>
                      <a:pt x="1307" y="3035"/>
                    </a:cubicBezTo>
                    <a:cubicBezTo>
                      <a:pt x="1634" y="3035"/>
                      <a:pt x="1960" y="2899"/>
                      <a:pt x="2205" y="2654"/>
                    </a:cubicBezTo>
                    <a:cubicBezTo>
                      <a:pt x="2450" y="2409"/>
                      <a:pt x="2559" y="2082"/>
                      <a:pt x="2586" y="1756"/>
                    </a:cubicBezTo>
                    <a:lnTo>
                      <a:pt x="2586" y="1293"/>
                    </a:lnTo>
                    <a:cubicBezTo>
                      <a:pt x="2586" y="939"/>
                      <a:pt x="2450" y="613"/>
                      <a:pt x="2205" y="368"/>
                    </a:cubicBezTo>
                    <a:cubicBezTo>
                      <a:pt x="1947" y="123"/>
                      <a:pt x="1620" y="0"/>
                      <a:pt x="1293"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4" name="Google Shape;1844;p18"/>
              <p:cNvSpPr/>
              <p:nvPr/>
            </p:nvSpPr>
            <p:spPr>
              <a:xfrm>
                <a:off x="4626750" y="1307450"/>
                <a:ext cx="70100" cy="69675"/>
              </a:xfrm>
              <a:custGeom>
                <a:rect b="b" l="l" r="r" t="t"/>
                <a:pathLst>
                  <a:path extrusionOk="0" h="2787" w="2804">
                    <a:moveTo>
                      <a:pt x="1366" y="1"/>
                    </a:moveTo>
                    <a:cubicBezTo>
                      <a:pt x="1337" y="1"/>
                      <a:pt x="1308" y="3"/>
                      <a:pt x="1279" y="8"/>
                    </a:cubicBezTo>
                    <a:cubicBezTo>
                      <a:pt x="925" y="8"/>
                      <a:pt x="626" y="144"/>
                      <a:pt x="354" y="389"/>
                    </a:cubicBezTo>
                    <a:cubicBezTo>
                      <a:pt x="299" y="471"/>
                      <a:pt x="245" y="552"/>
                      <a:pt x="163" y="634"/>
                    </a:cubicBezTo>
                    <a:cubicBezTo>
                      <a:pt x="55" y="824"/>
                      <a:pt x="0" y="1069"/>
                      <a:pt x="0" y="1287"/>
                    </a:cubicBezTo>
                    <a:lnTo>
                      <a:pt x="27" y="1614"/>
                    </a:lnTo>
                    <a:cubicBezTo>
                      <a:pt x="109" y="1831"/>
                      <a:pt x="218" y="2022"/>
                      <a:pt x="381" y="2185"/>
                    </a:cubicBezTo>
                    <a:lnTo>
                      <a:pt x="599" y="2430"/>
                    </a:lnTo>
                    <a:cubicBezTo>
                      <a:pt x="847" y="2660"/>
                      <a:pt x="1165" y="2787"/>
                      <a:pt x="1491" y="2787"/>
                    </a:cubicBezTo>
                    <a:cubicBezTo>
                      <a:pt x="1666" y="2787"/>
                      <a:pt x="1843" y="2751"/>
                      <a:pt x="2014" y="2675"/>
                    </a:cubicBezTo>
                    <a:cubicBezTo>
                      <a:pt x="2177" y="2648"/>
                      <a:pt x="2313" y="2539"/>
                      <a:pt x="2422" y="2430"/>
                    </a:cubicBezTo>
                    <a:lnTo>
                      <a:pt x="2640" y="2158"/>
                    </a:lnTo>
                    <a:cubicBezTo>
                      <a:pt x="2749" y="1967"/>
                      <a:pt x="2803" y="1750"/>
                      <a:pt x="2803" y="1505"/>
                    </a:cubicBezTo>
                    <a:cubicBezTo>
                      <a:pt x="2776" y="1396"/>
                      <a:pt x="2776" y="1287"/>
                      <a:pt x="2749" y="1178"/>
                    </a:cubicBezTo>
                    <a:cubicBezTo>
                      <a:pt x="2694" y="960"/>
                      <a:pt x="2585" y="770"/>
                      <a:pt x="2422" y="607"/>
                    </a:cubicBezTo>
                    <a:lnTo>
                      <a:pt x="2177" y="389"/>
                    </a:lnTo>
                    <a:cubicBezTo>
                      <a:pt x="2068" y="253"/>
                      <a:pt x="1932" y="171"/>
                      <a:pt x="1769" y="117"/>
                    </a:cubicBezTo>
                    <a:cubicBezTo>
                      <a:pt x="1635" y="50"/>
                      <a:pt x="1500" y="1"/>
                      <a:pt x="1366"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5" name="Google Shape;1845;p18"/>
              <p:cNvSpPr/>
              <p:nvPr/>
            </p:nvSpPr>
            <p:spPr>
              <a:xfrm>
                <a:off x="4419925" y="1093325"/>
                <a:ext cx="83025" cy="63975"/>
              </a:xfrm>
              <a:custGeom>
                <a:rect b="b" l="l" r="r" t="t"/>
                <a:pathLst>
                  <a:path extrusionOk="0" h="2559" w="3321">
                    <a:moveTo>
                      <a:pt x="1660" y="0"/>
                    </a:moveTo>
                    <a:cubicBezTo>
                      <a:pt x="0" y="0"/>
                      <a:pt x="0" y="2559"/>
                      <a:pt x="1660" y="2559"/>
                    </a:cubicBezTo>
                    <a:cubicBezTo>
                      <a:pt x="3320" y="2559"/>
                      <a:pt x="3320" y="0"/>
                      <a:pt x="1660"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6" name="Google Shape;1846;p18"/>
              <p:cNvSpPr/>
              <p:nvPr/>
            </p:nvSpPr>
            <p:spPr>
              <a:xfrm>
                <a:off x="4452575" y="1289950"/>
                <a:ext cx="72825" cy="70100"/>
              </a:xfrm>
              <a:custGeom>
                <a:rect b="b" l="l" r="r" t="t"/>
                <a:pathLst>
                  <a:path extrusionOk="0" h="2804" w="2913">
                    <a:moveTo>
                      <a:pt x="1524" y="0"/>
                    </a:moveTo>
                    <a:lnTo>
                      <a:pt x="1171" y="55"/>
                    </a:lnTo>
                    <a:cubicBezTo>
                      <a:pt x="953" y="109"/>
                      <a:pt x="762" y="218"/>
                      <a:pt x="626" y="381"/>
                    </a:cubicBezTo>
                    <a:lnTo>
                      <a:pt x="381" y="626"/>
                    </a:lnTo>
                    <a:cubicBezTo>
                      <a:pt x="245" y="735"/>
                      <a:pt x="164" y="871"/>
                      <a:pt x="109" y="1034"/>
                    </a:cubicBezTo>
                    <a:cubicBezTo>
                      <a:pt x="28" y="1171"/>
                      <a:pt x="0" y="1361"/>
                      <a:pt x="0" y="1524"/>
                    </a:cubicBezTo>
                    <a:cubicBezTo>
                      <a:pt x="28" y="1851"/>
                      <a:pt x="136" y="2177"/>
                      <a:pt x="381" y="2422"/>
                    </a:cubicBezTo>
                    <a:lnTo>
                      <a:pt x="653" y="2640"/>
                    </a:lnTo>
                    <a:cubicBezTo>
                      <a:pt x="844" y="2749"/>
                      <a:pt x="1062" y="2803"/>
                      <a:pt x="1279" y="2803"/>
                    </a:cubicBezTo>
                    <a:lnTo>
                      <a:pt x="1633" y="2749"/>
                    </a:lnTo>
                    <a:cubicBezTo>
                      <a:pt x="1851" y="2695"/>
                      <a:pt x="2041" y="2586"/>
                      <a:pt x="2205" y="2422"/>
                    </a:cubicBezTo>
                    <a:lnTo>
                      <a:pt x="2422" y="2177"/>
                    </a:lnTo>
                    <a:cubicBezTo>
                      <a:pt x="2803" y="1824"/>
                      <a:pt x="2912" y="1252"/>
                      <a:pt x="2694" y="790"/>
                    </a:cubicBezTo>
                    <a:cubicBezTo>
                      <a:pt x="2640" y="626"/>
                      <a:pt x="2558" y="490"/>
                      <a:pt x="2422" y="381"/>
                    </a:cubicBezTo>
                    <a:lnTo>
                      <a:pt x="2177" y="164"/>
                    </a:lnTo>
                    <a:cubicBezTo>
                      <a:pt x="1960" y="55"/>
                      <a:pt x="1742" y="0"/>
                      <a:pt x="152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7" name="Google Shape;1847;p18"/>
              <p:cNvSpPr/>
              <p:nvPr/>
            </p:nvSpPr>
            <p:spPr>
              <a:xfrm>
                <a:off x="4655325" y="1214925"/>
                <a:ext cx="64650" cy="70275"/>
              </a:xfrm>
              <a:custGeom>
                <a:rect b="b" l="l" r="r" t="t"/>
                <a:pathLst>
                  <a:path extrusionOk="0" h="2811" w="2586">
                    <a:moveTo>
                      <a:pt x="1393" y="1"/>
                    </a:moveTo>
                    <a:cubicBezTo>
                      <a:pt x="1364" y="1"/>
                      <a:pt x="1335" y="3"/>
                      <a:pt x="1306" y="8"/>
                    </a:cubicBezTo>
                    <a:lnTo>
                      <a:pt x="953" y="35"/>
                    </a:lnTo>
                    <a:cubicBezTo>
                      <a:pt x="735" y="89"/>
                      <a:pt x="544" y="225"/>
                      <a:pt x="381" y="389"/>
                    </a:cubicBezTo>
                    <a:cubicBezTo>
                      <a:pt x="327" y="470"/>
                      <a:pt x="245" y="552"/>
                      <a:pt x="191" y="634"/>
                    </a:cubicBezTo>
                    <a:cubicBezTo>
                      <a:pt x="82" y="824"/>
                      <a:pt x="0" y="1069"/>
                      <a:pt x="0" y="1287"/>
                    </a:cubicBezTo>
                    <a:lnTo>
                      <a:pt x="0" y="1532"/>
                    </a:lnTo>
                    <a:cubicBezTo>
                      <a:pt x="27" y="1858"/>
                      <a:pt x="163" y="2185"/>
                      <a:pt x="381" y="2430"/>
                    </a:cubicBezTo>
                    <a:cubicBezTo>
                      <a:pt x="626" y="2648"/>
                      <a:pt x="953" y="2784"/>
                      <a:pt x="1306" y="2811"/>
                    </a:cubicBezTo>
                    <a:lnTo>
                      <a:pt x="1633" y="2756"/>
                    </a:lnTo>
                    <a:cubicBezTo>
                      <a:pt x="1851" y="2702"/>
                      <a:pt x="2041" y="2566"/>
                      <a:pt x="2204" y="2430"/>
                    </a:cubicBezTo>
                    <a:lnTo>
                      <a:pt x="2395" y="2158"/>
                    </a:lnTo>
                    <a:cubicBezTo>
                      <a:pt x="2531" y="1967"/>
                      <a:pt x="2585" y="1749"/>
                      <a:pt x="2585" y="1505"/>
                    </a:cubicBezTo>
                    <a:lnTo>
                      <a:pt x="2585" y="1287"/>
                    </a:lnTo>
                    <a:cubicBezTo>
                      <a:pt x="2585" y="1096"/>
                      <a:pt x="2558" y="933"/>
                      <a:pt x="2477" y="797"/>
                    </a:cubicBezTo>
                    <a:cubicBezTo>
                      <a:pt x="2422" y="634"/>
                      <a:pt x="2313" y="470"/>
                      <a:pt x="2204" y="362"/>
                    </a:cubicBezTo>
                    <a:cubicBezTo>
                      <a:pt x="2096" y="253"/>
                      <a:pt x="1932" y="144"/>
                      <a:pt x="1796" y="117"/>
                    </a:cubicBezTo>
                    <a:cubicBezTo>
                      <a:pt x="1662" y="49"/>
                      <a:pt x="1528" y="1"/>
                      <a:pt x="1393"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8" name="Google Shape;1848;p18"/>
              <p:cNvSpPr/>
              <p:nvPr/>
            </p:nvSpPr>
            <p:spPr>
              <a:xfrm>
                <a:off x="4739000" y="1139575"/>
                <a:ext cx="83025" cy="64000"/>
              </a:xfrm>
              <a:custGeom>
                <a:rect b="b" l="l" r="r" t="t"/>
                <a:pathLst>
                  <a:path extrusionOk="0" h="2560" w="3321">
                    <a:moveTo>
                      <a:pt x="1661" y="1"/>
                    </a:moveTo>
                    <a:cubicBezTo>
                      <a:pt x="0" y="1"/>
                      <a:pt x="0" y="2559"/>
                      <a:pt x="1661" y="2559"/>
                    </a:cubicBezTo>
                    <a:cubicBezTo>
                      <a:pt x="3321" y="2559"/>
                      <a:pt x="3321" y="1"/>
                      <a:pt x="166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9" name="Google Shape;1849;p18"/>
              <p:cNvSpPr/>
              <p:nvPr/>
            </p:nvSpPr>
            <p:spPr>
              <a:xfrm>
                <a:off x="4753975" y="1012175"/>
                <a:ext cx="70100" cy="64150"/>
              </a:xfrm>
              <a:custGeom>
                <a:rect b="b" l="l" r="r" t="t"/>
                <a:pathLst>
                  <a:path extrusionOk="0" h="2566" w="2804">
                    <a:moveTo>
                      <a:pt x="1190" y="1"/>
                    </a:moveTo>
                    <a:cubicBezTo>
                      <a:pt x="1050" y="1"/>
                      <a:pt x="901" y="50"/>
                      <a:pt x="789" y="117"/>
                    </a:cubicBezTo>
                    <a:cubicBezTo>
                      <a:pt x="327" y="307"/>
                      <a:pt x="0" y="770"/>
                      <a:pt x="0" y="1287"/>
                    </a:cubicBezTo>
                    <a:lnTo>
                      <a:pt x="55" y="1614"/>
                    </a:lnTo>
                    <a:cubicBezTo>
                      <a:pt x="109" y="1831"/>
                      <a:pt x="218" y="2022"/>
                      <a:pt x="381" y="2185"/>
                    </a:cubicBezTo>
                    <a:lnTo>
                      <a:pt x="653" y="2376"/>
                    </a:lnTo>
                    <a:cubicBezTo>
                      <a:pt x="844" y="2512"/>
                      <a:pt x="1062" y="2566"/>
                      <a:pt x="1279" y="2566"/>
                    </a:cubicBezTo>
                    <a:lnTo>
                      <a:pt x="1524" y="2566"/>
                    </a:lnTo>
                    <a:cubicBezTo>
                      <a:pt x="2205" y="2539"/>
                      <a:pt x="2776" y="1967"/>
                      <a:pt x="2803" y="1287"/>
                    </a:cubicBezTo>
                    <a:lnTo>
                      <a:pt x="2749" y="933"/>
                    </a:lnTo>
                    <a:cubicBezTo>
                      <a:pt x="2694" y="715"/>
                      <a:pt x="2558" y="525"/>
                      <a:pt x="2422" y="362"/>
                    </a:cubicBezTo>
                    <a:lnTo>
                      <a:pt x="2150" y="171"/>
                    </a:lnTo>
                    <a:cubicBezTo>
                      <a:pt x="1960" y="62"/>
                      <a:pt x="1742" y="8"/>
                      <a:pt x="1524" y="8"/>
                    </a:cubicBezTo>
                    <a:lnTo>
                      <a:pt x="1279" y="8"/>
                    </a:lnTo>
                    <a:cubicBezTo>
                      <a:pt x="1250" y="3"/>
                      <a:pt x="1221" y="1"/>
                      <a:pt x="1190"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0" name="Google Shape;1850;p18"/>
              <p:cNvSpPr/>
              <p:nvPr/>
            </p:nvSpPr>
            <p:spPr>
              <a:xfrm>
                <a:off x="4768250" y="1266825"/>
                <a:ext cx="82350" cy="64650"/>
              </a:xfrm>
              <a:custGeom>
                <a:rect b="b" l="l" r="r" t="t"/>
                <a:pathLst>
                  <a:path extrusionOk="0" h="2586" w="3294">
                    <a:moveTo>
                      <a:pt x="1634" y="0"/>
                    </a:moveTo>
                    <a:cubicBezTo>
                      <a:pt x="1" y="0"/>
                      <a:pt x="1" y="2585"/>
                      <a:pt x="1634" y="2585"/>
                    </a:cubicBezTo>
                    <a:cubicBezTo>
                      <a:pt x="3294" y="2585"/>
                      <a:pt x="3294" y="0"/>
                      <a:pt x="163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1" name="Google Shape;1851;p18"/>
              <p:cNvSpPr/>
              <p:nvPr/>
            </p:nvSpPr>
            <p:spPr>
              <a:xfrm>
                <a:off x="4855350" y="1133475"/>
                <a:ext cx="82325" cy="64650"/>
              </a:xfrm>
              <a:custGeom>
                <a:rect b="b" l="l" r="r" t="t"/>
                <a:pathLst>
                  <a:path extrusionOk="0" h="2586" w="3293">
                    <a:moveTo>
                      <a:pt x="1660" y="0"/>
                    </a:moveTo>
                    <a:cubicBezTo>
                      <a:pt x="0" y="0"/>
                      <a:pt x="0" y="2585"/>
                      <a:pt x="1660" y="2585"/>
                    </a:cubicBezTo>
                    <a:cubicBezTo>
                      <a:pt x="3293" y="2585"/>
                      <a:pt x="3293" y="0"/>
                      <a:pt x="1660"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2" name="Google Shape;1852;p18"/>
              <p:cNvSpPr/>
              <p:nvPr/>
            </p:nvSpPr>
            <p:spPr>
              <a:xfrm>
                <a:off x="4942425" y="1247075"/>
                <a:ext cx="46300" cy="51050"/>
              </a:xfrm>
              <a:custGeom>
                <a:rect b="b" l="l" r="r" t="t"/>
                <a:pathLst>
                  <a:path extrusionOk="0" h="2042" w="1852">
                    <a:moveTo>
                      <a:pt x="926" y="1"/>
                    </a:moveTo>
                    <a:lnTo>
                      <a:pt x="708" y="28"/>
                    </a:lnTo>
                    <a:cubicBezTo>
                      <a:pt x="545" y="55"/>
                      <a:pt x="409" y="137"/>
                      <a:pt x="300" y="273"/>
                    </a:cubicBezTo>
                    <a:lnTo>
                      <a:pt x="137" y="436"/>
                    </a:lnTo>
                    <a:cubicBezTo>
                      <a:pt x="55" y="600"/>
                      <a:pt x="28" y="763"/>
                      <a:pt x="28" y="899"/>
                    </a:cubicBezTo>
                    <a:lnTo>
                      <a:pt x="28" y="926"/>
                    </a:lnTo>
                    <a:lnTo>
                      <a:pt x="28" y="1144"/>
                    </a:lnTo>
                    <a:cubicBezTo>
                      <a:pt x="0" y="1253"/>
                      <a:pt x="28" y="1389"/>
                      <a:pt x="109" y="1498"/>
                    </a:cubicBezTo>
                    <a:cubicBezTo>
                      <a:pt x="137" y="1606"/>
                      <a:pt x="191" y="1688"/>
                      <a:pt x="300" y="1770"/>
                    </a:cubicBezTo>
                    <a:cubicBezTo>
                      <a:pt x="354" y="1879"/>
                      <a:pt x="463" y="1933"/>
                      <a:pt x="572" y="1960"/>
                    </a:cubicBezTo>
                    <a:cubicBezTo>
                      <a:pt x="681" y="2015"/>
                      <a:pt x="817" y="2042"/>
                      <a:pt x="926" y="2042"/>
                    </a:cubicBezTo>
                    <a:lnTo>
                      <a:pt x="1171" y="2015"/>
                    </a:lnTo>
                    <a:cubicBezTo>
                      <a:pt x="1307" y="1960"/>
                      <a:pt x="1470" y="1879"/>
                      <a:pt x="1579" y="1770"/>
                    </a:cubicBezTo>
                    <a:lnTo>
                      <a:pt x="1715" y="1606"/>
                    </a:lnTo>
                    <a:cubicBezTo>
                      <a:pt x="1797" y="1443"/>
                      <a:pt x="1851" y="1280"/>
                      <a:pt x="1851" y="1144"/>
                    </a:cubicBezTo>
                    <a:lnTo>
                      <a:pt x="1851" y="899"/>
                    </a:lnTo>
                    <a:cubicBezTo>
                      <a:pt x="1851" y="790"/>
                      <a:pt x="1824" y="654"/>
                      <a:pt x="1769" y="572"/>
                    </a:cubicBezTo>
                    <a:cubicBezTo>
                      <a:pt x="1688" y="327"/>
                      <a:pt x="1497" y="164"/>
                      <a:pt x="1280" y="82"/>
                    </a:cubicBezTo>
                    <a:cubicBezTo>
                      <a:pt x="1171" y="28"/>
                      <a:pt x="1062" y="1"/>
                      <a:pt x="926"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3" name="Google Shape;1853;p18"/>
              <p:cNvSpPr/>
              <p:nvPr/>
            </p:nvSpPr>
            <p:spPr>
              <a:xfrm>
                <a:off x="4849225" y="1374300"/>
                <a:ext cx="59200" cy="46300"/>
              </a:xfrm>
              <a:custGeom>
                <a:rect b="b" l="l" r="r" t="t"/>
                <a:pathLst>
                  <a:path extrusionOk="0" h="1852" w="2368">
                    <a:moveTo>
                      <a:pt x="1198" y="1"/>
                    </a:moveTo>
                    <a:cubicBezTo>
                      <a:pt x="0" y="1"/>
                      <a:pt x="0" y="1851"/>
                      <a:pt x="1198" y="1851"/>
                    </a:cubicBezTo>
                    <a:cubicBezTo>
                      <a:pt x="2368" y="1851"/>
                      <a:pt x="2368" y="1"/>
                      <a:pt x="1198"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4" name="Google Shape;1854;p18"/>
              <p:cNvSpPr/>
              <p:nvPr/>
            </p:nvSpPr>
            <p:spPr>
              <a:xfrm>
                <a:off x="4948550" y="1362750"/>
                <a:ext cx="52400" cy="45600"/>
              </a:xfrm>
              <a:custGeom>
                <a:rect b="b" l="l" r="r" t="t"/>
                <a:pathLst>
                  <a:path extrusionOk="0" h="1824" w="2096">
                    <a:moveTo>
                      <a:pt x="926" y="0"/>
                    </a:moveTo>
                    <a:cubicBezTo>
                      <a:pt x="817" y="0"/>
                      <a:pt x="681" y="27"/>
                      <a:pt x="572" y="82"/>
                    </a:cubicBezTo>
                    <a:cubicBezTo>
                      <a:pt x="354" y="164"/>
                      <a:pt x="191" y="354"/>
                      <a:pt x="109" y="572"/>
                    </a:cubicBezTo>
                    <a:cubicBezTo>
                      <a:pt x="28" y="681"/>
                      <a:pt x="0" y="789"/>
                      <a:pt x="28" y="926"/>
                    </a:cubicBezTo>
                    <a:lnTo>
                      <a:pt x="55" y="1170"/>
                    </a:lnTo>
                    <a:cubicBezTo>
                      <a:pt x="82" y="1307"/>
                      <a:pt x="164" y="1443"/>
                      <a:pt x="273" y="1551"/>
                    </a:cubicBezTo>
                    <a:lnTo>
                      <a:pt x="463" y="1715"/>
                    </a:lnTo>
                    <a:cubicBezTo>
                      <a:pt x="599" y="1796"/>
                      <a:pt x="762" y="1824"/>
                      <a:pt x="926" y="1824"/>
                    </a:cubicBezTo>
                    <a:lnTo>
                      <a:pt x="1171" y="1824"/>
                    </a:lnTo>
                    <a:cubicBezTo>
                      <a:pt x="1524" y="1824"/>
                      <a:pt x="1851" y="1606"/>
                      <a:pt x="2014" y="1279"/>
                    </a:cubicBezTo>
                    <a:cubicBezTo>
                      <a:pt x="2069" y="1170"/>
                      <a:pt x="2096" y="1062"/>
                      <a:pt x="2069" y="953"/>
                    </a:cubicBezTo>
                    <a:lnTo>
                      <a:pt x="2041" y="708"/>
                    </a:lnTo>
                    <a:cubicBezTo>
                      <a:pt x="2014" y="545"/>
                      <a:pt x="1933" y="408"/>
                      <a:pt x="1824" y="300"/>
                    </a:cubicBezTo>
                    <a:lnTo>
                      <a:pt x="1633" y="136"/>
                    </a:lnTo>
                    <a:cubicBezTo>
                      <a:pt x="1497" y="55"/>
                      <a:pt x="1334" y="27"/>
                      <a:pt x="1171" y="27"/>
                    </a:cubicBezTo>
                    <a:lnTo>
                      <a:pt x="1143"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5" name="Google Shape;1855;p18"/>
              <p:cNvSpPr/>
              <p:nvPr/>
            </p:nvSpPr>
            <p:spPr>
              <a:xfrm>
                <a:off x="5040400" y="1200825"/>
                <a:ext cx="59200" cy="45600"/>
              </a:xfrm>
              <a:custGeom>
                <a:rect b="b" l="l" r="r" t="t"/>
                <a:pathLst>
                  <a:path extrusionOk="0" h="1824" w="2368">
                    <a:moveTo>
                      <a:pt x="1198" y="0"/>
                    </a:moveTo>
                    <a:cubicBezTo>
                      <a:pt x="0" y="0"/>
                      <a:pt x="0" y="1824"/>
                      <a:pt x="1198" y="1824"/>
                    </a:cubicBezTo>
                    <a:cubicBezTo>
                      <a:pt x="2368" y="1824"/>
                      <a:pt x="2368" y="0"/>
                      <a:pt x="1198"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6" name="Google Shape;1856;p18"/>
              <p:cNvSpPr/>
              <p:nvPr/>
            </p:nvSpPr>
            <p:spPr>
              <a:xfrm>
                <a:off x="4895475" y="998075"/>
                <a:ext cx="59225" cy="45600"/>
              </a:xfrm>
              <a:custGeom>
                <a:rect b="b" l="l" r="r" t="t"/>
                <a:pathLst>
                  <a:path extrusionOk="0" h="1824" w="2369">
                    <a:moveTo>
                      <a:pt x="1198" y="0"/>
                    </a:moveTo>
                    <a:cubicBezTo>
                      <a:pt x="1" y="0"/>
                      <a:pt x="1" y="1824"/>
                      <a:pt x="1198" y="1824"/>
                    </a:cubicBezTo>
                    <a:cubicBezTo>
                      <a:pt x="2368" y="1824"/>
                      <a:pt x="2368" y="0"/>
                      <a:pt x="1198"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7" name="Google Shape;1857;p18"/>
              <p:cNvSpPr/>
              <p:nvPr/>
            </p:nvSpPr>
            <p:spPr>
              <a:xfrm>
                <a:off x="4988000" y="1102175"/>
                <a:ext cx="59225" cy="46275"/>
              </a:xfrm>
              <a:custGeom>
                <a:rect b="b" l="l" r="r" t="t"/>
                <a:pathLst>
                  <a:path extrusionOk="0" h="1851" w="2369">
                    <a:moveTo>
                      <a:pt x="1198" y="0"/>
                    </a:moveTo>
                    <a:cubicBezTo>
                      <a:pt x="28" y="0"/>
                      <a:pt x="1" y="1851"/>
                      <a:pt x="1198" y="1851"/>
                    </a:cubicBezTo>
                    <a:cubicBezTo>
                      <a:pt x="2368" y="1851"/>
                      <a:pt x="2368" y="0"/>
                      <a:pt x="1198"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8" name="Google Shape;1858;p18"/>
              <p:cNvSpPr/>
              <p:nvPr/>
            </p:nvSpPr>
            <p:spPr>
              <a:xfrm>
                <a:off x="4747175" y="1390650"/>
                <a:ext cx="49675" cy="47400"/>
              </a:xfrm>
              <a:custGeom>
                <a:rect b="b" l="l" r="r" t="t"/>
                <a:pathLst>
                  <a:path extrusionOk="0" h="1896" w="1987">
                    <a:moveTo>
                      <a:pt x="205" y="772"/>
                    </a:moveTo>
                    <a:lnTo>
                      <a:pt x="205" y="772"/>
                    </a:lnTo>
                    <a:cubicBezTo>
                      <a:pt x="188" y="855"/>
                      <a:pt x="180" y="943"/>
                      <a:pt x="181" y="1033"/>
                    </a:cubicBezTo>
                    <a:lnTo>
                      <a:pt x="181" y="1033"/>
                    </a:lnTo>
                    <a:cubicBezTo>
                      <a:pt x="175" y="1015"/>
                      <a:pt x="169" y="997"/>
                      <a:pt x="163" y="980"/>
                    </a:cubicBezTo>
                    <a:cubicBezTo>
                      <a:pt x="163" y="910"/>
                      <a:pt x="183" y="841"/>
                      <a:pt x="205" y="772"/>
                    </a:cubicBezTo>
                    <a:close/>
                    <a:moveTo>
                      <a:pt x="1823" y="1225"/>
                    </a:moveTo>
                    <a:lnTo>
                      <a:pt x="1742" y="1442"/>
                    </a:lnTo>
                    <a:lnTo>
                      <a:pt x="1659" y="1525"/>
                    </a:lnTo>
                    <a:lnTo>
                      <a:pt x="1659" y="1525"/>
                    </a:lnTo>
                    <a:cubicBezTo>
                      <a:pt x="1728" y="1425"/>
                      <a:pt x="1783" y="1325"/>
                      <a:pt x="1823" y="1225"/>
                    </a:cubicBezTo>
                    <a:close/>
                    <a:moveTo>
                      <a:pt x="1415" y="1769"/>
                    </a:moveTo>
                    <a:lnTo>
                      <a:pt x="1342" y="1796"/>
                    </a:lnTo>
                    <a:lnTo>
                      <a:pt x="1342" y="1796"/>
                    </a:lnTo>
                    <a:cubicBezTo>
                      <a:pt x="1359" y="1787"/>
                      <a:pt x="1374" y="1778"/>
                      <a:pt x="1388" y="1769"/>
                    </a:cubicBezTo>
                    <a:close/>
                    <a:moveTo>
                      <a:pt x="1225" y="1851"/>
                    </a:moveTo>
                    <a:lnTo>
                      <a:pt x="1209" y="1852"/>
                    </a:lnTo>
                    <a:lnTo>
                      <a:pt x="1209" y="1852"/>
                    </a:lnTo>
                    <a:cubicBezTo>
                      <a:pt x="1211" y="1852"/>
                      <a:pt x="1213" y="1851"/>
                      <a:pt x="1215" y="1851"/>
                    </a:cubicBezTo>
                    <a:close/>
                    <a:moveTo>
                      <a:pt x="292" y="1423"/>
                    </a:moveTo>
                    <a:lnTo>
                      <a:pt x="292" y="1423"/>
                    </a:lnTo>
                    <a:cubicBezTo>
                      <a:pt x="311" y="1449"/>
                      <a:pt x="331" y="1474"/>
                      <a:pt x="354" y="1497"/>
                    </a:cubicBezTo>
                    <a:cubicBezTo>
                      <a:pt x="408" y="1606"/>
                      <a:pt x="517" y="1687"/>
                      <a:pt x="626" y="1742"/>
                    </a:cubicBezTo>
                    <a:lnTo>
                      <a:pt x="844" y="1823"/>
                    </a:lnTo>
                    <a:cubicBezTo>
                      <a:pt x="912" y="1851"/>
                      <a:pt x="993" y="1864"/>
                      <a:pt x="1078" y="1864"/>
                    </a:cubicBezTo>
                    <a:cubicBezTo>
                      <a:pt x="1088" y="1864"/>
                      <a:pt x="1097" y="1864"/>
                      <a:pt x="1107" y="1864"/>
                    </a:cubicBezTo>
                    <a:lnTo>
                      <a:pt x="1107" y="1864"/>
                    </a:lnTo>
                    <a:lnTo>
                      <a:pt x="1007" y="1875"/>
                    </a:lnTo>
                    <a:lnTo>
                      <a:pt x="1007" y="1875"/>
                    </a:lnTo>
                    <a:lnTo>
                      <a:pt x="789" y="1851"/>
                    </a:lnTo>
                    <a:lnTo>
                      <a:pt x="816" y="1851"/>
                    </a:lnTo>
                    <a:lnTo>
                      <a:pt x="599" y="1769"/>
                    </a:lnTo>
                    <a:lnTo>
                      <a:pt x="626" y="1769"/>
                    </a:lnTo>
                    <a:lnTo>
                      <a:pt x="435" y="1633"/>
                    </a:lnTo>
                    <a:lnTo>
                      <a:pt x="299" y="1442"/>
                    </a:lnTo>
                    <a:lnTo>
                      <a:pt x="292" y="1423"/>
                    </a:lnTo>
                    <a:close/>
                    <a:moveTo>
                      <a:pt x="980" y="0"/>
                    </a:moveTo>
                    <a:lnTo>
                      <a:pt x="735" y="27"/>
                    </a:lnTo>
                    <a:lnTo>
                      <a:pt x="708" y="27"/>
                    </a:lnTo>
                    <a:lnTo>
                      <a:pt x="463" y="136"/>
                    </a:lnTo>
                    <a:cubicBezTo>
                      <a:pt x="439" y="159"/>
                      <a:pt x="355" y="223"/>
                      <a:pt x="367" y="223"/>
                    </a:cubicBezTo>
                    <a:cubicBezTo>
                      <a:pt x="369" y="223"/>
                      <a:pt x="373" y="222"/>
                      <a:pt x="381" y="218"/>
                    </a:cubicBezTo>
                    <a:lnTo>
                      <a:pt x="381" y="218"/>
                    </a:lnTo>
                    <a:lnTo>
                      <a:pt x="299" y="272"/>
                    </a:lnTo>
                    <a:lnTo>
                      <a:pt x="136" y="463"/>
                    </a:lnTo>
                    <a:cubicBezTo>
                      <a:pt x="109" y="544"/>
                      <a:pt x="82" y="599"/>
                      <a:pt x="54" y="680"/>
                    </a:cubicBezTo>
                    <a:cubicBezTo>
                      <a:pt x="27" y="762"/>
                      <a:pt x="0" y="871"/>
                      <a:pt x="0" y="953"/>
                    </a:cubicBezTo>
                    <a:cubicBezTo>
                      <a:pt x="0" y="1034"/>
                      <a:pt x="27" y="1116"/>
                      <a:pt x="54" y="1197"/>
                    </a:cubicBezTo>
                    <a:cubicBezTo>
                      <a:pt x="82" y="1279"/>
                      <a:pt x="109" y="1361"/>
                      <a:pt x="136" y="1442"/>
                    </a:cubicBezTo>
                    <a:cubicBezTo>
                      <a:pt x="272" y="1633"/>
                      <a:pt x="463" y="1769"/>
                      <a:pt x="680" y="1851"/>
                    </a:cubicBezTo>
                    <a:cubicBezTo>
                      <a:pt x="760" y="1882"/>
                      <a:pt x="840" y="1896"/>
                      <a:pt x="914" y="1896"/>
                    </a:cubicBezTo>
                    <a:cubicBezTo>
                      <a:pt x="967" y="1896"/>
                      <a:pt x="1016" y="1889"/>
                      <a:pt x="1061" y="1878"/>
                    </a:cubicBezTo>
                    <a:cubicBezTo>
                      <a:pt x="1105" y="1878"/>
                      <a:pt x="1153" y="1869"/>
                      <a:pt x="1200" y="1855"/>
                    </a:cubicBezTo>
                    <a:lnTo>
                      <a:pt x="1200" y="1855"/>
                    </a:lnTo>
                    <a:cubicBezTo>
                      <a:pt x="1245" y="1848"/>
                      <a:pt x="1290" y="1838"/>
                      <a:pt x="1334" y="1823"/>
                    </a:cubicBezTo>
                    <a:lnTo>
                      <a:pt x="1551" y="1742"/>
                    </a:lnTo>
                    <a:cubicBezTo>
                      <a:pt x="1687" y="1660"/>
                      <a:pt x="1796" y="1524"/>
                      <a:pt x="1878" y="1388"/>
                    </a:cubicBezTo>
                    <a:lnTo>
                      <a:pt x="1878" y="1388"/>
                    </a:lnTo>
                    <a:lnTo>
                      <a:pt x="1851" y="1415"/>
                    </a:lnTo>
                    <a:cubicBezTo>
                      <a:pt x="1851" y="1415"/>
                      <a:pt x="1959" y="1197"/>
                      <a:pt x="1959" y="1197"/>
                    </a:cubicBezTo>
                    <a:cubicBezTo>
                      <a:pt x="1959" y="1116"/>
                      <a:pt x="1987" y="1034"/>
                      <a:pt x="1987" y="953"/>
                    </a:cubicBezTo>
                    <a:cubicBezTo>
                      <a:pt x="1987" y="953"/>
                      <a:pt x="1959" y="708"/>
                      <a:pt x="1959" y="708"/>
                    </a:cubicBezTo>
                    <a:cubicBezTo>
                      <a:pt x="1932" y="626"/>
                      <a:pt x="1905" y="544"/>
                      <a:pt x="1851" y="463"/>
                    </a:cubicBezTo>
                    <a:lnTo>
                      <a:pt x="1715" y="272"/>
                    </a:lnTo>
                    <a:lnTo>
                      <a:pt x="1524" y="136"/>
                    </a:lnTo>
                    <a:cubicBezTo>
                      <a:pt x="1442" y="109"/>
                      <a:pt x="1361" y="54"/>
                      <a:pt x="1279" y="27"/>
                    </a:cubicBezTo>
                    <a:cubicBezTo>
                      <a:pt x="1197" y="27"/>
                      <a:pt x="1089" y="27"/>
                      <a:pt x="100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9" name="Google Shape;1859;p18"/>
              <p:cNvSpPr/>
              <p:nvPr/>
            </p:nvSpPr>
            <p:spPr>
              <a:xfrm>
                <a:off x="4740350" y="1479075"/>
                <a:ext cx="51750" cy="45625"/>
              </a:xfrm>
              <a:custGeom>
                <a:rect b="b" l="l" r="r" t="t"/>
                <a:pathLst>
                  <a:path extrusionOk="0" h="1825" w="2070">
                    <a:moveTo>
                      <a:pt x="899" y="1"/>
                    </a:moveTo>
                    <a:cubicBezTo>
                      <a:pt x="790" y="1"/>
                      <a:pt x="681" y="28"/>
                      <a:pt x="572" y="83"/>
                    </a:cubicBezTo>
                    <a:cubicBezTo>
                      <a:pt x="464" y="110"/>
                      <a:pt x="355" y="164"/>
                      <a:pt x="273" y="273"/>
                    </a:cubicBezTo>
                    <a:cubicBezTo>
                      <a:pt x="110" y="436"/>
                      <a:pt x="28" y="681"/>
                      <a:pt x="1" y="926"/>
                    </a:cubicBezTo>
                    <a:lnTo>
                      <a:pt x="28" y="1144"/>
                    </a:lnTo>
                    <a:cubicBezTo>
                      <a:pt x="83" y="1307"/>
                      <a:pt x="164" y="1443"/>
                      <a:pt x="273" y="1552"/>
                    </a:cubicBezTo>
                    <a:lnTo>
                      <a:pt x="464" y="1688"/>
                    </a:lnTo>
                    <a:cubicBezTo>
                      <a:pt x="600" y="1797"/>
                      <a:pt x="763" y="1824"/>
                      <a:pt x="926" y="1824"/>
                    </a:cubicBezTo>
                    <a:lnTo>
                      <a:pt x="1144" y="1824"/>
                    </a:lnTo>
                    <a:cubicBezTo>
                      <a:pt x="1634" y="1824"/>
                      <a:pt x="2042" y="1416"/>
                      <a:pt x="2069" y="926"/>
                    </a:cubicBezTo>
                    <a:lnTo>
                      <a:pt x="2042" y="681"/>
                    </a:lnTo>
                    <a:cubicBezTo>
                      <a:pt x="1988" y="518"/>
                      <a:pt x="1906" y="382"/>
                      <a:pt x="1797" y="273"/>
                    </a:cubicBezTo>
                    <a:lnTo>
                      <a:pt x="1607" y="110"/>
                    </a:lnTo>
                    <a:cubicBezTo>
                      <a:pt x="1470" y="28"/>
                      <a:pt x="1307" y="1"/>
                      <a:pt x="1144"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0" name="Google Shape;1860;p18"/>
              <p:cNvSpPr/>
              <p:nvPr/>
            </p:nvSpPr>
            <p:spPr>
              <a:xfrm>
                <a:off x="4594075" y="1426700"/>
                <a:ext cx="59225" cy="46275"/>
              </a:xfrm>
              <a:custGeom>
                <a:rect b="b" l="l" r="r" t="t"/>
                <a:pathLst>
                  <a:path extrusionOk="0" h="1851" w="2369">
                    <a:moveTo>
                      <a:pt x="1198" y="0"/>
                    </a:moveTo>
                    <a:cubicBezTo>
                      <a:pt x="1" y="0"/>
                      <a:pt x="1" y="1851"/>
                      <a:pt x="1198" y="1851"/>
                    </a:cubicBezTo>
                    <a:cubicBezTo>
                      <a:pt x="2368" y="1851"/>
                      <a:pt x="2368" y="0"/>
                      <a:pt x="1198"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1" name="Google Shape;1861;p18"/>
              <p:cNvSpPr/>
              <p:nvPr/>
            </p:nvSpPr>
            <p:spPr>
              <a:xfrm>
                <a:off x="4856025" y="1530800"/>
                <a:ext cx="45600" cy="51725"/>
              </a:xfrm>
              <a:custGeom>
                <a:rect b="b" l="l" r="r" t="t"/>
                <a:pathLst>
                  <a:path extrusionOk="0" h="2069" w="1824">
                    <a:moveTo>
                      <a:pt x="926" y="0"/>
                    </a:moveTo>
                    <a:lnTo>
                      <a:pt x="681" y="55"/>
                    </a:lnTo>
                    <a:cubicBezTo>
                      <a:pt x="545" y="82"/>
                      <a:pt x="381" y="163"/>
                      <a:pt x="272" y="272"/>
                    </a:cubicBezTo>
                    <a:cubicBezTo>
                      <a:pt x="245" y="354"/>
                      <a:pt x="191" y="408"/>
                      <a:pt x="136" y="463"/>
                    </a:cubicBezTo>
                    <a:cubicBezTo>
                      <a:pt x="55" y="599"/>
                      <a:pt x="0" y="762"/>
                      <a:pt x="0" y="925"/>
                    </a:cubicBezTo>
                    <a:lnTo>
                      <a:pt x="0" y="1170"/>
                    </a:lnTo>
                    <a:cubicBezTo>
                      <a:pt x="0" y="1279"/>
                      <a:pt x="28" y="1388"/>
                      <a:pt x="82" y="1497"/>
                    </a:cubicBezTo>
                    <a:cubicBezTo>
                      <a:pt x="136" y="1606"/>
                      <a:pt x="191" y="1715"/>
                      <a:pt x="272" y="1796"/>
                    </a:cubicBezTo>
                    <a:cubicBezTo>
                      <a:pt x="354" y="1878"/>
                      <a:pt x="463" y="1960"/>
                      <a:pt x="572" y="1987"/>
                    </a:cubicBezTo>
                    <a:cubicBezTo>
                      <a:pt x="681" y="2041"/>
                      <a:pt x="790" y="2068"/>
                      <a:pt x="926" y="2068"/>
                    </a:cubicBezTo>
                    <a:lnTo>
                      <a:pt x="1171" y="2041"/>
                    </a:lnTo>
                    <a:cubicBezTo>
                      <a:pt x="1307" y="1987"/>
                      <a:pt x="1443" y="1905"/>
                      <a:pt x="1552" y="1796"/>
                    </a:cubicBezTo>
                    <a:lnTo>
                      <a:pt x="1715" y="1606"/>
                    </a:lnTo>
                    <a:cubicBezTo>
                      <a:pt x="1796" y="1470"/>
                      <a:pt x="1824" y="1306"/>
                      <a:pt x="1824" y="1143"/>
                    </a:cubicBezTo>
                    <a:lnTo>
                      <a:pt x="1824" y="925"/>
                    </a:lnTo>
                    <a:cubicBezTo>
                      <a:pt x="1824" y="681"/>
                      <a:pt x="1715" y="463"/>
                      <a:pt x="1552" y="272"/>
                    </a:cubicBezTo>
                    <a:cubicBezTo>
                      <a:pt x="1470" y="191"/>
                      <a:pt x="1388" y="136"/>
                      <a:pt x="1279" y="82"/>
                    </a:cubicBezTo>
                    <a:cubicBezTo>
                      <a:pt x="1171" y="27"/>
                      <a:pt x="1034" y="0"/>
                      <a:pt x="926"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2" name="Google Shape;1862;p18"/>
              <p:cNvSpPr/>
              <p:nvPr/>
            </p:nvSpPr>
            <p:spPr>
              <a:xfrm>
                <a:off x="4924725" y="1496100"/>
                <a:ext cx="59225" cy="46275"/>
              </a:xfrm>
              <a:custGeom>
                <a:rect b="b" l="l" r="r" t="t"/>
                <a:pathLst>
                  <a:path extrusionOk="0" h="1851" w="2369">
                    <a:moveTo>
                      <a:pt x="1171" y="0"/>
                    </a:moveTo>
                    <a:cubicBezTo>
                      <a:pt x="1" y="0"/>
                      <a:pt x="1" y="1851"/>
                      <a:pt x="1171" y="1851"/>
                    </a:cubicBezTo>
                    <a:cubicBezTo>
                      <a:pt x="2369" y="1851"/>
                      <a:pt x="2369" y="0"/>
                      <a:pt x="117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3" name="Google Shape;1863;p18"/>
              <p:cNvSpPr/>
              <p:nvPr/>
            </p:nvSpPr>
            <p:spPr>
              <a:xfrm>
                <a:off x="4943100" y="1618550"/>
                <a:ext cx="46300" cy="51750"/>
              </a:xfrm>
              <a:custGeom>
                <a:rect b="b" l="l" r="r" t="t"/>
                <a:pathLst>
                  <a:path extrusionOk="0" h="2070" w="1852">
                    <a:moveTo>
                      <a:pt x="926" y="1"/>
                    </a:moveTo>
                    <a:lnTo>
                      <a:pt x="681" y="55"/>
                    </a:lnTo>
                    <a:cubicBezTo>
                      <a:pt x="518" y="82"/>
                      <a:pt x="382" y="164"/>
                      <a:pt x="273" y="273"/>
                    </a:cubicBezTo>
                    <a:lnTo>
                      <a:pt x="137" y="463"/>
                    </a:lnTo>
                    <a:cubicBezTo>
                      <a:pt x="55" y="600"/>
                      <a:pt x="1" y="763"/>
                      <a:pt x="1" y="926"/>
                    </a:cubicBezTo>
                    <a:lnTo>
                      <a:pt x="1" y="1171"/>
                    </a:lnTo>
                    <a:cubicBezTo>
                      <a:pt x="1" y="1389"/>
                      <a:pt x="110" y="1634"/>
                      <a:pt x="273" y="1797"/>
                    </a:cubicBezTo>
                    <a:cubicBezTo>
                      <a:pt x="463" y="1960"/>
                      <a:pt x="681" y="2069"/>
                      <a:pt x="926" y="2069"/>
                    </a:cubicBezTo>
                    <a:lnTo>
                      <a:pt x="1171" y="2042"/>
                    </a:lnTo>
                    <a:cubicBezTo>
                      <a:pt x="1307" y="1987"/>
                      <a:pt x="1443" y="1906"/>
                      <a:pt x="1579" y="1797"/>
                    </a:cubicBezTo>
                    <a:lnTo>
                      <a:pt x="1715" y="1634"/>
                    </a:lnTo>
                    <a:cubicBezTo>
                      <a:pt x="1797" y="1470"/>
                      <a:pt x="1851" y="1307"/>
                      <a:pt x="1851" y="1171"/>
                    </a:cubicBezTo>
                    <a:lnTo>
                      <a:pt x="1824" y="1117"/>
                    </a:lnTo>
                    <a:lnTo>
                      <a:pt x="1824" y="926"/>
                    </a:lnTo>
                    <a:cubicBezTo>
                      <a:pt x="1824" y="790"/>
                      <a:pt x="1797" y="681"/>
                      <a:pt x="1742" y="572"/>
                    </a:cubicBezTo>
                    <a:cubicBezTo>
                      <a:pt x="1715" y="463"/>
                      <a:pt x="1634" y="355"/>
                      <a:pt x="1552" y="273"/>
                    </a:cubicBezTo>
                    <a:cubicBezTo>
                      <a:pt x="1470" y="191"/>
                      <a:pt x="1361" y="110"/>
                      <a:pt x="1253" y="82"/>
                    </a:cubicBezTo>
                    <a:cubicBezTo>
                      <a:pt x="1144" y="28"/>
                      <a:pt x="1035" y="1"/>
                      <a:pt x="926"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4" name="Google Shape;1864;p18"/>
              <p:cNvSpPr/>
              <p:nvPr/>
            </p:nvSpPr>
            <p:spPr>
              <a:xfrm>
                <a:off x="5022025" y="1630125"/>
                <a:ext cx="53775" cy="51050"/>
              </a:xfrm>
              <a:custGeom>
                <a:rect b="b" l="l" r="r" t="t"/>
                <a:pathLst>
                  <a:path extrusionOk="0" h="2042" w="2151">
                    <a:moveTo>
                      <a:pt x="1225" y="0"/>
                    </a:moveTo>
                    <a:lnTo>
                      <a:pt x="980" y="28"/>
                    </a:lnTo>
                    <a:cubicBezTo>
                      <a:pt x="817" y="82"/>
                      <a:pt x="681" y="164"/>
                      <a:pt x="572" y="273"/>
                    </a:cubicBezTo>
                    <a:lnTo>
                      <a:pt x="572" y="245"/>
                    </a:lnTo>
                    <a:lnTo>
                      <a:pt x="354" y="490"/>
                    </a:lnTo>
                    <a:cubicBezTo>
                      <a:pt x="1" y="844"/>
                      <a:pt x="1" y="1416"/>
                      <a:pt x="354" y="1769"/>
                    </a:cubicBezTo>
                    <a:lnTo>
                      <a:pt x="545" y="1933"/>
                    </a:lnTo>
                    <a:cubicBezTo>
                      <a:pt x="681" y="2014"/>
                      <a:pt x="844" y="2042"/>
                      <a:pt x="1007" y="2042"/>
                    </a:cubicBezTo>
                    <a:lnTo>
                      <a:pt x="1252" y="2014"/>
                    </a:lnTo>
                    <a:cubicBezTo>
                      <a:pt x="1388" y="1960"/>
                      <a:pt x="1525" y="1878"/>
                      <a:pt x="1633" y="1769"/>
                    </a:cubicBezTo>
                    <a:cubicBezTo>
                      <a:pt x="1715" y="1688"/>
                      <a:pt x="1797" y="1633"/>
                      <a:pt x="1878" y="1552"/>
                    </a:cubicBezTo>
                    <a:cubicBezTo>
                      <a:pt x="1960" y="1470"/>
                      <a:pt x="2042" y="1361"/>
                      <a:pt x="2069" y="1252"/>
                    </a:cubicBezTo>
                    <a:cubicBezTo>
                      <a:pt x="2123" y="1143"/>
                      <a:pt x="2150" y="1035"/>
                      <a:pt x="2150" y="899"/>
                    </a:cubicBezTo>
                    <a:cubicBezTo>
                      <a:pt x="2150" y="790"/>
                      <a:pt x="2123" y="681"/>
                      <a:pt x="2069" y="572"/>
                    </a:cubicBezTo>
                    <a:cubicBezTo>
                      <a:pt x="2042" y="463"/>
                      <a:pt x="1960" y="354"/>
                      <a:pt x="1878" y="273"/>
                    </a:cubicBezTo>
                    <a:lnTo>
                      <a:pt x="1688" y="137"/>
                    </a:lnTo>
                    <a:cubicBezTo>
                      <a:pt x="1552" y="55"/>
                      <a:pt x="1388" y="0"/>
                      <a:pt x="1225"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5" name="Google Shape;1865;p18"/>
              <p:cNvSpPr/>
              <p:nvPr/>
            </p:nvSpPr>
            <p:spPr>
              <a:xfrm>
                <a:off x="5051950" y="1455950"/>
                <a:ext cx="59225" cy="45600"/>
              </a:xfrm>
              <a:custGeom>
                <a:rect b="b" l="l" r="r" t="t"/>
                <a:pathLst>
                  <a:path extrusionOk="0" h="1824" w="2369">
                    <a:moveTo>
                      <a:pt x="1198" y="1"/>
                    </a:moveTo>
                    <a:cubicBezTo>
                      <a:pt x="1" y="1"/>
                      <a:pt x="1" y="1824"/>
                      <a:pt x="1198" y="1824"/>
                    </a:cubicBezTo>
                    <a:cubicBezTo>
                      <a:pt x="2369" y="1824"/>
                      <a:pt x="2369" y="1"/>
                      <a:pt x="1198"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6" name="Google Shape;1866;p18"/>
              <p:cNvSpPr/>
              <p:nvPr/>
            </p:nvSpPr>
            <p:spPr>
              <a:xfrm>
                <a:off x="5092775" y="1311025"/>
                <a:ext cx="59225" cy="45625"/>
              </a:xfrm>
              <a:custGeom>
                <a:rect b="b" l="l" r="r" t="t"/>
                <a:pathLst>
                  <a:path extrusionOk="0" h="1825" w="2369">
                    <a:moveTo>
                      <a:pt x="1171" y="1"/>
                    </a:moveTo>
                    <a:cubicBezTo>
                      <a:pt x="1" y="1"/>
                      <a:pt x="1" y="1824"/>
                      <a:pt x="1171" y="1824"/>
                    </a:cubicBezTo>
                    <a:cubicBezTo>
                      <a:pt x="2368" y="1824"/>
                      <a:pt x="2368" y="1"/>
                      <a:pt x="117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7" name="Google Shape;1867;p18"/>
              <p:cNvSpPr/>
              <p:nvPr/>
            </p:nvSpPr>
            <p:spPr>
              <a:xfrm>
                <a:off x="5104350" y="1571625"/>
                <a:ext cx="59225" cy="45600"/>
              </a:xfrm>
              <a:custGeom>
                <a:rect b="b" l="l" r="r" t="t"/>
                <a:pathLst>
                  <a:path extrusionOk="0" h="1824" w="2369">
                    <a:moveTo>
                      <a:pt x="1171" y="0"/>
                    </a:moveTo>
                    <a:cubicBezTo>
                      <a:pt x="0" y="0"/>
                      <a:pt x="0" y="1823"/>
                      <a:pt x="1171" y="1823"/>
                    </a:cubicBezTo>
                    <a:cubicBezTo>
                      <a:pt x="2368" y="1823"/>
                      <a:pt x="2368" y="0"/>
                      <a:pt x="117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8" name="Google Shape;1868;p18"/>
              <p:cNvSpPr/>
              <p:nvPr/>
            </p:nvSpPr>
            <p:spPr>
              <a:xfrm>
                <a:off x="5208450" y="1519225"/>
                <a:ext cx="59200" cy="46300"/>
              </a:xfrm>
              <a:custGeom>
                <a:rect b="b" l="l" r="r" t="t"/>
                <a:pathLst>
                  <a:path extrusionOk="0" h="1852" w="2368">
                    <a:moveTo>
                      <a:pt x="1198" y="1"/>
                    </a:moveTo>
                    <a:cubicBezTo>
                      <a:pt x="0" y="1"/>
                      <a:pt x="0" y="1851"/>
                      <a:pt x="1198" y="1851"/>
                    </a:cubicBezTo>
                    <a:cubicBezTo>
                      <a:pt x="2368" y="1851"/>
                      <a:pt x="2368" y="1"/>
                      <a:pt x="1198"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9" name="Google Shape;1869;p18"/>
              <p:cNvSpPr/>
              <p:nvPr/>
            </p:nvSpPr>
            <p:spPr>
              <a:xfrm>
                <a:off x="5179875" y="1658700"/>
                <a:ext cx="59200" cy="45600"/>
              </a:xfrm>
              <a:custGeom>
                <a:rect b="b" l="l" r="r" t="t"/>
                <a:pathLst>
                  <a:path extrusionOk="0" h="1824" w="2368">
                    <a:moveTo>
                      <a:pt x="1170" y="0"/>
                    </a:moveTo>
                    <a:cubicBezTo>
                      <a:pt x="0" y="0"/>
                      <a:pt x="0" y="1824"/>
                      <a:pt x="1170" y="1824"/>
                    </a:cubicBezTo>
                    <a:cubicBezTo>
                      <a:pt x="2368" y="1824"/>
                      <a:pt x="2368" y="0"/>
                      <a:pt x="1170"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0" name="Google Shape;1870;p18"/>
              <p:cNvSpPr/>
              <p:nvPr/>
            </p:nvSpPr>
            <p:spPr>
              <a:xfrm>
                <a:off x="5145175" y="1432825"/>
                <a:ext cx="58525" cy="45600"/>
              </a:xfrm>
              <a:custGeom>
                <a:rect b="b" l="l" r="r" t="t"/>
                <a:pathLst>
                  <a:path extrusionOk="0" h="1824" w="2341">
                    <a:moveTo>
                      <a:pt x="1171" y="0"/>
                    </a:moveTo>
                    <a:cubicBezTo>
                      <a:pt x="0" y="0"/>
                      <a:pt x="0" y="1824"/>
                      <a:pt x="1171" y="1824"/>
                    </a:cubicBezTo>
                    <a:cubicBezTo>
                      <a:pt x="2341" y="1824"/>
                      <a:pt x="2341" y="0"/>
                      <a:pt x="117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1" name="Google Shape;1871;p18"/>
              <p:cNvSpPr/>
              <p:nvPr/>
            </p:nvSpPr>
            <p:spPr>
              <a:xfrm>
                <a:off x="5104350" y="1704975"/>
                <a:ext cx="59225" cy="45600"/>
              </a:xfrm>
              <a:custGeom>
                <a:rect b="b" l="l" r="r" t="t"/>
                <a:pathLst>
                  <a:path extrusionOk="0" h="1824" w="2369">
                    <a:moveTo>
                      <a:pt x="1171" y="0"/>
                    </a:moveTo>
                    <a:cubicBezTo>
                      <a:pt x="0" y="0"/>
                      <a:pt x="0" y="1823"/>
                      <a:pt x="1171" y="1823"/>
                    </a:cubicBezTo>
                    <a:cubicBezTo>
                      <a:pt x="2368" y="1823"/>
                      <a:pt x="2368" y="0"/>
                      <a:pt x="117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2" name="Google Shape;1872;p18"/>
              <p:cNvSpPr/>
              <p:nvPr/>
            </p:nvSpPr>
            <p:spPr>
              <a:xfrm>
                <a:off x="4837650" y="1670275"/>
                <a:ext cx="59225" cy="45600"/>
              </a:xfrm>
              <a:custGeom>
                <a:rect b="b" l="l" r="r" t="t"/>
                <a:pathLst>
                  <a:path extrusionOk="0" h="1824" w="2369">
                    <a:moveTo>
                      <a:pt x="1198" y="0"/>
                    </a:moveTo>
                    <a:cubicBezTo>
                      <a:pt x="1" y="0"/>
                      <a:pt x="1" y="1823"/>
                      <a:pt x="1198" y="1823"/>
                    </a:cubicBezTo>
                    <a:cubicBezTo>
                      <a:pt x="2368" y="1823"/>
                      <a:pt x="2368" y="0"/>
                      <a:pt x="1198"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3" name="Google Shape;1873;p18"/>
              <p:cNvSpPr/>
              <p:nvPr/>
            </p:nvSpPr>
            <p:spPr>
              <a:xfrm>
                <a:off x="4739675" y="1589300"/>
                <a:ext cx="58550" cy="45600"/>
              </a:xfrm>
              <a:custGeom>
                <a:rect b="b" l="l" r="r" t="t"/>
                <a:pathLst>
                  <a:path extrusionOk="0" h="1824" w="2342">
                    <a:moveTo>
                      <a:pt x="1171" y="1"/>
                    </a:moveTo>
                    <a:cubicBezTo>
                      <a:pt x="1" y="1"/>
                      <a:pt x="1" y="1824"/>
                      <a:pt x="1171" y="1824"/>
                    </a:cubicBezTo>
                    <a:cubicBezTo>
                      <a:pt x="2341" y="1824"/>
                      <a:pt x="2341" y="1"/>
                      <a:pt x="117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4" name="Google Shape;1874;p18"/>
              <p:cNvSpPr/>
              <p:nvPr/>
            </p:nvSpPr>
            <p:spPr>
              <a:xfrm>
                <a:off x="4723350" y="1664150"/>
                <a:ext cx="51725" cy="57000"/>
              </a:xfrm>
              <a:custGeom>
                <a:rect b="b" l="l" r="r" t="t"/>
                <a:pathLst>
                  <a:path extrusionOk="0" h="2280" w="2069">
                    <a:moveTo>
                      <a:pt x="919" y="0"/>
                    </a:moveTo>
                    <a:cubicBezTo>
                      <a:pt x="766" y="0"/>
                      <a:pt x="608" y="36"/>
                      <a:pt x="463" y="109"/>
                    </a:cubicBezTo>
                    <a:lnTo>
                      <a:pt x="273" y="245"/>
                    </a:lnTo>
                    <a:cubicBezTo>
                      <a:pt x="164" y="354"/>
                      <a:pt x="82" y="490"/>
                      <a:pt x="55" y="653"/>
                    </a:cubicBezTo>
                    <a:lnTo>
                      <a:pt x="1" y="898"/>
                    </a:lnTo>
                    <a:cubicBezTo>
                      <a:pt x="1" y="1062"/>
                      <a:pt x="55" y="1225"/>
                      <a:pt x="137" y="1361"/>
                    </a:cubicBezTo>
                    <a:lnTo>
                      <a:pt x="382" y="1824"/>
                    </a:lnTo>
                    <a:cubicBezTo>
                      <a:pt x="436" y="1932"/>
                      <a:pt x="518" y="2014"/>
                      <a:pt x="599" y="2096"/>
                    </a:cubicBezTo>
                    <a:cubicBezTo>
                      <a:pt x="708" y="2150"/>
                      <a:pt x="790" y="2232"/>
                      <a:pt x="926" y="2259"/>
                    </a:cubicBezTo>
                    <a:cubicBezTo>
                      <a:pt x="980" y="2273"/>
                      <a:pt x="1041" y="2279"/>
                      <a:pt x="1103" y="2279"/>
                    </a:cubicBezTo>
                    <a:cubicBezTo>
                      <a:pt x="1164" y="2279"/>
                      <a:pt x="1225" y="2273"/>
                      <a:pt x="1280" y="2259"/>
                    </a:cubicBezTo>
                    <a:cubicBezTo>
                      <a:pt x="1416" y="2232"/>
                      <a:pt x="1525" y="2205"/>
                      <a:pt x="1633" y="2150"/>
                    </a:cubicBezTo>
                    <a:lnTo>
                      <a:pt x="1797" y="1987"/>
                    </a:lnTo>
                    <a:cubicBezTo>
                      <a:pt x="1933" y="1878"/>
                      <a:pt x="2014" y="1742"/>
                      <a:pt x="2042" y="1579"/>
                    </a:cubicBezTo>
                    <a:lnTo>
                      <a:pt x="2069" y="1361"/>
                    </a:lnTo>
                    <a:cubicBezTo>
                      <a:pt x="2069" y="1170"/>
                      <a:pt x="2042" y="1034"/>
                      <a:pt x="1960" y="871"/>
                    </a:cubicBezTo>
                    <a:lnTo>
                      <a:pt x="1933" y="925"/>
                    </a:lnTo>
                    <a:cubicBezTo>
                      <a:pt x="1851" y="762"/>
                      <a:pt x="1769" y="599"/>
                      <a:pt x="1715" y="463"/>
                    </a:cubicBezTo>
                    <a:cubicBezTo>
                      <a:pt x="1661" y="354"/>
                      <a:pt x="1579" y="245"/>
                      <a:pt x="1470" y="191"/>
                    </a:cubicBezTo>
                    <a:cubicBezTo>
                      <a:pt x="1388" y="109"/>
                      <a:pt x="1280" y="55"/>
                      <a:pt x="1144" y="27"/>
                    </a:cubicBezTo>
                    <a:cubicBezTo>
                      <a:pt x="1071" y="9"/>
                      <a:pt x="995" y="0"/>
                      <a:pt x="919"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5" name="Google Shape;1875;p18"/>
              <p:cNvSpPr/>
              <p:nvPr/>
            </p:nvSpPr>
            <p:spPr>
              <a:xfrm>
                <a:off x="4623350" y="1536925"/>
                <a:ext cx="59200" cy="45600"/>
              </a:xfrm>
              <a:custGeom>
                <a:rect b="b" l="l" r="r" t="t"/>
                <a:pathLst>
                  <a:path extrusionOk="0" h="1824" w="2368">
                    <a:moveTo>
                      <a:pt x="1170" y="0"/>
                    </a:moveTo>
                    <a:cubicBezTo>
                      <a:pt x="0" y="0"/>
                      <a:pt x="0" y="1823"/>
                      <a:pt x="1170" y="1823"/>
                    </a:cubicBezTo>
                    <a:cubicBezTo>
                      <a:pt x="2368" y="1823"/>
                      <a:pt x="2368" y="0"/>
                      <a:pt x="1170"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6" name="Google Shape;1876;p18"/>
              <p:cNvSpPr/>
              <p:nvPr/>
            </p:nvSpPr>
            <p:spPr>
              <a:xfrm>
                <a:off x="4530800" y="1577050"/>
                <a:ext cx="59225" cy="46300"/>
              </a:xfrm>
              <a:custGeom>
                <a:rect b="b" l="l" r="r" t="t"/>
                <a:pathLst>
                  <a:path extrusionOk="0" h="1852" w="2369">
                    <a:moveTo>
                      <a:pt x="1171" y="1"/>
                    </a:moveTo>
                    <a:cubicBezTo>
                      <a:pt x="1" y="1"/>
                      <a:pt x="1" y="1851"/>
                      <a:pt x="1171" y="1851"/>
                    </a:cubicBezTo>
                    <a:cubicBezTo>
                      <a:pt x="2341" y="1851"/>
                      <a:pt x="2369" y="1"/>
                      <a:pt x="117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7" name="Google Shape;1877;p18"/>
              <p:cNvSpPr/>
              <p:nvPr/>
            </p:nvSpPr>
            <p:spPr>
              <a:xfrm>
                <a:off x="4460725" y="1455950"/>
                <a:ext cx="59225" cy="45600"/>
              </a:xfrm>
              <a:custGeom>
                <a:rect b="b" l="l" r="r" t="t"/>
                <a:pathLst>
                  <a:path extrusionOk="0" h="1824" w="2369">
                    <a:moveTo>
                      <a:pt x="1198" y="1"/>
                    </a:moveTo>
                    <a:cubicBezTo>
                      <a:pt x="1" y="1"/>
                      <a:pt x="1" y="1824"/>
                      <a:pt x="1198" y="1824"/>
                    </a:cubicBezTo>
                    <a:cubicBezTo>
                      <a:pt x="2368" y="1824"/>
                      <a:pt x="2368" y="1"/>
                      <a:pt x="1198"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8" name="Google Shape;1878;p18"/>
              <p:cNvSpPr/>
              <p:nvPr/>
            </p:nvSpPr>
            <p:spPr>
              <a:xfrm>
                <a:off x="4357325" y="1368875"/>
                <a:ext cx="46275" cy="51725"/>
              </a:xfrm>
              <a:custGeom>
                <a:rect b="b" l="l" r="r" t="t"/>
                <a:pathLst>
                  <a:path extrusionOk="0" h="2069" w="1851">
                    <a:moveTo>
                      <a:pt x="926" y="0"/>
                    </a:moveTo>
                    <a:lnTo>
                      <a:pt x="681" y="55"/>
                    </a:lnTo>
                    <a:cubicBezTo>
                      <a:pt x="545" y="82"/>
                      <a:pt x="381" y="163"/>
                      <a:pt x="272" y="272"/>
                    </a:cubicBezTo>
                    <a:lnTo>
                      <a:pt x="136" y="463"/>
                    </a:lnTo>
                    <a:cubicBezTo>
                      <a:pt x="55" y="599"/>
                      <a:pt x="28" y="762"/>
                      <a:pt x="0" y="925"/>
                    </a:cubicBezTo>
                    <a:lnTo>
                      <a:pt x="0" y="1170"/>
                    </a:lnTo>
                    <a:cubicBezTo>
                      <a:pt x="0" y="1279"/>
                      <a:pt x="28" y="1388"/>
                      <a:pt x="82" y="1497"/>
                    </a:cubicBezTo>
                    <a:cubicBezTo>
                      <a:pt x="136" y="1606"/>
                      <a:pt x="191" y="1715"/>
                      <a:pt x="272" y="1796"/>
                    </a:cubicBezTo>
                    <a:cubicBezTo>
                      <a:pt x="354" y="1878"/>
                      <a:pt x="463" y="1960"/>
                      <a:pt x="572" y="1987"/>
                    </a:cubicBezTo>
                    <a:cubicBezTo>
                      <a:pt x="681" y="2041"/>
                      <a:pt x="790" y="2068"/>
                      <a:pt x="926" y="2068"/>
                    </a:cubicBezTo>
                    <a:lnTo>
                      <a:pt x="1171" y="2041"/>
                    </a:lnTo>
                    <a:cubicBezTo>
                      <a:pt x="1307" y="1987"/>
                      <a:pt x="1443" y="1905"/>
                      <a:pt x="1579" y="1796"/>
                    </a:cubicBezTo>
                    <a:lnTo>
                      <a:pt x="1715" y="1606"/>
                    </a:lnTo>
                    <a:cubicBezTo>
                      <a:pt x="1796" y="1470"/>
                      <a:pt x="1824" y="1306"/>
                      <a:pt x="1851" y="1143"/>
                    </a:cubicBezTo>
                    <a:lnTo>
                      <a:pt x="1851" y="925"/>
                    </a:lnTo>
                    <a:cubicBezTo>
                      <a:pt x="1851" y="789"/>
                      <a:pt x="1824" y="681"/>
                      <a:pt x="1769" y="572"/>
                    </a:cubicBezTo>
                    <a:cubicBezTo>
                      <a:pt x="1715" y="463"/>
                      <a:pt x="1660" y="354"/>
                      <a:pt x="1579" y="272"/>
                    </a:cubicBezTo>
                    <a:cubicBezTo>
                      <a:pt x="1497" y="191"/>
                      <a:pt x="1388" y="136"/>
                      <a:pt x="1279" y="82"/>
                    </a:cubicBezTo>
                    <a:cubicBezTo>
                      <a:pt x="1171" y="27"/>
                      <a:pt x="1062" y="0"/>
                      <a:pt x="926"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9" name="Google Shape;1879;p18"/>
              <p:cNvSpPr/>
              <p:nvPr/>
            </p:nvSpPr>
            <p:spPr>
              <a:xfrm>
                <a:off x="4397450" y="1223950"/>
                <a:ext cx="59225" cy="45600"/>
              </a:xfrm>
              <a:custGeom>
                <a:rect b="b" l="l" r="r" t="t"/>
                <a:pathLst>
                  <a:path extrusionOk="0" h="1824" w="2369">
                    <a:moveTo>
                      <a:pt x="1171" y="1"/>
                    </a:moveTo>
                    <a:cubicBezTo>
                      <a:pt x="1" y="1"/>
                      <a:pt x="1" y="1824"/>
                      <a:pt x="1171" y="1824"/>
                    </a:cubicBezTo>
                    <a:cubicBezTo>
                      <a:pt x="2369" y="1824"/>
                      <a:pt x="2369" y="1"/>
                      <a:pt x="117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0" name="Google Shape;1880;p18"/>
              <p:cNvSpPr/>
              <p:nvPr/>
            </p:nvSpPr>
            <p:spPr>
              <a:xfrm>
                <a:off x="4339625" y="1200825"/>
                <a:ext cx="59225" cy="45600"/>
              </a:xfrm>
              <a:custGeom>
                <a:rect b="b" l="l" r="r" t="t"/>
                <a:pathLst>
                  <a:path extrusionOk="0" h="1824" w="2369">
                    <a:moveTo>
                      <a:pt x="1198" y="0"/>
                    </a:moveTo>
                    <a:cubicBezTo>
                      <a:pt x="1" y="0"/>
                      <a:pt x="1" y="1824"/>
                      <a:pt x="1198" y="1824"/>
                    </a:cubicBezTo>
                    <a:cubicBezTo>
                      <a:pt x="2368" y="1824"/>
                      <a:pt x="2368" y="0"/>
                      <a:pt x="1198"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1" name="Google Shape;1881;p18"/>
              <p:cNvSpPr/>
              <p:nvPr/>
            </p:nvSpPr>
            <p:spPr>
              <a:xfrm>
                <a:off x="4351200" y="1044325"/>
                <a:ext cx="59200" cy="45625"/>
              </a:xfrm>
              <a:custGeom>
                <a:rect b="b" l="l" r="r" t="t"/>
                <a:pathLst>
                  <a:path extrusionOk="0" h="1825" w="2368">
                    <a:moveTo>
                      <a:pt x="1171" y="1"/>
                    </a:moveTo>
                    <a:cubicBezTo>
                      <a:pt x="0" y="1"/>
                      <a:pt x="0" y="1824"/>
                      <a:pt x="1171" y="1824"/>
                    </a:cubicBezTo>
                    <a:cubicBezTo>
                      <a:pt x="2341" y="1824"/>
                      <a:pt x="2368" y="1"/>
                      <a:pt x="117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2" name="Google Shape;1882;p18"/>
              <p:cNvSpPr/>
              <p:nvPr/>
            </p:nvSpPr>
            <p:spPr>
              <a:xfrm>
                <a:off x="4275675" y="986500"/>
                <a:ext cx="59225" cy="45625"/>
              </a:xfrm>
              <a:custGeom>
                <a:rect b="b" l="l" r="r" t="t"/>
                <a:pathLst>
                  <a:path extrusionOk="0" h="1825" w="2369">
                    <a:moveTo>
                      <a:pt x="1171" y="1"/>
                    </a:moveTo>
                    <a:cubicBezTo>
                      <a:pt x="1" y="1"/>
                      <a:pt x="1" y="1824"/>
                      <a:pt x="1171" y="1824"/>
                    </a:cubicBezTo>
                    <a:cubicBezTo>
                      <a:pt x="2368" y="1824"/>
                      <a:pt x="2368" y="1"/>
                      <a:pt x="117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3" name="Google Shape;1883;p18"/>
              <p:cNvSpPr/>
              <p:nvPr/>
            </p:nvSpPr>
            <p:spPr>
              <a:xfrm>
                <a:off x="4547825" y="789200"/>
                <a:ext cx="59200" cy="46300"/>
              </a:xfrm>
              <a:custGeom>
                <a:rect b="b" l="l" r="r" t="t"/>
                <a:pathLst>
                  <a:path extrusionOk="0" h="1852" w="2368">
                    <a:moveTo>
                      <a:pt x="1198" y="1"/>
                    </a:moveTo>
                    <a:cubicBezTo>
                      <a:pt x="0" y="1"/>
                      <a:pt x="0" y="1851"/>
                      <a:pt x="1198" y="1851"/>
                    </a:cubicBezTo>
                    <a:cubicBezTo>
                      <a:pt x="2368" y="1851"/>
                      <a:pt x="2368" y="1"/>
                      <a:pt x="1198"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4" name="Google Shape;1884;p18"/>
              <p:cNvSpPr/>
              <p:nvPr/>
            </p:nvSpPr>
            <p:spPr>
              <a:xfrm>
                <a:off x="4577750" y="638850"/>
                <a:ext cx="51725" cy="46275"/>
              </a:xfrm>
              <a:custGeom>
                <a:rect b="b" l="l" r="r" t="t"/>
                <a:pathLst>
                  <a:path extrusionOk="0" h="1851" w="2069">
                    <a:moveTo>
                      <a:pt x="926" y="0"/>
                    </a:moveTo>
                    <a:cubicBezTo>
                      <a:pt x="790" y="0"/>
                      <a:pt x="681" y="27"/>
                      <a:pt x="572" y="82"/>
                    </a:cubicBezTo>
                    <a:cubicBezTo>
                      <a:pt x="463" y="109"/>
                      <a:pt x="354" y="191"/>
                      <a:pt x="273" y="272"/>
                    </a:cubicBezTo>
                    <a:cubicBezTo>
                      <a:pt x="110" y="463"/>
                      <a:pt x="28" y="681"/>
                      <a:pt x="1" y="926"/>
                    </a:cubicBezTo>
                    <a:lnTo>
                      <a:pt x="55" y="1170"/>
                    </a:lnTo>
                    <a:cubicBezTo>
                      <a:pt x="82" y="1307"/>
                      <a:pt x="164" y="1470"/>
                      <a:pt x="273" y="1579"/>
                    </a:cubicBezTo>
                    <a:lnTo>
                      <a:pt x="463" y="1715"/>
                    </a:lnTo>
                    <a:cubicBezTo>
                      <a:pt x="599" y="1796"/>
                      <a:pt x="763" y="1851"/>
                      <a:pt x="926" y="1851"/>
                    </a:cubicBezTo>
                    <a:lnTo>
                      <a:pt x="926" y="1824"/>
                    </a:lnTo>
                    <a:lnTo>
                      <a:pt x="1144" y="1824"/>
                    </a:lnTo>
                    <a:cubicBezTo>
                      <a:pt x="1389" y="1824"/>
                      <a:pt x="1606" y="1715"/>
                      <a:pt x="1797" y="1551"/>
                    </a:cubicBezTo>
                    <a:cubicBezTo>
                      <a:pt x="1878" y="1470"/>
                      <a:pt x="1960" y="1388"/>
                      <a:pt x="1987" y="1252"/>
                    </a:cubicBezTo>
                    <a:cubicBezTo>
                      <a:pt x="2042" y="1170"/>
                      <a:pt x="2069" y="1034"/>
                      <a:pt x="2069" y="926"/>
                    </a:cubicBezTo>
                    <a:lnTo>
                      <a:pt x="2042" y="681"/>
                    </a:lnTo>
                    <a:cubicBezTo>
                      <a:pt x="1987" y="517"/>
                      <a:pt x="1906" y="381"/>
                      <a:pt x="1797" y="272"/>
                    </a:cubicBezTo>
                    <a:lnTo>
                      <a:pt x="1606" y="136"/>
                    </a:lnTo>
                    <a:cubicBezTo>
                      <a:pt x="1470" y="55"/>
                      <a:pt x="1307" y="0"/>
                      <a:pt x="114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5" name="Google Shape;1885;p18"/>
              <p:cNvSpPr/>
              <p:nvPr/>
            </p:nvSpPr>
            <p:spPr>
              <a:xfrm>
                <a:off x="4444400" y="598425"/>
                <a:ext cx="51725" cy="45200"/>
              </a:xfrm>
              <a:custGeom>
                <a:rect b="b" l="l" r="r" t="t"/>
                <a:pathLst>
                  <a:path extrusionOk="0" h="1808" w="2069">
                    <a:moveTo>
                      <a:pt x="822" y="1"/>
                    </a:moveTo>
                    <a:cubicBezTo>
                      <a:pt x="732" y="1"/>
                      <a:pt x="652" y="26"/>
                      <a:pt x="572" y="66"/>
                    </a:cubicBezTo>
                    <a:cubicBezTo>
                      <a:pt x="463" y="120"/>
                      <a:pt x="355" y="175"/>
                      <a:pt x="273" y="257"/>
                    </a:cubicBezTo>
                    <a:cubicBezTo>
                      <a:pt x="191" y="338"/>
                      <a:pt x="137" y="447"/>
                      <a:pt x="110" y="556"/>
                    </a:cubicBezTo>
                    <a:cubicBezTo>
                      <a:pt x="28" y="665"/>
                      <a:pt x="1" y="774"/>
                      <a:pt x="28" y="910"/>
                    </a:cubicBezTo>
                    <a:cubicBezTo>
                      <a:pt x="28" y="991"/>
                      <a:pt x="28" y="1073"/>
                      <a:pt x="55" y="1155"/>
                    </a:cubicBezTo>
                    <a:cubicBezTo>
                      <a:pt x="82" y="1291"/>
                      <a:pt x="164" y="1427"/>
                      <a:pt x="273" y="1563"/>
                    </a:cubicBezTo>
                    <a:lnTo>
                      <a:pt x="463" y="1699"/>
                    </a:lnTo>
                    <a:cubicBezTo>
                      <a:pt x="599" y="1781"/>
                      <a:pt x="763" y="1808"/>
                      <a:pt x="926" y="1808"/>
                    </a:cubicBezTo>
                    <a:lnTo>
                      <a:pt x="1144" y="1808"/>
                    </a:lnTo>
                    <a:cubicBezTo>
                      <a:pt x="1389" y="1808"/>
                      <a:pt x="1634" y="1726"/>
                      <a:pt x="1797" y="1563"/>
                    </a:cubicBezTo>
                    <a:cubicBezTo>
                      <a:pt x="1878" y="1481"/>
                      <a:pt x="1960" y="1372"/>
                      <a:pt x="1987" y="1263"/>
                    </a:cubicBezTo>
                    <a:cubicBezTo>
                      <a:pt x="2042" y="1155"/>
                      <a:pt x="2069" y="1046"/>
                      <a:pt x="2069" y="910"/>
                    </a:cubicBezTo>
                    <a:cubicBezTo>
                      <a:pt x="2069" y="828"/>
                      <a:pt x="2042" y="746"/>
                      <a:pt x="2042" y="665"/>
                    </a:cubicBezTo>
                    <a:cubicBezTo>
                      <a:pt x="1987" y="529"/>
                      <a:pt x="1906" y="393"/>
                      <a:pt x="1797" y="257"/>
                    </a:cubicBezTo>
                    <a:lnTo>
                      <a:pt x="1606" y="120"/>
                    </a:lnTo>
                    <a:cubicBezTo>
                      <a:pt x="1494" y="53"/>
                      <a:pt x="1364" y="4"/>
                      <a:pt x="1230" y="4"/>
                    </a:cubicBezTo>
                    <a:cubicBezTo>
                      <a:pt x="1202" y="4"/>
                      <a:pt x="1173" y="7"/>
                      <a:pt x="1144" y="12"/>
                    </a:cubicBezTo>
                    <a:lnTo>
                      <a:pt x="926" y="12"/>
                    </a:lnTo>
                    <a:cubicBezTo>
                      <a:pt x="890" y="4"/>
                      <a:pt x="855" y="1"/>
                      <a:pt x="82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6" name="Google Shape;1886;p18"/>
              <p:cNvSpPr/>
              <p:nvPr/>
            </p:nvSpPr>
            <p:spPr>
              <a:xfrm>
                <a:off x="4455300" y="696675"/>
                <a:ext cx="59200" cy="45600"/>
              </a:xfrm>
              <a:custGeom>
                <a:rect b="b" l="l" r="r" t="t"/>
                <a:pathLst>
                  <a:path extrusionOk="0" h="1824" w="2368">
                    <a:moveTo>
                      <a:pt x="1170" y="0"/>
                    </a:moveTo>
                    <a:cubicBezTo>
                      <a:pt x="0" y="0"/>
                      <a:pt x="0" y="1824"/>
                      <a:pt x="1170" y="1824"/>
                    </a:cubicBezTo>
                    <a:cubicBezTo>
                      <a:pt x="2368" y="1824"/>
                      <a:pt x="2368" y="0"/>
                      <a:pt x="1170"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7" name="Google Shape;1887;p18"/>
              <p:cNvSpPr/>
              <p:nvPr/>
            </p:nvSpPr>
            <p:spPr>
              <a:xfrm>
                <a:off x="4647150" y="714375"/>
                <a:ext cx="51725" cy="45600"/>
              </a:xfrm>
              <a:custGeom>
                <a:rect b="b" l="l" r="r" t="t"/>
                <a:pathLst>
                  <a:path extrusionOk="0" h="1824" w="2069">
                    <a:moveTo>
                      <a:pt x="899" y="0"/>
                    </a:moveTo>
                    <a:cubicBezTo>
                      <a:pt x="790" y="0"/>
                      <a:pt x="681" y="27"/>
                      <a:pt x="572" y="82"/>
                    </a:cubicBezTo>
                    <a:cubicBezTo>
                      <a:pt x="463" y="109"/>
                      <a:pt x="354" y="191"/>
                      <a:pt x="273" y="272"/>
                    </a:cubicBezTo>
                    <a:cubicBezTo>
                      <a:pt x="191" y="354"/>
                      <a:pt x="109" y="435"/>
                      <a:pt x="82" y="572"/>
                    </a:cubicBezTo>
                    <a:cubicBezTo>
                      <a:pt x="28" y="653"/>
                      <a:pt x="1" y="789"/>
                      <a:pt x="1" y="898"/>
                    </a:cubicBezTo>
                    <a:cubicBezTo>
                      <a:pt x="1" y="980"/>
                      <a:pt x="28" y="1061"/>
                      <a:pt x="28" y="1143"/>
                    </a:cubicBezTo>
                    <a:cubicBezTo>
                      <a:pt x="82" y="1306"/>
                      <a:pt x="164" y="1442"/>
                      <a:pt x="273" y="1551"/>
                    </a:cubicBezTo>
                    <a:lnTo>
                      <a:pt x="463" y="1715"/>
                    </a:lnTo>
                    <a:cubicBezTo>
                      <a:pt x="599" y="1796"/>
                      <a:pt x="763" y="1823"/>
                      <a:pt x="926" y="1823"/>
                    </a:cubicBezTo>
                    <a:lnTo>
                      <a:pt x="1144" y="1823"/>
                    </a:lnTo>
                    <a:cubicBezTo>
                      <a:pt x="1280" y="1823"/>
                      <a:pt x="1388" y="1796"/>
                      <a:pt x="1497" y="1742"/>
                    </a:cubicBezTo>
                    <a:cubicBezTo>
                      <a:pt x="1606" y="1715"/>
                      <a:pt x="1715" y="1633"/>
                      <a:pt x="1797" y="1551"/>
                    </a:cubicBezTo>
                    <a:cubicBezTo>
                      <a:pt x="1878" y="1470"/>
                      <a:pt x="1933" y="1361"/>
                      <a:pt x="1987" y="1252"/>
                    </a:cubicBezTo>
                    <a:cubicBezTo>
                      <a:pt x="2042" y="1143"/>
                      <a:pt x="2069" y="1034"/>
                      <a:pt x="2069" y="925"/>
                    </a:cubicBezTo>
                    <a:cubicBezTo>
                      <a:pt x="2069" y="844"/>
                      <a:pt x="2042" y="762"/>
                      <a:pt x="2014" y="680"/>
                    </a:cubicBezTo>
                    <a:cubicBezTo>
                      <a:pt x="1987" y="517"/>
                      <a:pt x="1906" y="381"/>
                      <a:pt x="1797" y="272"/>
                    </a:cubicBezTo>
                    <a:lnTo>
                      <a:pt x="1606" y="136"/>
                    </a:lnTo>
                    <a:cubicBezTo>
                      <a:pt x="1470" y="27"/>
                      <a:pt x="1307" y="0"/>
                      <a:pt x="114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8" name="Google Shape;1888;p18"/>
              <p:cNvSpPr/>
              <p:nvPr/>
            </p:nvSpPr>
            <p:spPr>
              <a:xfrm>
                <a:off x="4704300" y="818450"/>
                <a:ext cx="59225" cy="45625"/>
              </a:xfrm>
              <a:custGeom>
                <a:rect b="b" l="l" r="r" t="t"/>
                <a:pathLst>
                  <a:path extrusionOk="0" h="1825" w="2369">
                    <a:moveTo>
                      <a:pt x="1198" y="1"/>
                    </a:moveTo>
                    <a:cubicBezTo>
                      <a:pt x="1" y="1"/>
                      <a:pt x="1" y="1824"/>
                      <a:pt x="1198" y="1824"/>
                    </a:cubicBezTo>
                    <a:cubicBezTo>
                      <a:pt x="2368" y="1824"/>
                      <a:pt x="2368" y="1"/>
                      <a:pt x="1198"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9" name="Google Shape;1889;p18"/>
              <p:cNvSpPr/>
              <p:nvPr/>
            </p:nvSpPr>
            <p:spPr>
              <a:xfrm>
                <a:off x="4802275" y="835475"/>
                <a:ext cx="58525" cy="51725"/>
              </a:xfrm>
              <a:custGeom>
                <a:rect b="b" l="l" r="r" t="t"/>
                <a:pathLst>
                  <a:path extrusionOk="0" h="2069" w="2341">
                    <a:moveTo>
                      <a:pt x="1416" y="0"/>
                    </a:moveTo>
                    <a:cubicBezTo>
                      <a:pt x="1252" y="0"/>
                      <a:pt x="1089" y="27"/>
                      <a:pt x="953" y="109"/>
                    </a:cubicBezTo>
                    <a:lnTo>
                      <a:pt x="490" y="354"/>
                    </a:lnTo>
                    <a:cubicBezTo>
                      <a:pt x="164" y="517"/>
                      <a:pt x="0" y="898"/>
                      <a:pt x="55" y="1252"/>
                    </a:cubicBezTo>
                    <a:cubicBezTo>
                      <a:pt x="55" y="1388"/>
                      <a:pt x="109" y="1497"/>
                      <a:pt x="164" y="1606"/>
                    </a:cubicBezTo>
                    <a:lnTo>
                      <a:pt x="300" y="1796"/>
                    </a:lnTo>
                    <a:cubicBezTo>
                      <a:pt x="409" y="1905"/>
                      <a:pt x="572" y="1987"/>
                      <a:pt x="708" y="2014"/>
                    </a:cubicBezTo>
                    <a:lnTo>
                      <a:pt x="953" y="2068"/>
                    </a:lnTo>
                    <a:cubicBezTo>
                      <a:pt x="1116" y="2068"/>
                      <a:pt x="1279" y="2014"/>
                      <a:pt x="1416" y="1932"/>
                    </a:cubicBezTo>
                    <a:lnTo>
                      <a:pt x="1443" y="1932"/>
                    </a:lnTo>
                    <a:lnTo>
                      <a:pt x="1905" y="1687"/>
                    </a:lnTo>
                    <a:cubicBezTo>
                      <a:pt x="1987" y="1633"/>
                      <a:pt x="2096" y="1551"/>
                      <a:pt x="2150" y="1470"/>
                    </a:cubicBezTo>
                    <a:cubicBezTo>
                      <a:pt x="2232" y="1361"/>
                      <a:pt x="2286" y="1252"/>
                      <a:pt x="2314" y="1143"/>
                    </a:cubicBezTo>
                    <a:cubicBezTo>
                      <a:pt x="2341" y="1034"/>
                      <a:pt x="2341" y="898"/>
                      <a:pt x="2314" y="789"/>
                    </a:cubicBezTo>
                    <a:cubicBezTo>
                      <a:pt x="2314" y="653"/>
                      <a:pt x="2259" y="544"/>
                      <a:pt x="2205" y="436"/>
                    </a:cubicBezTo>
                    <a:lnTo>
                      <a:pt x="2069" y="272"/>
                    </a:lnTo>
                    <a:cubicBezTo>
                      <a:pt x="1960" y="136"/>
                      <a:pt x="1824" y="55"/>
                      <a:pt x="1660" y="27"/>
                    </a:cubicBezTo>
                    <a:lnTo>
                      <a:pt x="1416"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0" name="Google Shape;1890;p18"/>
              <p:cNvSpPr/>
              <p:nvPr/>
            </p:nvSpPr>
            <p:spPr>
              <a:xfrm>
                <a:off x="4798200" y="731375"/>
                <a:ext cx="51725" cy="45600"/>
              </a:xfrm>
              <a:custGeom>
                <a:rect b="b" l="l" r="r" t="t"/>
                <a:pathLst>
                  <a:path extrusionOk="0" h="1824" w="2069">
                    <a:moveTo>
                      <a:pt x="898" y="0"/>
                    </a:moveTo>
                    <a:cubicBezTo>
                      <a:pt x="789" y="0"/>
                      <a:pt x="680" y="28"/>
                      <a:pt x="572" y="82"/>
                    </a:cubicBezTo>
                    <a:cubicBezTo>
                      <a:pt x="463" y="109"/>
                      <a:pt x="354" y="191"/>
                      <a:pt x="272" y="273"/>
                    </a:cubicBezTo>
                    <a:cubicBezTo>
                      <a:pt x="191" y="354"/>
                      <a:pt x="109" y="463"/>
                      <a:pt x="82" y="572"/>
                    </a:cubicBezTo>
                    <a:cubicBezTo>
                      <a:pt x="27" y="681"/>
                      <a:pt x="0" y="790"/>
                      <a:pt x="0" y="898"/>
                    </a:cubicBezTo>
                    <a:cubicBezTo>
                      <a:pt x="0" y="980"/>
                      <a:pt x="27" y="1062"/>
                      <a:pt x="27" y="1143"/>
                    </a:cubicBezTo>
                    <a:cubicBezTo>
                      <a:pt x="82" y="1307"/>
                      <a:pt x="163" y="1443"/>
                      <a:pt x="272" y="1552"/>
                    </a:cubicBezTo>
                    <a:lnTo>
                      <a:pt x="463" y="1688"/>
                    </a:lnTo>
                    <a:cubicBezTo>
                      <a:pt x="599" y="1769"/>
                      <a:pt x="762" y="1824"/>
                      <a:pt x="925" y="1824"/>
                    </a:cubicBezTo>
                    <a:lnTo>
                      <a:pt x="1143" y="1824"/>
                    </a:lnTo>
                    <a:cubicBezTo>
                      <a:pt x="1279" y="1824"/>
                      <a:pt x="1388" y="1797"/>
                      <a:pt x="1497" y="1742"/>
                    </a:cubicBezTo>
                    <a:cubicBezTo>
                      <a:pt x="1606" y="1715"/>
                      <a:pt x="1715" y="1633"/>
                      <a:pt x="1796" y="1552"/>
                    </a:cubicBezTo>
                    <a:cubicBezTo>
                      <a:pt x="1878" y="1470"/>
                      <a:pt x="1932" y="1361"/>
                      <a:pt x="1987" y="1252"/>
                    </a:cubicBezTo>
                    <a:cubicBezTo>
                      <a:pt x="2041" y="1143"/>
                      <a:pt x="2068" y="1035"/>
                      <a:pt x="2068" y="926"/>
                    </a:cubicBezTo>
                    <a:cubicBezTo>
                      <a:pt x="2068" y="844"/>
                      <a:pt x="2041" y="762"/>
                      <a:pt x="2014" y="681"/>
                    </a:cubicBezTo>
                    <a:cubicBezTo>
                      <a:pt x="1987" y="517"/>
                      <a:pt x="1905" y="381"/>
                      <a:pt x="1796" y="273"/>
                    </a:cubicBezTo>
                    <a:lnTo>
                      <a:pt x="1606" y="136"/>
                    </a:lnTo>
                    <a:cubicBezTo>
                      <a:pt x="1470" y="55"/>
                      <a:pt x="1306" y="0"/>
                      <a:pt x="1143"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1" name="Google Shape;1891;p18"/>
              <p:cNvSpPr/>
              <p:nvPr/>
            </p:nvSpPr>
            <p:spPr>
              <a:xfrm>
                <a:off x="4698850" y="684425"/>
                <a:ext cx="58550" cy="51725"/>
              </a:xfrm>
              <a:custGeom>
                <a:rect b="b" l="l" r="r" t="t"/>
                <a:pathLst>
                  <a:path extrusionOk="0" h="2069" w="2342">
                    <a:moveTo>
                      <a:pt x="1389" y="1"/>
                    </a:moveTo>
                    <a:cubicBezTo>
                      <a:pt x="1225" y="1"/>
                      <a:pt x="1062" y="28"/>
                      <a:pt x="926" y="137"/>
                    </a:cubicBezTo>
                    <a:lnTo>
                      <a:pt x="463" y="354"/>
                    </a:lnTo>
                    <a:cubicBezTo>
                      <a:pt x="355" y="409"/>
                      <a:pt x="273" y="490"/>
                      <a:pt x="219" y="599"/>
                    </a:cubicBezTo>
                    <a:cubicBezTo>
                      <a:pt x="137" y="681"/>
                      <a:pt x="82" y="790"/>
                      <a:pt x="55" y="899"/>
                    </a:cubicBezTo>
                    <a:cubicBezTo>
                      <a:pt x="1" y="1035"/>
                      <a:pt x="1" y="1144"/>
                      <a:pt x="28" y="1280"/>
                    </a:cubicBezTo>
                    <a:cubicBezTo>
                      <a:pt x="28" y="1389"/>
                      <a:pt x="82" y="1497"/>
                      <a:pt x="137" y="1606"/>
                    </a:cubicBezTo>
                    <a:lnTo>
                      <a:pt x="273" y="1797"/>
                    </a:lnTo>
                    <a:cubicBezTo>
                      <a:pt x="382" y="1906"/>
                      <a:pt x="518" y="1987"/>
                      <a:pt x="681" y="2042"/>
                    </a:cubicBezTo>
                    <a:lnTo>
                      <a:pt x="926" y="2069"/>
                    </a:lnTo>
                    <a:cubicBezTo>
                      <a:pt x="1089" y="2069"/>
                      <a:pt x="1253" y="2014"/>
                      <a:pt x="1389" y="1933"/>
                    </a:cubicBezTo>
                    <a:lnTo>
                      <a:pt x="1851" y="1715"/>
                    </a:lnTo>
                    <a:cubicBezTo>
                      <a:pt x="2178" y="1525"/>
                      <a:pt x="2341" y="1171"/>
                      <a:pt x="2287" y="790"/>
                    </a:cubicBezTo>
                    <a:cubicBezTo>
                      <a:pt x="2287" y="681"/>
                      <a:pt x="2260" y="545"/>
                      <a:pt x="2178" y="463"/>
                    </a:cubicBezTo>
                    <a:lnTo>
                      <a:pt x="2042" y="273"/>
                    </a:lnTo>
                    <a:cubicBezTo>
                      <a:pt x="1933" y="164"/>
                      <a:pt x="1797" y="82"/>
                      <a:pt x="1634" y="28"/>
                    </a:cubicBezTo>
                    <a:lnTo>
                      <a:pt x="1389"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2" name="Google Shape;1892;p18"/>
              <p:cNvSpPr/>
              <p:nvPr/>
            </p:nvSpPr>
            <p:spPr>
              <a:xfrm>
                <a:off x="4913175" y="847025"/>
                <a:ext cx="59200" cy="46300"/>
              </a:xfrm>
              <a:custGeom>
                <a:rect b="b" l="l" r="r" t="t"/>
                <a:pathLst>
                  <a:path extrusionOk="0" h="1852" w="2368">
                    <a:moveTo>
                      <a:pt x="1170" y="1"/>
                    </a:moveTo>
                    <a:cubicBezTo>
                      <a:pt x="0" y="1"/>
                      <a:pt x="0" y="1851"/>
                      <a:pt x="1170" y="1851"/>
                    </a:cubicBezTo>
                    <a:cubicBezTo>
                      <a:pt x="2368" y="1851"/>
                      <a:pt x="2368" y="1"/>
                      <a:pt x="1170"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3" name="Google Shape;1893;p18"/>
              <p:cNvSpPr/>
              <p:nvPr/>
            </p:nvSpPr>
            <p:spPr>
              <a:xfrm>
                <a:off x="5000250" y="963375"/>
                <a:ext cx="59225" cy="45600"/>
              </a:xfrm>
              <a:custGeom>
                <a:rect b="b" l="l" r="r" t="t"/>
                <a:pathLst>
                  <a:path extrusionOk="0" h="1824" w="2369">
                    <a:moveTo>
                      <a:pt x="1171" y="0"/>
                    </a:moveTo>
                    <a:cubicBezTo>
                      <a:pt x="1" y="0"/>
                      <a:pt x="1" y="1824"/>
                      <a:pt x="1171" y="1824"/>
                    </a:cubicBezTo>
                    <a:cubicBezTo>
                      <a:pt x="2341" y="1824"/>
                      <a:pt x="2368" y="0"/>
                      <a:pt x="117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4" name="Google Shape;1894;p18"/>
              <p:cNvSpPr/>
              <p:nvPr/>
            </p:nvSpPr>
            <p:spPr>
              <a:xfrm>
                <a:off x="5069650" y="1015075"/>
                <a:ext cx="59225" cy="46300"/>
              </a:xfrm>
              <a:custGeom>
                <a:rect b="b" l="l" r="r" t="t"/>
                <a:pathLst>
                  <a:path extrusionOk="0" h="1852" w="2369">
                    <a:moveTo>
                      <a:pt x="1171" y="1"/>
                    </a:moveTo>
                    <a:cubicBezTo>
                      <a:pt x="1" y="1"/>
                      <a:pt x="1" y="1851"/>
                      <a:pt x="1171" y="1851"/>
                    </a:cubicBezTo>
                    <a:cubicBezTo>
                      <a:pt x="2368" y="1851"/>
                      <a:pt x="2368" y="1"/>
                      <a:pt x="117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5" name="Google Shape;1895;p18"/>
              <p:cNvSpPr/>
              <p:nvPr/>
            </p:nvSpPr>
            <p:spPr>
              <a:xfrm>
                <a:off x="4751250" y="920500"/>
                <a:ext cx="57175" cy="48000"/>
              </a:xfrm>
              <a:custGeom>
                <a:rect b="b" l="l" r="r" t="t"/>
                <a:pathLst>
                  <a:path extrusionOk="0" h="1920" w="2287">
                    <a:moveTo>
                      <a:pt x="1742" y="1443"/>
                    </a:moveTo>
                    <a:lnTo>
                      <a:pt x="1742" y="1471"/>
                    </a:lnTo>
                    <a:lnTo>
                      <a:pt x="1698" y="1521"/>
                    </a:lnTo>
                    <a:lnTo>
                      <a:pt x="1698" y="1521"/>
                    </a:lnTo>
                    <a:cubicBezTo>
                      <a:pt x="1714" y="1497"/>
                      <a:pt x="1728" y="1471"/>
                      <a:pt x="1742" y="1443"/>
                    </a:cubicBezTo>
                    <a:close/>
                    <a:moveTo>
                      <a:pt x="1497" y="1743"/>
                    </a:moveTo>
                    <a:lnTo>
                      <a:pt x="1496" y="1743"/>
                    </a:lnTo>
                    <a:lnTo>
                      <a:pt x="1496" y="1743"/>
                    </a:lnTo>
                    <a:cubicBezTo>
                      <a:pt x="1496" y="1743"/>
                      <a:pt x="1496" y="1743"/>
                      <a:pt x="1496" y="1743"/>
                    </a:cubicBezTo>
                    <a:lnTo>
                      <a:pt x="1496" y="1743"/>
                    </a:lnTo>
                    <a:cubicBezTo>
                      <a:pt x="1497" y="1743"/>
                      <a:pt x="1497" y="1743"/>
                      <a:pt x="1497" y="1743"/>
                    </a:cubicBezTo>
                    <a:close/>
                    <a:moveTo>
                      <a:pt x="1474" y="1743"/>
                    </a:moveTo>
                    <a:lnTo>
                      <a:pt x="1457" y="1758"/>
                    </a:lnTo>
                    <a:lnTo>
                      <a:pt x="1457" y="1758"/>
                    </a:lnTo>
                    <a:lnTo>
                      <a:pt x="1443" y="1763"/>
                    </a:lnTo>
                    <a:lnTo>
                      <a:pt x="1443" y="1763"/>
                    </a:lnTo>
                    <a:cubicBezTo>
                      <a:pt x="1446" y="1749"/>
                      <a:pt x="1458" y="1745"/>
                      <a:pt x="1474" y="1743"/>
                    </a:cubicBezTo>
                    <a:close/>
                    <a:moveTo>
                      <a:pt x="684" y="1628"/>
                    </a:moveTo>
                    <a:cubicBezTo>
                      <a:pt x="718" y="1662"/>
                      <a:pt x="754" y="1692"/>
                      <a:pt x="790" y="1715"/>
                    </a:cubicBezTo>
                    <a:cubicBezTo>
                      <a:pt x="790" y="1715"/>
                      <a:pt x="790" y="1715"/>
                      <a:pt x="790" y="1715"/>
                    </a:cubicBezTo>
                    <a:lnTo>
                      <a:pt x="790" y="1715"/>
                    </a:lnTo>
                    <a:cubicBezTo>
                      <a:pt x="817" y="1743"/>
                      <a:pt x="844" y="1743"/>
                      <a:pt x="844" y="1770"/>
                    </a:cubicBezTo>
                    <a:lnTo>
                      <a:pt x="694" y="1641"/>
                    </a:lnTo>
                    <a:lnTo>
                      <a:pt x="684" y="1628"/>
                    </a:lnTo>
                    <a:close/>
                    <a:moveTo>
                      <a:pt x="953" y="1797"/>
                    </a:moveTo>
                    <a:cubicBezTo>
                      <a:pt x="953" y="1797"/>
                      <a:pt x="955" y="1797"/>
                      <a:pt x="959" y="1798"/>
                    </a:cubicBezTo>
                    <a:lnTo>
                      <a:pt x="959" y="1798"/>
                    </a:lnTo>
                    <a:lnTo>
                      <a:pt x="953" y="1797"/>
                    </a:lnTo>
                    <a:close/>
                    <a:moveTo>
                      <a:pt x="1143" y="1"/>
                    </a:moveTo>
                    <a:cubicBezTo>
                      <a:pt x="1034" y="1"/>
                      <a:pt x="953" y="28"/>
                      <a:pt x="844" y="55"/>
                    </a:cubicBezTo>
                    <a:lnTo>
                      <a:pt x="817" y="55"/>
                    </a:lnTo>
                    <a:cubicBezTo>
                      <a:pt x="735" y="83"/>
                      <a:pt x="626" y="110"/>
                      <a:pt x="545" y="137"/>
                    </a:cubicBezTo>
                    <a:lnTo>
                      <a:pt x="517" y="137"/>
                    </a:lnTo>
                    <a:cubicBezTo>
                      <a:pt x="463" y="191"/>
                      <a:pt x="409" y="246"/>
                      <a:pt x="327" y="300"/>
                    </a:cubicBezTo>
                    <a:lnTo>
                      <a:pt x="327" y="328"/>
                    </a:lnTo>
                    <a:cubicBezTo>
                      <a:pt x="245" y="382"/>
                      <a:pt x="191" y="464"/>
                      <a:pt x="136" y="545"/>
                    </a:cubicBezTo>
                    <a:cubicBezTo>
                      <a:pt x="28" y="763"/>
                      <a:pt x="0" y="1008"/>
                      <a:pt x="55" y="1253"/>
                    </a:cubicBezTo>
                    <a:cubicBezTo>
                      <a:pt x="82" y="1362"/>
                      <a:pt x="136" y="1471"/>
                      <a:pt x="218" y="1552"/>
                    </a:cubicBezTo>
                    <a:cubicBezTo>
                      <a:pt x="300" y="1661"/>
                      <a:pt x="381" y="1743"/>
                      <a:pt x="490" y="1797"/>
                    </a:cubicBezTo>
                    <a:lnTo>
                      <a:pt x="708" y="1879"/>
                    </a:lnTo>
                    <a:cubicBezTo>
                      <a:pt x="790" y="1906"/>
                      <a:pt x="871" y="1920"/>
                      <a:pt x="953" y="1920"/>
                    </a:cubicBezTo>
                    <a:cubicBezTo>
                      <a:pt x="1018" y="1920"/>
                      <a:pt x="1084" y="1911"/>
                      <a:pt x="1149" y="1893"/>
                    </a:cubicBezTo>
                    <a:lnTo>
                      <a:pt x="1149" y="1893"/>
                    </a:lnTo>
                    <a:cubicBezTo>
                      <a:pt x="1195" y="1911"/>
                      <a:pt x="1244" y="1920"/>
                      <a:pt x="1293" y="1920"/>
                    </a:cubicBezTo>
                    <a:cubicBezTo>
                      <a:pt x="1354" y="1920"/>
                      <a:pt x="1415" y="1906"/>
                      <a:pt x="1470" y="1879"/>
                    </a:cubicBezTo>
                    <a:cubicBezTo>
                      <a:pt x="1606" y="1879"/>
                      <a:pt x="1715" y="1852"/>
                      <a:pt x="1824" y="1770"/>
                    </a:cubicBezTo>
                    <a:lnTo>
                      <a:pt x="2014" y="1634"/>
                    </a:lnTo>
                    <a:cubicBezTo>
                      <a:pt x="2123" y="1525"/>
                      <a:pt x="2205" y="1389"/>
                      <a:pt x="2232" y="1226"/>
                    </a:cubicBezTo>
                    <a:cubicBezTo>
                      <a:pt x="2232" y="1144"/>
                      <a:pt x="2259" y="1062"/>
                      <a:pt x="2286" y="981"/>
                    </a:cubicBezTo>
                    <a:cubicBezTo>
                      <a:pt x="2259" y="817"/>
                      <a:pt x="2232" y="681"/>
                      <a:pt x="2150" y="518"/>
                    </a:cubicBezTo>
                    <a:cubicBezTo>
                      <a:pt x="2096" y="464"/>
                      <a:pt x="2041" y="382"/>
                      <a:pt x="1987" y="328"/>
                    </a:cubicBezTo>
                    <a:cubicBezTo>
                      <a:pt x="1987" y="328"/>
                      <a:pt x="1987" y="328"/>
                      <a:pt x="1987" y="300"/>
                    </a:cubicBezTo>
                    <a:cubicBezTo>
                      <a:pt x="1905" y="246"/>
                      <a:pt x="1824" y="191"/>
                      <a:pt x="1769" y="137"/>
                    </a:cubicBezTo>
                    <a:lnTo>
                      <a:pt x="1742" y="137"/>
                    </a:lnTo>
                    <a:cubicBezTo>
                      <a:pt x="1660" y="110"/>
                      <a:pt x="1579" y="83"/>
                      <a:pt x="1497" y="55"/>
                    </a:cubicBezTo>
                    <a:lnTo>
                      <a:pt x="1470" y="55"/>
                    </a:lnTo>
                    <a:cubicBezTo>
                      <a:pt x="1361" y="28"/>
                      <a:pt x="1252" y="1"/>
                      <a:pt x="1143"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6" name="Google Shape;1896;p18"/>
              <p:cNvSpPr/>
              <p:nvPr/>
            </p:nvSpPr>
            <p:spPr>
              <a:xfrm>
                <a:off x="5132250" y="1137550"/>
                <a:ext cx="54450" cy="51725"/>
              </a:xfrm>
              <a:custGeom>
                <a:rect b="b" l="l" r="r" t="t"/>
                <a:pathLst>
                  <a:path extrusionOk="0" h="2069" w="2178">
                    <a:moveTo>
                      <a:pt x="1225" y="0"/>
                    </a:moveTo>
                    <a:lnTo>
                      <a:pt x="980" y="28"/>
                    </a:lnTo>
                    <a:cubicBezTo>
                      <a:pt x="817" y="82"/>
                      <a:pt x="681" y="164"/>
                      <a:pt x="572" y="272"/>
                    </a:cubicBezTo>
                    <a:lnTo>
                      <a:pt x="572" y="245"/>
                    </a:lnTo>
                    <a:lnTo>
                      <a:pt x="354" y="490"/>
                    </a:lnTo>
                    <a:cubicBezTo>
                      <a:pt x="245" y="572"/>
                      <a:pt x="191" y="653"/>
                      <a:pt x="164" y="762"/>
                    </a:cubicBezTo>
                    <a:cubicBezTo>
                      <a:pt x="0" y="1116"/>
                      <a:pt x="82" y="1524"/>
                      <a:pt x="354" y="1796"/>
                    </a:cubicBezTo>
                    <a:lnTo>
                      <a:pt x="517" y="1933"/>
                    </a:lnTo>
                    <a:cubicBezTo>
                      <a:pt x="681" y="2014"/>
                      <a:pt x="817" y="2069"/>
                      <a:pt x="980" y="2069"/>
                    </a:cubicBezTo>
                    <a:lnTo>
                      <a:pt x="1225" y="2041"/>
                    </a:lnTo>
                    <a:cubicBezTo>
                      <a:pt x="1388" y="1987"/>
                      <a:pt x="1524" y="1905"/>
                      <a:pt x="1633" y="1796"/>
                    </a:cubicBezTo>
                    <a:lnTo>
                      <a:pt x="1878" y="1552"/>
                    </a:lnTo>
                    <a:cubicBezTo>
                      <a:pt x="1960" y="1470"/>
                      <a:pt x="2014" y="1388"/>
                      <a:pt x="2069" y="1279"/>
                    </a:cubicBezTo>
                    <a:cubicBezTo>
                      <a:pt x="2177" y="1034"/>
                      <a:pt x="2177" y="790"/>
                      <a:pt x="2069" y="572"/>
                    </a:cubicBezTo>
                    <a:cubicBezTo>
                      <a:pt x="2014" y="436"/>
                      <a:pt x="1960" y="354"/>
                      <a:pt x="1878" y="272"/>
                    </a:cubicBezTo>
                    <a:lnTo>
                      <a:pt x="1688" y="109"/>
                    </a:lnTo>
                    <a:cubicBezTo>
                      <a:pt x="1551" y="28"/>
                      <a:pt x="1388" y="0"/>
                      <a:pt x="1225"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7" name="Google Shape;1897;p18"/>
              <p:cNvSpPr/>
              <p:nvPr/>
            </p:nvSpPr>
            <p:spPr>
              <a:xfrm>
                <a:off x="5174425" y="1287900"/>
                <a:ext cx="57175" cy="51725"/>
              </a:xfrm>
              <a:custGeom>
                <a:rect b="b" l="l" r="r" t="t"/>
                <a:pathLst>
                  <a:path extrusionOk="0" h="2069" w="2287">
                    <a:moveTo>
                      <a:pt x="1431" y="1800"/>
                    </a:moveTo>
                    <a:lnTo>
                      <a:pt x="1428" y="1801"/>
                    </a:lnTo>
                    <a:lnTo>
                      <a:pt x="1428" y="1801"/>
                    </a:lnTo>
                    <a:lnTo>
                      <a:pt x="1423" y="1802"/>
                    </a:lnTo>
                    <a:lnTo>
                      <a:pt x="1423" y="1802"/>
                    </a:lnTo>
                    <a:cubicBezTo>
                      <a:pt x="1426" y="1801"/>
                      <a:pt x="1428" y="1800"/>
                      <a:pt x="1431" y="1800"/>
                    </a:cubicBezTo>
                    <a:close/>
                    <a:moveTo>
                      <a:pt x="1116" y="1797"/>
                    </a:moveTo>
                    <a:cubicBezTo>
                      <a:pt x="1175" y="1809"/>
                      <a:pt x="1234" y="1815"/>
                      <a:pt x="1290" y="1817"/>
                    </a:cubicBezTo>
                    <a:lnTo>
                      <a:pt x="1290" y="1817"/>
                    </a:lnTo>
                    <a:lnTo>
                      <a:pt x="1266" y="1819"/>
                    </a:lnTo>
                    <a:lnTo>
                      <a:pt x="1266" y="1819"/>
                    </a:lnTo>
                    <a:lnTo>
                      <a:pt x="1062" y="1797"/>
                    </a:lnTo>
                    <a:close/>
                    <a:moveTo>
                      <a:pt x="1409" y="1812"/>
                    </a:moveTo>
                    <a:lnTo>
                      <a:pt x="1388" y="1824"/>
                    </a:lnTo>
                    <a:cubicBezTo>
                      <a:pt x="1393" y="1820"/>
                      <a:pt x="1397" y="1816"/>
                      <a:pt x="1401" y="1813"/>
                    </a:cubicBezTo>
                    <a:lnTo>
                      <a:pt x="1401" y="1813"/>
                    </a:lnTo>
                    <a:cubicBezTo>
                      <a:pt x="1404" y="1813"/>
                      <a:pt x="1406" y="1813"/>
                      <a:pt x="1409" y="1812"/>
                    </a:cubicBezTo>
                    <a:close/>
                    <a:moveTo>
                      <a:pt x="1252" y="1"/>
                    </a:moveTo>
                    <a:cubicBezTo>
                      <a:pt x="1144" y="1"/>
                      <a:pt x="1035" y="1"/>
                      <a:pt x="953" y="28"/>
                    </a:cubicBezTo>
                    <a:cubicBezTo>
                      <a:pt x="844" y="55"/>
                      <a:pt x="735" y="110"/>
                      <a:pt x="654" y="164"/>
                    </a:cubicBezTo>
                    <a:cubicBezTo>
                      <a:pt x="599" y="191"/>
                      <a:pt x="545" y="218"/>
                      <a:pt x="490" y="273"/>
                    </a:cubicBezTo>
                    <a:cubicBezTo>
                      <a:pt x="436" y="300"/>
                      <a:pt x="409" y="327"/>
                      <a:pt x="354" y="382"/>
                    </a:cubicBezTo>
                    <a:cubicBezTo>
                      <a:pt x="300" y="463"/>
                      <a:pt x="245" y="518"/>
                      <a:pt x="191" y="599"/>
                    </a:cubicBezTo>
                    <a:lnTo>
                      <a:pt x="164" y="627"/>
                    </a:lnTo>
                    <a:cubicBezTo>
                      <a:pt x="137" y="708"/>
                      <a:pt x="82" y="817"/>
                      <a:pt x="55" y="899"/>
                    </a:cubicBezTo>
                    <a:cubicBezTo>
                      <a:pt x="1" y="1144"/>
                      <a:pt x="28" y="1389"/>
                      <a:pt x="137" y="1606"/>
                    </a:cubicBezTo>
                    <a:cubicBezTo>
                      <a:pt x="191" y="1715"/>
                      <a:pt x="273" y="1824"/>
                      <a:pt x="382" y="1878"/>
                    </a:cubicBezTo>
                    <a:cubicBezTo>
                      <a:pt x="463" y="1960"/>
                      <a:pt x="572" y="2015"/>
                      <a:pt x="708" y="2042"/>
                    </a:cubicBezTo>
                    <a:lnTo>
                      <a:pt x="926" y="2069"/>
                    </a:lnTo>
                    <a:cubicBezTo>
                      <a:pt x="1116" y="2069"/>
                      <a:pt x="1252" y="2042"/>
                      <a:pt x="1416" y="1933"/>
                    </a:cubicBezTo>
                    <a:lnTo>
                      <a:pt x="1579" y="1797"/>
                    </a:lnTo>
                    <a:cubicBezTo>
                      <a:pt x="1581" y="1795"/>
                      <a:pt x="1584" y="1793"/>
                      <a:pt x="1586" y="1791"/>
                    </a:cubicBezTo>
                    <a:lnTo>
                      <a:pt x="1586" y="1791"/>
                    </a:lnTo>
                    <a:cubicBezTo>
                      <a:pt x="1673" y="1779"/>
                      <a:pt x="1763" y="1748"/>
                      <a:pt x="1824" y="1688"/>
                    </a:cubicBezTo>
                    <a:cubicBezTo>
                      <a:pt x="2042" y="1579"/>
                      <a:pt x="2178" y="1389"/>
                      <a:pt x="2259" y="1144"/>
                    </a:cubicBezTo>
                    <a:cubicBezTo>
                      <a:pt x="2259" y="1062"/>
                      <a:pt x="2287" y="980"/>
                      <a:pt x="2287" y="899"/>
                    </a:cubicBezTo>
                    <a:cubicBezTo>
                      <a:pt x="2287" y="735"/>
                      <a:pt x="2259" y="599"/>
                      <a:pt x="2178" y="436"/>
                    </a:cubicBezTo>
                    <a:lnTo>
                      <a:pt x="2014" y="246"/>
                    </a:lnTo>
                    <a:cubicBezTo>
                      <a:pt x="1906" y="137"/>
                      <a:pt x="1769" y="55"/>
                      <a:pt x="1606" y="28"/>
                    </a:cubicBezTo>
                    <a:cubicBezTo>
                      <a:pt x="1497" y="1"/>
                      <a:pt x="1416" y="1"/>
                      <a:pt x="1334"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8" name="Google Shape;1898;p18"/>
              <p:cNvSpPr/>
              <p:nvPr/>
            </p:nvSpPr>
            <p:spPr>
              <a:xfrm>
                <a:off x="5226125" y="1322600"/>
                <a:ext cx="58550" cy="51725"/>
              </a:xfrm>
              <a:custGeom>
                <a:rect b="b" l="l" r="r" t="t"/>
                <a:pathLst>
                  <a:path extrusionOk="0" h="2069" w="2342">
                    <a:moveTo>
                      <a:pt x="1416" y="1"/>
                    </a:moveTo>
                    <a:cubicBezTo>
                      <a:pt x="1253" y="1"/>
                      <a:pt x="1089" y="28"/>
                      <a:pt x="953" y="137"/>
                    </a:cubicBezTo>
                    <a:lnTo>
                      <a:pt x="491" y="354"/>
                    </a:lnTo>
                    <a:cubicBezTo>
                      <a:pt x="382" y="409"/>
                      <a:pt x="300" y="490"/>
                      <a:pt x="219" y="599"/>
                    </a:cubicBezTo>
                    <a:cubicBezTo>
                      <a:pt x="55" y="790"/>
                      <a:pt x="1" y="1035"/>
                      <a:pt x="55" y="1280"/>
                    </a:cubicBezTo>
                    <a:cubicBezTo>
                      <a:pt x="55" y="1389"/>
                      <a:pt x="82" y="1497"/>
                      <a:pt x="164" y="1606"/>
                    </a:cubicBezTo>
                    <a:lnTo>
                      <a:pt x="300" y="1797"/>
                    </a:lnTo>
                    <a:cubicBezTo>
                      <a:pt x="409" y="1906"/>
                      <a:pt x="545" y="1987"/>
                      <a:pt x="708" y="2042"/>
                    </a:cubicBezTo>
                    <a:lnTo>
                      <a:pt x="953" y="2069"/>
                    </a:lnTo>
                    <a:cubicBezTo>
                      <a:pt x="1117" y="2069"/>
                      <a:pt x="1280" y="2014"/>
                      <a:pt x="1416" y="1933"/>
                    </a:cubicBezTo>
                    <a:lnTo>
                      <a:pt x="1879" y="1715"/>
                    </a:lnTo>
                    <a:cubicBezTo>
                      <a:pt x="1987" y="1661"/>
                      <a:pt x="2069" y="1579"/>
                      <a:pt x="2124" y="1470"/>
                    </a:cubicBezTo>
                    <a:cubicBezTo>
                      <a:pt x="2205" y="1389"/>
                      <a:pt x="2260" y="1280"/>
                      <a:pt x="2287" y="1144"/>
                    </a:cubicBezTo>
                    <a:cubicBezTo>
                      <a:pt x="2341" y="1035"/>
                      <a:pt x="2341" y="899"/>
                      <a:pt x="2314" y="790"/>
                    </a:cubicBezTo>
                    <a:cubicBezTo>
                      <a:pt x="2314" y="681"/>
                      <a:pt x="2260" y="545"/>
                      <a:pt x="2205" y="463"/>
                    </a:cubicBezTo>
                    <a:lnTo>
                      <a:pt x="2069" y="273"/>
                    </a:lnTo>
                    <a:cubicBezTo>
                      <a:pt x="1960" y="164"/>
                      <a:pt x="1797" y="82"/>
                      <a:pt x="1661" y="28"/>
                    </a:cubicBezTo>
                    <a:lnTo>
                      <a:pt x="1416"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9" name="Google Shape;1899;p18"/>
              <p:cNvSpPr/>
              <p:nvPr/>
            </p:nvSpPr>
            <p:spPr>
              <a:xfrm>
                <a:off x="5289400" y="1444375"/>
                <a:ext cx="59225" cy="45625"/>
              </a:xfrm>
              <a:custGeom>
                <a:rect b="b" l="l" r="r" t="t"/>
                <a:pathLst>
                  <a:path extrusionOk="0" h="1825" w="2369">
                    <a:moveTo>
                      <a:pt x="1198" y="1"/>
                    </a:moveTo>
                    <a:cubicBezTo>
                      <a:pt x="1" y="1"/>
                      <a:pt x="1" y="1824"/>
                      <a:pt x="1198" y="1824"/>
                    </a:cubicBezTo>
                    <a:cubicBezTo>
                      <a:pt x="2368" y="1824"/>
                      <a:pt x="2368" y="1"/>
                      <a:pt x="1198"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0" name="Google Shape;1900;p18"/>
              <p:cNvSpPr/>
              <p:nvPr/>
            </p:nvSpPr>
            <p:spPr>
              <a:xfrm>
                <a:off x="4942425" y="1745525"/>
                <a:ext cx="51725" cy="45875"/>
              </a:xfrm>
              <a:custGeom>
                <a:rect b="b" l="l" r="r" t="t"/>
                <a:pathLst>
                  <a:path extrusionOk="0" h="1835" w="2069">
                    <a:moveTo>
                      <a:pt x="828" y="1"/>
                    </a:moveTo>
                    <a:cubicBezTo>
                      <a:pt x="735" y="1"/>
                      <a:pt x="654" y="31"/>
                      <a:pt x="572" y="93"/>
                    </a:cubicBezTo>
                    <a:cubicBezTo>
                      <a:pt x="463" y="120"/>
                      <a:pt x="354" y="174"/>
                      <a:pt x="273" y="256"/>
                    </a:cubicBezTo>
                    <a:cubicBezTo>
                      <a:pt x="191" y="337"/>
                      <a:pt x="137" y="446"/>
                      <a:pt x="82" y="555"/>
                    </a:cubicBezTo>
                    <a:cubicBezTo>
                      <a:pt x="28" y="664"/>
                      <a:pt x="0" y="773"/>
                      <a:pt x="28" y="909"/>
                    </a:cubicBezTo>
                    <a:lnTo>
                      <a:pt x="55" y="1154"/>
                    </a:lnTo>
                    <a:cubicBezTo>
                      <a:pt x="82" y="1290"/>
                      <a:pt x="164" y="1453"/>
                      <a:pt x="273" y="1562"/>
                    </a:cubicBezTo>
                    <a:lnTo>
                      <a:pt x="463" y="1698"/>
                    </a:lnTo>
                    <a:cubicBezTo>
                      <a:pt x="599" y="1780"/>
                      <a:pt x="762" y="1807"/>
                      <a:pt x="926" y="1834"/>
                    </a:cubicBezTo>
                    <a:lnTo>
                      <a:pt x="1171" y="1834"/>
                    </a:lnTo>
                    <a:cubicBezTo>
                      <a:pt x="1280" y="1834"/>
                      <a:pt x="1416" y="1807"/>
                      <a:pt x="1497" y="1753"/>
                    </a:cubicBezTo>
                    <a:cubicBezTo>
                      <a:pt x="1633" y="1725"/>
                      <a:pt x="1715" y="1644"/>
                      <a:pt x="1797" y="1562"/>
                    </a:cubicBezTo>
                    <a:cubicBezTo>
                      <a:pt x="1960" y="1399"/>
                      <a:pt x="2069" y="1154"/>
                      <a:pt x="2069" y="909"/>
                    </a:cubicBezTo>
                    <a:lnTo>
                      <a:pt x="2042" y="664"/>
                    </a:lnTo>
                    <a:cubicBezTo>
                      <a:pt x="1987" y="528"/>
                      <a:pt x="1905" y="392"/>
                      <a:pt x="1797" y="256"/>
                    </a:cubicBezTo>
                    <a:lnTo>
                      <a:pt x="1606" y="120"/>
                    </a:lnTo>
                    <a:cubicBezTo>
                      <a:pt x="1470" y="38"/>
                      <a:pt x="1307" y="11"/>
                      <a:pt x="1143" y="11"/>
                    </a:cubicBezTo>
                    <a:lnTo>
                      <a:pt x="926" y="11"/>
                    </a:lnTo>
                    <a:cubicBezTo>
                      <a:pt x="892" y="4"/>
                      <a:pt x="859" y="1"/>
                      <a:pt x="828"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1" name="Google Shape;1901;p18"/>
              <p:cNvSpPr/>
              <p:nvPr/>
            </p:nvSpPr>
            <p:spPr>
              <a:xfrm>
                <a:off x="5058775" y="1821300"/>
                <a:ext cx="57175" cy="45600"/>
              </a:xfrm>
              <a:custGeom>
                <a:rect b="b" l="l" r="r" t="t"/>
                <a:pathLst>
                  <a:path extrusionOk="0" h="1824" w="2287">
                    <a:moveTo>
                      <a:pt x="898" y="1"/>
                    </a:moveTo>
                    <a:cubicBezTo>
                      <a:pt x="789" y="1"/>
                      <a:pt x="653" y="28"/>
                      <a:pt x="572" y="82"/>
                    </a:cubicBezTo>
                    <a:cubicBezTo>
                      <a:pt x="436" y="110"/>
                      <a:pt x="354" y="164"/>
                      <a:pt x="272" y="273"/>
                    </a:cubicBezTo>
                    <a:cubicBezTo>
                      <a:pt x="191" y="354"/>
                      <a:pt x="109" y="436"/>
                      <a:pt x="82" y="572"/>
                    </a:cubicBezTo>
                    <a:cubicBezTo>
                      <a:pt x="27" y="654"/>
                      <a:pt x="0" y="790"/>
                      <a:pt x="0" y="899"/>
                    </a:cubicBezTo>
                    <a:lnTo>
                      <a:pt x="27" y="1144"/>
                    </a:lnTo>
                    <a:cubicBezTo>
                      <a:pt x="82" y="1307"/>
                      <a:pt x="163" y="1443"/>
                      <a:pt x="272" y="1552"/>
                    </a:cubicBezTo>
                    <a:lnTo>
                      <a:pt x="463" y="1688"/>
                    </a:lnTo>
                    <a:cubicBezTo>
                      <a:pt x="599" y="1770"/>
                      <a:pt x="762" y="1824"/>
                      <a:pt x="925" y="1824"/>
                    </a:cubicBezTo>
                    <a:lnTo>
                      <a:pt x="1388" y="1824"/>
                    </a:lnTo>
                    <a:cubicBezTo>
                      <a:pt x="1497" y="1824"/>
                      <a:pt x="1606" y="1797"/>
                      <a:pt x="1715" y="1742"/>
                    </a:cubicBezTo>
                    <a:cubicBezTo>
                      <a:pt x="1932" y="1661"/>
                      <a:pt x="2123" y="1470"/>
                      <a:pt x="2204" y="1253"/>
                    </a:cubicBezTo>
                    <a:cubicBezTo>
                      <a:pt x="2259" y="1144"/>
                      <a:pt x="2286" y="1035"/>
                      <a:pt x="2286" y="926"/>
                    </a:cubicBezTo>
                    <a:lnTo>
                      <a:pt x="2259" y="681"/>
                    </a:lnTo>
                    <a:cubicBezTo>
                      <a:pt x="2204" y="518"/>
                      <a:pt x="2123" y="382"/>
                      <a:pt x="2014" y="273"/>
                    </a:cubicBezTo>
                    <a:lnTo>
                      <a:pt x="1823" y="110"/>
                    </a:lnTo>
                    <a:cubicBezTo>
                      <a:pt x="1687" y="28"/>
                      <a:pt x="1524" y="1"/>
                      <a:pt x="136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2" name="Google Shape;1902;p18"/>
              <p:cNvSpPr/>
              <p:nvPr/>
            </p:nvSpPr>
            <p:spPr>
              <a:xfrm>
                <a:off x="5249950" y="1763225"/>
                <a:ext cx="51725" cy="45850"/>
              </a:xfrm>
              <a:custGeom>
                <a:rect b="b" l="l" r="r" t="t"/>
                <a:pathLst>
                  <a:path extrusionOk="0" h="1834" w="2069">
                    <a:moveTo>
                      <a:pt x="817" y="0"/>
                    </a:moveTo>
                    <a:cubicBezTo>
                      <a:pt x="735" y="0"/>
                      <a:pt x="653" y="31"/>
                      <a:pt x="572" y="92"/>
                    </a:cubicBezTo>
                    <a:cubicBezTo>
                      <a:pt x="463" y="119"/>
                      <a:pt x="354" y="174"/>
                      <a:pt x="272" y="283"/>
                    </a:cubicBezTo>
                    <a:cubicBezTo>
                      <a:pt x="191" y="337"/>
                      <a:pt x="109" y="446"/>
                      <a:pt x="82" y="555"/>
                    </a:cubicBezTo>
                    <a:cubicBezTo>
                      <a:pt x="28" y="664"/>
                      <a:pt x="0" y="800"/>
                      <a:pt x="0" y="909"/>
                    </a:cubicBezTo>
                    <a:cubicBezTo>
                      <a:pt x="0" y="990"/>
                      <a:pt x="28" y="1072"/>
                      <a:pt x="28" y="1153"/>
                    </a:cubicBezTo>
                    <a:cubicBezTo>
                      <a:pt x="82" y="1290"/>
                      <a:pt x="164" y="1426"/>
                      <a:pt x="272" y="1562"/>
                    </a:cubicBezTo>
                    <a:lnTo>
                      <a:pt x="463" y="1698"/>
                    </a:lnTo>
                    <a:cubicBezTo>
                      <a:pt x="599" y="1779"/>
                      <a:pt x="762" y="1834"/>
                      <a:pt x="926" y="1834"/>
                    </a:cubicBezTo>
                    <a:lnTo>
                      <a:pt x="1143" y="1834"/>
                    </a:lnTo>
                    <a:cubicBezTo>
                      <a:pt x="1279" y="1834"/>
                      <a:pt x="1388" y="1807"/>
                      <a:pt x="1497" y="1752"/>
                    </a:cubicBezTo>
                    <a:cubicBezTo>
                      <a:pt x="1606" y="1698"/>
                      <a:pt x="1715" y="1643"/>
                      <a:pt x="1796" y="1562"/>
                    </a:cubicBezTo>
                    <a:cubicBezTo>
                      <a:pt x="1878" y="1480"/>
                      <a:pt x="1933" y="1371"/>
                      <a:pt x="1987" y="1262"/>
                    </a:cubicBezTo>
                    <a:cubicBezTo>
                      <a:pt x="2041" y="1153"/>
                      <a:pt x="2069" y="1045"/>
                      <a:pt x="2069" y="909"/>
                    </a:cubicBezTo>
                    <a:cubicBezTo>
                      <a:pt x="2069" y="827"/>
                      <a:pt x="2041" y="745"/>
                      <a:pt x="2014" y="664"/>
                    </a:cubicBezTo>
                    <a:cubicBezTo>
                      <a:pt x="1987" y="528"/>
                      <a:pt x="1905" y="391"/>
                      <a:pt x="1796" y="283"/>
                    </a:cubicBezTo>
                    <a:lnTo>
                      <a:pt x="1606" y="119"/>
                    </a:lnTo>
                    <a:cubicBezTo>
                      <a:pt x="1470" y="38"/>
                      <a:pt x="1307" y="10"/>
                      <a:pt x="1143" y="10"/>
                    </a:cubicBezTo>
                    <a:lnTo>
                      <a:pt x="898" y="10"/>
                    </a:lnTo>
                    <a:cubicBezTo>
                      <a:pt x="871" y="4"/>
                      <a:pt x="844" y="0"/>
                      <a:pt x="81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3" name="Google Shape;1903;p18"/>
              <p:cNvSpPr/>
              <p:nvPr/>
            </p:nvSpPr>
            <p:spPr>
              <a:xfrm>
                <a:off x="5324775" y="1594750"/>
                <a:ext cx="59225" cy="46275"/>
              </a:xfrm>
              <a:custGeom>
                <a:rect b="b" l="l" r="r" t="t"/>
                <a:pathLst>
                  <a:path extrusionOk="0" h="1851" w="2369">
                    <a:moveTo>
                      <a:pt x="1171" y="0"/>
                    </a:moveTo>
                    <a:cubicBezTo>
                      <a:pt x="1" y="0"/>
                      <a:pt x="1" y="1851"/>
                      <a:pt x="1171" y="1851"/>
                    </a:cubicBezTo>
                    <a:cubicBezTo>
                      <a:pt x="2341" y="1851"/>
                      <a:pt x="2368" y="0"/>
                      <a:pt x="117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904" name="Google Shape;1904;p18"/>
            <p:cNvSpPr/>
            <p:nvPr/>
          </p:nvSpPr>
          <p:spPr>
            <a:xfrm flipH="1" rot="-5400000">
              <a:off x="8079687" y="3535075"/>
              <a:ext cx="1719950" cy="1038500"/>
            </a:xfrm>
            <a:custGeom>
              <a:rect b="b" l="l" r="r" t="t"/>
              <a:pathLst>
                <a:path extrusionOk="0" h="41540" w="68798">
                  <a:moveTo>
                    <a:pt x="44768" y="15848"/>
                  </a:moveTo>
                  <a:cubicBezTo>
                    <a:pt x="44764" y="15848"/>
                    <a:pt x="44761" y="15849"/>
                    <a:pt x="44758" y="15849"/>
                  </a:cubicBezTo>
                  <a:lnTo>
                    <a:pt x="44758" y="15849"/>
                  </a:lnTo>
                  <a:cubicBezTo>
                    <a:pt x="44758" y="15849"/>
                    <a:pt x="44758" y="15849"/>
                    <a:pt x="44758" y="15849"/>
                  </a:cubicBezTo>
                  <a:lnTo>
                    <a:pt x="44758" y="15849"/>
                  </a:lnTo>
                  <a:cubicBezTo>
                    <a:pt x="44757" y="15849"/>
                    <a:pt x="44757" y="15849"/>
                    <a:pt x="44756" y="15849"/>
                  </a:cubicBezTo>
                  <a:lnTo>
                    <a:pt x="44756" y="15849"/>
                  </a:lnTo>
                  <a:cubicBezTo>
                    <a:pt x="44757" y="15849"/>
                    <a:pt x="44757" y="15849"/>
                    <a:pt x="44758" y="15849"/>
                  </a:cubicBezTo>
                  <a:lnTo>
                    <a:pt x="44758" y="15849"/>
                  </a:lnTo>
                  <a:cubicBezTo>
                    <a:pt x="44754" y="15857"/>
                    <a:pt x="44751" y="15864"/>
                    <a:pt x="44748" y="15871"/>
                  </a:cubicBezTo>
                  <a:lnTo>
                    <a:pt x="44748" y="15871"/>
                  </a:lnTo>
                  <a:cubicBezTo>
                    <a:pt x="44755" y="15861"/>
                    <a:pt x="44761" y="15854"/>
                    <a:pt x="44768" y="15848"/>
                  </a:cubicBezTo>
                  <a:close/>
                  <a:moveTo>
                    <a:pt x="45856" y="16017"/>
                  </a:moveTo>
                  <a:lnTo>
                    <a:pt x="45856" y="16017"/>
                  </a:lnTo>
                  <a:cubicBezTo>
                    <a:pt x="45878" y="16024"/>
                    <a:pt x="45898" y="16034"/>
                    <a:pt x="45918" y="16044"/>
                  </a:cubicBezTo>
                  <a:lnTo>
                    <a:pt x="45918" y="16044"/>
                  </a:lnTo>
                  <a:cubicBezTo>
                    <a:pt x="45909" y="16040"/>
                    <a:pt x="45890" y="16032"/>
                    <a:pt x="45856" y="16017"/>
                  </a:cubicBezTo>
                  <a:close/>
                  <a:moveTo>
                    <a:pt x="52268" y="8404"/>
                  </a:moveTo>
                  <a:cubicBezTo>
                    <a:pt x="52333" y="8404"/>
                    <a:pt x="52401" y="8411"/>
                    <a:pt x="52469" y="8424"/>
                  </a:cubicBezTo>
                  <a:cubicBezTo>
                    <a:pt x="52437" y="8419"/>
                    <a:pt x="52423" y="8417"/>
                    <a:pt x="52423" y="8417"/>
                  </a:cubicBezTo>
                  <a:lnTo>
                    <a:pt x="52423" y="8417"/>
                  </a:lnTo>
                  <a:cubicBezTo>
                    <a:pt x="52422" y="8417"/>
                    <a:pt x="52627" y="8452"/>
                    <a:pt x="52605" y="8452"/>
                  </a:cubicBezTo>
                  <a:cubicBezTo>
                    <a:pt x="52714" y="8479"/>
                    <a:pt x="52823" y="8506"/>
                    <a:pt x="52932" y="8560"/>
                  </a:cubicBezTo>
                  <a:cubicBezTo>
                    <a:pt x="53041" y="8615"/>
                    <a:pt x="53177" y="8669"/>
                    <a:pt x="53313" y="8724"/>
                  </a:cubicBezTo>
                  <a:cubicBezTo>
                    <a:pt x="53694" y="8941"/>
                    <a:pt x="54075" y="9214"/>
                    <a:pt x="54374" y="9567"/>
                  </a:cubicBezTo>
                  <a:cubicBezTo>
                    <a:pt x="55082" y="10438"/>
                    <a:pt x="55653" y="11418"/>
                    <a:pt x="56061" y="12479"/>
                  </a:cubicBezTo>
                  <a:cubicBezTo>
                    <a:pt x="56524" y="13595"/>
                    <a:pt x="56851" y="14738"/>
                    <a:pt x="57041" y="15935"/>
                  </a:cubicBezTo>
                  <a:cubicBezTo>
                    <a:pt x="57061" y="16068"/>
                    <a:pt x="57080" y="16202"/>
                    <a:pt x="57097" y="16337"/>
                  </a:cubicBezTo>
                  <a:lnTo>
                    <a:pt x="57097" y="16337"/>
                  </a:lnTo>
                  <a:cubicBezTo>
                    <a:pt x="56566" y="16052"/>
                    <a:pt x="56070" y="15713"/>
                    <a:pt x="55626" y="15337"/>
                  </a:cubicBezTo>
                  <a:cubicBezTo>
                    <a:pt x="54755" y="14602"/>
                    <a:pt x="53993" y="13704"/>
                    <a:pt x="53367" y="12751"/>
                  </a:cubicBezTo>
                  <a:cubicBezTo>
                    <a:pt x="52687" y="11772"/>
                    <a:pt x="52143" y="10710"/>
                    <a:pt x="51762" y="9567"/>
                  </a:cubicBezTo>
                  <a:cubicBezTo>
                    <a:pt x="51653" y="9322"/>
                    <a:pt x="51626" y="9050"/>
                    <a:pt x="51680" y="8778"/>
                  </a:cubicBezTo>
                  <a:cubicBezTo>
                    <a:pt x="51732" y="8597"/>
                    <a:pt x="51734" y="8588"/>
                    <a:pt x="51851" y="8495"/>
                  </a:cubicBezTo>
                  <a:lnTo>
                    <a:pt x="51851" y="8495"/>
                  </a:lnTo>
                  <a:cubicBezTo>
                    <a:pt x="51849" y="8497"/>
                    <a:pt x="51850" y="8497"/>
                    <a:pt x="51853" y="8497"/>
                  </a:cubicBezTo>
                  <a:cubicBezTo>
                    <a:pt x="51872" y="8497"/>
                    <a:pt x="51979" y="8452"/>
                    <a:pt x="51979" y="8452"/>
                  </a:cubicBezTo>
                  <a:cubicBezTo>
                    <a:pt x="52009" y="8442"/>
                    <a:pt x="52029" y="8434"/>
                    <a:pt x="52042" y="8428"/>
                  </a:cubicBezTo>
                  <a:lnTo>
                    <a:pt x="52042" y="8428"/>
                  </a:lnTo>
                  <a:cubicBezTo>
                    <a:pt x="52055" y="8427"/>
                    <a:pt x="52070" y="8426"/>
                    <a:pt x="52088" y="8424"/>
                  </a:cubicBezTo>
                  <a:cubicBezTo>
                    <a:pt x="52143" y="8411"/>
                    <a:pt x="52204" y="8404"/>
                    <a:pt x="52268" y="8404"/>
                  </a:cubicBezTo>
                  <a:close/>
                  <a:moveTo>
                    <a:pt x="44904" y="15827"/>
                  </a:moveTo>
                  <a:cubicBezTo>
                    <a:pt x="44951" y="15827"/>
                    <a:pt x="45102" y="15836"/>
                    <a:pt x="45169" y="15838"/>
                  </a:cubicBezTo>
                  <a:lnTo>
                    <a:pt x="45169" y="15838"/>
                  </a:lnTo>
                  <a:cubicBezTo>
                    <a:pt x="45269" y="15862"/>
                    <a:pt x="45386" y="15885"/>
                    <a:pt x="45502" y="15908"/>
                  </a:cubicBezTo>
                  <a:lnTo>
                    <a:pt x="45747" y="15990"/>
                  </a:lnTo>
                  <a:cubicBezTo>
                    <a:pt x="45767" y="15990"/>
                    <a:pt x="45916" y="16047"/>
                    <a:pt x="45923" y="16047"/>
                  </a:cubicBezTo>
                  <a:cubicBezTo>
                    <a:pt x="45923" y="16047"/>
                    <a:pt x="45923" y="16047"/>
                    <a:pt x="45923" y="16047"/>
                  </a:cubicBezTo>
                  <a:lnTo>
                    <a:pt x="45923" y="16047"/>
                  </a:lnTo>
                  <a:cubicBezTo>
                    <a:pt x="45973" y="16074"/>
                    <a:pt x="46017" y="16107"/>
                    <a:pt x="46074" y="16126"/>
                  </a:cubicBezTo>
                  <a:lnTo>
                    <a:pt x="46210" y="16235"/>
                  </a:lnTo>
                  <a:cubicBezTo>
                    <a:pt x="46179" y="16214"/>
                    <a:pt x="46163" y="16205"/>
                    <a:pt x="46161" y="16205"/>
                  </a:cubicBezTo>
                  <a:lnTo>
                    <a:pt x="46161" y="16205"/>
                  </a:lnTo>
                  <a:cubicBezTo>
                    <a:pt x="46157" y="16205"/>
                    <a:pt x="46187" y="16228"/>
                    <a:pt x="46237" y="16262"/>
                  </a:cubicBezTo>
                  <a:cubicBezTo>
                    <a:pt x="46809" y="16861"/>
                    <a:pt x="47271" y="17541"/>
                    <a:pt x="47598" y="18303"/>
                  </a:cubicBezTo>
                  <a:cubicBezTo>
                    <a:pt x="48360" y="19990"/>
                    <a:pt x="48904" y="21759"/>
                    <a:pt x="49203" y="23555"/>
                  </a:cubicBezTo>
                  <a:cubicBezTo>
                    <a:pt x="49280" y="24005"/>
                    <a:pt x="49342" y="24464"/>
                    <a:pt x="49386" y="24928"/>
                  </a:cubicBezTo>
                  <a:lnTo>
                    <a:pt x="49386" y="24928"/>
                  </a:lnTo>
                  <a:cubicBezTo>
                    <a:pt x="48472" y="24476"/>
                    <a:pt x="47658" y="23823"/>
                    <a:pt x="46972" y="23066"/>
                  </a:cubicBezTo>
                  <a:cubicBezTo>
                    <a:pt x="46964" y="23056"/>
                    <a:pt x="46956" y="23048"/>
                    <a:pt x="46949" y="23040"/>
                  </a:cubicBezTo>
                  <a:lnTo>
                    <a:pt x="46949" y="23040"/>
                  </a:lnTo>
                  <a:cubicBezTo>
                    <a:pt x="46946" y="23031"/>
                    <a:pt x="46936" y="23014"/>
                    <a:pt x="46917" y="22984"/>
                  </a:cubicBezTo>
                  <a:lnTo>
                    <a:pt x="46781" y="22793"/>
                  </a:lnTo>
                  <a:cubicBezTo>
                    <a:pt x="46645" y="22576"/>
                    <a:pt x="46536" y="22358"/>
                    <a:pt x="46400" y="22140"/>
                  </a:cubicBezTo>
                  <a:cubicBezTo>
                    <a:pt x="46128" y="21623"/>
                    <a:pt x="45883" y="21133"/>
                    <a:pt x="45666" y="20562"/>
                  </a:cubicBezTo>
                  <a:cubicBezTo>
                    <a:pt x="45656" y="20539"/>
                    <a:pt x="45653" y="20530"/>
                    <a:pt x="45652" y="20530"/>
                  </a:cubicBezTo>
                  <a:lnTo>
                    <a:pt x="45652" y="20530"/>
                  </a:lnTo>
                  <a:cubicBezTo>
                    <a:pt x="45651" y="20530"/>
                    <a:pt x="45686" y="20624"/>
                    <a:pt x="45682" y="20624"/>
                  </a:cubicBezTo>
                  <a:cubicBezTo>
                    <a:pt x="45679" y="20624"/>
                    <a:pt x="45668" y="20601"/>
                    <a:pt x="45638" y="20535"/>
                  </a:cubicBezTo>
                  <a:cubicBezTo>
                    <a:pt x="45611" y="20453"/>
                    <a:pt x="45584" y="20371"/>
                    <a:pt x="45557" y="20290"/>
                  </a:cubicBezTo>
                  <a:cubicBezTo>
                    <a:pt x="45475" y="20154"/>
                    <a:pt x="45421" y="19990"/>
                    <a:pt x="45366" y="19827"/>
                  </a:cubicBezTo>
                  <a:cubicBezTo>
                    <a:pt x="45257" y="19501"/>
                    <a:pt x="45149" y="19201"/>
                    <a:pt x="45040" y="18875"/>
                  </a:cubicBezTo>
                  <a:cubicBezTo>
                    <a:pt x="44904" y="18548"/>
                    <a:pt x="44849" y="18249"/>
                    <a:pt x="44768" y="17922"/>
                  </a:cubicBezTo>
                  <a:cubicBezTo>
                    <a:pt x="44740" y="17759"/>
                    <a:pt x="44713" y="17623"/>
                    <a:pt x="44659" y="17459"/>
                  </a:cubicBezTo>
                  <a:cubicBezTo>
                    <a:pt x="44659" y="17405"/>
                    <a:pt x="44659" y="17351"/>
                    <a:pt x="44659" y="17296"/>
                  </a:cubicBezTo>
                  <a:cubicBezTo>
                    <a:pt x="44641" y="17218"/>
                    <a:pt x="44635" y="17195"/>
                    <a:pt x="44634" y="17195"/>
                  </a:cubicBezTo>
                  <a:lnTo>
                    <a:pt x="44634" y="17195"/>
                  </a:lnTo>
                  <a:cubicBezTo>
                    <a:pt x="44633" y="17195"/>
                    <a:pt x="44633" y="17197"/>
                    <a:pt x="44633" y="17199"/>
                  </a:cubicBezTo>
                  <a:lnTo>
                    <a:pt x="44633" y="17199"/>
                  </a:lnTo>
                  <a:cubicBezTo>
                    <a:pt x="44633" y="17195"/>
                    <a:pt x="44632" y="17192"/>
                    <a:pt x="44632" y="17187"/>
                  </a:cubicBezTo>
                  <a:cubicBezTo>
                    <a:pt x="44604" y="16915"/>
                    <a:pt x="44577" y="16643"/>
                    <a:pt x="44604" y="16398"/>
                  </a:cubicBezTo>
                  <a:lnTo>
                    <a:pt x="44604" y="16289"/>
                  </a:lnTo>
                  <a:cubicBezTo>
                    <a:pt x="44645" y="16167"/>
                    <a:pt x="44655" y="16091"/>
                    <a:pt x="44669" y="16003"/>
                  </a:cubicBezTo>
                  <a:lnTo>
                    <a:pt x="44669" y="16003"/>
                  </a:lnTo>
                  <a:cubicBezTo>
                    <a:pt x="44667" y="16019"/>
                    <a:pt x="44668" y="16026"/>
                    <a:pt x="44670" y="16026"/>
                  </a:cubicBezTo>
                  <a:cubicBezTo>
                    <a:pt x="44676" y="16026"/>
                    <a:pt x="44696" y="15977"/>
                    <a:pt x="44718" y="15925"/>
                  </a:cubicBezTo>
                  <a:lnTo>
                    <a:pt x="44718" y="15925"/>
                  </a:lnTo>
                  <a:cubicBezTo>
                    <a:pt x="44705" y="15947"/>
                    <a:pt x="44696" y="15956"/>
                    <a:pt x="44693" y="15956"/>
                  </a:cubicBezTo>
                  <a:cubicBezTo>
                    <a:pt x="44686" y="15956"/>
                    <a:pt x="44698" y="15925"/>
                    <a:pt x="44735" y="15886"/>
                  </a:cubicBezTo>
                  <a:lnTo>
                    <a:pt x="44735" y="15886"/>
                  </a:lnTo>
                  <a:cubicBezTo>
                    <a:pt x="44735" y="15886"/>
                    <a:pt x="44736" y="15886"/>
                    <a:pt x="44736" y="15886"/>
                  </a:cubicBezTo>
                  <a:lnTo>
                    <a:pt x="44736" y="15886"/>
                  </a:lnTo>
                  <a:cubicBezTo>
                    <a:pt x="44730" y="15899"/>
                    <a:pt x="44724" y="15912"/>
                    <a:pt x="44718" y="15925"/>
                  </a:cubicBezTo>
                  <a:lnTo>
                    <a:pt x="44718" y="15925"/>
                  </a:lnTo>
                  <a:cubicBezTo>
                    <a:pt x="44725" y="15915"/>
                    <a:pt x="44733" y="15901"/>
                    <a:pt x="44741" y="15884"/>
                  </a:cubicBezTo>
                  <a:lnTo>
                    <a:pt x="44741" y="15884"/>
                  </a:lnTo>
                  <a:cubicBezTo>
                    <a:pt x="44739" y="15885"/>
                    <a:pt x="44738" y="15885"/>
                    <a:pt x="44736" y="15886"/>
                  </a:cubicBezTo>
                  <a:lnTo>
                    <a:pt x="44736" y="15886"/>
                  </a:lnTo>
                  <a:cubicBezTo>
                    <a:pt x="44736" y="15886"/>
                    <a:pt x="44736" y="15885"/>
                    <a:pt x="44736" y="15885"/>
                  </a:cubicBezTo>
                  <a:lnTo>
                    <a:pt x="44736" y="15885"/>
                  </a:lnTo>
                  <a:cubicBezTo>
                    <a:pt x="44738" y="15884"/>
                    <a:pt x="44739" y="15882"/>
                    <a:pt x="44740" y="15881"/>
                  </a:cubicBezTo>
                  <a:cubicBezTo>
                    <a:pt x="44741" y="15880"/>
                    <a:pt x="44742" y="15878"/>
                    <a:pt x="44743" y="15877"/>
                  </a:cubicBezTo>
                  <a:lnTo>
                    <a:pt x="44743" y="15877"/>
                  </a:lnTo>
                  <a:cubicBezTo>
                    <a:pt x="44742" y="15877"/>
                    <a:pt x="44741" y="15878"/>
                    <a:pt x="44739" y="15879"/>
                  </a:cubicBezTo>
                  <a:lnTo>
                    <a:pt x="44739" y="15879"/>
                  </a:lnTo>
                  <a:cubicBezTo>
                    <a:pt x="44744" y="15869"/>
                    <a:pt x="44749" y="15859"/>
                    <a:pt x="44754" y="15850"/>
                  </a:cubicBezTo>
                  <a:lnTo>
                    <a:pt x="44754" y="15850"/>
                  </a:lnTo>
                  <a:cubicBezTo>
                    <a:pt x="44755" y="15849"/>
                    <a:pt x="44755" y="15849"/>
                    <a:pt x="44756" y="15849"/>
                  </a:cubicBezTo>
                  <a:lnTo>
                    <a:pt x="44756" y="15849"/>
                  </a:lnTo>
                  <a:cubicBezTo>
                    <a:pt x="44755" y="15849"/>
                    <a:pt x="44755" y="15849"/>
                    <a:pt x="44754" y="15849"/>
                  </a:cubicBezTo>
                  <a:lnTo>
                    <a:pt x="44754" y="15849"/>
                  </a:lnTo>
                  <a:cubicBezTo>
                    <a:pt x="44759" y="15841"/>
                    <a:pt x="44763" y="15833"/>
                    <a:pt x="44768" y="15827"/>
                  </a:cubicBezTo>
                  <a:lnTo>
                    <a:pt x="44768" y="15827"/>
                  </a:lnTo>
                  <a:cubicBezTo>
                    <a:pt x="44764" y="15834"/>
                    <a:pt x="44761" y="15842"/>
                    <a:pt x="44758" y="15849"/>
                  </a:cubicBezTo>
                  <a:lnTo>
                    <a:pt x="44758" y="15849"/>
                  </a:lnTo>
                  <a:cubicBezTo>
                    <a:pt x="44762" y="15848"/>
                    <a:pt x="44766" y="15847"/>
                    <a:pt x="44769" y="15846"/>
                  </a:cubicBezTo>
                  <a:lnTo>
                    <a:pt x="44769" y="15846"/>
                  </a:lnTo>
                  <a:cubicBezTo>
                    <a:pt x="44769" y="15847"/>
                    <a:pt x="44768" y="15847"/>
                    <a:pt x="44768" y="15848"/>
                  </a:cubicBezTo>
                  <a:lnTo>
                    <a:pt x="44768" y="15848"/>
                  </a:lnTo>
                  <a:cubicBezTo>
                    <a:pt x="44774" y="15847"/>
                    <a:pt x="44780" y="15847"/>
                    <a:pt x="44785" y="15846"/>
                  </a:cubicBezTo>
                  <a:lnTo>
                    <a:pt x="44785" y="15846"/>
                  </a:lnTo>
                  <a:cubicBezTo>
                    <a:pt x="44778" y="15853"/>
                    <a:pt x="44765" y="15863"/>
                    <a:pt x="44745" y="15875"/>
                  </a:cubicBezTo>
                  <a:lnTo>
                    <a:pt x="44745" y="15875"/>
                  </a:lnTo>
                  <a:cubicBezTo>
                    <a:pt x="44746" y="15874"/>
                    <a:pt x="44747" y="15872"/>
                    <a:pt x="44748" y="15871"/>
                  </a:cubicBezTo>
                  <a:lnTo>
                    <a:pt x="44748" y="15871"/>
                  </a:lnTo>
                  <a:cubicBezTo>
                    <a:pt x="44746" y="15873"/>
                    <a:pt x="44745" y="15875"/>
                    <a:pt x="44743" y="15877"/>
                  </a:cubicBezTo>
                  <a:lnTo>
                    <a:pt x="44743" y="15877"/>
                  </a:lnTo>
                  <a:cubicBezTo>
                    <a:pt x="44744" y="15876"/>
                    <a:pt x="44745" y="15876"/>
                    <a:pt x="44745" y="15875"/>
                  </a:cubicBezTo>
                  <a:lnTo>
                    <a:pt x="44745" y="15875"/>
                  </a:lnTo>
                  <a:cubicBezTo>
                    <a:pt x="44744" y="15878"/>
                    <a:pt x="44742" y="15881"/>
                    <a:pt x="44741" y="15884"/>
                  </a:cubicBezTo>
                  <a:lnTo>
                    <a:pt x="44741" y="15884"/>
                  </a:lnTo>
                  <a:cubicBezTo>
                    <a:pt x="44806" y="15858"/>
                    <a:pt x="44865" y="15843"/>
                    <a:pt x="44831" y="15843"/>
                  </a:cubicBezTo>
                  <a:cubicBezTo>
                    <a:pt x="44822" y="15843"/>
                    <a:pt x="44808" y="15844"/>
                    <a:pt x="44785" y="15846"/>
                  </a:cubicBezTo>
                  <a:lnTo>
                    <a:pt x="44785" y="15846"/>
                  </a:lnTo>
                  <a:cubicBezTo>
                    <a:pt x="44787" y="15844"/>
                    <a:pt x="44789" y="15843"/>
                    <a:pt x="44790" y="15841"/>
                  </a:cubicBezTo>
                  <a:lnTo>
                    <a:pt x="44790" y="15841"/>
                  </a:lnTo>
                  <a:cubicBezTo>
                    <a:pt x="44783" y="15843"/>
                    <a:pt x="44776" y="15845"/>
                    <a:pt x="44769" y="15846"/>
                  </a:cubicBezTo>
                  <a:lnTo>
                    <a:pt x="44769" y="15846"/>
                  </a:lnTo>
                  <a:cubicBezTo>
                    <a:pt x="44780" y="15836"/>
                    <a:pt x="44789" y="15832"/>
                    <a:pt x="44793" y="15832"/>
                  </a:cubicBezTo>
                  <a:cubicBezTo>
                    <a:pt x="44796" y="15832"/>
                    <a:pt x="44796" y="15835"/>
                    <a:pt x="44790" y="15841"/>
                  </a:cubicBezTo>
                  <a:lnTo>
                    <a:pt x="44790" y="15841"/>
                  </a:lnTo>
                  <a:cubicBezTo>
                    <a:pt x="44819" y="15834"/>
                    <a:pt x="44848" y="15827"/>
                    <a:pt x="44876" y="15827"/>
                  </a:cubicBezTo>
                  <a:close/>
                  <a:moveTo>
                    <a:pt x="36222" y="21841"/>
                  </a:moveTo>
                  <a:cubicBezTo>
                    <a:pt x="36304" y="21841"/>
                    <a:pt x="36413" y="21841"/>
                    <a:pt x="36494" y="21868"/>
                  </a:cubicBezTo>
                  <a:cubicBezTo>
                    <a:pt x="36631" y="21950"/>
                    <a:pt x="36767" y="22059"/>
                    <a:pt x="36875" y="22222"/>
                  </a:cubicBezTo>
                  <a:cubicBezTo>
                    <a:pt x="37120" y="22576"/>
                    <a:pt x="37311" y="22984"/>
                    <a:pt x="37420" y="23419"/>
                  </a:cubicBezTo>
                  <a:cubicBezTo>
                    <a:pt x="37692" y="24345"/>
                    <a:pt x="37828" y="25324"/>
                    <a:pt x="37855" y="26304"/>
                  </a:cubicBezTo>
                  <a:cubicBezTo>
                    <a:pt x="37903" y="28035"/>
                    <a:pt x="37620" y="29745"/>
                    <a:pt x="37042" y="31362"/>
                  </a:cubicBezTo>
                  <a:lnTo>
                    <a:pt x="37042" y="31362"/>
                  </a:lnTo>
                  <a:cubicBezTo>
                    <a:pt x="36213" y="30099"/>
                    <a:pt x="35729" y="28636"/>
                    <a:pt x="35488" y="27148"/>
                  </a:cubicBezTo>
                  <a:cubicBezTo>
                    <a:pt x="35297" y="25978"/>
                    <a:pt x="35270" y="24807"/>
                    <a:pt x="35351" y="23637"/>
                  </a:cubicBezTo>
                  <a:cubicBezTo>
                    <a:pt x="35379" y="23229"/>
                    <a:pt x="35488" y="22848"/>
                    <a:pt x="35624" y="22494"/>
                  </a:cubicBezTo>
                  <a:cubicBezTo>
                    <a:pt x="35787" y="22140"/>
                    <a:pt x="35977" y="21895"/>
                    <a:pt x="36222" y="21841"/>
                  </a:cubicBezTo>
                  <a:close/>
                  <a:moveTo>
                    <a:pt x="14311" y="22956"/>
                  </a:moveTo>
                  <a:cubicBezTo>
                    <a:pt x="15082" y="22956"/>
                    <a:pt x="15748" y="23325"/>
                    <a:pt x="16029" y="24100"/>
                  </a:cubicBezTo>
                  <a:cubicBezTo>
                    <a:pt x="16383" y="24998"/>
                    <a:pt x="16220" y="26032"/>
                    <a:pt x="15948" y="26930"/>
                  </a:cubicBezTo>
                  <a:cubicBezTo>
                    <a:pt x="15062" y="29882"/>
                    <a:pt x="12411" y="32132"/>
                    <a:pt x="9439" y="32387"/>
                  </a:cubicBezTo>
                  <a:lnTo>
                    <a:pt x="9439" y="32387"/>
                  </a:lnTo>
                  <a:cubicBezTo>
                    <a:pt x="8865" y="30297"/>
                    <a:pt x="9033" y="27960"/>
                    <a:pt x="10015" y="26086"/>
                  </a:cubicBezTo>
                  <a:cubicBezTo>
                    <a:pt x="10804" y="24617"/>
                    <a:pt x="12165" y="23229"/>
                    <a:pt x="13934" y="22984"/>
                  </a:cubicBezTo>
                  <a:cubicBezTo>
                    <a:pt x="14061" y="22965"/>
                    <a:pt x="14187" y="22956"/>
                    <a:pt x="14311" y="22956"/>
                  </a:cubicBezTo>
                  <a:close/>
                  <a:moveTo>
                    <a:pt x="25837" y="24305"/>
                  </a:moveTo>
                  <a:cubicBezTo>
                    <a:pt x="26377" y="24305"/>
                    <a:pt x="26825" y="25264"/>
                    <a:pt x="27024" y="25705"/>
                  </a:cubicBezTo>
                  <a:cubicBezTo>
                    <a:pt x="27432" y="26740"/>
                    <a:pt x="27623" y="27828"/>
                    <a:pt x="27568" y="28944"/>
                  </a:cubicBezTo>
                  <a:cubicBezTo>
                    <a:pt x="27411" y="32289"/>
                    <a:pt x="25365" y="35171"/>
                    <a:pt x="22530" y="36780"/>
                  </a:cubicBezTo>
                  <a:lnTo>
                    <a:pt x="22530" y="36780"/>
                  </a:lnTo>
                  <a:cubicBezTo>
                    <a:pt x="21633" y="34993"/>
                    <a:pt x="21597" y="32913"/>
                    <a:pt x="22125" y="31012"/>
                  </a:cubicBezTo>
                  <a:cubicBezTo>
                    <a:pt x="22452" y="29788"/>
                    <a:pt x="22942" y="28617"/>
                    <a:pt x="23541" y="27529"/>
                  </a:cubicBezTo>
                  <a:cubicBezTo>
                    <a:pt x="23840" y="26957"/>
                    <a:pt x="24166" y="26386"/>
                    <a:pt x="24493" y="25841"/>
                  </a:cubicBezTo>
                  <a:cubicBezTo>
                    <a:pt x="24738" y="25352"/>
                    <a:pt x="25065" y="24889"/>
                    <a:pt x="25446" y="24481"/>
                  </a:cubicBezTo>
                  <a:cubicBezTo>
                    <a:pt x="25580" y="24357"/>
                    <a:pt x="25711" y="24305"/>
                    <a:pt x="25837" y="24305"/>
                  </a:cubicBezTo>
                  <a:close/>
                  <a:moveTo>
                    <a:pt x="63202" y="0"/>
                  </a:moveTo>
                  <a:cubicBezTo>
                    <a:pt x="62509" y="0"/>
                    <a:pt x="61885" y="925"/>
                    <a:pt x="62511" y="1594"/>
                  </a:cubicBezTo>
                  <a:cubicBezTo>
                    <a:pt x="65450" y="4696"/>
                    <a:pt x="67927" y="9268"/>
                    <a:pt x="65995" y="13568"/>
                  </a:cubicBezTo>
                  <a:cubicBezTo>
                    <a:pt x="65178" y="15391"/>
                    <a:pt x="63654" y="16779"/>
                    <a:pt x="61640" y="17160"/>
                  </a:cubicBezTo>
                  <a:cubicBezTo>
                    <a:pt x="61283" y="17229"/>
                    <a:pt x="60921" y="17261"/>
                    <a:pt x="60559" y="17261"/>
                  </a:cubicBezTo>
                  <a:cubicBezTo>
                    <a:pt x="60028" y="17261"/>
                    <a:pt x="59497" y="17192"/>
                    <a:pt x="58977" y="17065"/>
                  </a:cubicBezTo>
                  <a:lnTo>
                    <a:pt x="58977" y="17065"/>
                  </a:lnTo>
                  <a:cubicBezTo>
                    <a:pt x="58916" y="16127"/>
                    <a:pt x="58782" y="15226"/>
                    <a:pt x="58592" y="14411"/>
                  </a:cubicBezTo>
                  <a:cubicBezTo>
                    <a:pt x="58266" y="13024"/>
                    <a:pt x="57776" y="11690"/>
                    <a:pt x="57123" y="10465"/>
                  </a:cubicBezTo>
                  <a:cubicBezTo>
                    <a:pt x="56524" y="9322"/>
                    <a:pt x="55817" y="8261"/>
                    <a:pt x="54755" y="7499"/>
                  </a:cubicBezTo>
                  <a:cubicBezTo>
                    <a:pt x="54025" y="6974"/>
                    <a:pt x="53103" y="6583"/>
                    <a:pt x="52182" y="6583"/>
                  </a:cubicBezTo>
                  <a:cubicBezTo>
                    <a:pt x="52005" y="6583"/>
                    <a:pt x="51828" y="6597"/>
                    <a:pt x="51653" y="6628"/>
                  </a:cubicBezTo>
                  <a:cubicBezTo>
                    <a:pt x="50401" y="6873"/>
                    <a:pt x="49693" y="8125"/>
                    <a:pt x="49829" y="9350"/>
                  </a:cubicBezTo>
                  <a:cubicBezTo>
                    <a:pt x="49965" y="10084"/>
                    <a:pt x="50238" y="10846"/>
                    <a:pt x="50591" y="11500"/>
                  </a:cubicBezTo>
                  <a:cubicBezTo>
                    <a:pt x="50891" y="12153"/>
                    <a:pt x="51217" y="12751"/>
                    <a:pt x="51571" y="13350"/>
                  </a:cubicBezTo>
                  <a:cubicBezTo>
                    <a:pt x="52279" y="14520"/>
                    <a:pt x="53150" y="15582"/>
                    <a:pt x="54156" y="16507"/>
                  </a:cubicBezTo>
                  <a:cubicBezTo>
                    <a:pt x="55064" y="17308"/>
                    <a:pt x="56103" y="17956"/>
                    <a:pt x="57218" y="18400"/>
                  </a:cubicBezTo>
                  <a:lnTo>
                    <a:pt x="57218" y="18400"/>
                  </a:lnTo>
                  <a:cubicBezTo>
                    <a:pt x="57203" y="19825"/>
                    <a:pt x="56974" y="21263"/>
                    <a:pt x="56442" y="22549"/>
                  </a:cubicBezTo>
                  <a:cubicBezTo>
                    <a:pt x="55669" y="24334"/>
                    <a:pt x="54192" y="25598"/>
                    <a:pt x="52213" y="25598"/>
                  </a:cubicBezTo>
                  <a:cubicBezTo>
                    <a:pt x="52172" y="25598"/>
                    <a:pt x="52130" y="25598"/>
                    <a:pt x="52088" y="25597"/>
                  </a:cubicBezTo>
                  <a:cubicBezTo>
                    <a:pt x="51815" y="25593"/>
                    <a:pt x="51546" y="25571"/>
                    <a:pt x="51283" y="25532"/>
                  </a:cubicBezTo>
                  <a:lnTo>
                    <a:pt x="51283" y="25532"/>
                  </a:lnTo>
                  <a:cubicBezTo>
                    <a:pt x="51240" y="24714"/>
                    <a:pt x="51140" y="23897"/>
                    <a:pt x="51000" y="23093"/>
                  </a:cubicBezTo>
                  <a:cubicBezTo>
                    <a:pt x="50646" y="20916"/>
                    <a:pt x="49965" y="18793"/>
                    <a:pt x="48931" y="16834"/>
                  </a:cubicBezTo>
                  <a:cubicBezTo>
                    <a:pt x="48128" y="15372"/>
                    <a:pt x="46845" y="13999"/>
                    <a:pt x="45122" y="13999"/>
                  </a:cubicBezTo>
                  <a:cubicBezTo>
                    <a:pt x="44919" y="13999"/>
                    <a:pt x="44710" y="14018"/>
                    <a:pt x="44495" y="14058"/>
                  </a:cubicBezTo>
                  <a:cubicBezTo>
                    <a:pt x="43053" y="14303"/>
                    <a:pt x="42672" y="15827"/>
                    <a:pt x="42808" y="17106"/>
                  </a:cubicBezTo>
                  <a:cubicBezTo>
                    <a:pt x="42999" y="18684"/>
                    <a:pt x="43461" y="20208"/>
                    <a:pt x="44114" y="21650"/>
                  </a:cubicBezTo>
                  <a:cubicBezTo>
                    <a:pt x="44659" y="22875"/>
                    <a:pt x="45257" y="24045"/>
                    <a:pt x="46264" y="24998"/>
                  </a:cubicBezTo>
                  <a:cubicBezTo>
                    <a:pt x="47160" y="25837"/>
                    <a:pt x="48257" y="26533"/>
                    <a:pt x="49441" y="26970"/>
                  </a:cubicBezTo>
                  <a:lnTo>
                    <a:pt x="49441" y="26970"/>
                  </a:lnTo>
                  <a:cubicBezTo>
                    <a:pt x="49381" y="28316"/>
                    <a:pt x="49110" y="29646"/>
                    <a:pt x="48523" y="30849"/>
                  </a:cubicBezTo>
                  <a:cubicBezTo>
                    <a:pt x="47625" y="32672"/>
                    <a:pt x="46074" y="34223"/>
                    <a:pt x="44060" y="34659"/>
                  </a:cubicBezTo>
                  <a:cubicBezTo>
                    <a:pt x="43684" y="34739"/>
                    <a:pt x="43306" y="34777"/>
                    <a:pt x="42930" y="34777"/>
                  </a:cubicBezTo>
                  <a:cubicBezTo>
                    <a:pt x="41267" y="34777"/>
                    <a:pt x="39648" y="34037"/>
                    <a:pt x="38427" y="32972"/>
                  </a:cubicBezTo>
                  <a:cubicBezTo>
                    <a:pt x="38418" y="32964"/>
                    <a:pt x="38410" y="32957"/>
                    <a:pt x="38402" y="32950"/>
                  </a:cubicBezTo>
                  <a:lnTo>
                    <a:pt x="38402" y="32950"/>
                  </a:lnTo>
                  <a:cubicBezTo>
                    <a:pt x="39472" y="30506"/>
                    <a:pt x="39941" y="27795"/>
                    <a:pt x="39651" y="25161"/>
                  </a:cubicBezTo>
                  <a:cubicBezTo>
                    <a:pt x="39515" y="23964"/>
                    <a:pt x="39298" y="22685"/>
                    <a:pt x="38672" y="21623"/>
                  </a:cubicBezTo>
                  <a:cubicBezTo>
                    <a:pt x="38164" y="20762"/>
                    <a:pt x="37280" y="20027"/>
                    <a:pt x="36281" y="20027"/>
                  </a:cubicBezTo>
                  <a:cubicBezTo>
                    <a:pt x="36049" y="20027"/>
                    <a:pt x="35811" y="20066"/>
                    <a:pt x="35569" y="20154"/>
                  </a:cubicBezTo>
                  <a:cubicBezTo>
                    <a:pt x="34399" y="20589"/>
                    <a:pt x="33827" y="21868"/>
                    <a:pt x="33664" y="23011"/>
                  </a:cubicBezTo>
                  <a:cubicBezTo>
                    <a:pt x="33474" y="24372"/>
                    <a:pt x="33474" y="25733"/>
                    <a:pt x="33664" y="27093"/>
                  </a:cubicBezTo>
                  <a:cubicBezTo>
                    <a:pt x="33956" y="29319"/>
                    <a:pt x="34750" y="31526"/>
                    <a:pt x="36184" y="33255"/>
                  </a:cubicBezTo>
                  <a:lnTo>
                    <a:pt x="36184" y="33255"/>
                  </a:lnTo>
                  <a:cubicBezTo>
                    <a:pt x="35450" y="34586"/>
                    <a:pt x="34511" y="35801"/>
                    <a:pt x="33392" y="36836"/>
                  </a:cubicBezTo>
                  <a:cubicBezTo>
                    <a:pt x="31841" y="38251"/>
                    <a:pt x="29800" y="39421"/>
                    <a:pt x="27677" y="39612"/>
                  </a:cubicBezTo>
                  <a:cubicBezTo>
                    <a:pt x="27461" y="39638"/>
                    <a:pt x="27245" y="39651"/>
                    <a:pt x="27030" y="39651"/>
                  </a:cubicBezTo>
                  <a:cubicBezTo>
                    <a:pt x="26135" y="39651"/>
                    <a:pt x="25261" y="39425"/>
                    <a:pt x="24493" y="38986"/>
                  </a:cubicBezTo>
                  <a:cubicBezTo>
                    <a:pt x="24185" y="38784"/>
                    <a:pt x="23898" y="38554"/>
                    <a:pt x="23637" y="38299"/>
                  </a:cubicBezTo>
                  <a:lnTo>
                    <a:pt x="23637" y="38299"/>
                  </a:lnTo>
                  <a:cubicBezTo>
                    <a:pt x="25028" y="37479"/>
                    <a:pt x="26268" y="36381"/>
                    <a:pt x="27269" y="35040"/>
                  </a:cubicBezTo>
                  <a:cubicBezTo>
                    <a:pt x="28875" y="32890"/>
                    <a:pt x="29609" y="30223"/>
                    <a:pt x="29364" y="27556"/>
                  </a:cubicBezTo>
                  <a:cubicBezTo>
                    <a:pt x="29255" y="26222"/>
                    <a:pt x="28793" y="24943"/>
                    <a:pt x="28058" y="23828"/>
                  </a:cubicBezTo>
                  <a:cubicBezTo>
                    <a:pt x="27474" y="23037"/>
                    <a:pt x="26651" y="22529"/>
                    <a:pt x="25794" y="22529"/>
                  </a:cubicBezTo>
                  <a:cubicBezTo>
                    <a:pt x="25295" y="22529"/>
                    <a:pt x="24784" y="22702"/>
                    <a:pt x="24303" y="23093"/>
                  </a:cubicBezTo>
                  <a:cubicBezTo>
                    <a:pt x="23813" y="23555"/>
                    <a:pt x="23404" y="24100"/>
                    <a:pt x="23105" y="24698"/>
                  </a:cubicBezTo>
                  <a:cubicBezTo>
                    <a:pt x="22724" y="25324"/>
                    <a:pt x="22343" y="25950"/>
                    <a:pt x="21989" y="26576"/>
                  </a:cubicBezTo>
                  <a:cubicBezTo>
                    <a:pt x="21255" y="27883"/>
                    <a:pt x="20683" y="29270"/>
                    <a:pt x="20302" y="30713"/>
                  </a:cubicBezTo>
                  <a:cubicBezTo>
                    <a:pt x="19735" y="32982"/>
                    <a:pt x="19816" y="35430"/>
                    <a:pt x="20849" y="37550"/>
                  </a:cubicBezTo>
                  <a:lnTo>
                    <a:pt x="20849" y="37550"/>
                  </a:lnTo>
                  <a:cubicBezTo>
                    <a:pt x="20776" y="37576"/>
                    <a:pt x="20702" y="37601"/>
                    <a:pt x="20629" y="37625"/>
                  </a:cubicBezTo>
                  <a:cubicBezTo>
                    <a:pt x="19562" y="37975"/>
                    <a:pt x="18426" y="38162"/>
                    <a:pt x="17299" y="38162"/>
                  </a:cubicBezTo>
                  <a:cubicBezTo>
                    <a:pt x="14829" y="38162"/>
                    <a:pt x="12401" y="37267"/>
                    <a:pt x="10832" y="35230"/>
                  </a:cubicBezTo>
                  <a:cubicBezTo>
                    <a:pt x="10579" y="34904"/>
                    <a:pt x="10354" y="34554"/>
                    <a:pt x="10156" y="34187"/>
                  </a:cubicBezTo>
                  <a:lnTo>
                    <a:pt x="10156" y="34187"/>
                  </a:lnTo>
                  <a:cubicBezTo>
                    <a:pt x="11454" y="33997"/>
                    <a:pt x="12704" y="33512"/>
                    <a:pt x="13798" y="32754"/>
                  </a:cubicBezTo>
                  <a:cubicBezTo>
                    <a:pt x="15893" y="31339"/>
                    <a:pt x="17363" y="29189"/>
                    <a:pt x="17907" y="26712"/>
                  </a:cubicBezTo>
                  <a:cubicBezTo>
                    <a:pt x="18152" y="25460"/>
                    <a:pt x="18152" y="24100"/>
                    <a:pt x="17526" y="22957"/>
                  </a:cubicBezTo>
                  <a:cubicBezTo>
                    <a:pt x="16881" y="21822"/>
                    <a:pt x="15699" y="21127"/>
                    <a:pt x="14419" y="21127"/>
                  </a:cubicBezTo>
                  <a:cubicBezTo>
                    <a:pt x="14348" y="21127"/>
                    <a:pt x="14277" y="21129"/>
                    <a:pt x="14206" y="21133"/>
                  </a:cubicBezTo>
                  <a:cubicBezTo>
                    <a:pt x="11838" y="21215"/>
                    <a:pt x="9743" y="22902"/>
                    <a:pt x="8600" y="24889"/>
                  </a:cubicBezTo>
                  <a:cubicBezTo>
                    <a:pt x="7593" y="26685"/>
                    <a:pt x="7158" y="28726"/>
                    <a:pt x="7321" y="30767"/>
                  </a:cubicBezTo>
                  <a:cubicBezTo>
                    <a:pt x="7360" y="31276"/>
                    <a:pt x="7433" y="31780"/>
                    <a:pt x="7542" y="32273"/>
                  </a:cubicBezTo>
                  <a:lnTo>
                    <a:pt x="7542" y="32273"/>
                  </a:lnTo>
                  <a:cubicBezTo>
                    <a:pt x="7295" y="32222"/>
                    <a:pt x="7049" y="32155"/>
                    <a:pt x="6804" y="32074"/>
                  </a:cubicBezTo>
                  <a:cubicBezTo>
                    <a:pt x="4980" y="31502"/>
                    <a:pt x="3484" y="30141"/>
                    <a:pt x="2722" y="28400"/>
                  </a:cubicBezTo>
                  <a:cubicBezTo>
                    <a:pt x="1851" y="26086"/>
                    <a:pt x="2477" y="23528"/>
                    <a:pt x="3511" y="21378"/>
                  </a:cubicBezTo>
                  <a:cubicBezTo>
                    <a:pt x="4409" y="19473"/>
                    <a:pt x="5606" y="17296"/>
                    <a:pt x="7566" y="16262"/>
                  </a:cubicBezTo>
                  <a:cubicBezTo>
                    <a:pt x="8475" y="15796"/>
                    <a:pt x="7907" y="14571"/>
                    <a:pt x="7075" y="14571"/>
                  </a:cubicBezTo>
                  <a:cubicBezTo>
                    <a:pt x="6936" y="14571"/>
                    <a:pt x="6789" y="14605"/>
                    <a:pt x="6641" y="14684"/>
                  </a:cubicBezTo>
                  <a:lnTo>
                    <a:pt x="6668" y="14711"/>
                  </a:lnTo>
                  <a:cubicBezTo>
                    <a:pt x="4218" y="15963"/>
                    <a:pt x="2667" y="18711"/>
                    <a:pt x="1633" y="21161"/>
                  </a:cubicBezTo>
                  <a:cubicBezTo>
                    <a:pt x="490" y="23828"/>
                    <a:pt x="0" y="26876"/>
                    <a:pt x="1279" y="29597"/>
                  </a:cubicBezTo>
                  <a:cubicBezTo>
                    <a:pt x="2286" y="31774"/>
                    <a:pt x="4436" y="33380"/>
                    <a:pt x="6749" y="34006"/>
                  </a:cubicBezTo>
                  <a:cubicBezTo>
                    <a:pt x="7222" y="34128"/>
                    <a:pt x="7701" y="34209"/>
                    <a:pt x="8181" y="34249"/>
                  </a:cubicBezTo>
                  <a:lnTo>
                    <a:pt x="8181" y="34249"/>
                  </a:lnTo>
                  <a:cubicBezTo>
                    <a:pt x="8553" y="35102"/>
                    <a:pt x="9039" y="35907"/>
                    <a:pt x="9634" y="36646"/>
                  </a:cubicBezTo>
                  <a:cubicBezTo>
                    <a:pt x="11049" y="38306"/>
                    <a:pt x="13009" y="39449"/>
                    <a:pt x="15159" y="39830"/>
                  </a:cubicBezTo>
                  <a:cubicBezTo>
                    <a:pt x="15883" y="39957"/>
                    <a:pt x="16609" y="40020"/>
                    <a:pt x="17328" y="40020"/>
                  </a:cubicBezTo>
                  <a:cubicBezTo>
                    <a:pt x="18901" y="40020"/>
                    <a:pt x="20444" y="39722"/>
                    <a:pt x="21881" y="39156"/>
                  </a:cubicBezTo>
                  <a:lnTo>
                    <a:pt x="21881" y="39156"/>
                  </a:lnTo>
                  <a:cubicBezTo>
                    <a:pt x="23155" y="40657"/>
                    <a:pt x="25022" y="41539"/>
                    <a:pt x="27001" y="41539"/>
                  </a:cubicBezTo>
                  <a:cubicBezTo>
                    <a:pt x="27270" y="41539"/>
                    <a:pt x="27541" y="41523"/>
                    <a:pt x="27813" y="41490"/>
                  </a:cubicBezTo>
                  <a:cubicBezTo>
                    <a:pt x="30453" y="41190"/>
                    <a:pt x="32902" y="39857"/>
                    <a:pt x="34834" y="38061"/>
                  </a:cubicBezTo>
                  <a:cubicBezTo>
                    <a:pt x="35900" y="37055"/>
                    <a:pt x="36818" y="35883"/>
                    <a:pt x="37562" y="34605"/>
                  </a:cubicBezTo>
                  <a:lnTo>
                    <a:pt x="37562" y="34605"/>
                  </a:lnTo>
                  <a:cubicBezTo>
                    <a:pt x="39113" y="35847"/>
                    <a:pt x="41029" y="36610"/>
                    <a:pt x="43001" y="36610"/>
                  </a:cubicBezTo>
                  <a:cubicBezTo>
                    <a:pt x="43461" y="36610"/>
                    <a:pt x="43924" y="36569"/>
                    <a:pt x="44387" y="36482"/>
                  </a:cubicBezTo>
                  <a:cubicBezTo>
                    <a:pt x="46890" y="36020"/>
                    <a:pt x="48959" y="34142"/>
                    <a:pt x="50074" y="31910"/>
                  </a:cubicBezTo>
                  <a:cubicBezTo>
                    <a:pt x="50810" y="30496"/>
                    <a:pt x="51170" y="28972"/>
                    <a:pt x="51274" y="27418"/>
                  </a:cubicBezTo>
                  <a:lnTo>
                    <a:pt x="51274" y="27418"/>
                  </a:lnTo>
                  <a:cubicBezTo>
                    <a:pt x="51555" y="27452"/>
                    <a:pt x="51837" y="27469"/>
                    <a:pt x="52119" y="27469"/>
                  </a:cubicBezTo>
                  <a:cubicBezTo>
                    <a:pt x="52390" y="27469"/>
                    <a:pt x="52661" y="27453"/>
                    <a:pt x="52932" y="27420"/>
                  </a:cubicBezTo>
                  <a:cubicBezTo>
                    <a:pt x="57222" y="26876"/>
                    <a:pt x="58826" y="22870"/>
                    <a:pt x="58998" y="18919"/>
                  </a:cubicBezTo>
                  <a:lnTo>
                    <a:pt x="58998" y="18919"/>
                  </a:lnTo>
                  <a:cubicBezTo>
                    <a:pt x="59535" y="19019"/>
                    <a:pt x="60081" y="19072"/>
                    <a:pt x="60631" y="19072"/>
                  </a:cubicBezTo>
                  <a:cubicBezTo>
                    <a:pt x="61039" y="19072"/>
                    <a:pt x="61448" y="19043"/>
                    <a:pt x="61858" y="18983"/>
                  </a:cubicBezTo>
                  <a:cubicBezTo>
                    <a:pt x="64335" y="18602"/>
                    <a:pt x="66403" y="16888"/>
                    <a:pt x="67491" y="14656"/>
                  </a:cubicBezTo>
                  <a:cubicBezTo>
                    <a:pt x="68607" y="12316"/>
                    <a:pt x="68798" y="9676"/>
                    <a:pt x="68063" y="7200"/>
                  </a:cubicBezTo>
                  <a:cubicBezTo>
                    <a:pt x="67274" y="4587"/>
                    <a:pt x="65668" y="2274"/>
                    <a:pt x="63817" y="287"/>
                  </a:cubicBezTo>
                  <a:cubicBezTo>
                    <a:pt x="63628" y="85"/>
                    <a:pt x="63412" y="0"/>
                    <a:pt x="63202"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905" name="Google Shape;1905;p18"/>
          <p:cNvGrpSpPr/>
          <p:nvPr/>
        </p:nvGrpSpPr>
        <p:grpSpPr>
          <a:xfrm>
            <a:off x="1395526" y="4604376"/>
            <a:ext cx="6783229" cy="1025941"/>
            <a:chOff x="1395526" y="4595159"/>
            <a:chExt cx="6783229" cy="1025941"/>
          </a:xfrm>
        </p:grpSpPr>
        <p:grpSp>
          <p:nvGrpSpPr>
            <p:cNvPr id="1906" name="Google Shape;1906;p18"/>
            <p:cNvGrpSpPr/>
            <p:nvPr/>
          </p:nvGrpSpPr>
          <p:grpSpPr>
            <a:xfrm>
              <a:off x="3757345" y="4613025"/>
              <a:ext cx="1126725" cy="624700"/>
              <a:chOff x="2051750" y="3711000"/>
              <a:chExt cx="1126725" cy="624700"/>
            </a:xfrm>
          </p:grpSpPr>
          <p:sp>
            <p:nvSpPr>
              <p:cNvPr id="1907" name="Google Shape;1907;p18"/>
              <p:cNvSpPr/>
              <p:nvPr/>
            </p:nvSpPr>
            <p:spPr>
              <a:xfrm>
                <a:off x="2221000" y="4094600"/>
                <a:ext cx="239300" cy="241100"/>
              </a:xfrm>
              <a:custGeom>
                <a:rect b="b" l="l" r="r" t="t"/>
                <a:pathLst>
                  <a:path extrusionOk="0" h="9644" w="9572">
                    <a:moveTo>
                      <a:pt x="4682" y="1842"/>
                    </a:moveTo>
                    <a:cubicBezTo>
                      <a:pt x="4763" y="1842"/>
                      <a:pt x="4845" y="1897"/>
                      <a:pt x="4927" y="1897"/>
                    </a:cubicBezTo>
                    <a:lnTo>
                      <a:pt x="5117" y="1951"/>
                    </a:lnTo>
                    <a:cubicBezTo>
                      <a:pt x="5128" y="1955"/>
                      <a:pt x="5138" y="1959"/>
                      <a:pt x="5146" y="1962"/>
                    </a:cubicBezTo>
                    <a:lnTo>
                      <a:pt x="5146" y="1962"/>
                    </a:lnTo>
                    <a:cubicBezTo>
                      <a:pt x="5144" y="1961"/>
                      <a:pt x="5141" y="1961"/>
                      <a:pt x="5140" y="1961"/>
                    </a:cubicBezTo>
                    <a:cubicBezTo>
                      <a:pt x="5130" y="1961"/>
                      <a:pt x="5138" y="1971"/>
                      <a:pt x="5199" y="2005"/>
                    </a:cubicBezTo>
                    <a:lnTo>
                      <a:pt x="5389" y="2114"/>
                    </a:lnTo>
                    <a:lnTo>
                      <a:pt x="5450" y="2160"/>
                    </a:lnTo>
                    <a:lnTo>
                      <a:pt x="5450" y="2160"/>
                    </a:lnTo>
                    <a:cubicBezTo>
                      <a:pt x="5449" y="2159"/>
                      <a:pt x="5449" y="2158"/>
                      <a:pt x="5449" y="2158"/>
                    </a:cubicBezTo>
                    <a:cubicBezTo>
                      <a:pt x="5451" y="2158"/>
                      <a:pt x="5466" y="2168"/>
                      <a:pt x="5491" y="2191"/>
                    </a:cubicBezTo>
                    <a:lnTo>
                      <a:pt x="5491" y="2191"/>
                    </a:lnTo>
                    <a:lnTo>
                      <a:pt x="5450" y="2160"/>
                    </a:lnTo>
                    <a:lnTo>
                      <a:pt x="5450" y="2160"/>
                    </a:lnTo>
                    <a:cubicBezTo>
                      <a:pt x="5454" y="2164"/>
                      <a:pt x="5468" y="2175"/>
                      <a:pt x="5494" y="2193"/>
                    </a:cubicBezTo>
                    <a:lnTo>
                      <a:pt x="5494" y="2193"/>
                    </a:lnTo>
                    <a:cubicBezTo>
                      <a:pt x="5493" y="2192"/>
                      <a:pt x="5492" y="2192"/>
                      <a:pt x="5491" y="2191"/>
                    </a:cubicBezTo>
                    <a:lnTo>
                      <a:pt x="5491" y="2191"/>
                    </a:lnTo>
                    <a:lnTo>
                      <a:pt x="5498" y="2196"/>
                    </a:lnTo>
                    <a:cubicBezTo>
                      <a:pt x="5497" y="2195"/>
                      <a:pt x="5495" y="2194"/>
                      <a:pt x="5494" y="2193"/>
                    </a:cubicBezTo>
                    <a:lnTo>
                      <a:pt x="5494" y="2193"/>
                    </a:lnTo>
                    <a:cubicBezTo>
                      <a:pt x="5503" y="2201"/>
                      <a:pt x="5514" y="2211"/>
                      <a:pt x="5525" y="2223"/>
                    </a:cubicBezTo>
                    <a:cubicBezTo>
                      <a:pt x="5712" y="2422"/>
                      <a:pt x="5922" y="2515"/>
                      <a:pt x="6127" y="2531"/>
                    </a:cubicBezTo>
                    <a:lnTo>
                      <a:pt x="6127" y="2531"/>
                    </a:lnTo>
                    <a:cubicBezTo>
                      <a:pt x="6917" y="3136"/>
                      <a:pt x="7398" y="4087"/>
                      <a:pt x="7376" y="5108"/>
                    </a:cubicBezTo>
                    <a:cubicBezTo>
                      <a:pt x="7349" y="6224"/>
                      <a:pt x="6532" y="7639"/>
                      <a:pt x="5335" y="7829"/>
                    </a:cubicBezTo>
                    <a:cubicBezTo>
                      <a:pt x="5244" y="7845"/>
                      <a:pt x="5154" y="7852"/>
                      <a:pt x="5064" y="7852"/>
                    </a:cubicBezTo>
                    <a:cubicBezTo>
                      <a:pt x="3890" y="7852"/>
                      <a:pt x="2829" y="6588"/>
                      <a:pt x="2450" y="5652"/>
                    </a:cubicBezTo>
                    <a:cubicBezTo>
                      <a:pt x="2178" y="5053"/>
                      <a:pt x="2096" y="4428"/>
                      <a:pt x="2178" y="3802"/>
                    </a:cubicBezTo>
                    <a:cubicBezTo>
                      <a:pt x="2232" y="3584"/>
                      <a:pt x="2287" y="3339"/>
                      <a:pt x="2368" y="3148"/>
                    </a:cubicBezTo>
                    <a:cubicBezTo>
                      <a:pt x="2441" y="3028"/>
                      <a:pt x="2513" y="2908"/>
                      <a:pt x="2585" y="2806"/>
                    </a:cubicBezTo>
                    <a:lnTo>
                      <a:pt x="2585" y="2806"/>
                    </a:lnTo>
                    <a:cubicBezTo>
                      <a:pt x="2598" y="2790"/>
                      <a:pt x="2627" y="2754"/>
                      <a:pt x="2641" y="2740"/>
                    </a:cubicBezTo>
                    <a:cubicBezTo>
                      <a:pt x="2695" y="2659"/>
                      <a:pt x="2749" y="2604"/>
                      <a:pt x="2804" y="2523"/>
                    </a:cubicBezTo>
                    <a:cubicBezTo>
                      <a:pt x="3022" y="2332"/>
                      <a:pt x="3239" y="2169"/>
                      <a:pt x="3484" y="2060"/>
                    </a:cubicBezTo>
                    <a:cubicBezTo>
                      <a:pt x="3499" y="2053"/>
                      <a:pt x="3512" y="2046"/>
                      <a:pt x="3523" y="2040"/>
                    </a:cubicBezTo>
                    <a:lnTo>
                      <a:pt x="3523" y="2040"/>
                    </a:lnTo>
                    <a:cubicBezTo>
                      <a:pt x="3520" y="2043"/>
                      <a:pt x="3520" y="2044"/>
                      <a:pt x="3523" y="2044"/>
                    </a:cubicBezTo>
                    <a:cubicBezTo>
                      <a:pt x="3528" y="2044"/>
                      <a:pt x="3541" y="2041"/>
                      <a:pt x="3566" y="2033"/>
                    </a:cubicBezTo>
                    <a:cubicBezTo>
                      <a:pt x="3648" y="1978"/>
                      <a:pt x="3729" y="1951"/>
                      <a:pt x="3811" y="1924"/>
                    </a:cubicBezTo>
                    <a:cubicBezTo>
                      <a:pt x="3920" y="1924"/>
                      <a:pt x="3974" y="1897"/>
                      <a:pt x="4029" y="1869"/>
                    </a:cubicBezTo>
                    <a:cubicBezTo>
                      <a:pt x="4029" y="1869"/>
                      <a:pt x="4328" y="1842"/>
                      <a:pt x="4137" y="1842"/>
                    </a:cubicBezTo>
                    <a:lnTo>
                      <a:pt x="4573" y="1842"/>
                    </a:lnTo>
                    <a:cubicBezTo>
                      <a:pt x="4591" y="1842"/>
                      <a:pt x="4730" y="1866"/>
                      <a:pt x="4756" y="1866"/>
                    </a:cubicBezTo>
                    <a:cubicBezTo>
                      <a:pt x="4769" y="1866"/>
                      <a:pt x="4754" y="1860"/>
                      <a:pt x="4682" y="1842"/>
                    </a:cubicBezTo>
                    <a:close/>
                    <a:moveTo>
                      <a:pt x="4415" y="1"/>
                    </a:moveTo>
                    <a:cubicBezTo>
                      <a:pt x="3601" y="1"/>
                      <a:pt x="2781" y="252"/>
                      <a:pt x="2096" y="726"/>
                    </a:cubicBezTo>
                    <a:cubicBezTo>
                      <a:pt x="518" y="1815"/>
                      <a:pt x="1" y="3774"/>
                      <a:pt x="491" y="5598"/>
                    </a:cubicBezTo>
                    <a:cubicBezTo>
                      <a:pt x="981" y="7421"/>
                      <a:pt x="2532" y="9299"/>
                      <a:pt x="4491" y="9598"/>
                    </a:cubicBezTo>
                    <a:cubicBezTo>
                      <a:pt x="4680" y="9629"/>
                      <a:pt x="4866" y="9644"/>
                      <a:pt x="5050" y="9644"/>
                    </a:cubicBezTo>
                    <a:cubicBezTo>
                      <a:pt x="6988" y="9644"/>
                      <a:pt x="8616" y="8006"/>
                      <a:pt x="9063" y="6142"/>
                    </a:cubicBezTo>
                    <a:cubicBezTo>
                      <a:pt x="9572" y="3920"/>
                      <a:pt x="8500" y="1619"/>
                      <a:pt x="6471" y="612"/>
                    </a:cubicBezTo>
                    <a:lnTo>
                      <a:pt x="6471" y="612"/>
                    </a:lnTo>
                    <a:cubicBezTo>
                      <a:pt x="5854" y="198"/>
                      <a:pt x="5136" y="1"/>
                      <a:pt x="4415"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8" name="Google Shape;1908;p18"/>
              <p:cNvSpPr/>
              <p:nvPr/>
            </p:nvSpPr>
            <p:spPr>
              <a:xfrm>
                <a:off x="2329175" y="3814075"/>
                <a:ext cx="199375" cy="223950"/>
              </a:xfrm>
              <a:custGeom>
                <a:rect b="b" l="l" r="r" t="t"/>
                <a:pathLst>
                  <a:path extrusionOk="0" h="8958" w="7975">
                    <a:moveTo>
                      <a:pt x="4508" y="1856"/>
                    </a:moveTo>
                    <a:cubicBezTo>
                      <a:pt x="4565" y="1875"/>
                      <a:pt x="4620" y="1898"/>
                      <a:pt x="4654" y="1933"/>
                    </a:cubicBezTo>
                    <a:cubicBezTo>
                      <a:pt x="5090" y="2232"/>
                      <a:pt x="5416" y="2640"/>
                      <a:pt x="5580" y="3130"/>
                    </a:cubicBezTo>
                    <a:cubicBezTo>
                      <a:pt x="6042" y="4082"/>
                      <a:pt x="5988" y="5198"/>
                      <a:pt x="5444" y="6096"/>
                    </a:cubicBezTo>
                    <a:cubicBezTo>
                      <a:pt x="5335" y="6260"/>
                      <a:pt x="5199" y="6423"/>
                      <a:pt x="5035" y="6559"/>
                    </a:cubicBezTo>
                    <a:cubicBezTo>
                      <a:pt x="4845" y="6722"/>
                      <a:pt x="4654" y="6858"/>
                      <a:pt x="4437" y="6967"/>
                    </a:cubicBezTo>
                    <a:cubicBezTo>
                      <a:pt x="4392" y="6982"/>
                      <a:pt x="4378" y="6987"/>
                      <a:pt x="4378" y="6987"/>
                    </a:cubicBezTo>
                    <a:lnTo>
                      <a:pt x="4378" y="6987"/>
                    </a:lnTo>
                    <a:cubicBezTo>
                      <a:pt x="4371" y="6989"/>
                      <a:pt x="4364" y="6991"/>
                      <a:pt x="4355" y="6994"/>
                    </a:cubicBezTo>
                    <a:lnTo>
                      <a:pt x="4219" y="7049"/>
                    </a:lnTo>
                    <a:cubicBezTo>
                      <a:pt x="4110" y="7076"/>
                      <a:pt x="3974" y="7103"/>
                      <a:pt x="3838" y="7130"/>
                    </a:cubicBezTo>
                    <a:lnTo>
                      <a:pt x="3403" y="7130"/>
                    </a:lnTo>
                    <a:cubicBezTo>
                      <a:pt x="3435" y="7138"/>
                      <a:pt x="3443" y="7142"/>
                      <a:pt x="3438" y="7142"/>
                    </a:cubicBezTo>
                    <a:cubicBezTo>
                      <a:pt x="3425" y="7142"/>
                      <a:pt x="3332" y="7122"/>
                      <a:pt x="3294" y="7103"/>
                    </a:cubicBezTo>
                    <a:cubicBezTo>
                      <a:pt x="2886" y="7022"/>
                      <a:pt x="2505" y="6804"/>
                      <a:pt x="2232" y="6477"/>
                    </a:cubicBezTo>
                    <a:cubicBezTo>
                      <a:pt x="2230" y="6474"/>
                      <a:pt x="2228" y="6472"/>
                      <a:pt x="2226" y="6469"/>
                    </a:cubicBezTo>
                    <a:lnTo>
                      <a:pt x="2226" y="6469"/>
                    </a:lnTo>
                    <a:cubicBezTo>
                      <a:pt x="2229" y="6472"/>
                      <a:pt x="2231" y="6474"/>
                      <a:pt x="2232" y="6474"/>
                    </a:cubicBezTo>
                    <a:cubicBezTo>
                      <a:pt x="2234" y="6474"/>
                      <a:pt x="2229" y="6462"/>
                      <a:pt x="2205" y="6423"/>
                    </a:cubicBezTo>
                    <a:lnTo>
                      <a:pt x="2096" y="6287"/>
                    </a:lnTo>
                    <a:cubicBezTo>
                      <a:pt x="2096" y="6242"/>
                      <a:pt x="2023" y="6069"/>
                      <a:pt x="2012" y="6069"/>
                    </a:cubicBezTo>
                    <a:cubicBezTo>
                      <a:pt x="2009" y="6069"/>
                      <a:pt x="2010" y="6077"/>
                      <a:pt x="2015" y="6096"/>
                    </a:cubicBezTo>
                    <a:cubicBezTo>
                      <a:pt x="1933" y="5797"/>
                      <a:pt x="1906" y="5498"/>
                      <a:pt x="1933" y="5171"/>
                    </a:cubicBezTo>
                    <a:cubicBezTo>
                      <a:pt x="2015" y="4491"/>
                      <a:pt x="2178" y="3838"/>
                      <a:pt x="2477" y="3212"/>
                    </a:cubicBezTo>
                    <a:cubicBezTo>
                      <a:pt x="2586" y="2939"/>
                      <a:pt x="2749" y="2695"/>
                      <a:pt x="2967" y="2531"/>
                    </a:cubicBezTo>
                    <a:lnTo>
                      <a:pt x="2967" y="2531"/>
                    </a:lnTo>
                    <a:cubicBezTo>
                      <a:pt x="2961" y="2534"/>
                      <a:pt x="2958" y="2536"/>
                      <a:pt x="2957" y="2536"/>
                    </a:cubicBezTo>
                    <a:cubicBezTo>
                      <a:pt x="2951" y="2536"/>
                      <a:pt x="2995" y="2505"/>
                      <a:pt x="3037" y="2481"/>
                    </a:cubicBezTo>
                    <a:lnTo>
                      <a:pt x="3037" y="2481"/>
                    </a:lnTo>
                    <a:cubicBezTo>
                      <a:pt x="3112" y="2500"/>
                      <a:pt x="3188" y="2510"/>
                      <a:pt x="3262" y="2510"/>
                    </a:cubicBezTo>
                    <a:cubicBezTo>
                      <a:pt x="3442" y="2510"/>
                      <a:pt x="3614" y="2455"/>
                      <a:pt x="3762" y="2360"/>
                    </a:cubicBezTo>
                    <a:lnTo>
                      <a:pt x="3762" y="2360"/>
                    </a:lnTo>
                    <a:cubicBezTo>
                      <a:pt x="4079" y="2331"/>
                      <a:pt x="4364" y="2147"/>
                      <a:pt x="4508" y="1856"/>
                    </a:cubicBezTo>
                    <a:close/>
                    <a:moveTo>
                      <a:pt x="4393" y="0"/>
                    </a:moveTo>
                    <a:cubicBezTo>
                      <a:pt x="3853" y="0"/>
                      <a:pt x="3336" y="203"/>
                      <a:pt x="2944" y="563"/>
                    </a:cubicBezTo>
                    <a:lnTo>
                      <a:pt x="2944" y="563"/>
                    </a:lnTo>
                    <a:cubicBezTo>
                      <a:pt x="2331" y="688"/>
                      <a:pt x="1771" y="1017"/>
                      <a:pt x="1362" y="1497"/>
                    </a:cubicBezTo>
                    <a:cubicBezTo>
                      <a:pt x="790" y="2286"/>
                      <a:pt x="409" y="3212"/>
                      <a:pt x="246" y="4191"/>
                    </a:cubicBezTo>
                    <a:cubicBezTo>
                      <a:pt x="28" y="5171"/>
                      <a:pt x="1" y="6232"/>
                      <a:pt x="491" y="7130"/>
                    </a:cubicBezTo>
                    <a:cubicBezTo>
                      <a:pt x="926" y="7865"/>
                      <a:pt x="1606" y="8437"/>
                      <a:pt x="2396" y="8736"/>
                    </a:cubicBezTo>
                    <a:cubicBezTo>
                      <a:pt x="2803" y="8887"/>
                      <a:pt x="3215" y="8957"/>
                      <a:pt x="3621" y="8957"/>
                    </a:cubicBezTo>
                    <a:cubicBezTo>
                      <a:pt x="4895" y="8957"/>
                      <a:pt x="6102" y="8265"/>
                      <a:pt x="6886" y="7212"/>
                    </a:cubicBezTo>
                    <a:cubicBezTo>
                      <a:pt x="7975" y="5743"/>
                      <a:pt x="7893" y="3756"/>
                      <a:pt x="7131" y="2150"/>
                    </a:cubicBezTo>
                    <a:cubicBezTo>
                      <a:pt x="6723" y="1252"/>
                      <a:pt x="5988" y="354"/>
                      <a:pt x="4981" y="82"/>
                    </a:cubicBezTo>
                    <a:cubicBezTo>
                      <a:pt x="4785" y="27"/>
                      <a:pt x="4587" y="0"/>
                      <a:pt x="4393"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9" name="Google Shape;1909;p18"/>
              <p:cNvSpPr/>
              <p:nvPr/>
            </p:nvSpPr>
            <p:spPr>
              <a:xfrm>
                <a:off x="2521725" y="4040300"/>
                <a:ext cx="236775" cy="257250"/>
              </a:xfrm>
              <a:custGeom>
                <a:rect b="b" l="l" r="r" t="t"/>
                <a:pathLst>
                  <a:path extrusionOk="0" h="10290" w="9471">
                    <a:moveTo>
                      <a:pt x="5647" y="1823"/>
                    </a:moveTo>
                    <a:cubicBezTo>
                      <a:pt x="5743" y="1823"/>
                      <a:pt x="5838" y="1837"/>
                      <a:pt x="5933" y="1864"/>
                    </a:cubicBezTo>
                    <a:cubicBezTo>
                      <a:pt x="6015" y="1891"/>
                      <a:pt x="6069" y="1891"/>
                      <a:pt x="6124" y="1919"/>
                    </a:cubicBezTo>
                    <a:cubicBezTo>
                      <a:pt x="6153" y="1928"/>
                      <a:pt x="6176" y="1934"/>
                      <a:pt x="6193" y="1938"/>
                    </a:cubicBezTo>
                    <a:lnTo>
                      <a:pt x="6193" y="1938"/>
                    </a:lnTo>
                    <a:cubicBezTo>
                      <a:pt x="6196" y="1941"/>
                      <a:pt x="6201" y="1943"/>
                      <a:pt x="6205" y="1946"/>
                    </a:cubicBezTo>
                    <a:cubicBezTo>
                      <a:pt x="6332" y="1997"/>
                      <a:pt x="6435" y="2071"/>
                      <a:pt x="6559" y="2147"/>
                    </a:cubicBezTo>
                    <a:lnTo>
                      <a:pt x="6559" y="2147"/>
                    </a:lnTo>
                    <a:cubicBezTo>
                      <a:pt x="6582" y="2167"/>
                      <a:pt x="6626" y="2204"/>
                      <a:pt x="6641" y="2218"/>
                    </a:cubicBezTo>
                    <a:cubicBezTo>
                      <a:pt x="6668" y="2245"/>
                      <a:pt x="6750" y="2327"/>
                      <a:pt x="6804" y="2381"/>
                    </a:cubicBezTo>
                    <a:cubicBezTo>
                      <a:pt x="6796" y="2373"/>
                      <a:pt x="6790" y="2369"/>
                      <a:pt x="6788" y="2369"/>
                    </a:cubicBezTo>
                    <a:cubicBezTo>
                      <a:pt x="6765" y="2369"/>
                      <a:pt x="6943" y="2656"/>
                      <a:pt x="6967" y="2681"/>
                    </a:cubicBezTo>
                    <a:cubicBezTo>
                      <a:pt x="7566" y="3987"/>
                      <a:pt x="6886" y="5756"/>
                      <a:pt x="6151" y="6899"/>
                    </a:cubicBezTo>
                    <a:cubicBezTo>
                      <a:pt x="5797" y="7470"/>
                      <a:pt x="5280" y="7960"/>
                      <a:pt x="4654" y="8260"/>
                    </a:cubicBezTo>
                    <a:cubicBezTo>
                      <a:pt x="4390" y="8384"/>
                      <a:pt x="4099" y="8446"/>
                      <a:pt x="3801" y="8446"/>
                    </a:cubicBezTo>
                    <a:cubicBezTo>
                      <a:pt x="3578" y="8446"/>
                      <a:pt x="3352" y="8411"/>
                      <a:pt x="3130" y="8341"/>
                    </a:cubicBezTo>
                    <a:cubicBezTo>
                      <a:pt x="2695" y="8205"/>
                      <a:pt x="2314" y="7906"/>
                      <a:pt x="2096" y="7498"/>
                    </a:cubicBezTo>
                    <a:cubicBezTo>
                      <a:pt x="2014" y="7198"/>
                      <a:pt x="1987" y="6899"/>
                      <a:pt x="2069" y="6627"/>
                    </a:cubicBezTo>
                    <a:cubicBezTo>
                      <a:pt x="2123" y="6246"/>
                      <a:pt x="2205" y="5865"/>
                      <a:pt x="2286" y="5484"/>
                    </a:cubicBezTo>
                    <a:cubicBezTo>
                      <a:pt x="2450" y="4749"/>
                      <a:pt x="2695" y="4041"/>
                      <a:pt x="3048" y="3388"/>
                    </a:cubicBezTo>
                    <a:cubicBezTo>
                      <a:pt x="3234" y="2999"/>
                      <a:pt x="3508" y="2685"/>
                      <a:pt x="3844" y="2447"/>
                    </a:cubicBezTo>
                    <a:lnTo>
                      <a:pt x="3844" y="2447"/>
                    </a:lnTo>
                    <a:cubicBezTo>
                      <a:pt x="3971" y="2505"/>
                      <a:pt x="4109" y="2537"/>
                      <a:pt x="4249" y="2537"/>
                    </a:cubicBezTo>
                    <a:cubicBezTo>
                      <a:pt x="4526" y="2537"/>
                      <a:pt x="4807" y="2411"/>
                      <a:pt x="5008" y="2109"/>
                    </a:cubicBezTo>
                    <a:cubicBezTo>
                      <a:pt x="5029" y="2076"/>
                      <a:pt x="5041" y="2055"/>
                      <a:pt x="5046" y="2042"/>
                    </a:cubicBezTo>
                    <a:lnTo>
                      <a:pt x="5046" y="2042"/>
                    </a:lnTo>
                    <a:cubicBezTo>
                      <a:pt x="5057" y="2032"/>
                      <a:pt x="5071" y="2018"/>
                      <a:pt x="5090" y="2000"/>
                    </a:cubicBezTo>
                    <a:cubicBezTo>
                      <a:pt x="5108" y="1982"/>
                      <a:pt x="5166" y="1950"/>
                      <a:pt x="5155" y="1950"/>
                    </a:cubicBezTo>
                    <a:cubicBezTo>
                      <a:pt x="5150" y="1950"/>
                      <a:pt x="5132" y="1956"/>
                      <a:pt x="5090" y="1973"/>
                    </a:cubicBezTo>
                    <a:lnTo>
                      <a:pt x="5253" y="1892"/>
                    </a:lnTo>
                    <a:lnTo>
                      <a:pt x="5253" y="1892"/>
                    </a:lnTo>
                    <a:cubicBezTo>
                      <a:pt x="5208" y="1914"/>
                      <a:pt x="5194" y="1922"/>
                      <a:pt x="5198" y="1922"/>
                    </a:cubicBezTo>
                    <a:cubicBezTo>
                      <a:pt x="5207" y="1922"/>
                      <a:pt x="5342" y="1864"/>
                      <a:pt x="5362" y="1864"/>
                    </a:cubicBezTo>
                    <a:cubicBezTo>
                      <a:pt x="5457" y="1837"/>
                      <a:pt x="5552" y="1823"/>
                      <a:pt x="5647" y="1823"/>
                    </a:cubicBezTo>
                    <a:close/>
                    <a:moveTo>
                      <a:pt x="5654" y="1"/>
                    </a:moveTo>
                    <a:cubicBezTo>
                      <a:pt x="5163" y="1"/>
                      <a:pt x="4683" y="132"/>
                      <a:pt x="4265" y="377"/>
                    </a:cubicBezTo>
                    <a:lnTo>
                      <a:pt x="4265" y="377"/>
                    </a:lnTo>
                    <a:cubicBezTo>
                      <a:pt x="4212" y="367"/>
                      <a:pt x="4159" y="362"/>
                      <a:pt x="4104" y="362"/>
                    </a:cubicBezTo>
                    <a:cubicBezTo>
                      <a:pt x="4025" y="362"/>
                      <a:pt x="3945" y="372"/>
                      <a:pt x="3865" y="395"/>
                    </a:cubicBezTo>
                    <a:lnTo>
                      <a:pt x="3865" y="422"/>
                    </a:lnTo>
                    <a:cubicBezTo>
                      <a:pt x="1933" y="1102"/>
                      <a:pt x="1062" y="2953"/>
                      <a:pt x="572" y="4803"/>
                    </a:cubicBezTo>
                    <a:cubicBezTo>
                      <a:pt x="327" y="5838"/>
                      <a:pt x="0" y="7008"/>
                      <a:pt x="354" y="8015"/>
                    </a:cubicBezTo>
                    <a:cubicBezTo>
                      <a:pt x="654" y="8886"/>
                      <a:pt x="1307" y="9566"/>
                      <a:pt x="2150" y="9920"/>
                    </a:cubicBezTo>
                    <a:cubicBezTo>
                      <a:pt x="2685" y="10163"/>
                      <a:pt x="3259" y="10290"/>
                      <a:pt x="3836" y="10290"/>
                    </a:cubicBezTo>
                    <a:cubicBezTo>
                      <a:pt x="4228" y="10290"/>
                      <a:pt x="4623" y="10231"/>
                      <a:pt x="5008" y="10110"/>
                    </a:cubicBezTo>
                    <a:cubicBezTo>
                      <a:pt x="6015" y="9729"/>
                      <a:pt x="6913" y="9049"/>
                      <a:pt x="7539" y="8151"/>
                    </a:cubicBezTo>
                    <a:cubicBezTo>
                      <a:pt x="8709" y="6518"/>
                      <a:pt x="9471" y="4014"/>
                      <a:pt x="8682" y="2109"/>
                    </a:cubicBezTo>
                    <a:cubicBezTo>
                      <a:pt x="8274" y="1048"/>
                      <a:pt x="7348" y="259"/>
                      <a:pt x="6260" y="68"/>
                    </a:cubicBezTo>
                    <a:cubicBezTo>
                      <a:pt x="6059" y="23"/>
                      <a:pt x="5856" y="1"/>
                      <a:pt x="5654"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0" name="Google Shape;1910;p18"/>
              <p:cNvSpPr/>
              <p:nvPr/>
            </p:nvSpPr>
            <p:spPr>
              <a:xfrm>
                <a:off x="2602000" y="3711000"/>
                <a:ext cx="222500" cy="252250"/>
              </a:xfrm>
              <a:custGeom>
                <a:rect b="b" l="l" r="r" t="t"/>
                <a:pathLst>
                  <a:path extrusionOk="0" h="10090" w="8900">
                    <a:moveTo>
                      <a:pt x="5348" y="1837"/>
                    </a:moveTo>
                    <a:cubicBezTo>
                      <a:pt x="5362" y="1837"/>
                      <a:pt x="5375" y="1837"/>
                      <a:pt x="5389" y="1837"/>
                    </a:cubicBezTo>
                    <a:cubicBezTo>
                      <a:pt x="5933" y="1837"/>
                      <a:pt x="6423" y="2164"/>
                      <a:pt x="6641" y="2681"/>
                    </a:cubicBezTo>
                    <a:cubicBezTo>
                      <a:pt x="6859" y="3225"/>
                      <a:pt x="6940" y="3851"/>
                      <a:pt x="6859" y="4450"/>
                    </a:cubicBezTo>
                    <a:cubicBezTo>
                      <a:pt x="6777" y="5729"/>
                      <a:pt x="6206" y="7117"/>
                      <a:pt x="5117" y="7797"/>
                    </a:cubicBezTo>
                    <a:cubicBezTo>
                      <a:pt x="4641" y="8106"/>
                      <a:pt x="4103" y="8270"/>
                      <a:pt x="3557" y="8270"/>
                    </a:cubicBezTo>
                    <a:cubicBezTo>
                      <a:pt x="3479" y="8270"/>
                      <a:pt x="3400" y="8267"/>
                      <a:pt x="3321" y="8260"/>
                    </a:cubicBezTo>
                    <a:cubicBezTo>
                      <a:pt x="2885" y="8233"/>
                      <a:pt x="2205" y="8015"/>
                      <a:pt x="1960" y="7552"/>
                    </a:cubicBezTo>
                    <a:cubicBezTo>
                      <a:pt x="1851" y="7199"/>
                      <a:pt x="1851" y="6818"/>
                      <a:pt x="1906" y="6437"/>
                    </a:cubicBezTo>
                    <a:cubicBezTo>
                      <a:pt x="1906" y="6219"/>
                      <a:pt x="1906" y="6001"/>
                      <a:pt x="1933" y="5783"/>
                    </a:cubicBezTo>
                    <a:cubicBezTo>
                      <a:pt x="1960" y="5566"/>
                      <a:pt x="1960" y="5484"/>
                      <a:pt x="1987" y="5375"/>
                    </a:cubicBezTo>
                    <a:cubicBezTo>
                      <a:pt x="2035" y="5088"/>
                      <a:pt x="2104" y="4801"/>
                      <a:pt x="2212" y="4514"/>
                    </a:cubicBezTo>
                    <a:lnTo>
                      <a:pt x="2212" y="4514"/>
                    </a:lnTo>
                    <a:cubicBezTo>
                      <a:pt x="2259" y="4464"/>
                      <a:pt x="2302" y="4406"/>
                      <a:pt x="2341" y="4341"/>
                    </a:cubicBezTo>
                    <a:cubicBezTo>
                      <a:pt x="2453" y="4153"/>
                      <a:pt x="2572" y="3959"/>
                      <a:pt x="2700" y="3765"/>
                    </a:cubicBezTo>
                    <a:lnTo>
                      <a:pt x="2700" y="3765"/>
                    </a:lnTo>
                    <a:cubicBezTo>
                      <a:pt x="2723" y="3742"/>
                      <a:pt x="2742" y="3722"/>
                      <a:pt x="2749" y="3715"/>
                    </a:cubicBezTo>
                    <a:cubicBezTo>
                      <a:pt x="2982" y="3570"/>
                      <a:pt x="3129" y="3346"/>
                      <a:pt x="3179" y="3104"/>
                    </a:cubicBezTo>
                    <a:lnTo>
                      <a:pt x="3179" y="3104"/>
                    </a:lnTo>
                    <a:cubicBezTo>
                      <a:pt x="3749" y="2401"/>
                      <a:pt x="4456" y="1837"/>
                      <a:pt x="5348" y="1837"/>
                    </a:cubicBezTo>
                    <a:close/>
                    <a:moveTo>
                      <a:pt x="5309" y="1"/>
                    </a:moveTo>
                    <a:cubicBezTo>
                      <a:pt x="4557" y="1"/>
                      <a:pt x="3817" y="224"/>
                      <a:pt x="3185" y="640"/>
                    </a:cubicBezTo>
                    <a:cubicBezTo>
                      <a:pt x="2407" y="1139"/>
                      <a:pt x="1804" y="1828"/>
                      <a:pt x="1291" y="2578"/>
                    </a:cubicBezTo>
                    <a:lnTo>
                      <a:pt x="1291" y="2578"/>
                    </a:lnTo>
                    <a:cubicBezTo>
                      <a:pt x="770" y="3127"/>
                      <a:pt x="418" y="3811"/>
                      <a:pt x="273" y="4559"/>
                    </a:cubicBezTo>
                    <a:cubicBezTo>
                      <a:pt x="55" y="5484"/>
                      <a:pt x="1" y="6464"/>
                      <a:pt x="82" y="7416"/>
                    </a:cubicBezTo>
                    <a:cubicBezTo>
                      <a:pt x="272" y="9224"/>
                      <a:pt x="1954" y="10090"/>
                      <a:pt x="3600" y="10090"/>
                    </a:cubicBezTo>
                    <a:cubicBezTo>
                      <a:pt x="4086" y="10090"/>
                      <a:pt x="4568" y="10014"/>
                      <a:pt x="5008" y="9866"/>
                    </a:cubicBezTo>
                    <a:cubicBezTo>
                      <a:pt x="6968" y="9185"/>
                      <a:pt x="8274" y="7335"/>
                      <a:pt x="8600" y="5294"/>
                    </a:cubicBezTo>
                    <a:cubicBezTo>
                      <a:pt x="8900" y="3361"/>
                      <a:pt x="8546" y="912"/>
                      <a:pt x="6451" y="177"/>
                    </a:cubicBezTo>
                    <a:cubicBezTo>
                      <a:pt x="6075" y="58"/>
                      <a:pt x="5691" y="1"/>
                      <a:pt x="5309"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1" name="Google Shape;1911;p18"/>
              <p:cNvSpPr/>
              <p:nvPr/>
            </p:nvSpPr>
            <p:spPr>
              <a:xfrm>
                <a:off x="2763925" y="3981550"/>
                <a:ext cx="247675" cy="213475"/>
              </a:xfrm>
              <a:custGeom>
                <a:rect b="b" l="l" r="r" t="t"/>
                <a:pathLst>
                  <a:path extrusionOk="0" h="8539" w="9907">
                    <a:moveTo>
                      <a:pt x="4491" y="1955"/>
                    </a:moveTo>
                    <a:lnTo>
                      <a:pt x="4491" y="1955"/>
                    </a:lnTo>
                    <a:cubicBezTo>
                      <a:pt x="4498" y="1957"/>
                      <a:pt x="4505" y="1958"/>
                      <a:pt x="4512" y="1960"/>
                    </a:cubicBezTo>
                    <a:lnTo>
                      <a:pt x="4512" y="1960"/>
                    </a:lnTo>
                    <a:cubicBezTo>
                      <a:pt x="4526" y="1967"/>
                      <a:pt x="4534" y="1971"/>
                      <a:pt x="4532" y="1971"/>
                    </a:cubicBezTo>
                    <a:cubicBezTo>
                      <a:pt x="4530" y="1971"/>
                      <a:pt x="4518" y="1966"/>
                      <a:pt x="4491" y="1955"/>
                    </a:cubicBezTo>
                    <a:close/>
                    <a:moveTo>
                      <a:pt x="4137" y="1847"/>
                    </a:moveTo>
                    <a:cubicBezTo>
                      <a:pt x="4219" y="1874"/>
                      <a:pt x="4301" y="1874"/>
                      <a:pt x="4382" y="1901"/>
                    </a:cubicBezTo>
                    <a:cubicBezTo>
                      <a:pt x="4382" y="1901"/>
                      <a:pt x="4393" y="1906"/>
                      <a:pt x="4408" y="1913"/>
                    </a:cubicBezTo>
                    <a:lnTo>
                      <a:pt x="4408" y="1913"/>
                    </a:lnTo>
                    <a:cubicBezTo>
                      <a:pt x="4463" y="1964"/>
                      <a:pt x="4527" y="2007"/>
                      <a:pt x="4600" y="2037"/>
                    </a:cubicBezTo>
                    <a:cubicBezTo>
                      <a:pt x="4659" y="2061"/>
                      <a:pt x="4719" y="2086"/>
                      <a:pt x="4779" y="2111"/>
                    </a:cubicBezTo>
                    <a:lnTo>
                      <a:pt x="4779" y="2111"/>
                    </a:lnTo>
                    <a:cubicBezTo>
                      <a:pt x="4801" y="2131"/>
                      <a:pt x="4823" y="2151"/>
                      <a:pt x="4845" y="2173"/>
                    </a:cubicBezTo>
                    <a:cubicBezTo>
                      <a:pt x="5031" y="2366"/>
                      <a:pt x="5243" y="2446"/>
                      <a:pt x="5449" y="2446"/>
                    </a:cubicBezTo>
                    <a:cubicBezTo>
                      <a:pt x="5481" y="2446"/>
                      <a:pt x="5513" y="2444"/>
                      <a:pt x="5545" y="2440"/>
                    </a:cubicBezTo>
                    <a:lnTo>
                      <a:pt x="5545" y="2440"/>
                    </a:lnTo>
                    <a:cubicBezTo>
                      <a:pt x="6544" y="2896"/>
                      <a:pt x="7528" y="3490"/>
                      <a:pt x="7920" y="4459"/>
                    </a:cubicBezTo>
                    <a:cubicBezTo>
                      <a:pt x="8056" y="4731"/>
                      <a:pt x="8111" y="5031"/>
                      <a:pt x="8083" y="5357"/>
                    </a:cubicBezTo>
                    <a:cubicBezTo>
                      <a:pt x="8056" y="5575"/>
                      <a:pt x="7974" y="5820"/>
                      <a:pt x="7811" y="6010"/>
                    </a:cubicBezTo>
                    <a:lnTo>
                      <a:pt x="7811" y="6010"/>
                    </a:lnTo>
                    <a:lnTo>
                      <a:pt x="7811" y="6010"/>
                    </a:lnTo>
                    <a:cubicBezTo>
                      <a:pt x="7811" y="6027"/>
                      <a:pt x="7769" y="6065"/>
                      <a:pt x="7763" y="6065"/>
                    </a:cubicBezTo>
                    <a:cubicBezTo>
                      <a:pt x="7760" y="6065"/>
                      <a:pt x="7770" y="6051"/>
                      <a:pt x="7811" y="6010"/>
                    </a:cubicBezTo>
                    <a:lnTo>
                      <a:pt x="7811" y="6010"/>
                    </a:lnTo>
                    <a:lnTo>
                      <a:pt x="7702" y="6119"/>
                    </a:lnTo>
                    <a:cubicBezTo>
                      <a:pt x="7648" y="6174"/>
                      <a:pt x="7593" y="6228"/>
                      <a:pt x="7512" y="6283"/>
                    </a:cubicBezTo>
                    <a:cubicBezTo>
                      <a:pt x="7403" y="6364"/>
                      <a:pt x="7294" y="6446"/>
                      <a:pt x="7158" y="6500"/>
                    </a:cubicBezTo>
                    <a:lnTo>
                      <a:pt x="6913" y="6582"/>
                    </a:lnTo>
                    <a:cubicBezTo>
                      <a:pt x="6788" y="6607"/>
                      <a:pt x="6641" y="6632"/>
                      <a:pt x="6512" y="6657"/>
                    </a:cubicBezTo>
                    <a:lnTo>
                      <a:pt x="6512" y="6657"/>
                    </a:lnTo>
                    <a:cubicBezTo>
                      <a:pt x="6469" y="6662"/>
                      <a:pt x="6272" y="6691"/>
                      <a:pt x="6233" y="6691"/>
                    </a:cubicBezTo>
                    <a:lnTo>
                      <a:pt x="5471" y="6691"/>
                    </a:lnTo>
                    <a:cubicBezTo>
                      <a:pt x="4872" y="6582"/>
                      <a:pt x="4328" y="6364"/>
                      <a:pt x="3838" y="6010"/>
                    </a:cubicBezTo>
                    <a:cubicBezTo>
                      <a:pt x="3294" y="5684"/>
                      <a:pt x="2885" y="5194"/>
                      <a:pt x="2586" y="4650"/>
                    </a:cubicBezTo>
                    <a:cubicBezTo>
                      <a:pt x="2559" y="4541"/>
                      <a:pt x="2504" y="4432"/>
                      <a:pt x="2477" y="4323"/>
                    </a:cubicBezTo>
                    <a:cubicBezTo>
                      <a:pt x="2450" y="4241"/>
                      <a:pt x="2423" y="4160"/>
                      <a:pt x="2423" y="4078"/>
                    </a:cubicBezTo>
                    <a:cubicBezTo>
                      <a:pt x="2423" y="4063"/>
                      <a:pt x="2406" y="3988"/>
                      <a:pt x="2396" y="3949"/>
                    </a:cubicBezTo>
                    <a:lnTo>
                      <a:pt x="2396" y="3949"/>
                    </a:lnTo>
                    <a:cubicBezTo>
                      <a:pt x="2396" y="3795"/>
                      <a:pt x="2396" y="3663"/>
                      <a:pt x="2396" y="3507"/>
                    </a:cubicBezTo>
                    <a:cubicBezTo>
                      <a:pt x="2396" y="3430"/>
                      <a:pt x="2396" y="3352"/>
                      <a:pt x="2419" y="3275"/>
                    </a:cubicBezTo>
                    <a:lnTo>
                      <a:pt x="2419" y="3275"/>
                    </a:lnTo>
                    <a:cubicBezTo>
                      <a:pt x="2416" y="3289"/>
                      <a:pt x="2415" y="3297"/>
                      <a:pt x="2415" y="3297"/>
                    </a:cubicBezTo>
                    <a:cubicBezTo>
                      <a:pt x="2415" y="3297"/>
                      <a:pt x="2418" y="3287"/>
                      <a:pt x="2423" y="3262"/>
                    </a:cubicBezTo>
                    <a:lnTo>
                      <a:pt x="2423" y="3262"/>
                    </a:lnTo>
                    <a:cubicBezTo>
                      <a:pt x="2421" y="3266"/>
                      <a:pt x="2420" y="3271"/>
                      <a:pt x="2419" y="3275"/>
                    </a:cubicBezTo>
                    <a:lnTo>
                      <a:pt x="2419" y="3275"/>
                    </a:lnTo>
                    <a:cubicBezTo>
                      <a:pt x="2427" y="3224"/>
                      <a:pt x="2450" y="3098"/>
                      <a:pt x="2450" y="3098"/>
                    </a:cubicBezTo>
                    <a:cubicBezTo>
                      <a:pt x="2477" y="3017"/>
                      <a:pt x="2504" y="2962"/>
                      <a:pt x="2504" y="2908"/>
                    </a:cubicBezTo>
                    <a:cubicBezTo>
                      <a:pt x="2532" y="2826"/>
                      <a:pt x="2532" y="2799"/>
                      <a:pt x="2559" y="2745"/>
                    </a:cubicBezTo>
                    <a:cubicBezTo>
                      <a:pt x="2640" y="2581"/>
                      <a:pt x="2722" y="2473"/>
                      <a:pt x="2831" y="2336"/>
                    </a:cubicBezTo>
                    <a:cubicBezTo>
                      <a:pt x="2994" y="2146"/>
                      <a:pt x="3212" y="2010"/>
                      <a:pt x="3457" y="1928"/>
                    </a:cubicBezTo>
                    <a:lnTo>
                      <a:pt x="3647" y="1874"/>
                    </a:lnTo>
                    <a:cubicBezTo>
                      <a:pt x="3672" y="1865"/>
                      <a:pt x="3690" y="1857"/>
                      <a:pt x="3702" y="1852"/>
                    </a:cubicBezTo>
                    <a:lnTo>
                      <a:pt x="3702" y="1852"/>
                    </a:lnTo>
                    <a:cubicBezTo>
                      <a:pt x="3714" y="1851"/>
                      <a:pt x="3732" y="1850"/>
                      <a:pt x="3756" y="1847"/>
                    </a:cubicBezTo>
                    <a:close/>
                    <a:moveTo>
                      <a:pt x="3929" y="0"/>
                    </a:moveTo>
                    <a:cubicBezTo>
                      <a:pt x="2857" y="0"/>
                      <a:pt x="1776" y="522"/>
                      <a:pt x="1144" y="1438"/>
                    </a:cubicBezTo>
                    <a:cubicBezTo>
                      <a:pt x="1" y="3126"/>
                      <a:pt x="518" y="5384"/>
                      <a:pt x="1824" y="6745"/>
                    </a:cubicBezTo>
                    <a:cubicBezTo>
                      <a:pt x="2925" y="7895"/>
                      <a:pt x="4421" y="8539"/>
                      <a:pt x="5977" y="8539"/>
                    </a:cubicBezTo>
                    <a:cubicBezTo>
                      <a:pt x="6153" y="8539"/>
                      <a:pt x="6329" y="8531"/>
                      <a:pt x="6505" y="8514"/>
                    </a:cubicBezTo>
                    <a:cubicBezTo>
                      <a:pt x="8274" y="8296"/>
                      <a:pt x="9907" y="7126"/>
                      <a:pt x="9907" y="5167"/>
                    </a:cubicBezTo>
                    <a:cubicBezTo>
                      <a:pt x="9852" y="4024"/>
                      <a:pt x="9362" y="2935"/>
                      <a:pt x="8492" y="2173"/>
                    </a:cubicBezTo>
                    <a:cubicBezTo>
                      <a:pt x="7641" y="1429"/>
                      <a:pt x="6660" y="866"/>
                      <a:pt x="5600" y="485"/>
                    </a:cubicBezTo>
                    <a:lnTo>
                      <a:pt x="5600" y="485"/>
                    </a:lnTo>
                    <a:cubicBezTo>
                      <a:pt x="5095" y="155"/>
                      <a:pt x="4513" y="0"/>
                      <a:pt x="3929"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2" name="Google Shape;1912;p18"/>
              <p:cNvSpPr/>
              <p:nvPr/>
            </p:nvSpPr>
            <p:spPr>
              <a:xfrm>
                <a:off x="2928575" y="3768875"/>
                <a:ext cx="249900" cy="197625"/>
              </a:xfrm>
              <a:custGeom>
                <a:rect b="b" l="l" r="r" t="t"/>
                <a:pathLst>
                  <a:path extrusionOk="0" h="7905" w="9996">
                    <a:moveTo>
                      <a:pt x="7845" y="4378"/>
                    </a:moveTo>
                    <a:cubicBezTo>
                      <a:pt x="7842" y="4384"/>
                      <a:pt x="7838" y="4400"/>
                      <a:pt x="7838" y="4421"/>
                    </a:cubicBezTo>
                    <a:cubicBezTo>
                      <a:pt x="7841" y="4407"/>
                      <a:pt x="7843" y="4392"/>
                      <a:pt x="7845" y="4378"/>
                    </a:cubicBezTo>
                    <a:close/>
                    <a:moveTo>
                      <a:pt x="5362" y="1808"/>
                    </a:moveTo>
                    <a:cubicBezTo>
                      <a:pt x="5432" y="1808"/>
                      <a:pt x="5503" y="1810"/>
                      <a:pt x="5573" y="1812"/>
                    </a:cubicBezTo>
                    <a:lnTo>
                      <a:pt x="5573" y="1812"/>
                    </a:lnTo>
                    <a:cubicBezTo>
                      <a:pt x="5683" y="2042"/>
                      <a:pt x="5879" y="2228"/>
                      <a:pt x="6151" y="2271"/>
                    </a:cubicBezTo>
                    <a:cubicBezTo>
                      <a:pt x="6668" y="2325"/>
                      <a:pt x="7158" y="2598"/>
                      <a:pt x="7512" y="3033"/>
                    </a:cubicBezTo>
                    <a:cubicBezTo>
                      <a:pt x="7621" y="3169"/>
                      <a:pt x="7702" y="3360"/>
                      <a:pt x="7784" y="3523"/>
                    </a:cubicBezTo>
                    <a:cubicBezTo>
                      <a:pt x="7862" y="3808"/>
                      <a:pt x="7890" y="4093"/>
                      <a:pt x="7845" y="4378"/>
                    </a:cubicBezTo>
                    <a:lnTo>
                      <a:pt x="7845" y="4378"/>
                    </a:lnTo>
                    <a:cubicBezTo>
                      <a:pt x="7846" y="4377"/>
                      <a:pt x="7847" y="4376"/>
                      <a:pt x="7848" y="4376"/>
                    </a:cubicBezTo>
                    <a:cubicBezTo>
                      <a:pt x="7852" y="4376"/>
                      <a:pt x="7853" y="4402"/>
                      <a:pt x="7838" y="4475"/>
                    </a:cubicBezTo>
                    <a:cubicBezTo>
                      <a:pt x="7811" y="4557"/>
                      <a:pt x="7784" y="4611"/>
                      <a:pt x="7784" y="4693"/>
                    </a:cubicBezTo>
                    <a:cubicBezTo>
                      <a:pt x="7757" y="4802"/>
                      <a:pt x="7702" y="4884"/>
                      <a:pt x="7648" y="4992"/>
                    </a:cubicBezTo>
                    <a:cubicBezTo>
                      <a:pt x="7539" y="5210"/>
                      <a:pt x="7376" y="5401"/>
                      <a:pt x="7185" y="5564"/>
                    </a:cubicBezTo>
                    <a:cubicBezTo>
                      <a:pt x="6750" y="5890"/>
                      <a:pt x="6205" y="6081"/>
                      <a:pt x="5661" y="6081"/>
                    </a:cubicBezTo>
                    <a:cubicBezTo>
                      <a:pt x="5613" y="6082"/>
                      <a:pt x="5564" y="6083"/>
                      <a:pt x="5514" y="6083"/>
                    </a:cubicBezTo>
                    <a:cubicBezTo>
                      <a:pt x="4460" y="6083"/>
                      <a:pt x="3178" y="5803"/>
                      <a:pt x="2522" y="4988"/>
                    </a:cubicBezTo>
                    <a:lnTo>
                      <a:pt x="2522" y="4988"/>
                    </a:lnTo>
                    <a:cubicBezTo>
                      <a:pt x="2529" y="4987"/>
                      <a:pt x="2477" y="4884"/>
                      <a:pt x="2477" y="4884"/>
                    </a:cubicBezTo>
                    <a:lnTo>
                      <a:pt x="2368" y="4720"/>
                    </a:lnTo>
                    <a:cubicBezTo>
                      <a:pt x="2361" y="4707"/>
                      <a:pt x="2354" y="4696"/>
                      <a:pt x="2349" y="4686"/>
                    </a:cubicBezTo>
                    <a:lnTo>
                      <a:pt x="2349" y="4686"/>
                    </a:lnTo>
                    <a:cubicBezTo>
                      <a:pt x="2350" y="4686"/>
                      <a:pt x="2350" y="4687"/>
                      <a:pt x="2351" y="4687"/>
                    </a:cubicBezTo>
                    <a:cubicBezTo>
                      <a:pt x="2354" y="4687"/>
                      <a:pt x="2353" y="4674"/>
                      <a:pt x="2341" y="4639"/>
                    </a:cubicBezTo>
                    <a:cubicBezTo>
                      <a:pt x="2314" y="4557"/>
                      <a:pt x="2314" y="4503"/>
                      <a:pt x="2287" y="4421"/>
                    </a:cubicBezTo>
                    <a:cubicBezTo>
                      <a:pt x="2270" y="4370"/>
                      <a:pt x="2263" y="4309"/>
                      <a:pt x="2267" y="4309"/>
                    </a:cubicBezTo>
                    <a:lnTo>
                      <a:pt x="2267" y="4309"/>
                    </a:lnTo>
                    <a:cubicBezTo>
                      <a:pt x="2270" y="4309"/>
                      <a:pt x="2276" y="4332"/>
                      <a:pt x="2287" y="4394"/>
                    </a:cubicBezTo>
                    <a:lnTo>
                      <a:pt x="2287" y="4203"/>
                    </a:lnTo>
                    <a:lnTo>
                      <a:pt x="2287" y="4013"/>
                    </a:lnTo>
                    <a:cubicBezTo>
                      <a:pt x="2287" y="3957"/>
                      <a:pt x="2284" y="3941"/>
                      <a:pt x="2282" y="3941"/>
                    </a:cubicBezTo>
                    <a:cubicBezTo>
                      <a:pt x="2281" y="3941"/>
                      <a:pt x="2281" y="3941"/>
                      <a:pt x="2281" y="3941"/>
                    </a:cubicBezTo>
                    <a:lnTo>
                      <a:pt x="2281" y="3941"/>
                    </a:lnTo>
                    <a:cubicBezTo>
                      <a:pt x="2282" y="3932"/>
                      <a:pt x="2284" y="3919"/>
                      <a:pt x="2287" y="3904"/>
                    </a:cubicBezTo>
                    <a:cubicBezTo>
                      <a:pt x="2314" y="3659"/>
                      <a:pt x="2395" y="3441"/>
                      <a:pt x="2504" y="3223"/>
                    </a:cubicBezTo>
                    <a:cubicBezTo>
                      <a:pt x="2613" y="2979"/>
                      <a:pt x="2776" y="2761"/>
                      <a:pt x="2967" y="2598"/>
                    </a:cubicBezTo>
                    <a:cubicBezTo>
                      <a:pt x="3185" y="2380"/>
                      <a:pt x="3457" y="2189"/>
                      <a:pt x="3729" y="2080"/>
                    </a:cubicBezTo>
                    <a:cubicBezTo>
                      <a:pt x="4028" y="1972"/>
                      <a:pt x="4300" y="1890"/>
                      <a:pt x="4600" y="1863"/>
                    </a:cubicBezTo>
                    <a:cubicBezTo>
                      <a:pt x="4854" y="1826"/>
                      <a:pt x="5108" y="1808"/>
                      <a:pt x="5362" y="1808"/>
                    </a:cubicBezTo>
                    <a:close/>
                    <a:moveTo>
                      <a:pt x="5285" y="1"/>
                    </a:moveTo>
                    <a:cubicBezTo>
                      <a:pt x="4072" y="1"/>
                      <a:pt x="2873" y="296"/>
                      <a:pt x="1906" y="1074"/>
                    </a:cubicBezTo>
                    <a:cubicBezTo>
                      <a:pt x="599" y="2162"/>
                      <a:pt x="1" y="4094"/>
                      <a:pt x="790" y="5646"/>
                    </a:cubicBezTo>
                    <a:cubicBezTo>
                      <a:pt x="1606" y="7251"/>
                      <a:pt x="3702" y="7877"/>
                      <a:pt x="5389" y="7904"/>
                    </a:cubicBezTo>
                    <a:cubicBezTo>
                      <a:pt x="5415" y="7905"/>
                      <a:pt x="5440" y="7905"/>
                      <a:pt x="5466" y="7905"/>
                    </a:cubicBezTo>
                    <a:cubicBezTo>
                      <a:pt x="7290" y="7905"/>
                      <a:pt x="9070" y="6953"/>
                      <a:pt x="9580" y="5074"/>
                    </a:cubicBezTo>
                    <a:cubicBezTo>
                      <a:pt x="9995" y="3475"/>
                      <a:pt x="9301" y="1875"/>
                      <a:pt x="8005" y="1038"/>
                    </a:cubicBezTo>
                    <a:lnTo>
                      <a:pt x="8005" y="1038"/>
                    </a:lnTo>
                    <a:cubicBezTo>
                      <a:pt x="7977" y="706"/>
                      <a:pt x="7775" y="389"/>
                      <a:pt x="7348" y="257"/>
                    </a:cubicBezTo>
                    <a:cubicBezTo>
                      <a:pt x="6683" y="98"/>
                      <a:pt x="5982" y="1"/>
                      <a:pt x="5285"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3" name="Google Shape;1913;p18"/>
              <p:cNvSpPr/>
              <p:nvPr/>
            </p:nvSpPr>
            <p:spPr>
              <a:xfrm>
                <a:off x="2051750" y="3862225"/>
                <a:ext cx="219625" cy="205275"/>
              </a:xfrm>
              <a:custGeom>
                <a:rect b="b" l="l" r="r" t="t"/>
                <a:pathLst>
                  <a:path extrusionOk="0" h="8211" w="8785">
                    <a:moveTo>
                      <a:pt x="6166" y="5464"/>
                    </a:moveTo>
                    <a:cubicBezTo>
                      <a:pt x="6161" y="5464"/>
                      <a:pt x="6118" y="5514"/>
                      <a:pt x="6118" y="5531"/>
                    </a:cubicBezTo>
                    <a:cubicBezTo>
                      <a:pt x="6158" y="5481"/>
                      <a:pt x="6168" y="5464"/>
                      <a:pt x="6166" y="5464"/>
                    </a:cubicBezTo>
                    <a:close/>
                    <a:moveTo>
                      <a:pt x="4485" y="1830"/>
                    </a:moveTo>
                    <a:lnTo>
                      <a:pt x="4730" y="1857"/>
                    </a:lnTo>
                    <a:cubicBezTo>
                      <a:pt x="4657" y="1848"/>
                      <a:pt x="4636" y="1845"/>
                      <a:pt x="4641" y="1845"/>
                    </a:cubicBezTo>
                    <a:cubicBezTo>
                      <a:pt x="4651" y="1845"/>
                      <a:pt x="4766" y="1857"/>
                      <a:pt x="4784" y="1857"/>
                    </a:cubicBezTo>
                    <a:cubicBezTo>
                      <a:pt x="4920" y="1884"/>
                      <a:pt x="5056" y="1939"/>
                      <a:pt x="5192" y="1966"/>
                    </a:cubicBezTo>
                    <a:cubicBezTo>
                      <a:pt x="5229" y="1966"/>
                      <a:pt x="5313" y="2002"/>
                      <a:pt x="5317" y="2002"/>
                    </a:cubicBezTo>
                    <a:cubicBezTo>
                      <a:pt x="5319" y="2002"/>
                      <a:pt x="5302" y="1993"/>
                      <a:pt x="5249" y="1967"/>
                    </a:cubicBezTo>
                    <a:lnTo>
                      <a:pt x="5249" y="1967"/>
                    </a:lnTo>
                    <a:lnTo>
                      <a:pt x="5465" y="2075"/>
                    </a:lnTo>
                    <a:cubicBezTo>
                      <a:pt x="5573" y="2129"/>
                      <a:pt x="5682" y="2211"/>
                      <a:pt x="5791" y="2293"/>
                    </a:cubicBezTo>
                    <a:cubicBezTo>
                      <a:pt x="5833" y="2314"/>
                      <a:pt x="5855" y="2321"/>
                      <a:pt x="5864" y="2321"/>
                    </a:cubicBezTo>
                    <a:cubicBezTo>
                      <a:pt x="5869" y="2321"/>
                      <a:pt x="5870" y="2320"/>
                      <a:pt x="5869" y="2317"/>
                    </a:cubicBezTo>
                    <a:lnTo>
                      <a:pt x="5869" y="2317"/>
                    </a:lnTo>
                    <a:cubicBezTo>
                      <a:pt x="5870" y="2318"/>
                      <a:pt x="5872" y="2319"/>
                      <a:pt x="5873" y="2320"/>
                    </a:cubicBezTo>
                    <a:cubicBezTo>
                      <a:pt x="5927" y="2374"/>
                      <a:pt x="5982" y="2429"/>
                      <a:pt x="6036" y="2483"/>
                    </a:cubicBezTo>
                    <a:cubicBezTo>
                      <a:pt x="6077" y="2524"/>
                      <a:pt x="6226" y="2688"/>
                      <a:pt x="6239" y="2697"/>
                    </a:cubicBezTo>
                    <a:lnTo>
                      <a:pt x="6239" y="2697"/>
                    </a:lnTo>
                    <a:cubicBezTo>
                      <a:pt x="6329" y="2816"/>
                      <a:pt x="6400" y="2935"/>
                      <a:pt x="6471" y="3055"/>
                    </a:cubicBezTo>
                    <a:lnTo>
                      <a:pt x="6526" y="3191"/>
                    </a:lnTo>
                    <a:cubicBezTo>
                      <a:pt x="6503" y="3138"/>
                      <a:pt x="6493" y="3119"/>
                      <a:pt x="6491" y="3119"/>
                    </a:cubicBezTo>
                    <a:cubicBezTo>
                      <a:pt x="6485" y="3119"/>
                      <a:pt x="6533" y="3253"/>
                      <a:pt x="6553" y="3272"/>
                    </a:cubicBezTo>
                    <a:cubicBezTo>
                      <a:pt x="6580" y="3354"/>
                      <a:pt x="6608" y="3408"/>
                      <a:pt x="6608" y="3463"/>
                    </a:cubicBezTo>
                    <a:cubicBezTo>
                      <a:pt x="6608" y="3503"/>
                      <a:pt x="6637" y="3677"/>
                      <a:pt x="6642" y="3677"/>
                    </a:cubicBezTo>
                    <a:cubicBezTo>
                      <a:pt x="6643" y="3677"/>
                      <a:pt x="6642" y="3656"/>
                      <a:pt x="6635" y="3599"/>
                    </a:cubicBezTo>
                    <a:lnTo>
                      <a:pt x="6635" y="3599"/>
                    </a:lnTo>
                    <a:cubicBezTo>
                      <a:pt x="6662" y="3708"/>
                      <a:pt x="6662" y="3844"/>
                      <a:pt x="6662" y="3980"/>
                    </a:cubicBezTo>
                    <a:lnTo>
                      <a:pt x="6662" y="4225"/>
                    </a:lnTo>
                    <a:cubicBezTo>
                      <a:pt x="6662" y="4235"/>
                      <a:pt x="6662" y="4243"/>
                      <a:pt x="6662" y="4251"/>
                    </a:cubicBezTo>
                    <a:lnTo>
                      <a:pt x="6662" y="4251"/>
                    </a:lnTo>
                    <a:cubicBezTo>
                      <a:pt x="6662" y="4252"/>
                      <a:pt x="6662" y="4252"/>
                      <a:pt x="6662" y="4252"/>
                    </a:cubicBezTo>
                    <a:cubicBezTo>
                      <a:pt x="6608" y="4388"/>
                      <a:pt x="6608" y="4551"/>
                      <a:pt x="6553" y="4687"/>
                    </a:cubicBezTo>
                    <a:cubicBezTo>
                      <a:pt x="6553" y="4742"/>
                      <a:pt x="6526" y="4796"/>
                      <a:pt x="6499" y="4851"/>
                    </a:cubicBezTo>
                    <a:cubicBezTo>
                      <a:pt x="6499" y="4905"/>
                      <a:pt x="6471" y="4960"/>
                      <a:pt x="6444" y="4987"/>
                    </a:cubicBezTo>
                    <a:cubicBezTo>
                      <a:pt x="6417" y="5096"/>
                      <a:pt x="6335" y="5232"/>
                      <a:pt x="6254" y="5341"/>
                    </a:cubicBezTo>
                    <a:cubicBezTo>
                      <a:pt x="6172" y="5449"/>
                      <a:pt x="6172" y="5477"/>
                      <a:pt x="6118" y="5531"/>
                    </a:cubicBezTo>
                    <a:cubicBezTo>
                      <a:pt x="6009" y="5667"/>
                      <a:pt x="5900" y="5776"/>
                      <a:pt x="5764" y="5885"/>
                    </a:cubicBezTo>
                    <a:cubicBezTo>
                      <a:pt x="5764" y="5885"/>
                      <a:pt x="5764" y="5885"/>
                      <a:pt x="5764" y="5885"/>
                    </a:cubicBezTo>
                    <a:lnTo>
                      <a:pt x="5764" y="5885"/>
                    </a:lnTo>
                    <a:cubicBezTo>
                      <a:pt x="5764" y="5902"/>
                      <a:pt x="5711" y="5940"/>
                      <a:pt x="5704" y="5940"/>
                    </a:cubicBezTo>
                    <a:cubicBezTo>
                      <a:pt x="5700" y="5940"/>
                      <a:pt x="5713" y="5926"/>
                      <a:pt x="5764" y="5885"/>
                    </a:cubicBezTo>
                    <a:lnTo>
                      <a:pt x="5764" y="5885"/>
                    </a:lnTo>
                    <a:cubicBezTo>
                      <a:pt x="5682" y="5939"/>
                      <a:pt x="5601" y="5994"/>
                      <a:pt x="5519" y="6048"/>
                    </a:cubicBezTo>
                    <a:lnTo>
                      <a:pt x="5328" y="6157"/>
                    </a:lnTo>
                    <a:cubicBezTo>
                      <a:pt x="5310" y="6176"/>
                      <a:pt x="5213" y="6207"/>
                      <a:pt x="5209" y="6207"/>
                    </a:cubicBezTo>
                    <a:cubicBezTo>
                      <a:pt x="5207" y="6207"/>
                      <a:pt x="5223" y="6201"/>
                      <a:pt x="5274" y="6184"/>
                    </a:cubicBezTo>
                    <a:lnTo>
                      <a:pt x="5274" y="6184"/>
                    </a:lnTo>
                    <a:cubicBezTo>
                      <a:pt x="5165" y="6211"/>
                      <a:pt x="5029" y="6266"/>
                      <a:pt x="4893" y="6293"/>
                    </a:cubicBezTo>
                    <a:cubicBezTo>
                      <a:pt x="4836" y="6293"/>
                      <a:pt x="4778" y="6307"/>
                      <a:pt x="4720" y="6324"/>
                    </a:cubicBezTo>
                    <a:lnTo>
                      <a:pt x="4720" y="6324"/>
                    </a:lnTo>
                    <a:cubicBezTo>
                      <a:pt x="4686" y="6328"/>
                      <a:pt x="4583" y="6347"/>
                      <a:pt x="4566" y="6347"/>
                    </a:cubicBezTo>
                    <a:lnTo>
                      <a:pt x="4077" y="6347"/>
                    </a:lnTo>
                    <a:cubicBezTo>
                      <a:pt x="3995" y="6347"/>
                      <a:pt x="3913" y="6320"/>
                      <a:pt x="3832" y="6293"/>
                    </a:cubicBezTo>
                    <a:cubicBezTo>
                      <a:pt x="3723" y="6266"/>
                      <a:pt x="3587" y="6211"/>
                      <a:pt x="3451" y="6184"/>
                    </a:cubicBezTo>
                    <a:cubicBezTo>
                      <a:pt x="3430" y="6184"/>
                      <a:pt x="3280" y="6104"/>
                      <a:pt x="3299" y="6104"/>
                    </a:cubicBezTo>
                    <a:cubicBezTo>
                      <a:pt x="3304" y="6104"/>
                      <a:pt x="3325" y="6111"/>
                      <a:pt x="3369" y="6130"/>
                    </a:cubicBezTo>
                    <a:cubicBezTo>
                      <a:pt x="3315" y="6103"/>
                      <a:pt x="3233" y="6075"/>
                      <a:pt x="3179" y="6048"/>
                    </a:cubicBezTo>
                    <a:cubicBezTo>
                      <a:pt x="3015" y="5966"/>
                      <a:pt x="2879" y="5885"/>
                      <a:pt x="2743" y="5776"/>
                    </a:cubicBezTo>
                    <a:cubicBezTo>
                      <a:pt x="2661" y="5722"/>
                      <a:pt x="2607" y="5667"/>
                      <a:pt x="2553" y="5613"/>
                    </a:cubicBezTo>
                    <a:cubicBezTo>
                      <a:pt x="2498" y="5531"/>
                      <a:pt x="2444" y="5504"/>
                      <a:pt x="2417" y="5449"/>
                    </a:cubicBezTo>
                    <a:cubicBezTo>
                      <a:pt x="2381" y="5414"/>
                      <a:pt x="2335" y="5356"/>
                      <a:pt x="2328" y="5356"/>
                    </a:cubicBezTo>
                    <a:cubicBezTo>
                      <a:pt x="2325" y="5356"/>
                      <a:pt x="2333" y="5374"/>
                      <a:pt x="2362" y="5422"/>
                    </a:cubicBezTo>
                    <a:cubicBezTo>
                      <a:pt x="2172" y="5177"/>
                      <a:pt x="2036" y="4905"/>
                      <a:pt x="1981" y="4606"/>
                    </a:cubicBezTo>
                    <a:cubicBezTo>
                      <a:pt x="1954" y="4524"/>
                      <a:pt x="1927" y="4442"/>
                      <a:pt x="1927" y="4361"/>
                    </a:cubicBezTo>
                    <a:cubicBezTo>
                      <a:pt x="1909" y="4308"/>
                      <a:pt x="1903" y="4266"/>
                      <a:pt x="1908" y="4266"/>
                    </a:cubicBezTo>
                    <a:cubicBezTo>
                      <a:pt x="1911" y="4266"/>
                      <a:pt x="1917" y="4278"/>
                      <a:pt x="1927" y="4306"/>
                    </a:cubicBezTo>
                    <a:lnTo>
                      <a:pt x="1927" y="4116"/>
                    </a:lnTo>
                    <a:lnTo>
                      <a:pt x="1927" y="3925"/>
                    </a:lnTo>
                    <a:lnTo>
                      <a:pt x="1927" y="3735"/>
                    </a:lnTo>
                    <a:lnTo>
                      <a:pt x="1927" y="3708"/>
                    </a:lnTo>
                    <a:lnTo>
                      <a:pt x="1954" y="3517"/>
                    </a:lnTo>
                    <a:cubicBezTo>
                      <a:pt x="1954" y="3471"/>
                      <a:pt x="2032" y="3249"/>
                      <a:pt x="2039" y="3249"/>
                    </a:cubicBezTo>
                    <a:cubicBezTo>
                      <a:pt x="2041" y="3249"/>
                      <a:pt x="2040" y="3256"/>
                      <a:pt x="2036" y="3272"/>
                    </a:cubicBezTo>
                    <a:cubicBezTo>
                      <a:pt x="2087" y="3117"/>
                      <a:pt x="2188" y="2962"/>
                      <a:pt x="2291" y="2831"/>
                    </a:cubicBezTo>
                    <a:lnTo>
                      <a:pt x="2291" y="2831"/>
                    </a:lnTo>
                    <a:cubicBezTo>
                      <a:pt x="2278" y="2848"/>
                      <a:pt x="2273" y="2854"/>
                      <a:pt x="2274" y="2854"/>
                    </a:cubicBezTo>
                    <a:cubicBezTo>
                      <a:pt x="2279" y="2854"/>
                      <a:pt x="2389" y="2728"/>
                      <a:pt x="2389" y="2728"/>
                    </a:cubicBezTo>
                    <a:cubicBezTo>
                      <a:pt x="2444" y="2646"/>
                      <a:pt x="2498" y="2592"/>
                      <a:pt x="2580" y="2537"/>
                    </a:cubicBezTo>
                    <a:lnTo>
                      <a:pt x="2580" y="2537"/>
                    </a:lnTo>
                    <a:cubicBezTo>
                      <a:pt x="2546" y="2565"/>
                      <a:pt x="2534" y="2575"/>
                      <a:pt x="2536" y="2575"/>
                    </a:cubicBezTo>
                    <a:cubicBezTo>
                      <a:pt x="2541" y="2575"/>
                      <a:pt x="2668" y="2483"/>
                      <a:pt x="2689" y="2483"/>
                    </a:cubicBezTo>
                    <a:cubicBezTo>
                      <a:pt x="2743" y="2429"/>
                      <a:pt x="2825" y="2374"/>
                      <a:pt x="2906" y="2347"/>
                    </a:cubicBezTo>
                    <a:cubicBezTo>
                      <a:pt x="2934" y="2330"/>
                      <a:pt x="2952" y="2317"/>
                      <a:pt x="2964" y="2309"/>
                    </a:cubicBezTo>
                    <a:lnTo>
                      <a:pt x="2964" y="2309"/>
                    </a:lnTo>
                    <a:cubicBezTo>
                      <a:pt x="2977" y="2305"/>
                      <a:pt x="2994" y="2300"/>
                      <a:pt x="3015" y="2293"/>
                    </a:cubicBezTo>
                    <a:lnTo>
                      <a:pt x="3260" y="2238"/>
                    </a:lnTo>
                    <a:cubicBezTo>
                      <a:pt x="3290" y="2228"/>
                      <a:pt x="3310" y="2221"/>
                      <a:pt x="3323" y="2215"/>
                    </a:cubicBezTo>
                    <a:lnTo>
                      <a:pt x="3323" y="2215"/>
                    </a:lnTo>
                    <a:cubicBezTo>
                      <a:pt x="3335" y="2214"/>
                      <a:pt x="3350" y="2213"/>
                      <a:pt x="3369" y="2211"/>
                    </a:cubicBezTo>
                    <a:lnTo>
                      <a:pt x="3696" y="2211"/>
                    </a:lnTo>
                    <a:cubicBezTo>
                      <a:pt x="3991" y="2194"/>
                      <a:pt x="4256" y="2050"/>
                      <a:pt x="4421" y="1830"/>
                    </a:cubicBezTo>
                    <a:close/>
                    <a:moveTo>
                      <a:pt x="4387" y="0"/>
                    </a:moveTo>
                    <a:cubicBezTo>
                      <a:pt x="3796" y="0"/>
                      <a:pt x="3200" y="126"/>
                      <a:pt x="2634" y="388"/>
                    </a:cubicBezTo>
                    <a:cubicBezTo>
                      <a:pt x="2538" y="439"/>
                      <a:pt x="2458" y="499"/>
                      <a:pt x="2391" y="564"/>
                    </a:cubicBezTo>
                    <a:lnTo>
                      <a:pt x="2391" y="564"/>
                    </a:lnTo>
                    <a:cubicBezTo>
                      <a:pt x="988" y="1062"/>
                      <a:pt x="0" y="2507"/>
                      <a:pt x="22" y="4034"/>
                    </a:cubicBezTo>
                    <a:cubicBezTo>
                      <a:pt x="76" y="5912"/>
                      <a:pt x="1355" y="7545"/>
                      <a:pt x="3179" y="8035"/>
                    </a:cubicBezTo>
                    <a:cubicBezTo>
                      <a:pt x="3565" y="8153"/>
                      <a:pt x="3959" y="8210"/>
                      <a:pt x="4351" y="8210"/>
                    </a:cubicBezTo>
                    <a:cubicBezTo>
                      <a:pt x="5669" y="8210"/>
                      <a:pt x="6947" y="7562"/>
                      <a:pt x="7723" y="6429"/>
                    </a:cubicBezTo>
                    <a:cubicBezTo>
                      <a:pt x="8676" y="5068"/>
                      <a:pt x="8785" y="3082"/>
                      <a:pt x="7805" y="1748"/>
                    </a:cubicBezTo>
                    <a:cubicBezTo>
                      <a:pt x="6979" y="622"/>
                      <a:pt x="5699" y="0"/>
                      <a:pt x="4387"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914" name="Google Shape;1914;p18"/>
            <p:cNvGrpSpPr/>
            <p:nvPr/>
          </p:nvGrpSpPr>
          <p:grpSpPr>
            <a:xfrm>
              <a:off x="5061202" y="4595159"/>
              <a:ext cx="1421003" cy="660478"/>
              <a:chOff x="5022116" y="4595159"/>
              <a:chExt cx="1421003" cy="660478"/>
            </a:xfrm>
          </p:grpSpPr>
          <p:sp>
            <p:nvSpPr>
              <p:cNvPr id="1915" name="Google Shape;1915;p18"/>
              <p:cNvSpPr/>
              <p:nvPr/>
            </p:nvSpPr>
            <p:spPr>
              <a:xfrm flipH="1">
                <a:off x="5022116" y="4595159"/>
                <a:ext cx="829763" cy="548699"/>
              </a:xfrm>
              <a:custGeom>
                <a:rect b="b" l="l" r="r" t="t"/>
                <a:pathLst>
                  <a:path extrusionOk="0" h="29910" w="45231">
                    <a:moveTo>
                      <a:pt x="21533" y="1"/>
                    </a:moveTo>
                    <a:cubicBezTo>
                      <a:pt x="19708" y="1"/>
                      <a:pt x="17961" y="134"/>
                      <a:pt x="16384" y="382"/>
                    </a:cubicBezTo>
                    <a:cubicBezTo>
                      <a:pt x="14778" y="627"/>
                      <a:pt x="12982" y="1171"/>
                      <a:pt x="12329" y="2668"/>
                    </a:cubicBezTo>
                    <a:cubicBezTo>
                      <a:pt x="11866" y="3756"/>
                      <a:pt x="12193" y="5035"/>
                      <a:pt x="12710" y="6069"/>
                    </a:cubicBezTo>
                    <a:cubicBezTo>
                      <a:pt x="14206" y="9090"/>
                      <a:pt x="17118" y="11131"/>
                      <a:pt x="19350" y="13635"/>
                    </a:cubicBezTo>
                    <a:cubicBezTo>
                      <a:pt x="20330" y="14724"/>
                      <a:pt x="21092" y="16601"/>
                      <a:pt x="19894" y="17445"/>
                    </a:cubicBezTo>
                    <a:cubicBezTo>
                      <a:pt x="19487" y="17649"/>
                      <a:pt x="19042" y="17758"/>
                      <a:pt x="18592" y="17758"/>
                    </a:cubicBezTo>
                    <a:cubicBezTo>
                      <a:pt x="18500" y="17758"/>
                      <a:pt x="18408" y="17754"/>
                      <a:pt x="18316" y="17744"/>
                    </a:cubicBezTo>
                    <a:cubicBezTo>
                      <a:pt x="14941" y="17744"/>
                      <a:pt x="11567" y="17499"/>
                      <a:pt x="8219" y="17064"/>
                    </a:cubicBezTo>
                    <a:cubicBezTo>
                      <a:pt x="7226" y="16946"/>
                      <a:pt x="6212" y="16797"/>
                      <a:pt x="5210" y="16797"/>
                    </a:cubicBezTo>
                    <a:cubicBezTo>
                      <a:pt x="4591" y="16797"/>
                      <a:pt x="3977" y="16854"/>
                      <a:pt x="3375" y="17010"/>
                    </a:cubicBezTo>
                    <a:cubicBezTo>
                      <a:pt x="1797" y="17391"/>
                      <a:pt x="327" y="18588"/>
                      <a:pt x="137" y="20221"/>
                    </a:cubicBezTo>
                    <a:cubicBezTo>
                      <a:pt x="1" y="21473"/>
                      <a:pt x="681" y="22670"/>
                      <a:pt x="1525" y="23623"/>
                    </a:cubicBezTo>
                    <a:cubicBezTo>
                      <a:pt x="4273" y="26698"/>
                      <a:pt x="8573" y="27786"/>
                      <a:pt x="12111" y="29909"/>
                    </a:cubicBezTo>
                    <a:lnTo>
                      <a:pt x="42509" y="29909"/>
                    </a:lnTo>
                    <a:cubicBezTo>
                      <a:pt x="42564" y="29555"/>
                      <a:pt x="42618" y="29229"/>
                      <a:pt x="42672" y="28875"/>
                    </a:cubicBezTo>
                    <a:cubicBezTo>
                      <a:pt x="43707" y="22507"/>
                      <a:pt x="45231" y="11104"/>
                      <a:pt x="40060" y="5988"/>
                    </a:cubicBezTo>
                    <a:cubicBezTo>
                      <a:pt x="35713" y="1727"/>
                      <a:pt x="28114" y="1"/>
                      <a:pt x="21533"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916" name="Google Shape;1916;p18"/>
              <p:cNvGrpSpPr/>
              <p:nvPr/>
            </p:nvGrpSpPr>
            <p:grpSpPr>
              <a:xfrm rot="5400000">
                <a:off x="5752868" y="4565387"/>
                <a:ext cx="647050" cy="733450"/>
                <a:chOff x="4136875" y="3837200"/>
                <a:chExt cx="647050" cy="733450"/>
              </a:xfrm>
            </p:grpSpPr>
            <p:sp>
              <p:nvSpPr>
                <p:cNvPr id="1917" name="Google Shape;1917;p18"/>
                <p:cNvSpPr/>
                <p:nvPr/>
              </p:nvSpPr>
              <p:spPr>
                <a:xfrm>
                  <a:off x="4250500" y="4297800"/>
                  <a:ext cx="63300" cy="46300"/>
                </a:xfrm>
                <a:custGeom>
                  <a:rect b="b" l="l" r="r" t="t"/>
                  <a:pathLst>
                    <a:path extrusionOk="0" h="1852" w="2532">
                      <a:moveTo>
                        <a:pt x="1606" y="1"/>
                      </a:moveTo>
                      <a:lnTo>
                        <a:pt x="1606" y="28"/>
                      </a:lnTo>
                      <a:lnTo>
                        <a:pt x="899" y="28"/>
                      </a:lnTo>
                      <a:cubicBezTo>
                        <a:pt x="790" y="28"/>
                        <a:pt x="681" y="55"/>
                        <a:pt x="572" y="110"/>
                      </a:cubicBezTo>
                      <a:cubicBezTo>
                        <a:pt x="463" y="137"/>
                        <a:pt x="354" y="191"/>
                        <a:pt x="273" y="300"/>
                      </a:cubicBezTo>
                      <a:cubicBezTo>
                        <a:pt x="191" y="382"/>
                        <a:pt x="110" y="463"/>
                        <a:pt x="82" y="599"/>
                      </a:cubicBezTo>
                      <a:cubicBezTo>
                        <a:pt x="28" y="681"/>
                        <a:pt x="1" y="817"/>
                        <a:pt x="1" y="926"/>
                      </a:cubicBezTo>
                      <a:cubicBezTo>
                        <a:pt x="1" y="1008"/>
                        <a:pt x="28" y="1089"/>
                        <a:pt x="28" y="1171"/>
                      </a:cubicBezTo>
                      <a:cubicBezTo>
                        <a:pt x="82" y="1307"/>
                        <a:pt x="164" y="1470"/>
                        <a:pt x="273" y="1579"/>
                      </a:cubicBezTo>
                      <a:lnTo>
                        <a:pt x="463" y="1715"/>
                      </a:lnTo>
                      <a:cubicBezTo>
                        <a:pt x="599" y="1797"/>
                        <a:pt x="763" y="1851"/>
                        <a:pt x="926" y="1851"/>
                      </a:cubicBezTo>
                      <a:lnTo>
                        <a:pt x="1634" y="1851"/>
                      </a:lnTo>
                      <a:cubicBezTo>
                        <a:pt x="1742" y="1851"/>
                        <a:pt x="1851" y="1824"/>
                        <a:pt x="1960" y="1770"/>
                      </a:cubicBezTo>
                      <a:cubicBezTo>
                        <a:pt x="2287" y="1606"/>
                        <a:pt x="2504" y="1280"/>
                        <a:pt x="2532" y="926"/>
                      </a:cubicBezTo>
                      <a:lnTo>
                        <a:pt x="2504" y="681"/>
                      </a:lnTo>
                      <a:cubicBezTo>
                        <a:pt x="2450" y="518"/>
                        <a:pt x="2368" y="382"/>
                        <a:pt x="2259" y="273"/>
                      </a:cubicBezTo>
                      <a:lnTo>
                        <a:pt x="2069" y="137"/>
                      </a:lnTo>
                      <a:cubicBezTo>
                        <a:pt x="1933" y="55"/>
                        <a:pt x="1770" y="1"/>
                        <a:pt x="1606"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8" name="Google Shape;1918;p18"/>
                <p:cNvSpPr/>
                <p:nvPr/>
              </p:nvSpPr>
              <p:spPr>
                <a:xfrm>
                  <a:off x="4414475" y="4271775"/>
                  <a:ext cx="73500" cy="64150"/>
                </a:xfrm>
                <a:custGeom>
                  <a:rect b="b" l="l" r="r" t="t"/>
                  <a:pathLst>
                    <a:path extrusionOk="0" h="2566" w="2940">
                      <a:moveTo>
                        <a:pt x="1208" y="0"/>
                      </a:moveTo>
                      <a:cubicBezTo>
                        <a:pt x="1058" y="0"/>
                        <a:pt x="924" y="49"/>
                        <a:pt x="790" y="116"/>
                      </a:cubicBezTo>
                      <a:cubicBezTo>
                        <a:pt x="653" y="171"/>
                        <a:pt x="490" y="252"/>
                        <a:pt x="381" y="389"/>
                      </a:cubicBezTo>
                      <a:cubicBezTo>
                        <a:pt x="164" y="633"/>
                        <a:pt x="28" y="933"/>
                        <a:pt x="0" y="1287"/>
                      </a:cubicBezTo>
                      <a:lnTo>
                        <a:pt x="55" y="1613"/>
                      </a:lnTo>
                      <a:cubicBezTo>
                        <a:pt x="109" y="1831"/>
                        <a:pt x="245" y="2021"/>
                        <a:pt x="409" y="2185"/>
                      </a:cubicBezTo>
                      <a:cubicBezTo>
                        <a:pt x="626" y="2430"/>
                        <a:pt x="953" y="2566"/>
                        <a:pt x="1307" y="2566"/>
                      </a:cubicBezTo>
                      <a:lnTo>
                        <a:pt x="1660" y="2566"/>
                      </a:lnTo>
                      <a:cubicBezTo>
                        <a:pt x="1987" y="2566"/>
                        <a:pt x="2314" y="2430"/>
                        <a:pt x="2558" y="2185"/>
                      </a:cubicBezTo>
                      <a:cubicBezTo>
                        <a:pt x="2667" y="2076"/>
                        <a:pt x="2776" y="1940"/>
                        <a:pt x="2831" y="1776"/>
                      </a:cubicBezTo>
                      <a:cubicBezTo>
                        <a:pt x="2912" y="1640"/>
                        <a:pt x="2939" y="1450"/>
                        <a:pt x="2939" y="1287"/>
                      </a:cubicBezTo>
                      <a:lnTo>
                        <a:pt x="2885" y="933"/>
                      </a:lnTo>
                      <a:cubicBezTo>
                        <a:pt x="2831" y="715"/>
                        <a:pt x="2695" y="525"/>
                        <a:pt x="2558" y="389"/>
                      </a:cubicBezTo>
                      <a:cubicBezTo>
                        <a:pt x="2314" y="144"/>
                        <a:pt x="1987" y="8"/>
                        <a:pt x="1633" y="8"/>
                      </a:cubicBezTo>
                      <a:lnTo>
                        <a:pt x="1307" y="8"/>
                      </a:lnTo>
                      <a:cubicBezTo>
                        <a:pt x="1273" y="3"/>
                        <a:pt x="1240" y="0"/>
                        <a:pt x="1208"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9" name="Google Shape;1919;p18"/>
                <p:cNvSpPr/>
                <p:nvPr/>
              </p:nvSpPr>
              <p:spPr>
                <a:xfrm>
                  <a:off x="4301525" y="4410750"/>
                  <a:ext cx="73500" cy="64650"/>
                </a:xfrm>
                <a:custGeom>
                  <a:rect b="b" l="l" r="r" t="t"/>
                  <a:pathLst>
                    <a:path extrusionOk="0" h="2586" w="2940">
                      <a:moveTo>
                        <a:pt x="1307" y="0"/>
                      </a:moveTo>
                      <a:cubicBezTo>
                        <a:pt x="1117" y="0"/>
                        <a:pt x="953" y="27"/>
                        <a:pt x="790" y="109"/>
                      </a:cubicBezTo>
                      <a:cubicBezTo>
                        <a:pt x="491" y="245"/>
                        <a:pt x="246" y="490"/>
                        <a:pt x="110" y="789"/>
                      </a:cubicBezTo>
                      <a:cubicBezTo>
                        <a:pt x="28" y="953"/>
                        <a:pt x="1" y="1116"/>
                        <a:pt x="1" y="1307"/>
                      </a:cubicBezTo>
                      <a:lnTo>
                        <a:pt x="55" y="1633"/>
                      </a:lnTo>
                      <a:cubicBezTo>
                        <a:pt x="110" y="1851"/>
                        <a:pt x="218" y="2041"/>
                        <a:pt x="382" y="2205"/>
                      </a:cubicBezTo>
                      <a:cubicBezTo>
                        <a:pt x="627" y="2450"/>
                        <a:pt x="953" y="2586"/>
                        <a:pt x="1307" y="2586"/>
                      </a:cubicBezTo>
                      <a:lnTo>
                        <a:pt x="1634" y="2586"/>
                      </a:lnTo>
                      <a:cubicBezTo>
                        <a:pt x="2341" y="2558"/>
                        <a:pt x="2913" y="1987"/>
                        <a:pt x="2940" y="1279"/>
                      </a:cubicBezTo>
                      <a:lnTo>
                        <a:pt x="2885" y="953"/>
                      </a:lnTo>
                      <a:cubicBezTo>
                        <a:pt x="2831" y="735"/>
                        <a:pt x="2695" y="545"/>
                        <a:pt x="2532" y="381"/>
                      </a:cubicBezTo>
                      <a:cubicBezTo>
                        <a:pt x="2287" y="136"/>
                        <a:pt x="1960" y="0"/>
                        <a:pt x="163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0" name="Google Shape;1920;p18"/>
                <p:cNvSpPr/>
                <p:nvPr/>
              </p:nvSpPr>
              <p:spPr>
                <a:xfrm>
                  <a:off x="4406300" y="4415250"/>
                  <a:ext cx="63975" cy="67475"/>
                </a:xfrm>
                <a:custGeom>
                  <a:rect b="b" l="l" r="r" t="t"/>
                  <a:pathLst>
                    <a:path extrusionOk="0" h="2699" w="2559">
                      <a:moveTo>
                        <a:pt x="1272" y="0"/>
                      </a:moveTo>
                      <a:cubicBezTo>
                        <a:pt x="635" y="0"/>
                        <a:pt x="1" y="409"/>
                        <a:pt x="1" y="1235"/>
                      </a:cubicBezTo>
                      <a:lnTo>
                        <a:pt x="1" y="1453"/>
                      </a:lnTo>
                      <a:cubicBezTo>
                        <a:pt x="1" y="2283"/>
                        <a:pt x="640" y="2698"/>
                        <a:pt x="1280" y="2698"/>
                      </a:cubicBezTo>
                      <a:cubicBezTo>
                        <a:pt x="1919" y="2698"/>
                        <a:pt x="2559" y="2283"/>
                        <a:pt x="2559" y="1453"/>
                      </a:cubicBezTo>
                      <a:lnTo>
                        <a:pt x="2559" y="1235"/>
                      </a:lnTo>
                      <a:cubicBezTo>
                        <a:pt x="2559" y="416"/>
                        <a:pt x="1914" y="0"/>
                        <a:pt x="127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1" name="Google Shape;1921;p18"/>
                <p:cNvSpPr/>
                <p:nvPr/>
              </p:nvSpPr>
              <p:spPr>
                <a:xfrm>
                  <a:off x="4527400" y="4367200"/>
                  <a:ext cx="73500" cy="64650"/>
                </a:xfrm>
                <a:custGeom>
                  <a:rect b="b" l="l" r="r" t="t"/>
                  <a:pathLst>
                    <a:path extrusionOk="0" h="2586" w="2940">
                      <a:moveTo>
                        <a:pt x="1307" y="1"/>
                      </a:moveTo>
                      <a:cubicBezTo>
                        <a:pt x="1117" y="1"/>
                        <a:pt x="953" y="55"/>
                        <a:pt x="817" y="109"/>
                      </a:cubicBezTo>
                      <a:cubicBezTo>
                        <a:pt x="654" y="164"/>
                        <a:pt x="491" y="273"/>
                        <a:pt x="382" y="382"/>
                      </a:cubicBezTo>
                      <a:cubicBezTo>
                        <a:pt x="273" y="490"/>
                        <a:pt x="164" y="654"/>
                        <a:pt x="137" y="790"/>
                      </a:cubicBezTo>
                      <a:cubicBezTo>
                        <a:pt x="55" y="953"/>
                        <a:pt x="1" y="1116"/>
                        <a:pt x="28" y="1307"/>
                      </a:cubicBezTo>
                      <a:lnTo>
                        <a:pt x="55" y="1633"/>
                      </a:lnTo>
                      <a:cubicBezTo>
                        <a:pt x="110" y="1851"/>
                        <a:pt x="246" y="2042"/>
                        <a:pt x="409" y="2205"/>
                      </a:cubicBezTo>
                      <a:cubicBezTo>
                        <a:pt x="654" y="2450"/>
                        <a:pt x="981" y="2586"/>
                        <a:pt x="1307" y="2586"/>
                      </a:cubicBezTo>
                      <a:lnTo>
                        <a:pt x="1661" y="2586"/>
                      </a:lnTo>
                      <a:cubicBezTo>
                        <a:pt x="1824" y="2586"/>
                        <a:pt x="1987" y="2559"/>
                        <a:pt x="2151" y="2477"/>
                      </a:cubicBezTo>
                      <a:cubicBezTo>
                        <a:pt x="2287" y="2423"/>
                        <a:pt x="2450" y="2314"/>
                        <a:pt x="2559" y="2205"/>
                      </a:cubicBezTo>
                      <a:cubicBezTo>
                        <a:pt x="2668" y="2096"/>
                        <a:pt x="2777" y="1933"/>
                        <a:pt x="2831" y="1797"/>
                      </a:cubicBezTo>
                      <a:cubicBezTo>
                        <a:pt x="2913" y="1633"/>
                        <a:pt x="2940" y="1470"/>
                        <a:pt x="2940" y="1307"/>
                      </a:cubicBezTo>
                      <a:lnTo>
                        <a:pt x="2886" y="953"/>
                      </a:lnTo>
                      <a:cubicBezTo>
                        <a:pt x="2831" y="735"/>
                        <a:pt x="2695" y="545"/>
                        <a:pt x="2559" y="382"/>
                      </a:cubicBezTo>
                      <a:cubicBezTo>
                        <a:pt x="2314" y="164"/>
                        <a:pt x="1987" y="28"/>
                        <a:pt x="1634"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2" name="Google Shape;1922;p18"/>
                <p:cNvSpPr/>
                <p:nvPr/>
              </p:nvSpPr>
              <p:spPr>
                <a:xfrm>
                  <a:off x="4492700" y="4506500"/>
                  <a:ext cx="73525" cy="64150"/>
                </a:xfrm>
                <a:custGeom>
                  <a:rect b="b" l="l" r="r" t="t"/>
                  <a:pathLst>
                    <a:path extrusionOk="0" h="2566" w="2941">
                      <a:moveTo>
                        <a:pt x="1208" y="0"/>
                      </a:moveTo>
                      <a:cubicBezTo>
                        <a:pt x="1059" y="0"/>
                        <a:pt x="925" y="49"/>
                        <a:pt x="790" y="116"/>
                      </a:cubicBezTo>
                      <a:cubicBezTo>
                        <a:pt x="654" y="171"/>
                        <a:pt x="491" y="252"/>
                        <a:pt x="382" y="361"/>
                      </a:cubicBezTo>
                      <a:cubicBezTo>
                        <a:pt x="273" y="497"/>
                        <a:pt x="164" y="633"/>
                        <a:pt x="110" y="797"/>
                      </a:cubicBezTo>
                      <a:cubicBezTo>
                        <a:pt x="28" y="933"/>
                        <a:pt x="1" y="1123"/>
                        <a:pt x="1" y="1287"/>
                      </a:cubicBezTo>
                      <a:lnTo>
                        <a:pt x="55" y="1613"/>
                      </a:lnTo>
                      <a:cubicBezTo>
                        <a:pt x="110" y="1831"/>
                        <a:pt x="246" y="2021"/>
                        <a:pt x="409" y="2185"/>
                      </a:cubicBezTo>
                      <a:cubicBezTo>
                        <a:pt x="627" y="2430"/>
                        <a:pt x="953" y="2566"/>
                        <a:pt x="1307" y="2566"/>
                      </a:cubicBezTo>
                      <a:lnTo>
                        <a:pt x="1634" y="2566"/>
                      </a:lnTo>
                      <a:cubicBezTo>
                        <a:pt x="2151" y="2566"/>
                        <a:pt x="2641" y="2266"/>
                        <a:pt x="2831" y="1776"/>
                      </a:cubicBezTo>
                      <a:cubicBezTo>
                        <a:pt x="2886" y="1613"/>
                        <a:pt x="2940" y="1450"/>
                        <a:pt x="2940" y="1287"/>
                      </a:cubicBezTo>
                      <a:lnTo>
                        <a:pt x="2886" y="933"/>
                      </a:lnTo>
                      <a:cubicBezTo>
                        <a:pt x="2831" y="715"/>
                        <a:pt x="2695" y="525"/>
                        <a:pt x="2532" y="388"/>
                      </a:cubicBezTo>
                      <a:cubicBezTo>
                        <a:pt x="2287" y="144"/>
                        <a:pt x="1960" y="7"/>
                        <a:pt x="1634" y="7"/>
                      </a:cubicBezTo>
                      <a:lnTo>
                        <a:pt x="1307" y="7"/>
                      </a:lnTo>
                      <a:cubicBezTo>
                        <a:pt x="1273" y="3"/>
                        <a:pt x="1241" y="0"/>
                        <a:pt x="1208"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3" name="Google Shape;1923;p18"/>
                <p:cNvSpPr/>
                <p:nvPr/>
              </p:nvSpPr>
              <p:spPr>
                <a:xfrm>
                  <a:off x="4579800" y="4497825"/>
                  <a:ext cx="82350" cy="63975"/>
                </a:xfrm>
                <a:custGeom>
                  <a:rect b="b" l="l" r="r" t="t"/>
                  <a:pathLst>
                    <a:path extrusionOk="0" h="2559" w="3294">
                      <a:moveTo>
                        <a:pt x="1660" y="1"/>
                      </a:moveTo>
                      <a:cubicBezTo>
                        <a:pt x="0" y="1"/>
                        <a:pt x="0" y="2559"/>
                        <a:pt x="1660" y="2559"/>
                      </a:cubicBezTo>
                      <a:cubicBezTo>
                        <a:pt x="3293" y="2559"/>
                        <a:pt x="3293" y="1"/>
                        <a:pt x="1660"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4" name="Google Shape;1924;p18"/>
                <p:cNvSpPr/>
                <p:nvPr/>
              </p:nvSpPr>
              <p:spPr>
                <a:xfrm>
                  <a:off x="4570950" y="4237250"/>
                  <a:ext cx="83025" cy="63975"/>
                </a:xfrm>
                <a:custGeom>
                  <a:rect b="b" l="l" r="r" t="t"/>
                  <a:pathLst>
                    <a:path extrusionOk="0" h="2559" w="3321">
                      <a:moveTo>
                        <a:pt x="1661" y="1"/>
                      </a:moveTo>
                      <a:cubicBezTo>
                        <a:pt x="1" y="1"/>
                        <a:pt x="1" y="2559"/>
                        <a:pt x="1661" y="2559"/>
                      </a:cubicBezTo>
                      <a:cubicBezTo>
                        <a:pt x="3321" y="2559"/>
                        <a:pt x="3321" y="1"/>
                        <a:pt x="166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5" name="Google Shape;1925;p18"/>
                <p:cNvSpPr/>
                <p:nvPr/>
              </p:nvSpPr>
              <p:spPr>
                <a:xfrm>
                  <a:off x="4356650" y="4132900"/>
                  <a:ext cx="82325" cy="79200"/>
                </a:xfrm>
                <a:custGeom>
                  <a:rect b="b" l="l" r="r" t="t"/>
                  <a:pathLst>
                    <a:path extrusionOk="0" h="3168" w="3293">
                      <a:moveTo>
                        <a:pt x="2562" y="1091"/>
                      </a:moveTo>
                      <a:lnTo>
                        <a:pt x="2564" y="1093"/>
                      </a:lnTo>
                      <a:lnTo>
                        <a:pt x="2564" y="1093"/>
                      </a:lnTo>
                      <a:cubicBezTo>
                        <a:pt x="2564" y="1094"/>
                        <a:pt x="2565" y="1096"/>
                        <a:pt x="2565" y="1097"/>
                      </a:cubicBezTo>
                      <a:lnTo>
                        <a:pt x="2565" y="1097"/>
                      </a:lnTo>
                      <a:cubicBezTo>
                        <a:pt x="2564" y="1095"/>
                        <a:pt x="2563" y="1093"/>
                        <a:pt x="2562" y="1091"/>
                      </a:cubicBezTo>
                      <a:close/>
                      <a:moveTo>
                        <a:pt x="734" y="1313"/>
                      </a:moveTo>
                      <a:cubicBezTo>
                        <a:pt x="733" y="1325"/>
                        <a:pt x="731" y="1336"/>
                        <a:pt x="725" y="1348"/>
                      </a:cubicBezTo>
                      <a:lnTo>
                        <a:pt x="725" y="1348"/>
                      </a:lnTo>
                      <a:lnTo>
                        <a:pt x="729" y="1324"/>
                      </a:lnTo>
                      <a:lnTo>
                        <a:pt x="734" y="1313"/>
                      </a:lnTo>
                      <a:close/>
                      <a:moveTo>
                        <a:pt x="695" y="1530"/>
                      </a:moveTo>
                      <a:cubicBezTo>
                        <a:pt x="703" y="1550"/>
                        <a:pt x="703" y="1574"/>
                        <a:pt x="695" y="1594"/>
                      </a:cubicBezTo>
                      <a:lnTo>
                        <a:pt x="695" y="1594"/>
                      </a:lnTo>
                      <a:lnTo>
                        <a:pt x="690" y="1562"/>
                      </a:lnTo>
                      <a:lnTo>
                        <a:pt x="695" y="1530"/>
                      </a:lnTo>
                      <a:close/>
                      <a:moveTo>
                        <a:pt x="730" y="1804"/>
                      </a:moveTo>
                      <a:cubicBezTo>
                        <a:pt x="735" y="1812"/>
                        <a:pt x="735" y="1818"/>
                        <a:pt x="735" y="1832"/>
                      </a:cubicBezTo>
                      <a:lnTo>
                        <a:pt x="735" y="1832"/>
                      </a:lnTo>
                      <a:cubicBezTo>
                        <a:pt x="735" y="1832"/>
                        <a:pt x="735" y="1832"/>
                        <a:pt x="734" y="1832"/>
                      </a:cubicBezTo>
                      <a:lnTo>
                        <a:pt x="734" y="1832"/>
                      </a:lnTo>
                      <a:lnTo>
                        <a:pt x="730" y="1804"/>
                      </a:lnTo>
                      <a:close/>
                      <a:moveTo>
                        <a:pt x="2647" y="1815"/>
                      </a:moveTo>
                      <a:lnTo>
                        <a:pt x="2645" y="1825"/>
                      </a:lnTo>
                      <a:lnTo>
                        <a:pt x="2645" y="1825"/>
                      </a:lnTo>
                      <a:cubicBezTo>
                        <a:pt x="2644" y="1829"/>
                        <a:pt x="2643" y="1832"/>
                        <a:pt x="2642" y="1835"/>
                      </a:cubicBezTo>
                      <a:lnTo>
                        <a:pt x="2642" y="1835"/>
                      </a:lnTo>
                      <a:cubicBezTo>
                        <a:pt x="2643" y="1828"/>
                        <a:pt x="2645" y="1821"/>
                        <a:pt x="2647" y="1815"/>
                      </a:cubicBezTo>
                      <a:close/>
                      <a:moveTo>
                        <a:pt x="2581" y="2002"/>
                      </a:moveTo>
                      <a:cubicBezTo>
                        <a:pt x="2581" y="2002"/>
                        <a:pt x="2581" y="2003"/>
                        <a:pt x="2581" y="2004"/>
                      </a:cubicBezTo>
                      <a:lnTo>
                        <a:pt x="2581" y="2004"/>
                      </a:lnTo>
                      <a:cubicBezTo>
                        <a:pt x="2577" y="2009"/>
                        <a:pt x="2572" y="2015"/>
                        <a:pt x="2568" y="2020"/>
                      </a:cubicBezTo>
                      <a:lnTo>
                        <a:pt x="2568" y="2020"/>
                      </a:lnTo>
                      <a:cubicBezTo>
                        <a:pt x="2572" y="2014"/>
                        <a:pt x="2576" y="2008"/>
                        <a:pt x="2581" y="2002"/>
                      </a:cubicBezTo>
                      <a:close/>
                      <a:moveTo>
                        <a:pt x="983" y="2253"/>
                      </a:moveTo>
                      <a:cubicBezTo>
                        <a:pt x="992" y="2260"/>
                        <a:pt x="998" y="2268"/>
                        <a:pt x="1003" y="2277"/>
                      </a:cubicBezTo>
                      <a:lnTo>
                        <a:pt x="1003" y="2277"/>
                      </a:lnTo>
                      <a:lnTo>
                        <a:pt x="993" y="2271"/>
                      </a:lnTo>
                      <a:lnTo>
                        <a:pt x="993" y="2271"/>
                      </a:lnTo>
                      <a:cubicBezTo>
                        <a:pt x="990" y="2265"/>
                        <a:pt x="987" y="2259"/>
                        <a:pt x="983" y="2253"/>
                      </a:cubicBezTo>
                      <a:close/>
                      <a:moveTo>
                        <a:pt x="2217" y="2398"/>
                      </a:moveTo>
                      <a:lnTo>
                        <a:pt x="2177" y="2433"/>
                      </a:lnTo>
                      <a:cubicBezTo>
                        <a:pt x="2177" y="2406"/>
                        <a:pt x="2177" y="2406"/>
                        <a:pt x="2204" y="2406"/>
                      </a:cubicBezTo>
                      <a:cubicBezTo>
                        <a:pt x="2209" y="2403"/>
                        <a:pt x="2213" y="2400"/>
                        <a:pt x="2217" y="2398"/>
                      </a:cubicBezTo>
                      <a:close/>
                      <a:moveTo>
                        <a:pt x="1578" y="0"/>
                      </a:moveTo>
                      <a:cubicBezTo>
                        <a:pt x="1337" y="0"/>
                        <a:pt x="1105" y="61"/>
                        <a:pt x="898" y="174"/>
                      </a:cubicBezTo>
                      <a:cubicBezTo>
                        <a:pt x="299" y="555"/>
                        <a:pt x="0" y="1263"/>
                        <a:pt x="191" y="1970"/>
                      </a:cubicBezTo>
                      <a:cubicBezTo>
                        <a:pt x="354" y="2651"/>
                        <a:pt x="953" y="3168"/>
                        <a:pt x="1660" y="3168"/>
                      </a:cubicBezTo>
                      <a:cubicBezTo>
                        <a:pt x="2395" y="3168"/>
                        <a:pt x="2994" y="2705"/>
                        <a:pt x="3211" y="1997"/>
                      </a:cubicBezTo>
                      <a:cubicBezTo>
                        <a:pt x="3293" y="1725"/>
                        <a:pt x="3293" y="1399"/>
                        <a:pt x="3211" y="1099"/>
                      </a:cubicBezTo>
                      <a:cubicBezTo>
                        <a:pt x="3103" y="718"/>
                        <a:pt x="2830" y="392"/>
                        <a:pt x="2504" y="201"/>
                      </a:cubicBezTo>
                      <a:cubicBezTo>
                        <a:pt x="2305" y="89"/>
                        <a:pt x="2090" y="34"/>
                        <a:pt x="1878" y="32"/>
                      </a:cubicBezTo>
                      <a:lnTo>
                        <a:pt x="1878" y="32"/>
                      </a:lnTo>
                      <a:cubicBezTo>
                        <a:pt x="1777" y="11"/>
                        <a:pt x="1677" y="0"/>
                        <a:pt x="1578"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6" name="Google Shape;1926;p18"/>
                <p:cNvSpPr/>
                <p:nvPr/>
              </p:nvSpPr>
              <p:spPr>
                <a:xfrm>
                  <a:off x="4240300" y="4184875"/>
                  <a:ext cx="83025" cy="63975"/>
                </a:xfrm>
                <a:custGeom>
                  <a:rect b="b" l="l" r="r" t="t"/>
                  <a:pathLst>
                    <a:path extrusionOk="0" h="2559" w="3321">
                      <a:moveTo>
                        <a:pt x="1661" y="0"/>
                      </a:moveTo>
                      <a:cubicBezTo>
                        <a:pt x="0" y="0"/>
                        <a:pt x="0" y="2558"/>
                        <a:pt x="1661" y="2558"/>
                      </a:cubicBezTo>
                      <a:cubicBezTo>
                        <a:pt x="3321" y="2558"/>
                        <a:pt x="3321" y="0"/>
                        <a:pt x="166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7" name="Google Shape;1927;p18"/>
                <p:cNvSpPr/>
                <p:nvPr/>
              </p:nvSpPr>
              <p:spPr>
                <a:xfrm>
                  <a:off x="4162050" y="4228400"/>
                  <a:ext cx="83025" cy="63975"/>
                </a:xfrm>
                <a:custGeom>
                  <a:rect b="b" l="l" r="r" t="t"/>
                  <a:pathLst>
                    <a:path extrusionOk="0" h="2559" w="3321">
                      <a:moveTo>
                        <a:pt x="1661" y="1"/>
                      </a:moveTo>
                      <a:cubicBezTo>
                        <a:pt x="1" y="1"/>
                        <a:pt x="1" y="2559"/>
                        <a:pt x="1661" y="2559"/>
                      </a:cubicBezTo>
                      <a:cubicBezTo>
                        <a:pt x="3321" y="2559"/>
                        <a:pt x="3321" y="1"/>
                        <a:pt x="166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8" name="Google Shape;1928;p18"/>
                <p:cNvSpPr/>
                <p:nvPr/>
              </p:nvSpPr>
              <p:spPr>
                <a:xfrm>
                  <a:off x="4136875" y="4324075"/>
                  <a:ext cx="98675" cy="72675"/>
                </a:xfrm>
                <a:custGeom>
                  <a:rect b="b" l="l" r="r" t="t"/>
                  <a:pathLst>
                    <a:path extrusionOk="0" h="2907" w="3947">
                      <a:moveTo>
                        <a:pt x="2359" y="1"/>
                      </a:moveTo>
                      <a:cubicBezTo>
                        <a:pt x="2127" y="1"/>
                        <a:pt x="1895" y="62"/>
                        <a:pt x="1688" y="174"/>
                      </a:cubicBezTo>
                      <a:lnTo>
                        <a:pt x="981" y="528"/>
                      </a:lnTo>
                      <a:cubicBezTo>
                        <a:pt x="1" y="1100"/>
                        <a:pt x="191" y="2569"/>
                        <a:pt x="1280" y="2869"/>
                      </a:cubicBezTo>
                      <a:cubicBezTo>
                        <a:pt x="1390" y="2894"/>
                        <a:pt x="1496" y="2906"/>
                        <a:pt x="1602" y="2906"/>
                      </a:cubicBezTo>
                      <a:cubicBezTo>
                        <a:pt x="1836" y="2906"/>
                        <a:pt x="2061" y="2845"/>
                        <a:pt x="2287" y="2732"/>
                      </a:cubicBezTo>
                      <a:lnTo>
                        <a:pt x="2967" y="2406"/>
                      </a:lnTo>
                      <a:cubicBezTo>
                        <a:pt x="3947" y="1807"/>
                        <a:pt x="3756" y="365"/>
                        <a:pt x="2668" y="38"/>
                      </a:cubicBezTo>
                      <a:cubicBezTo>
                        <a:pt x="2567" y="13"/>
                        <a:pt x="2463" y="1"/>
                        <a:pt x="2359"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9" name="Google Shape;1929;p18"/>
                <p:cNvSpPr/>
                <p:nvPr/>
              </p:nvSpPr>
              <p:spPr>
                <a:xfrm>
                  <a:off x="4188600" y="4419600"/>
                  <a:ext cx="82350" cy="63975"/>
                </a:xfrm>
                <a:custGeom>
                  <a:rect b="b" l="l" r="r" t="t"/>
                  <a:pathLst>
                    <a:path extrusionOk="0" h="2559" w="3294">
                      <a:moveTo>
                        <a:pt x="1660" y="0"/>
                      </a:moveTo>
                      <a:cubicBezTo>
                        <a:pt x="0" y="0"/>
                        <a:pt x="0" y="2558"/>
                        <a:pt x="1660" y="2558"/>
                      </a:cubicBezTo>
                      <a:cubicBezTo>
                        <a:pt x="3293" y="2558"/>
                        <a:pt x="3293" y="0"/>
                        <a:pt x="1660"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0" name="Google Shape;1930;p18"/>
                <p:cNvSpPr/>
                <p:nvPr/>
              </p:nvSpPr>
              <p:spPr>
                <a:xfrm>
                  <a:off x="4528100" y="4124325"/>
                  <a:ext cx="72800" cy="72125"/>
                </a:xfrm>
                <a:custGeom>
                  <a:rect b="b" l="l" r="r" t="t"/>
                  <a:pathLst>
                    <a:path extrusionOk="0" h="2885" w="2912">
                      <a:moveTo>
                        <a:pt x="1606" y="0"/>
                      </a:moveTo>
                      <a:cubicBezTo>
                        <a:pt x="1279" y="0"/>
                        <a:pt x="953" y="136"/>
                        <a:pt x="735" y="354"/>
                      </a:cubicBezTo>
                      <a:lnTo>
                        <a:pt x="381" y="708"/>
                      </a:lnTo>
                      <a:cubicBezTo>
                        <a:pt x="245" y="816"/>
                        <a:pt x="163" y="953"/>
                        <a:pt x="109" y="1116"/>
                      </a:cubicBezTo>
                      <a:cubicBezTo>
                        <a:pt x="27" y="1252"/>
                        <a:pt x="0" y="1442"/>
                        <a:pt x="0" y="1606"/>
                      </a:cubicBezTo>
                      <a:cubicBezTo>
                        <a:pt x="0" y="1769"/>
                        <a:pt x="27" y="1932"/>
                        <a:pt x="109" y="2096"/>
                      </a:cubicBezTo>
                      <a:cubicBezTo>
                        <a:pt x="163" y="2259"/>
                        <a:pt x="245" y="2395"/>
                        <a:pt x="381" y="2504"/>
                      </a:cubicBezTo>
                      <a:cubicBezTo>
                        <a:pt x="626" y="2749"/>
                        <a:pt x="953" y="2885"/>
                        <a:pt x="1279" y="2885"/>
                      </a:cubicBezTo>
                      <a:cubicBezTo>
                        <a:pt x="1633" y="2885"/>
                        <a:pt x="1959" y="2749"/>
                        <a:pt x="2204" y="2504"/>
                      </a:cubicBezTo>
                      <a:lnTo>
                        <a:pt x="2204" y="2504"/>
                      </a:lnTo>
                      <a:lnTo>
                        <a:pt x="2531" y="2177"/>
                      </a:lnTo>
                      <a:cubicBezTo>
                        <a:pt x="2640" y="2068"/>
                        <a:pt x="2749" y="1932"/>
                        <a:pt x="2803" y="1769"/>
                      </a:cubicBezTo>
                      <a:cubicBezTo>
                        <a:pt x="2885" y="1633"/>
                        <a:pt x="2912" y="1442"/>
                        <a:pt x="2912" y="1279"/>
                      </a:cubicBezTo>
                      <a:cubicBezTo>
                        <a:pt x="2885" y="953"/>
                        <a:pt x="2749" y="626"/>
                        <a:pt x="2531" y="381"/>
                      </a:cubicBezTo>
                      <a:cubicBezTo>
                        <a:pt x="2286" y="136"/>
                        <a:pt x="1959" y="0"/>
                        <a:pt x="1606"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1" name="Google Shape;1931;p18"/>
                <p:cNvSpPr/>
                <p:nvPr/>
              </p:nvSpPr>
              <p:spPr>
                <a:xfrm>
                  <a:off x="4666875" y="4367875"/>
                  <a:ext cx="64675" cy="72825"/>
                </a:xfrm>
                <a:custGeom>
                  <a:rect b="b" l="l" r="r" t="t"/>
                  <a:pathLst>
                    <a:path extrusionOk="0" h="2913" w="2587">
                      <a:moveTo>
                        <a:pt x="1307" y="1"/>
                      </a:moveTo>
                      <a:lnTo>
                        <a:pt x="953" y="28"/>
                      </a:lnTo>
                      <a:cubicBezTo>
                        <a:pt x="736" y="110"/>
                        <a:pt x="545" y="218"/>
                        <a:pt x="382" y="382"/>
                      </a:cubicBezTo>
                      <a:cubicBezTo>
                        <a:pt x="164" y="627"/>
                        <a:pt x="28" y="953"/>
                        <a:pt x="1" y="1280"/>
                      </a:cubicBezTo>
                      <a:lnTo>
                        <a:pt x="1" y="1634"/>
                      </a:lnTo>
                      <a:cubicBezTo>
                        <a:pt x="1" y="2151"/>
                        <a:pt x="327" y="2613"/>
                        <a:pt x="790" y="2804"/>
                      </a:cubicBezTo>
                      <a:cubicBezTo>
                        <a:pt x="953" y="2885"/>
                        <a:pt x="1117" y="2913"/>
                        <a:pt x="1307" y="2913"/>
                      </a:cubicBezTo>
                      <a:lnTo>
                        <a:pt x="1634" y="2858"/>
                      </a:lnTo>
                      <a:cubicBezTo>
                        <a:pt x="1851" y="2804"/>
                        <a:pt x="2042" y="2695"/>
                        <a:pt x="2205" y="2532"/>
                      </a:cubicBezTo>
                      <a:cubicBezTo>
                        <a:pt x="2450" y="2287"/>
                        <a:pt x="2586" y="1960"/>
                        <a:pt x="2586" y="1606"/>
                      </a:cubicBezTo>
                      <a:lnTo>
                        <a:pt x="2586" y="1280"/>
                      </a:lnTo>
                      <a:cubicBezTo>
                        <a:pt x="2586" y="1089"/>
                        <a:pt x="2559" y="926"/>
                        <a:pt x="2477" y="790"/>
                      </a:cubicBezTo>
                      <a:cubicBezTo>
                        <a:pt x="2423" y="627"/>
                        <a:pt x="2314" y="463"/>
                        <a:pt x="2205" y="355"/>
                      </a:cubicBezTo>
                      <a:cubicBezTo>
                        <a:pt x="1960" y="137"/>
                        <a:pt x="1634" y="1"/>
                        <a:pt x="130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2" name="Google Shape;1932;p18"/>
                <p:cNvSpPr/>
                <p:nvPr/>
              </p:nvSpPr>
              <p:spPr>
                <a:xfrm>
                  <a:off x="4701575" y="4176025"/>
                  <a:ext cx="72825" cy="64650"/>
                </a:xfrm>
                <a:custGeom>
                  <a:rect b="b" l="l" r="r" t="t"/>
                  <a:pathLst>
                    <a:path extrusionOk="0" h="2586" w="2913">
                      <a:moveTo>
                        <a:pt x="1280" y="0"/>
                      </a:moveTo>
                      <a:cubicBezTo>
                        <a:pt x="1116" y="0"/>
                        <a:pt x="953" y="28"/>
                        <a:pt x="790" y="109"/>
                      </a:cubicBezTo>
                      <a:cubicBezTo>
                        <a:pt x="627" y="164"/>
                        <a:pt x="491" y="245"/>
                        <a:pt x="382" y="381"/>
                      </a:cubicBezTo>
                      <a:cubicBezTo>
                        <a:pt x="137" y="626"/>
                        <a:pt x="28" y="953"/>
                        <a:pt x="1" y="1279"/>
                      </a:cubicBezTo>
                      <a:cubicBezTo>
                        <a:pt x="28" y="1415"/>
                        <a:pt x="28" y="1524"/>
                        <a:pt x="55" y="1633"/>
                      </a:cubicBezTo>
                      <a:cubicBezTo>
                        <a:pt x="110" y="1851"/>
                        <a:pt x="218" y="2041"/>
                        <a:pt x="382" y="2205"/>
                      </a:cubicBezTo>
                      <a:cubicBezTo>
                        <a:pt x="627" y="2422"/>
                        <a:pt x="953" y="2558"/>
                        <a:pt x="1307" y="2586"/>
                      </a:cubicBezTo>
                      <a:lnTo>
                        <a:pt x="1634" y="2586"/>
                      </a:lnTo>
                      <a:cubicBezTo>
                        <a:pt x="2341" y="2558"/>
                        <a:pt x="2913" y="1987"/>
                        <a:pt x="2913" y="1279"/>
                      </a:cubicBezTo>
                      <a:cubicBezTo>
                        <a:pt x="2913" y="1171"/>
                        <a:pt x="2885" y="1062"/>
                        <a:pt x="2885" y="953"/>
                      </a:cubicBezTo>
                      <a:cubicBezTo>
                        <a:pt x="2804" y="735"/>
                        <a:pt x="2695" y="545"/>
                        <a:pt x="2532" y="381"/>
                      </a:cubicBezTo>
                      <a:cubicBezTo>
                        <a:pt x="2287" y="136"/>
                        <a:pt x="1960" y="0"/>
                        <a:pt x="163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3" name="Google Shape;1933;p18"/>
                <p:cNvSpPr/>
                <p:nvPr/>
              </p:nvSpPr>
              <p:spPr>
                <a:xfrm>
                  <a:off x="4701575" y="4497825"/>
                  <a:ext cx="82350" cy="63975"/>
                </a:xfrm>
                <a:custGeom>
                  <a:rect b="b" l="l" r="r" t="t"/>
                  <a:pathLst>
                    <a:path extrusionOk="0" h="2559" w="3294">
                      <a:moveTo>
                        <a:pt x="1634" y="1"/>
                      </a:moveTo>
                      <a:cubicBezTo>
                        <a:pt x="1" y="1"/>
                        <a:pt x="1" y="2559"/>
                        <a:pt x="1634" y="2559"/>
                      </a:cubicBezTo>
                      <a:cubicBezTo>
                        <a:pt x="3294" y="2559"/>
                        <a:pt x="3294" y="1"/>
                        <a:pt x="1634"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4" name="Google Shape;1934;p18"/>
                <p:cNvSpPr/>
                <p:nvPr/>
              </p:nvSpPr>
              <p:spPr>
                <a:xfrm>
                  <a:off x="4292000" y="4045900"/>
                  <a:ext cx="74875" cy="72425"/>
                </a:xfrm>
                <a:custGeom>
                  <a:rect b="b" l="l" r="r" t="t"/>
                  <a:pathLst>
                    <a:path extrusionOk="0" h="2897" w="2995">
                      <a:moveTo>
                        <a:pt x="2450" y="933"/>
                      </a:moveTo>
                      <a:cubicBezTo>
                        <a:pt x="2454" y="948"/>
                        <a:pt x="2458" y="963"/>
                        <a:pt x="2463" y="979"/>
                      </a:cubicBezTo>
                      <a:lnTo>
                        <a:pt x="2463" y="979"/>
                      </a:lnTo>
                      <a:cubicBezTo>
                        <a:pt x="2459" y="972"/>
                        <a:pt x="2454" y="966"/>
                        <a:pt x="2450" y="960"/>
                      </a:cubicBezTo>
                      <a:cubicBezTo>
                        <a:pt x="2450" y="960"/>
                        <a:pt x="2450" y="933"/>
                        <a:pt x="2450" y="933"/>
                      </a:cubicBezTo>
                      <a:close/>
                      <a:moveTo>
                        <a:pt x="2116" y="2414"/>
                      </a:moveTo>
                      <a:lnTo>
                        <a:pt x="2109" y="2420"/>
                      </a:lnTo>
                      <a:lnTo>
                        <a:pt x="2109" y="2420"/>
                      </a:lnTo>
                      <a:lnTo>
                        <a:pt x="2107" y="2421"/>
                      </a:lnTo>
                      <a:lnTo>
                        <a:pt x="2107" y="2421"/>
                      </a:lnTo>
                      <a:cubicBezTo>
                        <a:pt x="2109" y="2418"/>
                        <a:pt x="2113" y="2416"/>
                        <a:pt x="2116" y="2414"/>
                      </a:cubicBezTo>
                      <a:close/>
                      <a:moveTo>
                        <a:pt x="1292" y="2538"/>
                      </a:moveTo>
                      <a:lnTo>
                        <a:pt x="1292" y="2538"/>
                      </a:lnTo>
                      <a:cubicBezTo>
                        <a:pt x="1298" y="2540"/>
                        <a:pt x="1304" y="2541"/>
                        <a:pt x="1310" y="2543"/>
                      </a:cubicBezTo>
                      <a:lnTo>
                        <a:pt x="1310" y="2543"/>
                      </a:lnTo>
                      <a:lnTo>
                        <a:pt x="1253" y="2538"/>
                      </a:lnTo>
                      <a:close/>
                      <a:moveTo>
                        <a:pt x="1552" y="1"/>
                      </a:moveTo>
                      <a:cubicBezTo>
                        <a:pt x="1423" y="1"/>
                        <a:pt x="1293" y="21"/>
                        <a:pt x="1171" y="62"/>
                      </a:cubicBezTo>
                      <a:lnTo>
                        <a:pt x="1144" y="62"/>
                      </a:lnTo>
                      <a:cubicBezTo>
                        <a:pt x="1008" y="89"/>
                        <a:pt x="899" y="143"/>
                        <a:pt x="790" y="198"/>
                      </a:cubicBezTo>
                      <a:cubicBezTo>
                        <a:pt x="736" y="225"/>
                        <a:pt x="681" y="280"/>
                        <a:pt x="627" y="307"/>
                      </a:cubicBezTo>
                      <a:cubicBezTo>
                        <a:pt x="572" y="361"/>
                        <a:pt x="518" y="388"/>
                        <a:pt x="463" y="443"/>
                      </a:cubicBezTo>
                      <a:cubicBezTo>
                        <a:pt x="273" y="633"/>
                        <a:pt x="137" y="878"/>
                        <a:pt x="55" y="1150"/>
                      </a:cubicBezTo>
                      <a:cubicBezTo>
                        <a:pt x="55" y="1205"/>
                        <a:pt x="55" y="1259"/>
                        <a:pt x="28" y="1314"/>
                      </a:cubicBezTo>
                      <a:cubicBezTo>
                        <a:pt x="28" y="1395"/>
                        <a:pt x="28" y="1450"/>
                        <a:pt x="1" y="1504"/>
                      </a:cubicBezTo>
                      <a:cubicBezTo>
                        <a:pt x="28" y="1640"/>
                        <a:pt x="28" y="1749"/>
                        <a:pt x="55" y="1885"/>
                      </a:cubicBezTo>
                      <a:cubicBezTo>
                        <a:pt x="82" y="2021"/>
                        <a:pt x="137" y="2130"/>
                        <a:pt x="218" y="2266"/>
                      </a:cubicBezTo>
                      <a:cubicBezTo>
                        <a:pt x="300" y="2402"/>
                        <a:pt x="409" y="2538"/>
                        <a:pt x="572" y="2620"/>
                      </a:cubicBezTo>
                      <a:cubicBezTo>
                        <a:pt x="681" y="2729"/>
                        <a:pt x="844" y="2810"/>
                        <a:pt x="1008" y="2865"/>
                      </a:cubicBezTo>
                      <a:cubicBezTo>
                        <a:pt x="1102" y="2881"/>
                        <a:pt x="1196" y="2896"/>
                        <a:pt x="1290" y="2896"/>
                      </a:cubicBezTo>
                      <a:cubicBezTo>
                        <a:pt x="1360" y="2896"/>
                        <a:pt x="1429" y="2888"/>
                        <a:pt x="1498" y="2865"/>
                      </a:cubicBezTo>
                      <a:cubicBezTo>
                        <a:pt x="1688" y="2865"/>
                        <a:pt x="1851" y="2810"/>
                        <a:pt x="1987" y="2729"/>
                      </a:cubicBezTo>
                      <a:lnTo>
                        <a:pt x="2260" y="2511"/>
                      </a:lnTo>
                      <a:cubicBezTo>
                        <a:pt x="2293" y="2477"/>
                        <a:pt x="2327" y="2438"/>
                        <a:pt x="2360" y="2396"/>
                      </a:cubicBezTo>
                      <a:lnTo>
                        <a:pt x="2360" y="2396"/>
                      </a:lnTo>
                      <a:cubicBezTo>
                        <a:pt x="2393" y="2373"/>
                        <a:pt x="2423" y="2348"/>
                        <a:pt x="2450" y="2321"/>
                      </a:cubicBezTo>
                      <a:cubicBezTo>
                        <a:pt x="2586" y="2239"/>
                        <a:pt x="2722" y="2103"/>
                        <a:pt x="2804" y="1967"/>
                      </a:cubicBezTo>
                      <a:lnTo>
                        <a:pt x="2940" y="1667"/>
                      </a:lnTo>
                      <a:cubicBezTo>
                        <a:pt x="2994" y="1423"/>
                        <a:pt x="2994" y="1205"/>
                        <a:pt x="2940" y="987"/>
                      </a:cubicBezTo>
                      <a:lnTo>
                        <a:pt x="2804" y="661"/>
                      </a:lnTo>
                      <a:cubicBezTo>
                        <a:pt x="2695" y="470"/>
                        <a:pt x="2532" y="307"/>
                        <a:pt x="2341" y="198"/>
                      </a:cubicBezTo>
                      <a:lnTo>
                        <a:pt x="2287" y="225"/>
                      </a:lnTo>
                      <a:cubicBezTo>
                        <a:pt x="2178" y="143"/>
                        <a:pt x="2069" y="89"/>
                        <a:pt x="1933" y="62"/>
                      </a:cubicBezTo>
                      <a:cubicBezTo>
                        <a:pt x="1810" y="21"/>
                        <a:pt x="1681" y="1"/>
                        <a:pt x="155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5" name="Google Shape;1935;p18"/>
                <p:cNvSpPr/>
                <p:nvPr/>
              </p:nvSpPr>
              <p:spPr>
                <a:xfrm>
                  <a:off x="4153900" y="4080775"/>
                  <a:ext cx="82350" cy="63975"/>
                </a:xfrm>
                <a:custGeom>
                  <a:rect b="b" l="l" r="r" t="t"/>
                  <a:pathLst>
                    <a:path extrusionOk="0" h="2559" w="3294">
                      <a:moveTo>
                        <a:pt x="1633" y="0"/>
                      </a:moveTo>
                      <a:cubicBezTo>
                        <a:pt x="0" y="0"/>
                        <a:pt x="0" y="2558"/>
                        <a:pt x="1633" y="2558"/>
                      </a:cubicBezTo>
                      <a:cubicBezTo>
                        <a:pt x="3293" y="2558"/>
                        <a:pt x="3293" y="0"/>
                        <a:pt x="1633"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6" name="Google Shape;1936;p18"/>
                <p:cNvSpPr/>
                <p:nvPr/>
              </p:nvSpPr>
              <p:spPr>
                <a:xfrm>
                  <a:off x="4145050" y="3950150"/>
                  <a:ext cx="83025" cy="63975"/>
                </a:xfrm>
                <a:custGeom>
                  <a:rect b="b" l="l" r="r" t="t"/>
                  <a:pathLst>
                    <a:path extrusionOk="0" h="2559" w="3321">
                      <a:moveTo>
                        <a:pt x="1661" y="0"/>
                      </a:moveTo>
                      <a:cubicBezTo>
                        <a:pt x="0" y="0"/>
                        <a:pt x="0" y="2558"/>
                        <a:pt x="1661" y="2558"/>
                      </a:cubicBezTo>
                      <a:cubicBezTo>
                        <a:pt x="3293" y="2558"/>
                        <a:pt x="3321" y="0"/>
                        <a:pt x="166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7" name="Google Shape;1937;p18"/>
                <p:cNvSpPr/>
                <p:nvPr/>
              </p:nvSpPr>
              <p:spPr>
                <a:xfrm>
                  <a:off x="4145050" y="3837200"/>
                  <a:ext cx="83025" cy="63975"/>
                </a:xfrm>
                <a:custGeom>
                  <a:rect b="b" l="l" r="r" t="t"/>
                  <a:pathLst>
                    <a:path extrusionOk="0" h="2559" w="3321">
                      <a:moveTo>
                        <a:pt x="1661" y="1"/>
                      </a:moveTo>
                      <a:cubicBezTo>
                        <a:pt x="0" y="1"/>
                        <a:pt x="0" y="2559"/>
                        <a:pt x="1661" y="2559"/>
                      </a:cubicBezTo>
                      <a:cubicBezTo>
                        <a:pt x="3293" y="2559"/>
                        <a:pt x="3321" y="1"/>
                        <a:pt x="166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8" name="Google Shape;1938;p18"/>
                <p:cNvSpPr/>
                <p:nvPr/>
              </p:nvSpPr>
              <p:spPr>
                <a:xfrm>
                  <a:off x="4388625" y="3993675"/>
                  <a:ext cx="82350" cy="63975"/>
                </a:xfrm>
                <a:custGeom>
                  <a:rect b="b" l="l" r="r" t="t"/>
                  <a:pathLst>
                    <a:path extrusionOk="0" h="2559" w="3294">
                      <a:moveTo>
                        <a:pt x="1633" y="1"/>
                      </a:moveTo>
                      <a:cubicBezTo>
                        <a:pt x="0" y="1"/>
                        <a:pt x="0" y="2559"/>
                        <a:pt x="1633" y="2559"/>
                      </a:cubicBezTo>
                      <a:cubicBezTo>
                        <a:pt x="3293" y="2559"/>
                        <a:pt x="3293" y="1"/>
                        <a:pt x="1633"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9" name="Google Shape;1939;p18"/>
                <p:cNvSpPr/>
                <p:nvPr/>
              </p:nvSpPr>
              <p:spPr>
                <a:xfrm>
                  <a:off x="4283850" y="3906600"/>
                  <a:ext cx="83025" cy="64650"/>
                </a:xfrm>
                <a:custGeom>
                  <a:rect b="b" l="l" r="r" t="t"/>
                  <a:pathLst>
                    <a:path extrusionOk="0" h="2586" w="3321">
                      <a:moveTo>
                        <a:pt x="1660" y="0"/>
                      </a:moveTo>
                      <a:cubicBezTo>
                        <a:pt x="0" y="0"/>
                        <a:pt x="0" y="2586"/>
                        <a:pt x="1660" y="2586"/>
                      </a:cubicBezTo>
                      <a:cubicBezTo>
                        <a:pt x="3320" y="2586"/>
                        <a:pt x="3320" y="0"/>
                        <a:pt x="1660"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1940" name="Google Shape;1940;p18"/>
            <p:cNvGrpSpPr/>
            <p:nvPr/>
          </p:nvGrpSpPr>
          <p:grpSpPr>
            <a:xfrm flipH="1">
              <a:off x="6659338" y="4608584"/>
              <a:ext cx="1519417" cy="527411"/>
              <a:chOff x="2493391" y="4537236"/>
              <a:chExt cx="1746657" cy="606289"/>
            </a:xfrm>
          </p:grpSpPr>
          <p:sp>
            <p:nvSpPr>
              <p:cNvPr id="1941" name="Google Shape;1941;p18"/>
              <p:cNvSpPr/>
              <p:nvPr/>
            </p:nvSpPr>
            <p:spPr>
              <a:xfrm>
                <a:off x="2493391" y="4850751"/>
                <a:ext cx="451700" cy="292758"/>
              </a:xfrm>
              <a:custGeom>
                <a:rect b="b" l="l" r="r" t="t"/>
                <a:pathLst>
                  <a:path extrusionOk="0" h="11908" w="18373">
                    <a:moveTo>
                      <a:pt x="5673" y="0"/>
                    </a:moveTo>
                    <a:cubicBezTo>
                      <a:pt x="4035" y="0"/>
                      <a:pt x="2462" y="720"/>
                      <a:pt x="1365" y="1954"/>
                    </a:cubicBezTo>
                    <a:cubicBezTo>
                      <a:pt x="0" y="3717"/>
                      <a:pt x="114" y="6220"/>
                      <a:pt x="455" y="8438"/>
                    </a:cubicBezTo>
                    <a:cubicBezTo>
                      <a:pt x="569" y="9632"/>
                      <a:pt x="797" y="10770"/>
                      <a:pt x="967" y="11908"/>
                    </a:cubicBezTo>
                    <a:lnTo>
                      <a:pt x="18373" y="11908"/>
                    </a:lnTo>
                    <a:cubicBezTo>
                      <a:pt x="17008" y="8552"/>
                      <a:pt x="14903" y="5537"/>
                      <a:pt x="12230" y="3091"/>
                    </a:cubicBezTo>
                    <a:cubicBezTo>
                      <a:pt x="10751" y="1669"/>
                      <a:pt x="8931" y="645"/>
                      <a:pt x="6883" y="133"/>
                    </a:cubicBezTo>
                    <a:cubicBezTo>
                      <a:pt x="6480" y="44"/>
                      <a:pt x="6074" y="0"/>
                      <a:pt x="5673"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2" name="Google Shape;1942;p18"/>
              <p:cNvSpPr/>
              <p:nvPr/>
            </p:nvSpPr>
            <p:spPr>
              <a:xfrm>
                <a:off x="2995431" y="4551820"/>
                <a:ext cx="1244617" cy="591706"/>
              </a:xfrm>
              <a:custGeom>
                <a:rect b="b" l="l" r="r" t="t"/>
                <a:pathLst>
                  <a:path extrusionOk="0" h="27340" w="57508">
                    <a:moveTo>
                      <a:pt x="21232" y="0"/>
                    </a:moveTo>
                    <a:cubicBezTo>
                      <a:pt x="15844" y="0"/>
                      <a:pt x="9133" y="3730"/>
                      <a:pt x="6258" y="6692"/>
                    </a:cubicBezTo>
                    <a:cubicBezTo>
                      <a:pt x="1366" y="11641"/>
                      <a:pt x="1" y="20457"/>
                      <a:pt x="4608" y="25747"/>
                    </a:cubicBezTo>
                    <a:cubicBezTo>
                      <a:pt x="5120" y="26316"/>
                      <a:pt x="5689" y="26885"/>
                      <a:pt x="6314" y="27340"/>
                    </a:cubicBezTo>
                    <a:lnTo>
                      <a:pt x="57507" y="27340"/>
                    </a:lnTo>
                    <a:cubicBezTo>
                      <a:pt x="56028" y="22675"/>
                      <a:pt x="52047" y="19149"/>
                      <a:pt x="47212" y="18353"/>
                    </a:cubicBezTo>
                    <a:cubicBezTo>
                      <a:pt x="46475" y="18253"/>
                      <a:pt x="45731" y="18216"/>
                      <a:pt x="44984" y="18216"/>
                    </a:cubicBezTo>
                    <a:cubicBezTo>
                      <a:pt x="42863" y="18216"/>
                      <a:pt x="40716" y="18513"/>
                      <a:pt x="38625" y="18513"/>
                    </a:cubicBezTo>
                    <a:cubicBezTo>
                      <a:pt x="37245" y="18513"/>
                      <a:pt x="35890" y="18383"/>
                      <a:pt x="34584" y="17954"/>
                    </a:cubicBezTo>
                    <a:cubicBezTo>
                      <a:pt x="25597" y="14997"/>
                      <a:pt x="31626" y="5156"/>
                      <a:pt x="25654" y="1174"/>
                    </a:cubicBezTo>
                    <a:cubicBezTo>
                      <a:pt x="24402" y="349"/>
                      <a:pt x="22879" y="0"/>
                      <a:pt x="2123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3" name="Google Shape;1943;p18"/>
              <p:cNvSpPr/>
              <p:nvPr/>
            </p:nvSpPr>
            <p:spPr>
              <a:xfrm>
                <a:off x="2770716" y="4537236"/>
                <a:ext cx="501362" cy="407201"/>
              </a:xfrm>
              <a:custGeom>
                <a:rect b="b" l="l" r="r" t="t"/>
                <a:pathLst>
                  <a:path extrusionOk="0" h="16563" w="20393">
                    <a:moveTo>
                      <a:pt x="1205" y="1"/>
                    </a:moveTo>
                    <a:cubicBezTo>
                      <a:pt x="626" y="1"/>
                      <a:pt x="1" y="521"/>
                      <a:pt x="267" y="1168"/>
                    </a:cubicBezTo>
                    <a:cubicBezTo>
                      <a:pt x="3396" y="8562"/>
                      <a:pt x="9539" y="14876"/>
                      <a:pt x="17673" y="16526"/>
                    </a:cubicBezTo>
                    <a:cubicBezTo>
                      <a:pt x="17801" y="16551"/>
                      <a:pt x="17925" y="16562"/>
                      <a:pt x="18043" y="16562"/>
                    </a:cubicBezTo>
                    <a:cubicBezTo>
                      <a:pt x="19809" y="16562"/>
                      <a:pt x="20392" y="13930"/>
                      <a:pt x="18526" y="13397"/>
                    </a:cubicBezTo>
                    <a:cubicBezTo>
                      <a:pt x="11473" y="11463"/>
                      <a:pt x="5159" y="7197"/>
                      <a:pt x="1917" y="428"/>
                    </a:cubicBezTo>
                    <a:cubicBezTo>
                      <a:pt x="1766" y="127"/>
                      <a:pt x="1491" y="1"/>
                      <a:pt x="1205"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944" name="Google Shape;1944;p18"/>
            <p:cNvSpPr/>
            <p:nvPr/>
          </p:nvSpPr>
          <p:spPr>
            <a:xfrm rot="10800000">
              <a:off x="1395526" y="4655558"/>
              <a:ext cx="1192627" cy="965542"/>
            </a:xfrm>
            <a:custGeom>
              <a:rect b="b" l="l" r="r" t="t"/>
              <a:pathLst>
                <a:path extrusionOk="0" h="35329" w="43638">
                  <a:moveTo>
                    <a:pt x="4158" y="1"/>
                  </a:moveTo>
                  <a:cubicBezTo>
                    <a:pt x="1391" y="1"/>
                    <a:pt x="0" y="3823"/>
                    <a:pt x="507" y="6269"/>
                  </a:cubicBezTo>
                  <a:cubicBezTo>
                    <a:pt x="1441" y="10872"/>
                    <a:pt x="2375" y="15176"/>
                    <a:pt x="4209" y="19512"/>
                  </a:cubicBezTo>
                  <a:cubicBezTo>
                    <a:pt x="5377" y="22247"/>
                    <a:pt x="6611" y="24983"/>
                    <a:pt x="8379" y="27384"/>
                  </a:cubicBezTo>
                  <a:cubicBezTo>
                    <a:pt x="12132" y="32427"/>
                    <a:pt x="18001" y="35328"/>
                    <a:pt x="24148" y="35328"/>
                  </a:cubicBezTo>
                  <a:cubicBezTo>
                    <a:pt x="25158" y="35328"/>
                    <a:pt x="26176" y="35250"/>
                    <a:pt x="27192" y="35090"/>
                  </a:cubicBezTo>
                  <a:cubicBezTo>
                    <a:pt x="34431" y="33956"/>
                    <a:pt x="40402" y="28919"/>
                    <a:pt x="42770" y="22014"/>
                  </a:cubicBezTo>
                  <a:cubicBezTo>
                    <a:pt x="43637" y="19445"/>
                    <a:pt x="43637" y="16009"/>
                    <a:pt x="41269" y="14642"/>
                  </a:cubicBezTo>
                  <a:cubicBezTo>
                    <a:pt x="40704" y="14322"/>
                    <a:pt x="40078" y="14183"/>
                    <a:pt x="39434" y="14183"/>
                  </a:cubicBezTo>
                  <a:cubicBezTo>
                    <a:pt x="38065" y="14183"/>
                    <a:pt x="36621" y="14813"/>
                    <a:pt x="35532" y="15676"/>
                  </a:cubicBezTo>
                  <a:cubicBezTo>
                    <a:pt x="33897" y="16977"/>
                    <a:pt x="32663" y="18711"/>
                    <a:pt x="31028" y="19979"/>
                  </a:cubicBezTo>
                  <a:cubicBezTo>
                    <a:pt x="29084" y="21507"/>
                    <a:pt x="26660" y="22207"/>
                    <a:pt x="24188" y="22207"/>
                  </a:cubicBezTo>
                  <a:cubicBezTo>
                    <a:pt x="21318" y="22207"/>
                    <a:pt x="18381" y="21263"/>
                    <a:pt x="16051" y="19579"/>
                  </a:cubicBezTo>
                  <a:cubicBezTo>
                    <a:pt x="11715" y="16410"/>
                    <a:pt x="9313" y="11139"/>
                    <a:pt x="8412" y="5835"/>
                  </a:cubicBezTo>
                  <a:cubicBezTo>
                    <a:pt x="8079" y="3767"/>
                    <a:pt x="7712" y="1332"/>
                    <a:pt x="5844" y="432"/>
                  </a:cubicBezTo>
                  <a:cubicBezTo>
                    <a:pt x="5237" y="133"/>
                    <a:pt x="4674" y="1"/>
                    <a:pt x="4158"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945" name="Google Shape;1945;p18"/>
            <p:cNvGrpSpPr/>
            <p:nvPr/>
          </p:nvGrpSpPr>
          <p:grpSpPr>
            <a:xfrm>
              <a:off x="2765285" y="4677065"/>
              <a:ext cx="814926" cy="496627"/>
              <a:chOff x="2530166" y="340915"/>
              <a:chExt cx="814926" cy="496627"/>
            </a:xfrm>
          </p:grpSpPr>
          <p:sp>
            <p:nvSpPr>
              <p:cNvPr id="1946" name="Google Shape;1946;p18"/>
              <p:cNvSpPr/>
              <p:nvPr/>
            </p:nvSpPr>
            <p:spPr>
              <a:xfrm>
                <a:off x="2530166" y="542274"/>
                <a:ext cx="300497" cy="209520"/>
              </a:xfrm>
              <a:custGeom>
                <a:rect b="b" l="l" r="r" t="t"/>
                <a:pathLst>
                  <a:path extrusionOk="0" h="6932" w="9942">
                    <a:moveTo>
                      <a:pt x="679" y="0"/>
                    </a:moveTo>
                    <a:cubicBezTo>
                      <a:pt x="358" y="0"/>
                      <a:pt x="95" y="332"/>
                      <a:pt x="67" y="640"/>
                    </a:cubicBezTo>
                    <a:cubicBezTo>
                      <a:pt x="1" y="1574"/>
                      <a:pt x="835" y="2575"/>
                      <a:pt x="1368" y="3242"/>
                    </a:cubicBezTo>
                    <a:cubicBezTo>
                      <a:pt x="2002" y="4009"/>
                      <a:pt x="2703" y="4676"/>
                      <a:pt x="3470" y="5243"/>
                    </a:cubicBezTo>
                    <a:cubicBezTo>
                      <a:pt x="4270" y="5910"/>
                      <a:pt x="5204" y="6411"/>
                      <a:pt x="6205" y="6711"/>
                    </a:cubicBezTo>
                    <a:cubicBezTo>
                      <a:pt x="6620" y="6839"/>
                      <a:pt x="7138" y="6931"/>
                      <a:pt x="7656" y="6931"/>
                    </a:cubicBezTo>
                    <a:cubicBezTo>
                      <a:pt x="8347" y="6931"/>
                      <a:pt x="9036" y="6768"/>
                      <a:pt x="9474" y="6311"/>
                    </a:cubicBezTo>
                    <a:cubicBezTo>
                      <a:pt x="9941" y="5810"/>
                      <a:pt x="9708" y="5010"/>
                      <a:pt x="9074" y="4843"/>
                    </a:cubicBezTo>
                    <a:cubicBezTo>
                      <a:pt x="8879" y="4794"/>
                      <a:pt x="8701" y="4763"/>
                      <a:pt x="8528" y="4763"/>
                    </a:cubicBezTo>
                    <a:cubicBezTo>
                      <a:pt x="8465" y="4763"/>
                      <a:pt x="8403" y="4767"/>
                      <a:pt x="8340" y="4776"/>
                    </a:cubicBezTo>
                    <a:lnTo>
                      <a:pt x="8006" y="4776"/>
                    </a:lnTo>
                    <a:cubicBezTo>
                      <a:pt x="7973" y="4776"/>
                      <a:pt x="7906" y="4743"/>
                      <a:pt x="7873" y="4743"/>
                    </a:cubicBezTo>
                    <a:cubicBezTo>
                      <a:pt x="7439" y="4643"/>
                      <a:pt x="7039" y="4543"/>
                      <a:pt x="6639" y="4376"/>
                    </a:cubicBezTo>
                    <a:lnTo>
                      <a:pt x="6639" y="4376"/>
                    </a:lnTo>
                    <a:cubicBezTo>
                      <a:pt x="6658" y="4381"/>
                      <a:pt x="6669" y="4383"/>
                      <a:pt x="6675" y="4383"/>
                    </a:cubicBezTo>
                    <a:cubicBezTo>
                      <a:pt x="6710" y="4383"/>
                      <a:pt x="6534" y="4309"/>
                      <a:pt x="6505" y="4309"/>
                    </a:cubicBezTo>
                    <a:lnTo>
                      <a:pt x="6205" y="4142"/>
                    </a:lnTo>
                    <a:cubicBezTo>
                      <a:pt x="6005" y="4042"/>
                      <a:pt x="5805" y="3942"/>
                      <a:pt x="5638" y="3842"/>
                    </a:cubicBezTo>
                    <a:cubicBezTo>
                      <a:pt x="5271" y="3609"/>
                      <a:pt x="4938" y="3375"/>
                      <a:pt x="4571" y="3142"/>
                    </a:cubicBezTo>
                    <a:cubicBezTo>
                      <a:pt x="3970" y="2708"/>
                      <a:pt x="3370" y="2241"/>
                      <a:pt x="2836" y="1707"/>
                    </a:cubicBezTo>
                    <a:cubicBezTo>
                      <a:pt x="2236" y="1140"/>
                      <a:pt x="1635" y="340"/>
                      <a:pt x="868" y="39"/>
                    </a:cubicBezTo>
                    <a:cubicBezTo>
                      <a:pt x="804" y="13"/>
                      <a:pt x="740" y="0"/>
                      <a:pt x="679"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7" name="Google Shape;1947;p18"/>
              <p:cNvSpPr/>
              <p:nvPr/>
            </p:nvSpPr>
            <p:spPr>
              <a:xfrm>
                <a:off x="2585629" y="423701"/>
                <a:ext cx="304940" cy="211515"/>
              </a:xfrm>
              <a:custGeom>
                <a:rect b="b" l="l" r="r" t="t"/>
                <a:pathLst>
                  <a:path extrusionOk="0" h="6998" w="10089">
                    <a:moveTo>
                      <a:pt x="7785" y="4610"/>
                    </a:moveTo>
                    <a:cubicBezTo>
                      <a:pt x="7787" y="4610"/>
                      <a:pt x="7784" y="4616"/>
                      <a:pt x="7775" y="4624"/>
                    </a:cubicBezTo>
                    <a:lnTo>
                      <a:pt x="7775" y="4624"/>
                    </a:lnTo>
                    <a:cubicBezTo>
                      <a:pt x="7773" y="4624"/>
                      <a:pt x="7771" y="4624"/>
                      <a:pt x="7769" y="4624"/>
                    </a:cubicBezTo>
                    <a:lnTo>
                      <a:pt x="7769" y="4624"/>
                    </a:lnTo>
                    <a:cubicBezTo>
                      <a:pt x="7778" y="4614"/>
                      <a:pt x="7783" y="4610"/>
                      <a:pt x="7785" y="4610"/>
                    </a:cubicBezTo>
                    <a:close/>
                    <a:moveTo>
                      <a:pt x="7504" y="4843"/>
                    </a:moveTo>
                    <a:cubicBezTo>
                      <a:pt x="7493" y="4860"/>
                      <a:pt x="7483" y="4878"/>
                      <a:pt x="7472" y="4896"/>
                    </a:cubicBezTo>
                    <a:cubicBezTo>
                      <a:pt x="7482" y="4877"/>
                      <a:pt x="7493" y="4859"/>
                      <a:pt x="7504" y="4843"/>
                    </a:cubicBezTo>
                    <a:close/>
                    <a:moveTo>
                      <a:pt x="824" y="0"/>
                    </a:moveTo>
                    <a:cubicBezTo>
                      <a:pt x="668" y="0"/>
                      <a:pt x="507" y="51"/>
                      <a:pt x="367" y="160"/>
                    </a:cubicBezTo>
                    <a:cubicBezTo>
                      <a:pt x="100" y="360"/>
                      <a:pt x="0" y="760"/>
                      <a:pt x="167" y="1060"/>
                    </a:cubicBezTo>
                    <a:lnTo>
                      <a:pt x="201" y="1060"/>
                    </a:lnTo>
                    <a:cubicBezTo>
                      <a:pt x="934" y="2828"/>
                      <a:pt x="2502" y="4263"/>
                      <a:pt x="4037" y="5330"/>
                    </a:cubicBezTo>
                    <a:cubicBezTo>
                      <a:pt x="4837" y="5897"/>
                      <a:pt x="5704" y="6364"/>
                      <a:pt x="6605" y="6731"/>
                    </a:cubicBezTo>
                    <a:cubicBezTo>
                      <a:pt x="7005" y="6891"/>
                      <a:pt x="7459" y="6998"/>
                      <a:pt x="7898" y="6998"/>
                    </a:cubicBezTo>
                    <a:cubicBezTo>
                      <a:pt x="8556" y="6998"/>
                      <a:pt x="9180" y="6758"/>
                      <a:pt x="9541" y="6097"/>
                    </a:cubicBezTo>
                    <a:cubicBezTo>
                      <a:pt x="10089" y="5138"/>
                      <a:pt x="9291" y="4272"/>
                      <a:pt x="8477" y="4272"/>
                    </a:cubicBezTo>
                    <a:cubicBezTo>
                      <a:pt x="8195" y="4272"/>
                      <a:pt x="7911" y="4376"/>
                      <a:pt x="7680" y="4616"/>
                    </a:cubicBezTo>
                    <a:lnTo>
                      <a:pt x="7680" y="4616"/>
                    </a:lnTo>
                    <a:cubicBezTo>
                      <a:pt x="7671" y="4615"/>
                      <a:pt x="7664" y="4615"/>
                      <a:pt x="7659" y="4615"/>
                    </a:cubicBezTo>
                    <a:cubicBezTo>
                      <a:pt x="7658" y="4615"/>
                      <a:pt x="7656" y="4615"/>
                      <a:pt x="7655" y="4615"/>
                    </a:cubicBezTo>
                    <a:lnTo>
                      <a:pt x="7655" y="4615"/>
                    </a:lnTo>
                    <a:cubicBezTo>
                      <a:pt x="7613" y="4605"/>
                      <a:pt x="7572" y="4596"/>
                      <a:pt x="7572" y="4596"/>
                    </a:cubicBezTo>
                    <a:cubicBezTo>
                      <a:pt x="7272" y="4529"/>
                      <a:pt x="6839" y="4329"/>
                      <a:pt x="6638" y="4263"/>
                    </a:cubicBezTo>
                    <a:cubicBezTo>
                      <a:pt x="5938" y="3962"/>
                      <a:pt x="5271" y="3629"/>
                      <a:pt x="4637" y="3195"/>
                    </a:cubicBezTo>
                    <a:cubicBezTo>
                      <a:pt x="3369" y="2361"/>
                      <a:pt x="2402" y="1294"/>
                      <a:pt x="1301" y="193"/>
                    </a:cubicBezTo>
                    <a:cubicBezTo>
                      <a:pt x="1176" y="68"/>
                      <a:pt x="1003" y="0"/>
                      <a:pt x="82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8" name="Google Shape;1948;p18"/>
              <p:cNvSpPr/>
              <p:nvPr/>
            </p:nvSpPr>
            <p:spPr>
              <a:xfrm>
                <a:off x="2900755" y="719362"/>
                <a:ext cx="320536" cy="118180"/>
              </a:xfrm>
              <a:custGeom>
                <a:rect b="b" l="l" r="r" t="t"/>
                <a:pathLst>
                  <a:path extrusionOk="0" h="3910" w="10605">
                    <a:moveTo>
                      <a:pt x="626" y="0"/>
                    </a:moveTo>
                    <a:cubicBezTo>
                      <a:pt x="282" y="0"/>
                      <a:pt x="1" y="430"/>
                      <a:pt x="215" y="752"/>
                    </a:cubicBezTo>
                    <a:lnTo>
                      <a:pt x="215" y="718"/>
                    </a:lnTo>
                    <a:cubicBezTo>
                      <a:pt x="649" y="1452"/>
                      <a:pt x="1216" y="2053"/>
                      <a:pt x="1917" y="2553"/>
                    </a:cubicBezTo>
                    <a:cubicBezTo>
                      <a:pt x="2650" y="3020"/>
                      <a:pt x="3451" y="3387"/>
                      <a:pt x="4285" y="3620"/>
                    </a:cubicBezTo>
                    <a:cubicBezTo>
                      <a:pt x="4982" y="3808"/>
                      <a:pt x="5718" y="3910"/>
                      <a:pt x="6452" y="3910"/>
                    </a:cubicBezTo>
                    <a:cubicBezTo>
                      <a:pt x="7543" y="3910"/>
                      <a:pt x="8631" y="3685"/>
                      <a:pt x="9589" y="3187"/>
                    </a:cubicBezTo>
                    <a:cubicBezTo>
                      <a:pt x="10604" y="2649"/>
                      <a:pt x="10095" y="1014"/>
                      <a:pt x="9067" y="1014"/>
                    </a:cubicBezTo>
                    <a:cubicBezTo>
                      <a:pt x="8947" y="1014"/>
                      <a:pt x="8820" y="1037"/>
                      <a:pt x="8688" y="1085"/>
                    </a:cubicBezTo>
                    <a:cubicBezTo>
                      <a:pt x="8021" y="1319"/>
                      <a:pt x="7320" y="1519"/>
                      <a:pt x="6587" y="1652"/>
                    </a:cubicBezTo>
                    <a:cubicBezTo>
                      <a:pt x="6576" y="1654"/>
                      <a:pt x="6566" y="1656"/>
                      <a:pt x="6558" y="1657"/>
                    </a:cubicBezTo>
                    <a:lnTo>
                      <a:pt x="6558" y="1657"/>
                    </a:lnTo>
                    <a:cubicBezTo>
                      <a:pt x="6562" y="1655"/>
                      <a:pt x="6554" y="1652"/>
                      <a:pt x="6520" y="1652"/>
                    </a:cubicBezTo>
                    <a:lnTo>
                      <a:pt x="6253" y="1686"/>
                    </a:lnTo>
                    <a:lnTo>
                      <a:pt x="4885" y="1686"/>
                    </a:lnTo>
                    <a:cubicBezTo>
                      <a:pt x="4863" y="1686"/>
                      <a:pt x="4752" y="1671"/>
                      <a:pt x="4720" y="1671"/>
                    </a:cubicBezTo>
                    <a:cubicBezTo>
                      <a:pt x="4704" y="1671"/>
                      <a:pt x="4707" y="1675"/>
                      <a:pt x="4752" y="1686"/>
                    </a:cubicBezTo>
                    <a:cubicBezTo>
                      <a:pt x="3351" y="1452"/>
                      <a:pt x="2017" y="919"/>
                      <a:pt x="882" y="85"/>
                    </a:cubicBezTo>
                    <a:cubicBezTo>
                      <a:pt x="797" y="26"/>
                      <a:pt x="710" y="0"/>
                      <a:pt x="626"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9" name="Google Shape;1949;p18"/>
              <p:cNvSpPr/>
              <p:nvPr/>
            </p:nvSpPr>
            <p:spPr>
              <a:xfrm>
                <a:off x="2936481" y="569416"/>
                <a:ext cx="408612" cy="132113"/>
              </a:xfrm>
              <a:custGeom>
                <a:rect b="b" l="l" r="r" t="t"/>
                <a:pathLst>
                  <a:path extrusionOk="0" h="4371" w="13519">
                    <a:moveTo>
                      <a:pt x="735" y="0"/>
                    </a:moveTo>
                    <a:cubicBezTo>
                      <a:pt x="568" y="0"/>
                      <a:pt x="401" y="59"/>
                      <a:pt x="268" y="175"/>
                    </a:cubicBezTo>
                    <a:cubicBezTo>
                      <a:pt x="1" y="442"/>
                      <a:pt x="1" y="876"/>
                      <a:pt x="268" y="1143"/>
                    </a:cubicBezTo>
                    <a:cubicBezTo>
                      <a:pt x="1802" y="2644"/>
                      <a:pt x="3770" y="3711"/>
                      <a:pt x="5905" y="4145"/>
                    </a:cubicBezTo>
                    <a:cubicBezTo>
                      <a:pt x="6730" y="4295"/>
                      <a:pt x="7556" y="4370"/>
                      <a:pt x="8382" y="4370"/>
                    </a:cubicBezTo>
                    <a:cubicBezTo>
                      <a:pt x="8657" y="4370"/>
                      <a:pt x="8932" y="4362"/>
                      <a:pt x="9207" y="4345"/>
                    </a:cubicBezTo>
                    <a:cubicBezTo>
                      <a:pt x="10408" y="4245"/>
                      <a:pt x="11809" y="4078"/>
                      <a:pt x="12776" y="3278"/>
                    </a:cubicBezTo>
                    <a:cubicBezTo>
                      <a:pt x="13519" y="2665"/>
                      <a:pt x="12981" y="1271"/>
                      <a:pt x="12039" y="1271"/>
                    </a:cubicBezTo>
                    <a:cubicBezTo>
                      <a:pt x="12008" y="1271"/>
                      <a:pt x="11975" y="1273"/>
                      <a:pt x="11943" y="1276"/>
                    </a:cubicBezTo>
                    <a:cubicBezTo>
                      <a:pt x="11375" y="1343"/>
                      <a:pt x="10808" y="1510"/>
                      <a:pt x="10275" y="1710"/>
                    </a:cubicBezTo>
                    <a:cubicBezTo>
                      <a:pt x="9841" y="1843"/>
                      <a:pt x="9407" y="1943"/>
                      <a:pt x="8940" y="2043"/>
                    </a:cubicBezTo>
                    <a:cubicBezTo>
                      <a:pt x="8840" y="2043"/>
                      <a:pt x="8707" y="2077"/>
                      <a:pt x="8607" y="2077"/>
                    </a:cubicBezTo>
                    <a:cubicBezTo>
                      <a:pt x="8674" y="2066"/>
                      <a:pt x="8685" y="2062"/>
                      <a:pt x="8667" y="2062"/>
                    </a:cubicBezTo>
                    <a:cubicBezTo>
                      <a:pt x="8633" y="2062"/>
                      <a:pt x="8485" y="2077"/>
                      <a:pt x="8440" y="2077"/>
                    </a:cubicBezTo>
                    <a:cubicBezTo>
                      <a:pt x="8207" y="2110"/>
                      <a:pt x="7940" y="2110"/>
                      <a:pt x="7706" y="2144"/>
                    </a:cubicBezTo>
                    <a:cubicBezTo>
                      <a:pt x="7206" y="2144"/>
                      <a:pt x="6739" y="2144"/>
                      <a:pt x="6272" y="2077"/>
                    </a:cubicBezTo>
                    <a:cubicBezTo>
                      <a:pt x="5838" y="2043"/>
                      <a:pt x="5438" y="1977"/>
                      <a:pt x="5038" y="1877"/>
                    </a:cubicBezTo>
                    <a:cubicBezTo>
                      <a:pt x="4571" y="1777"/>
                      <a:pt x="4070" y="1610"/>
                      <a:pt x="3603" y="1443"/>
                    </a:cubicBezTo>
                    <a:cubicBezTo>
                      <a:pt x="2769" y="1143"/>
                      <a:pt x="1935" y="709"/>
                      <a:pt x="1202" y="175"/>
                    </a:cubicBezTo>
                    <a:cubicBezTo>
                      <a:pt x="1068" y="59"/>
                      <a:pt x="901" y="0"/>
                      <a:pt x="735"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0" name="Google Shape;1950;p18"/>
              <p:cNvSpPr/>
              <p:nvPr/>
            </p:nvSpPr>
            <p:spPr>
              <a:xfrm>
                <a:off x="2977375" y="407621"/>
                <a:ext cx="356383" cy="107269"/>
              </a:xfrm>
              <a:custGeom>
                <a:rect b="b" l="l" r="r" t="t"/>
                <a:pathLst>
                  <a:path extrusionOk="0" h="3549" w="11791">
                    <a:moveTo>
                      <a:pt x="883" y="1"/>
                    </a:moveTo>
                    <a:cubicBezTo>
                      <a:pt x="366" y="1"/>
                      <a:pt x="1" y="655"/>
                      <a:pt x="416" y="1125"/>
                    </a:cubicBezTo>
                    <a:lnTo>
                      <a:pt x="416" y="1159"/>
                    </a:lnTo>
                    <a:cubicBezTo>
                      <a:pt x="1016" y="1792"/>
                      <a:pt x="1750" y="2326"/>
                      <a:pt x="2584" y="2693"/>
                    </a:cubicBezTo>
                    <a:cubicBezTo>
                      <a:pt x="3890" y="3264"/>
                      <a:pt x="5292" y="3548"/>
                      <a:pt x="6696" y="3548"/>
                    </a:cubicBezTo>
                    <a:cubicBezTo>
                      <a:pt x="8161" y="3548"/>
                      <a:pt x="9627" y="3239"/>
                      <a:pt x="10990" y="2626"/>
                    </a:cubicBezTo>
                    <a:cubicBezTo>
                      <a:pt x="11590" y="2259"/>
                      <a:pt x="11790" y="1492"/>
                      <a:pt x="11423" y="858"/>
                    </a:cubicBezTo>
                    <a:cubicBezTo>
                      <a:pt x="11176" y="454"/>
                      <a:pt x="10747" y="231"/>
                      <a:pt x="10299" y="231"/>
                    </a:cubicBezTo>
                    <a:cubicBezTo>
                      <a:pt x="10083" y="231"/>
                      <a:pt x="9862" y="283"/>
                      <a:pt x="9656" y="391"/>
                    </a:cubicBezTo>
                    <a:lnTo>
                      <a:pt x="9122" y="658"/>
                    </a:lnTo>
                    <a:cubicBezTo>
                      <a:pt x="9096" y="671"/>
                      <a:pt x="9075" y="682"/>
                      <a:pt x="9058" y="691"/>
                    </a:cubicBezTo>
                    <a:lnTo>
                      <a:pt x="9058" y="691"/>
                    </a:lnTo>
                    <a:cubicBezTo>
                      <a:pt x="9057" y="691"/>
                      <a:pt x="9056" y="691"/>
                      <a:pt x="9055" y="692"/>
                    </a:cubicBezTo>
                    <a:lnTo>
                      <a:pt x="8788" y="792"/>
                    </a:lnTo>
                    <a:cubicBezTo>
                      <a:pt x="8421" y="925"/>
                      <a:pt x="8021" y="1025"/>
                      <a:pt x="7654" y="1125"/>
                    </a:cubicBezTo>
                    <a:cubicBezTo>
                      <a:pt x="7454" y="1159"/>
                      <a:pt x="7254" y="1192"/>
                      <a:pt x="7054" y="1225"/>
                    </a:cubicBezTo>
                    <a:cubicBezTo>
                      <a:pt x="7109" y="1214"/>
                      <a:pt x="7128" y="1211"/>
                      <a:pt x="7124" y="1211"/>
                    </a:cubicBezTo>
                    <a:lnTo>
                      <a:pt x="7124" y="1211"/>
                    </a:lnTo>
                    <a:cubicBezTo>
                      <a:pt x="7117" y="1211"/>
                      <a:pt x="7020" y="1225"/>
                      <a:pt x="6954" y="1225"/>
                    </a:cubicBezTo>
                    <a:lnTo>
                      <a:pt x="6687" y="1259"/>
                    </a:lnTo>
                    <a:lnTo>
                      <a:pt x="5486" y="1259"/>
                    </a:lnTo>
                    <a:cubicBezTo>
                      <a:pt x="5286" y="1259"/>
                      <a:pt x="5086" y="1225"/>
                      <a:pt x="4919" y="1192"/>
                    </a:cubicBezTo>
                    <a:cubicBezTo>
                      <a:pt x="4752" y="1192"/>
                      <a:pt x="4619" y="1159"/>
                      <a:pt x="4485" y="1125"/>
                    </a:cubicBezTo>
                    <a:cubicBezTo>
                      <a:pt x="4118" y="1059"/>
                      <a:pt x="3751" y="992"/>
                      <a:pt x="3384" y="858"/>
                    </a:cubicBezTo>
                    <a:cubicBezTo>
                      <a:pt x="2651" y="658"/>
                      <a:pt x="1917" y="391"/>
                      <a:pt x="1216" y="91"/>
                    </a:cubicBezTo>
                    <a:cubicBezTo>
                      <a:pt x="1102" y="29"/>
                      <a:pt x="990" y="1"/>
                      <a:pt x="883"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1" name="Google Shape;1951;p18"/>
              <p:cNvSpPr/>
              <p:nvPr/>
            </p:nvSpPr>
            <p:spPr>
              <a:xfrm>
                <a:off x="2681382" y="340915"/>
                <a:ext cx="217832" cy="141211"/>
              </a:xfrm>
              <a:custGeom>
                <a:rect b="b" l="l" r="r" t="t"/>
                <a:pathLst>
                  <a:path extrusionOk="0" h="4672" w="7207">
                    <a:moveTo>
                      <a:pt x="704" y="0"/>
                    </a:moveTo>
                    <a:cubicBezTo>
                      <a:pt x="349" y="0"/>
                      <a:pt x="0" y="453"/>
                      <a:pt x="201" y="830"/>
                    </a:cubicBezTo>
                    <a:cubicBezTo>
                      <a:pt x="468" y="1331"/>
                      <a:pt x="802" y="1831"/>
                      <a:pt x="1169" y="2298"/>
                    </a:cubicBezTo>
                    <a:cubicBezTo>
                      <a:pt x="1569" y="2732"/>
                      <a:pt x="2036" y="3132"/>
                      <a:pt x="2570" y="3432"/>
                    </a:cubicBezTo>
                    <a:cubicBezTo>
                      <a:pt x="3537" y="4066"/>
                      <a:pt x="4671" y="4466"/>
                      <a:pt x="5805" y="4633"/>
                    </a:cubicBezTo>
                    <a:cubicBezTo>
                      <a:pt x="5898" y="4659"/>
                      <a:pt x="5991" y="4671"/>
                      <a:pt x="6083" y="4671"/>
                    </a:cubicBezTo>
                    <a:cubicBezTo>
                      <a:pt x="6588" y="4671"/>
                      <a:pt x="7050" y="4302"/>
                      <a:pt x="7106" y="3766"/>
                    </a:cubicBezTo>
                    <a:cubicBezTo>
                      <a:pt x="7206" y="3132"/>
                      <a:pt x="6706" y="2598"/>
                      <a:pt x="6106" y="2598"/>
                    </a:cubicBezTo>
                    <a:lnTo>
                      <a:pt x="5305" y="2598"/>
                    </a:lnTo>
                    <a:cubicBezTo>
                      <a:pt x="5283" y="2598"/>
                      <a:pt x="5187" y="2569"/>
                      <a:pt x="5184" y="2569"/>
                    </a:cubicBezTo>
                    <a:lnTo>
                      <a:pt x="5184" y="2569"/>
                    </a:lnTo>
                    <a:cubicBezTo>
                      <a:pt x="5183" y="2569"/>
                      <a:pt x="5205" y="2576"/>
                      <a:pt x="5272" y="2598"/>
                    </a:cubicBezTo>
                    <a:lnTo>
                      <a:pt x="5105" y="2565"/>
                    </a:lnTo>
                    <a:cubicBezTo>
                      <a:pt x="5005" y="2565"/>
                      <a:pt x="4871" y="2532"/>
                      <a:pt x="4738" y="2498"/>
                    </a:cubicBezTo>
                    <a:cubicBezTo>
                      <a:pt x="4505" y="2432"/>
                      <a:pt x="4238" y="2365"/>
                      <a:pt x="4004" y="2265"/>
                    </a:cubicBezTo>
                    <a:lnTo>
                      <a:pt x="3637" y="2131"/>
                    </a:lnTo>
                    <a:cubicBezTo>
                      <a:pt x="3622" y="2124"/>
                      <a:pt x="3619" y="2121"/>
                      <a:pt x="3622" y="2121"/>
                    </a:cubicBezTo>
                    <a:lnTo>
                      <a:pt x="3622" y="2121"/>
                    </a:lnTo>
                    <a:cubicBezTo>
                      <a:pt x="3626" y="2121"/>
                      <a:pt x="3649" y="2129"/>
                      <a:pt x="3656" y="2129"/>
                    </a:cubicBezTo>
                    <a:cubicBezTo>
                      <a:pt x="3662" y="2129"/>
                      <a:pt x="3653" y="2123"/>
                      <a:pt x="3604" y="2098"/>
                    </a:cubicBezTo>
                    <a:lnTo>
                      <a:pt x="3404" y="2031"/>
                    </a:lnTo>
                    <a:cubicBezTo>
                      <a:pt x="2937" y="1764"/>
                      <a:pt x="2503" y="1498"/>
                      <a:pt x="2103" y="1197"/>
                    </a:cubicBezTo>
                    <a:cubicBezTo>
                      <a:pt x="1736" y="897"/>
                      <a:pt x="1369" y="564"/>
                      <a:pt x="1035" y="163"/>
                    </a:cubicBezTo>
                    <a:cubicBezTo>
                      <a:pt x="937" y="48"/>
                      <a:pt x="820" y="0"/>
                      <a:pt x="70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1952" name="Google Shape;1952;p18"/>
          <p:cNvGrpSpPr/>
          <p:nvPr/>
        </p:nvGrpSpPr>
        <p:grpSpPr>
          <a:xfrm>
            <a:off x="-900" y="1252996"/>
            <a:ext cx="1219293" cy="3876054"/>
            <a:chOff x="-900" y="1252996"/>
            <a:chExt cx="1219293" cy="3876054"/>
          </a:xfrm>
        </p:grpSpPr>
        <p:sp>
          <p:nvSpPr>
            <p:cNvPr id="1953" name="Google Shape;1953;p18"/>
            <p:cNvSpPr/>
            <p:nvPr/>
          </p:nvSpPr>
          <p:spPr>
            <a:xfrm>
              <a:off x="-875" y="3849575"/>
              <a:ext cx="605125" cy="866158"/>
            </a:xfrm>
            <a:custGeom>
              <a:rect b="b" l="l" r="r" t="t"/>
              <a:pathLst>
                <a:path extrusionOk="0" h="67144" w="46918">
                  <a:moveTo>
                    <a:pt x="9023" y="0"/>
                  </a:moveTo>
                  <a:cubicBezTo>
                    <a:pt x="6015" y="0"/>
                    <a:pt x="3050" y="210"/>
                    <a:pt x="218" y="588"/>
                  </a:cubicBezTo>
                  <a:lnTo>
                    <a:pt x="0" y="616"/>
                  </a:lnTo>
                  <a:lnTo>
                    <a:pt x="0" y="8780"/>
                  </a:lnTo>
                  <a:cubicBezTo>
                    <a:pt x="572" y="8698"/>
                    <a:pt x="1116" y="8589"/>
                    <a:pt x="1687" y="8508"/>
                  </a:cubicBezTo>
                  <a:cubicBezTo>
                    <a:pt x="3833" y="8225"/>
                    <a:pt x="6078" y="8068"/>
                    <a:pt x="8355" y="8068"/>
                  </a:cubicBezTo>
                  <a:cubicBezTo>
                    <a:pt x="17255" y="8068"/>
                    <a:pt x="26643" y="10472"/>
                    <a:pt x="32494" y="17189"/>
                  </a:cubicBezTo>
                  <a:cubicBezTo>
                    <a:pt x="33637" y="18468"/>
                    <a:pt x="34589" y="19911"/>
                    <a:pt x="35351" y="21462"/>
                  </a:cubicBezTo>
                  <a:cubicBezTo>
                    <a:pt x="36957" y="24945"/>
                    <a:pt x="37147" y="28919"/>
                    <a:pt x="36902" y="32783"/>
                  </a:cubicBezTo>
                  <a:cubicBezTo>
                    <a:pt x="36685" y="36348"/>
                    <a:pt x="36086" y="39968"/>
                    <a:pt x="34725" y="43288"/>
                  </a:cubicBezTo>
                  <a:cubicBezTo>
                    <a:pt x="31405" y="51234"/>
                    <a:pt x="23595" y="56840"/>
                    <a:pt x="15131" y="58473"/>
                  </a:cubicBezTo>
                  <a:cubicBezTo>
                    <a:pt x="13062" y="58865"/>
                    <a:pt x="10971" y="59058"/>
                    <a:pt x="8882" y="59058"/>
                  </a:cubicBezTo>
                  <a:cubicBezTo>
                    <a:pt x="5889" y="59058"/>
                    <a:pt x="2902" y="58660"/>
                    <a:pt x="0" y="57875"/>
                  </a:cubicBezTo>
                  <a:lnTo>
                    <a:pt x="0" y="66039"/>
                  </a:lnTo>
                  <a:cubicBezTo>
                    <a:pt x="3233" y="66772"/>
                    <a:pt x="6531" y="67143"/>
                    <a:pt x="9832" y="67143"/>
                  </a:cubicBezTo>
                  <a:cubicBezTo>
                    <a:pt x="12534" y="67143"/>
                    <a:pt x="15237" y="66895"/>
                    <a:pt x="17907" y="66393"/>
                  </a:cubicBezTo>
                  <a:cubicBezTo>
                    <a:pt x="29038" y="64243"/>
                    <a:pt x="39352" y="56840"/>
                    <a:pt x="43706" y="46390"/>
                  </a:cubicBezTo>
                  <a:cubicBezTo>
                    <a:pt x="45529" y="42009"/>
                    <a:pt x="46291" y="37273"/>
                    <a:pt x="46591" y="32538"/>
                  </a:cubicBezTo>
                  <a:cubicBezTo>
                    <a:pt x="46917" y="27476"/>
                    <a:pt x="46672" y="22224"/>
                    <a:pt x="44522" y="17652"/>
                  </a:cubicBezTo>
                  <a:cubicBezTo>
                    <a:pt x="43543" y="15584"/>
                    <a:pt x="42291" y="13706"/>
                    <a:pt x="40767" y="11991"/>
                  </a:cubicBezTo>
                  <a:cubicBezTo>
                    <a:pt x="33081" y="3180"/>
                    <a:pt x="20728" y="0"/>
                    <a:pt x="9023"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954" name="Google Shape;1954;p18"/>
            <p:cNvGrpSpPr/>
            <p:nvPr/>
          </p:nvGrpSpPr>
          <p:grpSpPr>
            <a:xfrm>
              <a:off x="-900" y="2670451"/>
              <a:ext cx="630062" cy="1379174"/>
              <a:chOff x="-900" y="2213251"/>
              <a:chExt cx="630062" cy="1379174"/>
            </a:xfrm>
          </p:grpSpPr>
          <p:sp>
            <p:nvSpPr>
              <p:cNvPr id="1955" name="Google Shape;1955;p18"/>
              <p:cNvSpPr/>
              <p:nvPr/>
            </p:nvSpPr>
            <p:spPr>
              <a:xfrm>
                <a:off x="-900" y="2213251"/>
                <a:ext cx="630062" cy="596423"/>
              </a:xfrm>
              <a:custGeom>
                <a:rect b="b" l="l" r="r" t="t"/>
                <a:pathLst>
                  <a:path extrusionOk="0" h="12340" w="13036">
                    <a:moveTo>
                      <a:pt x="0" y="1"/>
                    </a:moveTo>
                    <a:lnTo>
                      <a:pt x="0" y="12247"/>
                    </a:lnTo>
                    <a:cubicBezTo>
                      <a:pt x="554" y="12309"/>
                      <a:pt x="1111" y="12340"/>
                      <a:pt x="1666" y="12340"/>
                    </a:cubicBezTo>
                    <a:cubicBezTo>
                      <a:pt x="3075" y="12340"/>
                      <a:pt x="4477" y="12140"/>
                      <a:pt x="5824" y="11730"/>
                    </a:cubicBezTo>
                    <a:cubicBezTo>
                      <a:pt x="13036" y="9362"/>
                      <a:pt x="6014" y="3702"/>
                      <a:pt x="0"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956" name="Google Shape;1956;p18"/>
              <p:cNvGrpSpPr/>
              <p:nvPr/>
            </p:nvGrpSpPr>
            <p:grpSpPr>
              <a:xfrm>
                <a:off x="82626" y="2403869"/>
                <a:ext cx="370832" cy="1188557"/>
                <a:chOff x="2072700" y="1651200"/>
                <a:chExt cx="431350" cy="1382525"/>
              </a:xfrm>
            </p:grpSpPr>
            <p:sp>
              <p:nvSpPr>
                <p:cNvPr id="1957" name="Google Shape;1957;p18"/>
                <p:cNvSpPr/>
                <p:nvPr/>
              </p:nvSpPr>
              <p:spPr>
                <a:xfrm>
                  <a:off x="2223725" y="2114550"/>
                  <a:ext cx="94600" cy="72800"/>
                </a:xfrm>
                <a:custGeom>
                  <a:rect b="b" l="l" r="r" t="t"/>
                  <a:pathLst>
                    <a:path extrusionOk="0" h="2912" w="3784">
                      <a:moveTo>
                        <a:pt x="1878" y="0"/>
                      </a:moveTo>
                      <a:cubicBezTo>
                        <a:pt x="1" y="0"/>
                        <a:pt x="1" y="2912"/>
                        <a:pt x="1878" y="2912"/>
                      </a:cubicBezTo>
                      <a:cubicBezTo>
                        <a:pt x="3783" y="2912"/>
                        <a:pt x="3783" y="0"/>
                        <a:pt x="1878"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8" name="Google Shape;1958;p18"/>
                <p:cNvSpPr/>
                <p:nvPr/>
              </p:nvSpPr>
              <p:spPr>
                <a:xfrm>
                  <a:off x="2205350" y="2247025"/>
                  <a:ext cx="73525" cy="79300"/>
                </a:xfrm>
                <a:custGeom>
                  <a:rect b="b" l="l" r="r" t="t"/>
                  <a:pathLst>
                    <a:path extrusionOk="0" h="3172" w="2941">
                      <a:moveTo>
                        <a:pt x="1569" y="1"/>
                      </a:moveTo>
                      <a:cubicBezTo>
                        <a:pt x="1536" y="1"/>
                        <a:pt x="1503" y="3"/>
                        <a:pt x="1470" y="8"/>
                      </a:cubicBezTo>
                      <a:lnTo>
                        <a:pt x="1062" y="62"/>
                      </a:lnTo>
                      <a:cubicBezTo>
                        <a:pt x="817" y="117"/>
                        <a:pt x="600" y="253"/>
                        <a:pt x="436" y="443"/>
                      </a:cubicBezTo>
                      <a:lnTo>
                        <a:pt x="191" y="743"/>
                      </a:lnTo>
                      <a:cubicBezTo>
                        <a:pt x="55" y="960"/>
                        <a:pt x="1" y="1205"/>
                        <a:pt x="1" y="1477"/>
                      </a:cubicBezTo>
                      <a:lnTo>
                        <a:pt x="1" y="1722"/>
                      </a:lnTo>
                      <a:cubicBezTo>
                        <a:pt x="28" y="2103"/>
                        <a:pt x="164" y="2457"/>
                        <a:pt x="436" y="2729"/>
                      </a:cubicBezTo>
                      <a:cubicBezTo>
                        <a:pt x="545" y="2865"/>
                        <a:pt x="708" y="2974"/>
                        <a:pt x="899" y="3056"/>
                      </a:cubicBezTo>
                      <a:cubicBezTo>
                        <a:pt x="1033" y="3123"/>
                        <a:pt x="1205" y="3172"/>
                        <a:pt x="1367" y="3172"/>
                      </a:cubicBezTo>
                      <a:cubicBezTo>
                        <a:pt x="1402" y="3172"/>
                        <a:pt x="1437" y="3169"/>
                        <a:pt x="1470" y="3165"/>
                      </a:cubicBezTo>
                      <a:lnTo>
                        <a:pt x="1851" y="3110"/>
                      </a:lnTo>
                      <a:cubicBezTo>
                        <a:pt x="2096" y="3056"/>
                        <a:pt x="2314" y="2920"/>
                        <a:pt x="2505" y="2729"/>
                      </a:cubicBezTo>
                      <a:lnTo>
                        <a:pt x="2722" y="2457"/>
                      </a:lnTo>
                      <a:cubicBezTo>
                        <a:pt x="2858" y="2212"/>
                        <a:pt x="2940" y="1967"/>
                        <a:pt x="2940" y="1695"/>
                      </a:cubicBezTo>
                      <a:lnTo>
                        <a:pt x="2940" y="1477"/>
                      </a:lnTo>
                      <a:cubicBezTo>
                        <a:pt x="2940" y="1287"/>
                        <a:pt x="2886" y="1069"/>
                        <a:pt x="2804" y="906"/>
                      </a:cubicBezTo>
                      <a:cubicBezTo>
                        <a:pt x="2750" y="715"/>
                        <a:pt x="2641" y="552"/>
                        <a:pt x="2505" y="443"/>
                      </a:cubicBezTo>
                      <a:cubicBezTo>
                        <a:pt x="2369" y="280"/>
                        <a:pt x="2205" y="198"/>
                        <a:pt x="2042" y="144"/>
                      </a:cubicBezTo>
                      <a:cubicBezTo>
                        <a:pt x="1884" y="54"/>
                        <a:pt x="1726" y="1"/>
                        <a:pt x="1569"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9" name="Google Shape;1959;p18"/>
                <p:cNvSpPr/>
                <p:nvPr/>
              </p:nvSpPr>
              <p:spPr>
                <a:xfrm>
                  <a:off x="2348925" y="2254000"/>
                  <a:ext cx="74850" cy="76925"/>
                </a:xfrm>
                <a:custGeom>
                  <a:rect b="b" l="l" r="r" t="t"/>
                  <a:pathLst>
                    <a:path extrusionOk="0" h="3077" w="2994">
                      <a:moveTo>
                        <a:pt x="2487" y="541"/>
                      </a:moveTo>
                      <a:lnTo>
                        <a:pt x="2531" y="572"/>
                      </a:lnTo>
                      <a:lnTo>
                        <a:pt x="2547" y="594"/>
                      </a:lnTo>
                      <a:lnTo>
                        <a:pt x="2547" y="594"/>
                      </a:lnTo>
                      <a:cubicBezTo>
                        <a:pt x="2528" y="576"/>
                        <a:pt x="2508" y="558"/>
                        <a:pt x="2487" y="541"/>
                      </a:cubicBezTo>
                      <a:close/>
                      <a:moveTo>
                        <a:pt x="2866" y="1105"/>
                      </a:moveTo>
                      <a:lnTo>
                        <a:pt x="2866" y="1105"/>
                      </a:lnTo>
                      <a:cubicBezTo>
                        <a:pt x="2881" y="1136"/>
                        <a:pt x="2897" y="1167"/>
                        <a:pt x="2912" y="1198"/>
                      </a:cubicBezTo>
                      <a:cubicBezTo>
                        <a:pt x="2912" y="1198"/>
                        <a:pt x="2912" y="1171"/>
                        <a:pt x="2912" y="1171"/>
                      </a:cubicBezTo>
                      <a:lnTo>
                        <a:pt x="2930" y="1298"/>
                      </a:lnTo>
                      <a:lnTo>
                        <a:pt x="2930" y="1298"/>
                      </a:lnTo>
                      <a:cubicBezTo>
                        <a:pt x="2925" y="1274"/>
                        <a:pt x="2919" y="1250"/>
                        <a:pt x="2912" y="1226"/>
                      </a:cubicBezTo>
                      <a:lnTo>
                        <a:pt x="2866" y="1105"/>
                      </a:lnTo>
                      <a:close/>
                      <a:moveTo>
                        <a:pt x="2954" y="1462"/>
                      </a:moveTo>
                      <a:lnTo>
                        <a:pt x="2964" y="1539"/>
                      </a:lnTo>
                      <a:lnTo>
                        <a:pt x="2957" y="1593"/>
                      </a:lnTo>
                      <a:lnTo>
                        <a:pt x="2957" y="1593"/>
                      </a:lnTo>
                      <a:cubicBezTo>
                        <a:pt x="2958" y="1549"/>
                        <a:pt x="2957" y="1505"/>
                        <a:pt x="2954" y="1462"/>
                      </a:cubicBezTo>
                      <a:close/>
                      <a:moveTo>
                        <a:pt x="1894" y="2878"/>
                      </a:moveTo>
                      <a:lnTo>
                        <a:pt x="1878" y="2886"/>
                      </a:lnTo>
                      <a:lnTo>
                        <a:pt x="1834" y="2892"/>
                      </a:lnTo>
                      <a:lnTo>
                        <a:pt x="1834" y="2892"/>
                      </a:lnTo>
                      <a:cubicBezTo>
                        <a:pt x="1854" y="2888"/>
                        <a:pt x="1874" y="2883"/>
                        <a:pt x="1894" y="2878"/>
                      </a:cubicBezTo>
                      <a:close/>
                      <a:moveTo>
                        <a:pt x="1597" y="2926"/>
                      </a:moveTo>
                      <a:lnTo>
                        <a:pt x="1510" y="2938"/>
                      </a:lnTo>
                      <a:lnTo>
                        <a:pt x="1510" y="2938"/>
                      </a:lnTo>
                      <a:lnTo>
                        <a:pt x="1454" y="2931"/>
                      </a:lnTo>
                      <a:lnTo>
                        <a:pt x="1454" y="2931"/>
                      </a:lnTo>
                      <a:cubicBezTo>
                        <a:pt x="1458" y="2931"/>
                        <a:pt x="1463" y="2931"/>
                        <a:pt x="1468" y="2931"/>
                      </a:cubicBezTo>
                      <a:cubicBezTo>
                        <a:pt x="1511" y="2931"/>
                        <a:pt x="1555" y="2929"/>
                        <a:pt x="1597" y="2926"/>
                      </a:cubicBezTo>
                      <a:close/>
                      <a:moveTo>
                        <a:pt x="1497" y="1"/>
                      </a:moveTo>
                      <a:cubicBezTo>
                        <a:pt x="1470" y="1"/>
                        <a:pt x="1116" y="55"/>
                        <a:pt x="1089" y="55"/>
                      </a:cubicBezTo>
                      <a:lnTo>
                        <a:pt x="762" y="219"/>
                      </a:lnTo>
                      <a:cubicBezTo>
                        <a:pt x="708" y="246"/>
                        <a:pt x="653" y="300"/>
                        <a:pt x="599" y="328"/>
                      </a:cubicBezTo>
                      <a:cubicBezTo>
                        <a:pt x="517" y="409"/>
                        <a:pt x="490" y="409"/>
                        <a:pt x="436" y="464"/>
                      </a:cubicBezTo>
                      <a:cubicBezTo>
                        <a:pt x="381" y="518"/>
                        <a:pt x="218" y="763"/>
                        <a:pt x="218" y="763"/>
                      </a:cubicBezTo>
                      <a:cubicBezTo>
                        <a:pt x="218" y="790"/>
                        <a:pt x="82" y="1090"/>
                        <a:pt x="55" y="1117"/>
                      </a:cubicBezTo>
                      <a:cubicBezTo>
                        <a:pt x="55" y="1171"/>
                        <a:pt x="0" y="1471"/>
                        <a:pt x="0" y="1525"/>
                      </a:cubicBezTo>
                      <a:lnTo>
                        <a:pt x="0" y="1552"/>
                      </a:lnTo>
                      <a:cubicBezTo>
                        <a:pt x="0" y="1579"/>
                        <a:pt x="55" y="1933"/>
                        <a:pt x="55" y="1960"/>
                      </a:cubicBezTo>
                      <a:cubicBezTo>
                        <a:pt x="55" y="1983"/>
                        <a:pt x="149" y="2176"/>
                        <a:pt x="149" y="2176"/>
                      </a:cubicBezTo>
                      <a:cubicBezTo>
                        <a:pt x="149" y="2176"/>
                        <a:pt x="145" y="2169"/>
                        <a:pt x="136" y="2151"/>
                      </a:cubicBezTo>
                      <a:cubicBezTo>
                        <a:pt x="126" y="2131"/>
                        <a:pt x="122" y="2123"/>
                        <a:pt x="121" y="2123"/>
                      </a:cubicBezTo>
                      <a:lnTo>
                        <a:pt x="121" y="2123"/>
                      </a:lnTo>
                      <a:cubicBezTo>
                        <a:pt x="118" y="2123"/>
                        <a:pt x="195" y="2297"/>
                        <a:pt x="218" y="2341"/>
                      </a:cubicBezTo>
                      <a:cubicBezTo>
                        <a:pt x="218" y="2369"/>
                        <a:pt x="436" y="2614"/>
                        <a:pt x="436" y="2641"/>
                      </a:cubicBezTo>
                      <a:cubicBezTo>
                        <a:pt x="436" y="2641"/>
                        <a:pt x="735" y="2858"/>
                        <a:pt x="762" y="2858"/>
                      </a:cubicBezTo>
                      <a:cubicBezTo>
                        <a:pt x="762" y="2858"/>
                        <a:pt x="1089" y="3022"/>
                        <a:pt x="1089" y="3022"/>
                      </a:cubicBezTo>
                      <a:lnTo>
                        <a:pt x="1497" y="3076"/>
                      </a:lnTo>
                      <a:cubicBezTo>
                        <a:pt x="1524" y="3076"/>
                        <a:pt x="1823" y="3022"/>
                        <a:pt x="1878" y="3022"/>
                      </a:cubicBezTo>
                      <a:cubicBezTo>
                        <a:pt x="2068" y="2995"/>
                        <a:pt x="2232" y="2886"/>
                        <a:pt x="2395" y="2750"/>
                      </a:cubicBezTo>
                      <a:cubicBezTo>
                        <a:pt x="2673" y="2548"/>
                        <a:pt x="2880" y="2229"/>
                        <a:pt x="2930" y="1879"/>
                      </a:cubicBezTo>
                      <a:lnTo>
                        <a:pt x="2930" y="1879"/>
                      </a:lnTo>
                      <a:cubicBezTo>
                        <a:pt x="2933" y="1870"/>
                        <a:pt x="2936" y="1861"/>
                        <a:pt x="2939" y="1852"/>
                      </a:cubicBezTo>
                      <a:cubicBezTo>
                        <a:pt x="2966" y="1715"/>
                        <a:pt x="2966" y="1579"/>
                        <a:pt x="2994" y="1471"/>
                      </a:cubicBezTo>
                      <a:cubicBezTo>
                        <a:pt x="2994" y="1198"/>
                        <a:pt x="2939" y="953"/>
                        <a:pt x="2803" y="709"/>
                      </a:cubicBezTo>
                      <a:lnTo>
                        <a:pt x="2558" y="409"/>
                      </a:lnTo>
                      <a:cubicBezTo>
                        <a:pt x="2395" y="246"/>
                        <a:pt x="2150" y="110"/>
                        <a:pt x="1905" y="55"/>
                      </a:cubicBezTo>
                      <a:cubicBezTo>
                        <a:pt x="1851" y="55"/>
                        <a:pt x="1551" y="1"/>
                        <a:pt x="1497"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0" name="Google Shape;1960;p18"/>
                <p:cNvSpPr/>
                <p:nvPr/>
              </p:nvSpPr>
              <p:spPr>
                <a:xfrm>
                  <a:off x="2229850" y="2380550"/>
                  <a:ext cx="94600" cy="73500"/>
                </a:xfrm>
                <a:custGeom>
                  <a:rect b="b" l="l" r="r" t="t"/>
                  <a:pathLst>
                    <a:path extrusionOk="0" h="2940" w="3784">
                      <a:moveTo>
                        <a:pt x="1906" y="1"/>
                      </a:moveTo>
                      <a:cubicBezTo>
                        <a:pt x="1" y="1"/>
                        <a:pt x="1" y="2940"/>
                        <a:pt x="1906" y="2940"/>
                      </a:cubicBezTo>
                      <a:cubicBezTo>
                        <a:pt x="3783" y="2940"/>
                        <a:pt x="3783" y="1"/>
                        <a:pt x="1906"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1" name="Google Shape;1961;p18"/>
                <p:cNvSpPr/>
                <p:nvPr/>
              </p:nvSpPr>
              <p:spPr>
                <a:xfrm>
                  <a:off x="2358450" y="2438400"/>
                  <a:ext cx="83700" cy="79625"/>
                </a:xfrm>
                <a:custGeom>
                  <a:rect b="b" l="l" r="r" t="t"/>
                  <a:pathLst>
                    <a:path extrusionOk="0" h="3185" w="3348">
                      <a:moveTo>
                        <a:pt x="1823" y="0"/>
                      </a:moveTo>
                      <a:lnTo>
                        <a:pt x="1442" y="54"/>
                      </a:lnTo>
                      <a:cubicBezTo>
                        <a:pt x="1197" y="136"/>
                        <a:pt x="980" y="245"/>
                        <a:pt x="789" y="435"/>
                      </a:cubicBezTo>
                      <a:lnTo>
                        <a:pt x="572" y="680"/>
                      </a:lnTo>
                      <a:cubicBezTo>
                        <a:pt x="0" y="1252"/>
                        <a:pt x="0" y="2150"/>
                        <a:pt x="572" y="2749"/>
                      </a:cubicBezTo>
                      <a:lnTo>
                        <a:pt x="871" y="2966"/>
                      </a:lnTo>
                      <a:cubicBezTo>
                        <a:pt x="1089" y="3102"/>
                        <a:pt x="1334" y="3184"/>
                        <a:pt x="1606" y="3184"/>
                      </a:cubicBezTo>
                      <a:lnTo>
                        <a:pt x="1987" y="3130"/>
                      </a:lnTo>
                      <a:cubicBezTo>
                        <a:pt x="2232" y="3048"/>
                        <a:pt x="2449" y="2912"/>
                        <a:pt x="2640" y="2749"/>
                      </a:cubicBezTo>
                      <a:cubicBezTo>
                        <a:pt x="2721" y="2667"/>
                        <a:pt x="2803" y="2585"/>
                        <a:pt x="2858" y="2504"/>
                      </a:cubicBezTo>
                      <a:cubicBezTo>
                        <a:pt x="3021" y="2395"/>
                        <a:pt x="3130" y="2232"/>
                        <a:pt x="3184" y="2041"/>
                      </a:cubicBezTo>
                      <a:cubicBezTo>
                        <a:pt x="3347" y="1687"/>
                        <a:pt x="3347" y="1279"/>
                        <a:pt x="3184" y="898"/>
                      </a:cubicBezTo>
                      <a:cubicBezTo>
                        <a:pt x="3130" y="735"/>
                        <a:pt x="3021" y="572"/>
                        <a:pt x="2885" y="435"/>
                      </a:cubicBezTo>
                      <a:lnTo>
                        <a:pt x="2585" y="218"/>
                      </a:lnTo>
                      <a:cubicBezTo>
                        <a:pt x="2340" y="82"/>
                        <a:pt x="2096" y="0"/>
                        <a:pt x="1823"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2" name="Google Shape;1962;p18"/>
                <p:cNvSpPr/>
                <p:nvPr/>
              </p:nvSpPr>
              <p:spPr>
                <a:xfrm>
                  <a:off x="2267275" y="2565625"/>
                  <a:ext cx="88475" cy="78925"/>
                </a:xfrm>
                <a:custGeom>
                  <a:rect b="b" l="l" r="r" t="t"/>
                  <a:pathLst>
                    <a:path extrusionOk="0" h="3157" w="3539">
                      <a:moveTo>
                        <a:pt x="1987" y="0"/>
                      </a:moveTo>
                      <a:cubicBezTo>
                        <a:pt x="1742" y="0"/>
                        <a:pt x="1470" y="55"/>
                        <a:pt x="1252" y="191"/>
                      </a:cubicBezTo>
                      <a:lnTo>
                        <a:pt x="790" y="436"/>
                      </a:lnTo>
                      <a:cubicBezTo>
                        <a:pt x="273" y="735"/>
                        <a:pt x="0" y="1306"/>
                        <a:pt x="82" y="1905"/>
                      </a:cubicBezTo>
                      <a:cubicBezTo>
                        <a:pt x="82" y="2096"/>
                        <a:pt x="164" y="2259"/>
                        <a:pt x="245" y="2449"/>
                      </a:cubicBezTo>
                      <a:cubicBezTo>
                        <a:pt x="463" y="2776"/>
                        <a:pt x="762" y="3021"/>
                        <a:pt x="1143" y="3130"/>
                      </a:cubicBezTo>
                      <a:lnTo>
                        <a:pt x="1524" y="3157"/>
                      </a:lnTo>
                      <a:cubicBezTo>
                        <a:pt x="1797" y="3157"/>
                        <a:pt x="2041" y="3103"/>
                        <a:pt x="2259" y="2966"/>
                      </a:cubicBezTo>
                      <a:lnTo>
                        <a:pt x="2722" y="2749"/>
                      </a:lnTo>
                      <a:cubicBezTo>
                        <a:pt x="3239" y="2449"/>
                        <a:pt x="3538" y="1851"/>
                        <a:pt x="3429" y="1279"/>
                      </a:cubicBezTo>
                      <a:cubicBezTo>
                        <a:pt x="3429" y="1089"/>
                        <a:pt x="3375" y="898"/>
                        <a:pt x="3266" y="735"/>
                      </a:cubicBezTo>
                      <a:cubicBezTo>
                        <a:pt x="3076" y="408"/>
                        <a:pt x="2749" y="163"/>
                        <a:pt x="2395" y="55"/>
                      </a:cubicBezTo>
                      <a:lnTo>
                        <a:pt x="1987"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3" name="Google Shape;1963;p18"/>
                <p:cNvSpPr/>
                <p:nvPr/>
              </p:nvSpPr>
              <p:spPr>
                <a:xfrm>
                  <a:off x="2362525" y="2618675"/>
                  <a:ext cx="94600" cy="73500"/>
                </a:xfrm>
                <a:custGeom>
                  <a:rect b="b" l="l" r="r" t="t"/>
                  <a:pathLst>
                    <a:path extrusionOk="0" h="2940" w="3784">
                      <a:moveTo>
                        <a:pt x="1905" y="1"/>
                      </a:moveTo>
                      <a:cubicBezTo>
                        <a:pt x="0" y="1"/>
                        <a:pt x="0" y="2940"/>
                        <a:pt x="1905" y="2940"/>
                      </a:cubicBezTo>
                      <a:cubicBezTo>
                        <a:pt x="3783" y="2940"/>
                        <a:pt x="3783" y="1"/>
                        <a:pt x="1905"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4" name="Google Shape;1964;p18"/>
                <p:cNvSpPr/>
                <p:nvPr/>
              </p:nvSpPr>
              <p:spPr>
                <a:xfrm>
                  <a:off x="2281550" y="2757475"/>
                  <a:ext cx="94600" cy="73500"/>
                </a:xfrm>
                <a:custGeom>
                  <a:rect b="b" l="l" r="r" t="t"/>
                  <a:pathLst>
                    <a:path extrusionOk="0" h="2940" w="3784">
                      <a:moveTo>
                        <a:pt x="1906" y="1"/>
                      </a:moveTo>
                      <a:cubicBezTo>
                        <a:pt x="1" y="1"/>
                        <a:pt x="1" y="2940"/>
                        <a:pt x="1906" y="2940"/>
                      </a:cubicBezTo>
                      <a:cubicBezTo>
                        <a:pt x="3784" y="2940"/>
                        <a:pt x="3784" y="1"/>
                        <a:pt x="1906"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5" name="Google Shape;1965;p18"/>
                <p:cNvSpPr/>
                <p:nvPr/>
              </p:nvSpPr>
              <p:spPr>
                <a:xfrm>
                  <a:off x="2246850" y="2960225"/>
                  <a:ext cx="94600" cy="73500"/>
                </a:xfrm>
                <a:custGeom>
                  <a:rect b="b" l="l" r="r" t="t"/>
                  <a:pathLst>
                    <a:path extrusionOk="0" h="2940" w="3784">
                      <a:moveTo>
                        <a:pt x="1906" y="0"/>
                      </a:moveTo>
                      <a:cubicBezTo>
                        <a:pt x="1" y="0"/>
                        <a:pt x="1" y="2940"/>
                        <a:pt x="1906" y="2940"/>
                      </a:cubicBezTo>
                      <a:cubicBezTo>
                        <a:pt x="3784" y="2940"/>
                        <a:pt x="3784" y="0"/>
                        <a:pt x="1906"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6" name="Google Shape;1966;p18"/>
                <p:cNvSpPr/>
                <p:nvPr/>
              </p:nvSpPr>
              <p:spPr>
                <a:xfrm>
                  <a:off x="2136650" y="2745900"/>
                  <a:ext cx="94600" cy="73500"/>
                </a:xfrm>
                <a:custGeom>
                  <a:rect b="b" l="l" r="r" t="t"/>
                  <a:pathLst>
                    <a:path extrusionOk="0" h="2940" w="3784">
                      <a:moveTo>
                        <a:pt x="1905" y="1"/>
                      </a:moveTo>
                      <a:cubicBezTo>
                        <a:pt x="0" y="1"/>
                        <a:pt x="0" y="2940"/>
                        <a:pt x="1905" y="2940"/>
                      </a:cubicBezTo>
                      <a:cubicBezTo>
                        <a:pt x="3783" y="2940"/>
                        <a:pt x="3783" y="1"/>
                        <a:pt x="1905"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7" name="Google Shape;1967;p18"/>
                <p:cNvSpPr/>
                <p:nvPr/>
              </p:nvSpPr>
              <p:spPr>
                <a:xfrm>
                  <a:off x="2096500" y="2583975"/>
                  <a:ext cx="94600" cy="72825"/>
                </a:xfrm>
                <a:custGeom>
                  <a:rect b="b" l="l" r="r" t="t"/>
                  <a:pathLst>
                    <a:path extrusionOk="0" h="2913" w="3784">
                      <a:moveTo>
                        <a:pt x="1878" y="1"/>
                      </a:moveTo>
                      <a:cubicBezTo>
                        <a:pt x="1" y="1"/>
                        <a:pt x="1" y="2913"/>
                        <a:pt x="1878" y="2913"/>
                      </a:cubicBezTo>
                      <a:cubicBezTo>
                        <a:pt x="3783" y="2913"/>
                        <a:pt x="3783" y="1"/>
                        <a:pt x="1878"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8" name="Google Shape;1968;p18"/>
                <p:cNvSpPr/>
                <p:nvPr/>
              </p:nvSpPr>
              <p:spPr>
                <a:xfrm>
                  <a:off x="2095150" y="2448075"/>
                  <a:ext cx="73500" cy="74350"/>
                </a:xfrm>
                <a:custGeom>
                  <a:rect b="b" l="l" r="r" t="t"/>
                  <a:pathLst>
                    <a:path extrusionOk="0" h="2974" w="2940">
                      <a:moveTo>
                        <a:pt x="1470" y="1"/>
                      </a:moveTo>
                      <a:cubicBezTo>
                        <a:pt x="735" y="1"/>
                        <a:pt x="0" y="470"/>
                        <a:pt x="0" y="1409"/>
                      </a:cubicBezTo>
                      <a:lnTo>
                        <a:pt x="0" y="1545"/>
                      </a:lnTo>
                      <a:cubicBezTo>
                        <a:pt x="0" y="2498"/>
                        <a:pt x="735" y="2974"/>
                        <a:pt x="1470" y="2974"/>
                      </a:cubicBezTo>
                      <a:cubicBezTo>
                        <a:pt x="2205" y="2974"/>
                        <a:pt x="2939" y="2498"/>
                        <a:pt x="2939" y="1545"/>
                      </a:cubicBezTo>
                      <a:lnTo>
                        <a:pt x="2939" y="1409"/>
                      </a:lnTo>
                      <a:cubicBezTo>
                        <a:pt x="2939" y="470"/>
                        <a:pt x="2205" y="1"/>
                        <a:pt x="1470"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9" name="Google Shape;1969;p18"/>
                <p:cNvSpPr/>
                <p:nvPr/>
              </p:nvSpPr>
              <p:spPr>
                <a:xfrm>
                  <a:off x="2078825" y="2340425"/>
                  <a:ext cx="94575" cy="73500"/>
                </a:xfrm>
                <a:custGeom>
                  <a:rect b="b" l="l" r="r" t="t"/>
                  <a:pathLst>
                    <a:path extrusionOk="0" h="2940" w="3783">
                      <a:moveTo>
                        <a:pt x="1905" y="0"/>
                      </a:moveTo>
                      <a:cubicBezTo>
                        <a:pt x="0" y="0"/>
                        <a:pt x="0" y="2939"/>
                        <a:pt x="1905" y="2939"/>
                      </a:cubicBezTo>
                      <a:cubicBezTo>
                        <a:pt x="3783" y="2939"/>
                        <a:pt x="3783" y="0"/>
                        <a:pt x="1905"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0" name="Google Shape;1970;p18"/>
                <p:cNvSpPr/>
                <p:nvPr/>
              </p:nvSpPr>
              <p:spPr>
                <a:xfrm>
                  <a:off x="2072700" y="2114550"/>
                  <a:ext cx="95275" cy="72800"/>
                </a:xfrm>
                <a:custGeom>
                  <a:rect b="b" l="l" r="r" t="t"/>
                  <a:pathLst>
                    <a:path extrusionOk="0" h="2912" w="3811">
                      <a:moveTo>
                        <a:pt x="1905" y="0"/>
                      </a:moveTo>
                      <a:cubicBezTo>
                        <a:pt x="27" y="0"/>
                        <a:pt x="0" y="2912"/>
                        <a:pt x="1905" y="2912"/>
                      </a:cubicBezTo>
                      <a:cubicBezTo>
                        <a:pt x="3783" y="2912"/>
                        <a:pt x="3810" y="0"/>
                        <a:pt x="1905"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1" name="Google Shape;1971;p18"/>
                <p:cNvSpPr/>
                <p:nvPr/>
              </p:nvSpPr>
              <p:spPr>
                <a:xfrm>
                  <a:off x="2281550" y="1975075"/>
                  <a:ext cx="94600" cy="73500"/>
                </a:xfrm>
                <a:custGeom>
                  <a:rect b="b" l="l" r="r" t="t"/>
                  <a:pathLst>
                    <a:path extrusionOk="0" h="2940" w="3784">
                      <a:moveTo>
                        <a:pt x="1906" y="0"/>
                      </a:moveTo>
                      <a:cubicBezTo>
                        <a:pt x="1" y="0"/>
                        <a:pt x="1" y="2939"/>
                        <a:pt x="1906" y="2939"/>
                      </a:cubicBezTo>
                      <a:cubicBezTo>
                        <a:pt x="3784" y="2939"/>
                        <a:pt x="3784" y="0"/>
                        <a:pt x="1906"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2" name="Google Shape;1972;p18"/>
                <p:cNvSpPr/>
                <p:nvPr/>
              </p:nvSpPr>
              <p:spPr>
                <a:xfrm>
                  <a:off x="2287675" y="1969625"/>
                  <a:ext cx="94600" cy="73500"/>
                </a:xfrm>
                <a:custGeom>
                  <a:rect b="b" l="l" r="r" t="t"/>
                  <a:pathLst>
                    <a:path extrusionOk="0" h="2940" w="3784">
                      <a:moveTo>
                        <a:pt x="1879" y="0"/>
                      </a:moveTo>
                      <a:cubicBezTo>
                        <a:pt x="1" y="0"/>
                        <a:pt x="1" y="2940"/>
                        <a:pt x="1879" y="2940"/>
                      </a:cubicBezTo>
                      <a:cubicBezTo>
                        <a:pt x="3784" y="2940"/>
                        <a:pt x="3784" y="0"/>
                        <a:pt x="1879"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3" name="Google Shape;1973;p18"/>
                <p:cNvSpPr/>
                <p:nvPr/>
              </p:nvSpPr>
              <p:spPr>
                <a:xfrm>
                  <a:off x="2136650" y="1876425"/>
                  <a:ext cx="94600" cy="73500"/>
                </a:xfrm>
                <a:custGeom>
                  <a:rect b="b" l="l" r="r" t="t"/>
                  <a:pathLst>
                    <a:path extrusionOk="0" h="2940" w="3784">
                      <a:moveTo>
                        <a:pt x="1905" y="0"/>
                      </a:moveTo>
                      <a:cubicBezTo>
                        <a:pt x="0" y="0"/>
                        <a:pt x="0" y="2939"/>
                        <a:pt x="1905" y="2939"/>
                      </a:cubicBezTo>
                      <a:cubicBezTo>
                        <a:pt x="3783" y="2939"/>
                        <a:pt x="3783" y="0"/>
                        <a:pt x="1905"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4" name="Google Shape;1974;p18"/>
                <p:cNvSpPr/>
                <p:nvPr/>
              </p:nvSpPr>
              <p:spPr>
                <a:xfrm>
                  <a:off x="2267950" y="1818575"/>
                  <a:ext cx="80300" cy="79625"/>
                </a:xfrm>
                <a:custGeom>
                  <a:rect b="b" l="l" r="r" t="t"/>
                  <a:pathLst>
                    <a:path extrusionOk="0" h="3185" w="3212">
                      <a:moveTo>
                        <a:pt x="1742" y="1"/>
                      </a:moveTo>
                      <a:lnTo>
                        <a:pt x="1361" y="55"/>
                      </a:lnTo>
                      <a:cubicBezTo>
                        <a:pt x="1116" y="137"/>
                        <a:pt x="899" y="246"/>
                        <a:pt x="708" y="436"/>
                      </a:cubicBezTo>
                      <a:lnTo>
                        <a:pt x="463" y="654"/>
                      </a:lnTo>
                      <a:cubicBezTo>
                        <a:pt x="327" y="790"/>
                        <a:pt x="218" y="953"/>
                        <a:pt x="164" y="1144"/>
                      </a:cubicBezTo>
                      <a:cubicBezTo>
                        <a:pt x="1" y="1498"/>
                        <a:pt x="1" y="1906"/>
                        <a:pt x="164" y="2260"/>
                      </a:cubicBezTo>
                      <a:cubicBezTo>
                        <a:pt x="218" y="2450"/>
                        <a:pt x="327" y="2613"/>
                        <a:pt x="463" y="2749"/>
                      </a:cubicBezTo>
                      <a:lnTo>
                        <a:pt x="763" y="2967"/>
                      </a:lnTo>
                      <a:cubicBezTo>
                        <a:pt x="1008" y="3103"/>
                        <a:pt x="1252" y="3185"/>
                        <a:pt x="1525" y="3185"/>
                      </a:cubicBezTo>
                      <a:lnTo>
                        <a:pt x="1906" y="3130"/>
                      </a:lnTo>
                      <a:cubicBezTo>
                        <a:pt x="2151" y="3049"/>
                        <a:pt x="2368" y="2913"/>
                        <a:pt x="2559" y="2749"/>
                      </a:cubicBezTo>
                      <a:lnTo>
                        <a:pt x="2776" y="2505"/>
                      </a:lnTo>
                      <a:cubicBezTo>
                        <a:pt x="2913" y="2368"/>
                        <a:pt x="3021" y="2205"/>
                        <a:pt x="3076" y="2042"/>
                      </a:cubicBezTo>
                      <a:cubicBezTo>
                        <a:pt x="3185" y="1851"/>
                        <a:pt x="3212" y="1661"/>
                        <a:pt x="3212" y="1470"/>
                      </a:cubicBezTo>
                      <a:cubicBezTo>
                        <a:pt x="3212" y="1280"/>
                        <a:pt x="3185" y="1089"/>
                        <a:pt x="3076" y="899"/>
                      </a:cubicBezTo>
                      <a:cubicBezTo>
                        <a:pt x="3021" y="736"/>
                        <a:pt x="2913" y="572"/>
                        <a:pt x="2776" y="436"/>
                      </a:cubicBezTo>
                      <a:lnTo>
                        <a:pt x="2477" y="219"/>
                      </a:lnTo>
                      <a:cubicBezTo>
                        <a:pt x="2259" y="82"/>
                        <a:pt x="2014" y="1"/>
                        <a:pt x="1742"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5" name="Google Shape;1975;p18"/>
                <p:cNvSpPr/>
                <p:nvPr/>
              </p:nvSpPr>
              <p:spPr>
                <a:xfrm>
                  <a:off x="2265225" y="1651200"/>
                  <a:ext cx="99350" cy="84425"/>
                </a:xfrm>
                <a:custGeom>
                  <a:rect b="b" l="l" r="r" t="t"/>
                  <a:pathLst>
                    <a:path extrusionOk="0" h="3377" w="3974">
                      <a:moveTo>
                        <a:pt x="2325" y="0"/>
                      </a:moveTo>
                      <a:cubicBezTo>
                        <a:pt x="2071" y="0"/>
                        <a:pt x="1821" y="66"/>
                        <a:pt x="1606" y="192"/>
                      </a:cubicBezTo>
                      <a:lnTo>
                        <a:pt x="899" y="654"/>
                      </a:lnTo>
                      <a:cubicBezTo>
                        <a:pt x="572" y="845"/>
                        <a:pt x="327" y="1171"/>
                        <a:pt x="218" y="1525"/>
                      </a:cubicBezTo>
                      <a:cubicBezTo>
                        <a:pt x="1" y="2314"/>
                        <a:pt x="463" y="3104"/>
                        <a:pt x="1225" y="3321"/>
                      </a:cubicBezTo>
                      <a:cubicBezTo>
                        <a:pt x="1356" y="3359"/>
                        <a:pt x="1490" y="3377"/>
                        <a:pt x="1624" y="3377"/>
                      </a:cubicBezTo>
                      <a:cubicBezTo>
                        <a:pt x="1880" y="3377"/>
                        <a:pt x="2136" y="3310"/>
                        <a:pt x="2368" y="3185"/>
                      </a:cubicBezTo>
                      <a:lnTo>
                        <a:pt x="3076" y="2723"/>
                      </a:lnTo>
                      <a:cubicBezTo>
                        <a:pt x="3403" y="2532"/>
                        <a:pt x="3647" y="2205"/>
                        <a:pt x="3756" y="1852"/>
                      </a:cubicBezTo>
                      <a:cubicBezTo>
                        <a:pt x="3974" y="1062"/>
                        <a:pt x="3511" y="246"/>
                        <a:pt x="2722" y="56"/>
                      </a:cubicBezTo>
                      <a:cubicBezTo>
                        <a:pt x="2591" y="18"/>
                        <a:pt x="2457" y="0"/>
                        <a:pt x="2325"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6" name="Google Shape;1976;p18"/>
                <p:cNvSpPr/>
                <p:nvPr/>
              </p:nvSpPr>
              <p:spPr>
                <a:xfrm>
                  <a:off x="2418300" y="1899550"/>
                  <a:ext cx="81675" cy="79625"/>
                </a:xfrm>
                <a:custGeom>
                  <a:rect b="b" l="l" r="r" t="t"/>
                  <a:pathLst>
                    <a:path extrusionOk="0" h="3185" w="3267">
                      <a:moveTo>
                        <a:pt x="1770" y="0"/>
                      </a:moveTo>
                      <a:lnTo>
                        <a:pt x="1362" y="55"/>
                      </a:lnTo>
                      <a:cubicBezTo>
                        <a:pt x="1117" y="136"/>
                        <a:pt x="899" y="272"/>
                        <a:pt x="708" y="436"/>
                      </a:cubicBezTo>
                      <a:lnTo>
                        <a:pt x="491" y="681"/>
                      </a:lnTo>
                      <a:cubicBezTo>
                        <a:pt x="355" y="790"/>
                        <a:pt x="246" y="953"/>
                        <a:pt x="191" y="1143"/>
                      </a:cubicBezTo>
                      <a:cubicBezTo>
                        <a:pt x="1" y="1497"/>
                        <a:pt x="1" y="1905"/>
                        <a:pt x="191" y="2286"/>
                      </a:cubicBezTo>
                      <a:cubicBezTo>
                        <a:pt x="246" y="2450"/>
                        <a:pt x="355" y="2613"/>
                        <a:pt x="491" y="2749"/>
                      </a:cubicBezTo>
                      <a:lnTo>
                        <a:pt x="790" y="2967"/>
                      </a:lnTo>
                      <a:cubicBezTo>
                        <a:pt x="1008" y="3103"/>
                        <a:pt x="1253" y="3184"/>
                        <a:pt x="1525" y="3184"/>
                      </a:cubicBezTo>
                      <a:lnTo>
                        <a:pt x="1906" y="3130"/>
                      </a:lnTo>
                      <a:cubicBezTo>
                        <a:pt x="2151" y="3048"/>
                        <a:pt x="2396" y="2939"/>
                        <a:pt x="2559" y="2749"/>
                      </a:cubicBezTo>
                      <a:lnTo>
                        <a:pt x="2804" y="2504"/>
                      </a:lnTo>
                      <a:cubicBezTo>
                        <a:pt x="2940" y="2395"/>
                        <a:pt x="3049" y="2232"/>
                        <a:pt x="3103" y="2041"/>
                      </a:cubicBezTo>
                      <a:cubicBezTo>
                        <a:pt x="3267" y="1688"/>
                        <a:pt x="3267" y="1279"/>
                        <a:pt x="3103" y="898"/>
                      </a:cubicBezTo>
                      <a:cubicBezTo>
                        <a:pt x="3049" y="735"/>
                        <a:pt x="2940" y="572"/>
                        <a:pt x="2804" y="436"/>
                      </a:cubicBezTo>
                      <a:lnTo>
                        <a:pt x="2505" y="218"/>
                      </a:lnTo>
                      <a:cubicBezTo>
                        <a:pt x="2260" y="82"/>
                        <a:pt x="2015" y="0"/>
                        <a:pt x="1770"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7" name="Google Shape;1977;p18"/>
                <p:cNvSpPr/>
                <p:nvPr/>
              </p:nvSpPr>
              <p:spPr>
                <a:xfrm>
                  <a:off x="2409475" y="2062150"/>
                  <a:ext cx="94575" cy="73500"/>
                </a:xfrm>
                <a:custGeom>
                  <a:rect b="b" l="l" r="r" t="t"/>
                  <a:pathLst>
                    <a:path extrusionOk="0" h="2940" w="3783">
                      <a:moveTo>
                        <a:pt x="1878" y="1"/>
                      </a:moveTo>
                      <a:cubicBezTo>
                        <a:pt x="0" y="1"/>
                        <a:pt x="0" y="2940"/>
                        <a:pt x="1878" y="2940"/>
                      </a:cubicBezTo>
                      <a:cubicBezTo>
                        <a:pt x="3756" y="2940"/>
                        <a:pt x="3783" y="1"/>
                        <a:pt x="1878"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8" name="Google Shape;1978;p18"/>
                <p:cNvSpPr/>
                <p:nvPr/>
              </p:nvSpPr>
              <p:spPr>
                <a:xfrm>
                  <a:off x="2357075" y="2143125"/>
                  <a:ext cx="95275" cy="73500"/>
                </a:xfrm>
                <a:custGeom>
                  <a:rect b="b" l="l" r="r" t="t"/>
                  <a:pathLst>
                    <a:path extrusionOk="0" h="2940" w="3811">
                      <a:moveTo>
                        <a:pt x="1906" y="0"/>
                      </a:moveTo>
                      <a:cubicBezTo>
                        <a:pt x="28" y="0"/>
                        <a:pt x="1" y="2939"/>
                        <a:pt x="1906" y="2939"/>
                      </a:cubicBezTo>
                      <a:cubicBezTo>
                        <a:pt x="3783" y="2939"/>
                        <a:pt x="3811" y="0"/>
                        <a:pt x="1906"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1979" name="Google Shape;1979;p18"/>
            <p:cNvGrpSpPr/>
            <p:nvPr/>
          </p:nvGrpSpPr>
          <p:grpSpPr>
            <a:xfrm rot="10800000">
              <a:off x="308909" y="4862261"/>
              <a:ext cx="909484" cy="266789"/>
              <a:chOff x="2563444" y="7"/>
              <a:chExt cx="874167" cy="256429"/>
            </a:xfrm>
          </p:grpSpPr>
          <p:sp>
            <p:nvSpPr>
              <p:cNvPr id="1980" name="Google Shape;1980;p18"/>
              <p:cNvSpPr/>
              <p:nvPr/>
            </p:nvSpPr>
            <p:spPr>
              <a:xfrm>
                <a:off x="2977829" y="1035"/>
                <a:ext cx="100861" cy="255401"/>
              </a:xfrm>
              <a:custGeom>
                <a:rect b="b" l="l" r="r" t="t"/>
                <a:pathLst>
                  <a:path extrusionOk="0" h="8450" w="3337">
                    <a:moveTo>
                      <a:pt x="0" y="0"/>
                    </a:moveTo>
                    <a:lnTo>
                      <a:pt x="0" y="634"/>
                    </a:lnTo>
                    <a:cubicBezTo>
                      <a:pt x="34" y="1601"/>
                      <a:pt x="34" y="2535"/>
                      <a:pt x="67" y="3503"/>
                    </a:cubicBezTo>
                    <a:cubicBezTo>
                      <a:pt x="100" y="4437"/>
                      <a:pt x="67" y="5337"/>
                      <a:pt x="167" y="6238"/>
                    </a:cubicBezTo>
                    <a:cubicBezTo>
                      <a:pt x="134" y="6972"/>
                      <a:pt x="467" y="7706"/>
                      <a:pt x="1068" y="8173"/>
                    </a:cubicBezTo>
                    <a:cubicBezTo>
                      <a:pt x="1314" y="8357"/>
                      <a:pt x="1610" y="8450"/>
                      <a:pt x="1903" y="8450"/>
                    </a:cubicBezTo>
                    <a:cubicBezTo>
                      <a:pt x="2246" y="8450"/>
                      <a:pt x="2584" y="8324"/>
                      <a:pt x="2836" y="8073"/>
                    </a:cubicBezTo>
                    <a:cubicBezTo>
                      <a:pt x="3336" y="7506"/>
                      <a:pt x="3236" y="6638"/>
                      <a:pt x="3203" y="5938"/>
                    </a:cubicBezTo>
                    <a:cubicBezTo>
                      <a:pt x="3203" y="5004"/>
                      <a:pt x="3169" y="4070"/>
                      <a:pt x="3136" y="3102"/>
                    </a:cubicBezTo>
                    <a:cubicBezTo>
                      <a:pt x="3103" y="2068"/>
                      <a:pt x="3069" y="1034"/>
                      <a:pt x="3069" y="0"/>
                    </a:cubicBezTo>
                    <a:lnTo>
                      <a:pt x="2602" y="0"/>
                    </a:lnTo>
                    <a:cubicBezTo>
                      <a:pt x="2669" y="1201"/>
                      <a:pt x="2702" y="2435"/>
                      <a:pt x="2736" y="3636"/>
                    </a:cubicBezTo>
                    <a:cubicBezTo>
                      <a:pt x="2736" y="4237"/>
                      <a:pt x="2769" y="4804"/>
                      <a:pt x="2802" y="5371"/>
                    </a:cubicBezTo>
                    <a:cubicBezTo>
                      <a:pt x="2802" y="5904"/>
                      <a:pt x="2836" y="6405"/>
                      <a:pt x="2802" y="6905"/>
                    </a:cubicBezTo>
                    <a:cubicBezTo>
                      <a:pt x="2836" y="7305"/>
                      <a:pt x="2636" y="7706"/>
                      <a:pt x="2302" y="7906"/>
                    </a:cubicBezTo>
                    <a:cubicBezTo>
                      <a:pt x="2176" y="7952"/>
                      <a:pt x="2050" y="7974"/>
                      <a:pt x="1927" y="7974"/>
                    </a:cubicBezTo>
                    <a:cubicBezTo>
                      <a:pt x="1691" y="7974"/>
                      <a:pt x="1465" y="7892"/>
                      <a:pt x="1268" y="7739"/>
                    </a:cubicBezTo>
                    <a:cubicBezTo>
                      <a:pt x="501" y="7139"/>
                      <a:pt x="634" y="5904"/>
                      <a:pt x="601" y="5037"/>
                    </a:cubicBezTo>
                    <a:cubicBezTo>
                      <a:pt x="567" y="3903"/>
                      <a:pt x="534" y="2769"/>
                      <a:pt x="501" y="1601"/>
                    </a:cubicBezTo>
                    <a:cubicBezTo>
                      <a:pt x="501" y="1068"/>
                      <a:pt x="467" y="534"/>
                      <a:pt x="46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1" name="Google Shape;1981;p18"/>
              <p:cNvSpPr/>
              <p:nvPr/>
            </p:nvSpPr>
            <p:spPr>
              <a:xfrm>
                <a:off x="3416394" y="7"/>
                <a:ext cx="21218" cy="240742"/>
              </a:xfrm>
              <a:custGeom>
                <a:rect b="b" l="l" r="r" t="t"/>
                <a:pathLst>
                  <a:path extrusionOk="0" h="7965" w="702">
                    <a:moveTo>
                      <a:pt x="201" y="1"/>
                    </a:moveTo>
                    <a:cubicBezTo>
                      <a:pt x="134" y="2603"/>
                      <a:pt x="67" y="5171"/>
                      <a:pt x="1" y="7740"/>
                    </a:cubicBezTo>
                    <a:cubicBezTo>
                      <a:pt x="17" y="7890"/>
                      <a:pt x="142" y="7965"/>
                      <a:pt x="268" y="7965"/>
                    </a:cubicBezTo>
                    <a:cubicBezTo>
                      <a:pt x="393" y="7965"/>
                      <a:pt x="518" y="7890"/>
                      <a:pt x="534" y="7740"/>
                    </a:cubicBezTo>
                    <a:cubicBezTo>
                      <a:pt x="601" y="5171"/>
                      <a:pt x="634" y="2603"/>
                      <a:pt x="70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2" name="Google Shape;1982;p18"/>
              <p:cNvSpPr/>
              <p:nvPr/>
            </p:nvSpPr>
            <p:spPr>
              <a:xfrm>
                <a:off x="3118980" y="7"/>
                <a:ext cx="110926" cy="250837"/>
              </a:xfrm>
              <a:custGeom>
                <a:rect b="b" l="l" r="r" t="t"/>
                <a:pathLst>
                  <a:path extrusionOk="0" h="8299" w="3670">
                    <a:moveTo>
                      <a:pt x="567" y="1"/>
                    </a:moveTo>
                    <a:cubicBezTo>
                      <a:pt x="501" y="1335"/>
                      <a:pt x="434" y="2669"/>
                      <a:pt x="334" y="3970"/>
                    </a:cubicBezTo>
                    <a:cubicBezTo>
                      <a:pt x="234" y="5238"/>
                      <a:pt x="0" y="6706"/>
                      <a:pt x="834" y="7773"/>
                    </a:cubicBezTo>
                    <a:cubicBezTo>
                      <a:pt x="1111" y="8105"/>
                      <a:pt x="1501" y="8299"/>
                      <a:pt x="1931" y="8299"/>
                    </a:cubicBezTo>
                    <a:cubicBezTo>
                      <a:pt x="2020" y="8299"/>
                      <a:pt x="2110" y="8291"/>
                      <a:pt x="2202" y="8273"/>
                    </a:cubicBezTo>
                    <a:cubicBezTo>
                      <a:pt x="2769" y="8107"/>
                      <a:pt x="3203" y="7673"/>
                      <a:pt x="3369" y="7106"/>
                    </a:cubicBezTo>
                    <a:cubicBezTo>
                      <a:pt x="3570" y="6472"/>
                      <a:pt x="3670" y="5805"/>
                      <a:pt x="3636" y="5138"/>
                    </a:cubicBezTo>
                    <a:cubicBezTo>
                      <a:pt x="3670" y="4204"/>
                      <a:pt x="3670" y="3270"/>
                      <a:pt x="3636" y="2336"/>
                    </a:cubicBezTo>
                    <a:cubicBezTo>
                      <a:pt x="3636" y="1569"/>
                      <a:pt x="3603" y="768"/>
                      <a:pt x="3603" y="1"/>
                    </a:cubicBezTo>
                    <a:lnTo>
                      <a:pt x="3169" y="1"/>
                    </a:lnTo>
                    <a:cubicBezTo>
                      <a:pt x="3169" y="368"/>
                      <a:pt x="3169" y="735"/>
                      <a:pt x="3203" y="1068"/>
                    </a:cubicBezTo>
                    <a:cubicBezTo>
                      <a:pt x="3203" y="2202"/>
                      <a:pt x="3236" y="3337"/>
                      <a:pt x="3203" y="4471"/>
                    </a:cubicBezTo>
                    <a:cubicBezTo>
                      <a:pt x="3203" y="5305"/>
                      <a:pt x="3236" y="6239"/>
                      <a:pt x="2902" y="7039"/>
                    </a:cubicBezTo>
                    <a:cubicBezTo>
                      <a:pt x="2718" y="7462"/>
                      <a:pt x="2344" y="7863"/>
                      <a:pt x="1883" y="7863"/>
                    </a:cubicBezTo>
                    <a:cubicBezTo>
                      <a:pt x="1761" y="7863"/>
                      <a:pt x="1633" y="7836"/>
                      <a:pt x="1501" y="7773"/>
                    </a:cubicBezTo>
                    <a:cubicBezTo>
                      <a:pt x="901" y="7439"/>
                      <a:pt x="768" y="6672"/>
                      <a:pt x="701" y="6105"/>
                    </a:cubicBezTo>
                    <a:cubicBezTo>
                      <a:pt x="667" y="5171"/>
                      <a:pt x="701" y="4271"/>
                      <a:pt x="834" y="3337"/>
                    </a:cubicBezTo>
                    <a:cubicBezTo>
                      <a:pt x="901" y="2236"/>
                      <a:pt x="968" y="1102"/>
                      <a:pt x="1034"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3" name="Google Shape;1983;p18"/>
              <p:cNvSpPr/>
              <p:nvPr/>
            </p:nvSpPr>
            <p:spPr>
              <a:xfrm>
                <a:off x="2563444" y="1035"/>
                <a:ext cx="85718" cy="251835"/>
              </a:xfrm>
              <a:custGeom>
                <a:rect b="b" l="l" r="r" t="t"/>
                <a:pathLst>
                  <a:path extrusionOk="0" h="8332" w="2836">
                    <a:moveTo>
                      <a:pt x="1" y="0"/>
                    </a:moveTo>
                    <a:cubicBezTo>
                      <a:pt x="1" y="367"/>
                      <a:pt x="34" y="734"/>
                      <a:pt x="67" y="1101"/>
                    </a:cubicBezTo>
                    <a:cubicBezTo>
                      <a:pt x="101" y="2068"/>
                      <a:pt x="134" y="3036"/>
                      <a:pt x="167" y="4003"/>
                    </a:cubicBezTo>
                    <a:cubicBezTo>
                      <a:pt x="167" y="4470"/>
                      <a:pt x="167" y="4937"/>
                      <a:pt x="201" y="5404"/>
                    </a:cubicBezTo>
                    <a:cubicBezTo>
                      <a:pt x="201" y="5871"/>
                      <a:pt x="201" y="6238"/>
                      <a:pt x="267" y="6672"/>
                    </a:cubicBezTo>
                    <a:cubicBezTo>
                      <a:pt x="367" y="7339"/>
                      <a:pt x="668" y="8006"/>
                      <a:pt x="1335" y="8239"/>
                    </a:cubicBezTo>
                    <a:cubicBezTo>
                      <a:pt x="1477" y="8302"/>
                      <a:pt x="1622" y="8332"/>
                      <a:pt x="1764" y="8332"/>
                    </a:cubicBezTo>
                    <a:cubicBezTo>
                      <a:pt x="2222" y="8332"/>
                      <a:pt x="2642" y="8023"/>
                      <a:pt x="2769" y="7539"/>
                    </a:cubicBezTo>
                    <a:cubicBezTo>
                      <a:pt x="2836" y="7139"/>
                      <a:pt x="2836" y="6738"/>
                      <a:pt x="2769" y="6338"/>
                    </a:cubicBezTo>
                    <a:lnTo>
                      <a:pt x="2669" y="4937"/>
                    </a:lnTo>
                    <a:cubicBezTo>
                      <a:pt x="2636" y="3970"/>
                      <a:pt x="2569" y="3002"/>
                      <a:pt x="2502" y="2068"/>
                    </a:cubicBezTo>
                    <a:cubicBezTo>
                      <a:pt x="2469" y="1368"/>
                      <a:pt x="2436" y="667"/>
                      <a:pt x="2402" y="0"/>
                    </a:cubicBezTo>
                    <a:lnTo>
                      <a:pt x="2069" y="0"/>
                    </a:lnTo>
                    <a:lnTo>
                      <a:pt x="2302" y="4303"/>
                    </a:lnTo>
                    <a:cubicBezTo>
                      <a:pt x="2336" y="5037"/>
                      <a:pt x="2369" y="5804"/>
                      <a:pt x="2436" y="6572"/>
                    </a:cubicBezTo>
                    <a:cubicBezTo>
                      <a:pt x="2436" y="7039"/>
                      <a:pt x="2569" y="7872"/>
                      <a:pt x="1902" y="7939"/>
                    </a:cubicBezTo>
                    <a:cubicBezTo>
                      <a:pt x="1879" y="7941"/>
                      <a:pt x="1857" y="7941"/>
                      <a:pt x="1835" y="7941"/>
                    </a:cubicBezTo>
                    <a:cubicBezTo>
                      <a:pt x="1329" y="7941"/>
                      <a:pt x="896" y="7584"/>
                      <a:pt x="768" y="7105"/>
                    </a:cubicBezTo>
                    <a:cubicBezTo>
                      <a:pt x="634" y="6471"/>
                      <a:pt x="568" y="5838"/>
                      <a:pt x="568" y="5171"/>
                    </a:cubicBezTo>
                    <a:cubicBezTo>
                      <a:pt x="501" y="3669"/>
                      <a:pt x="434" y="2168"/>
                      <a:pt x="367" y="667"/>
                    </a:cubicBezTo>
                    <a:cubicBezTo>
                      <a:pt x="367" y="434"/>
                      <a:pt x="367" y="200"/>
                      <a:pt x="33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4" name="Google Shape;1984;p18"/>
              <p:cNvSpPr/>
              <p:nvPr/>
            </p:nvSpPr>
            <p:spPr>
              <a:xfrm>
                <a:off x="3280290" y="7"/>
                <a:ext cx="91763" cy="244581"/>
              </a:xfrm>
              <a:custGeom>
                <a:rect b="b" l="l" r="r" t="t"/>
                <a:pathLst>
                  <a:path extrusionOk="0" h="8092" w="3036">
                    <a:moveTo>
                      <a:pt x="2569" y="1"/>
                    </a:moveTo>
                    <a:lnTo>
                      <a:pt x="2536" y="668"/>
                    </a:lnTo>
                    <a:cubicBezTo>
                      <a:pt x="2469" y="1835"/>
                      <a:pt x="2436" y="3003"/>
                      <a:pt x="2335" y="4170"/>
                    </a:cubicBezTo>
                    <a:cubicBezTo>
                      <a:pt x="2302" y="4738"/>
                      <a:pt x="2269" y="5338"/>
                      <a:pt x="2235" y="5905"/>
                    </a:cubicBezTo>
                    <a:cubicBezTo>
                      <a:pt x="2235" y="6339"/>
                      <a:pt x="2169" y="6772"/>
                      <a:pt x="2035" y="7173"/>
                    </a:cubicBezTo>
                    <a:cubicBezTo>
                      <a:pt x="1954" y="7391"/>
                      <a:pt x="1761" y="7608"/>
                      <a:pt x="1529" y="7608"/>
                    </a:cubicBezTo>
                    <a:cubicBezTo>
                      <a:pt x="1477" y="7608"/>
                      <a:pt x="1423" y="7597"/>
                      <a:pt x="1368" y="7573"/>
                    </a:cubicBezTo>
                    <a:cubicBezTo>
                      <a:pt x="1101" y="7406"/>
                      <a:pt x="901" y="7139"/>
                      <a:pt x="834" y="6839"/>
                    </a:cubicBezTo>
                    <a:cubicBezTo>
                      <a:pt x="701" y="6405"/>
                      <a:pt x="634" y="5972"/>
                      <a:pt x="634" y="5538"/>
                    </a:cubicBezTo>
                    <a:cubicBezTo>
                      <a:pt x="601" y="4971"/>
                      <a:pt x="568" y="4404"/>
                      <a:pt x="534" y="3837"/>
                    </a:cubicBezTo>
                    <a:cubicBezTo>
                      <a:pt x="501" y="2569"/>
                      <a:pt x="501" y="1302"/>
                      <a:pt x="501" y="34"/>
                    </a:cubicBezTo>
                    <a:lnTo>
                      <a:pt x="34" y="34"/>
                    </a:lnTo>
                    <a:lnTo>
                      <a:pt x="34" y="468"/>
                    </a:lnTo>
                    <a:cubicBezTo>
                      <a:pt x="0" y="2336"/>
                      <a:pt x="34" y="4237"/>
                      <a:pt x="167" y="6105"/>
                    </a:cubicBezTo>
                    <a:cubicBezTo>
                      <a:pt x="201" y="6706"/>
                      <a:pt x="434" y="7306"/>
                      <a:pt x="834" y="7806"/>
                    </a:cubicBezTo>
                    <a:cubicBezTo>
                      <a:pt x="1025" y="7997"/>
                      <a:pt x="1274" y="8091"/>
                      <a:pt x="1524" y="8091"/>
                    </a:cubicBezTo>
                    <a:cubicBezTo>
                      <a:pt x="1843" y="8091"/>
                      <a:pt x="2163" y="7939"/>
                      <a:pt x="2369" y="7640"/>
                    </a:cubicBezTo>
                    <a:cubicBezTo>
                      <a:pt x="2536" y="7373"/>
                      <a:pt x="2636" y="7073"/>
                      <a:pt x="2669" y="6772"/>
                    </a:cubicBezTo>
                    <a:cubicBezTo>
                      <a:pt x="2702" y="6339"/>
                      <a:pt x="2736" y="5938"/>
                      <a:pt x="2769" y="5505"/>
                    </a:cubicBezTo>
                    <a:cubicBezTo>
                      <a:pt x="2836" y="4571"/>
                      <a:pt x="2869" y="3603"/>
                      <a:pt x="2936" y="2636"/>
                    </a:cubicBezTo>
                    <a:cubicBezTo>
                      <a:pt x="2969" y="1769"/>
                      <a:pt x="3003" y="901"/>
                      <a:pt x="3036"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5" name="Google Shape;1985;p18"/>
              <p:cNvSpPr/>
              <p:nvPr/>
            </p:nvSpPr>
            <p:spPr>
              <a:xfrm>
                <a:off x="2840698" y="7"/>
                <a:ext cx="93788" cy="254102"/>
              </a:xfrm>
              <a:custGeom>
                <a:rect b="b" l="l" r="r" t="t"/>
                <a:pathLst>
                  <a:path extrusionOk="0" h="8407" w="3103">
                    <a:moveTo>
                      <a:pt x="1" y="1"/>
                    </a:moveTo>
                    <a:cubicBezTo>
                      <a:pt x="67" y="701"/>
                      <a:pt x="101" y="1368"/>
                      <a:pt x="168" y="2069"/>
                    </a:cubicBezTo>
                    <a:cubicBezTo>
                      <a:pt x="268" y="3003"/>
                      <a:pt x="368" y="3937"/>
                      <a:pt x="468" y="4871"/>
                    </a:cubicBezTo>
                    <a:cubicBezTo>
                      <a:pt x="534" y="5371"/>
                      <a:pt x="568" y="5838"/>
                      <a:pt x="635" y="6305"/>
                    </a:cubicBezTo>
                    <a:cubicBezTo>
                      <a:pt x="668" y="6639"/>
                      <a:pt x="735" y="6939"/>
                      <a:pt x="835" y="7273"/>
                    </a:cubicBezTo>
                    <a:cubicBezTo>
                      <a:pt x="1001" y="7773"/>
                      <a:pt x="1402" y="8407"/>
                      <a:pt x="2002" y="8407"/>
                    </a:cubicBezTo>
                    <a:cubicBezTo>
                      <a:pt x="2302" y="8407"/>
                      <a:pt x="2569" y="7906"/>
                      <a:pt x="2703" y="7706"/>
                    </a:cubicBezTo>
                    <a:cubicBezTo>
                      <a:pt x="2836" y="7373"/>
                      <a:pt x="2970" y="7039"/>
                      <a:pt x="3003" y="6706"/>
                    </a:cubicBezTo>
                    <a:cubicBezTo>
                      <a:pt x="3103" y="5972"/>
                      <a:pt x="3103" y="5205"/>
                      <a:pt x="3003" y="4471"/>
                    </a:cubicBezTo>
                    <a:cubicBezTo>
                      <a:pt x="2936" y="3503"/>
                      <a:pt x="2869" y="2569"/>
                      <a:pt x="2803" y="1635"/>
                    </a:cubicBezTo>
                    <a:lnTo>
                      <a:pt x="2703" y="1"/>
                    </a:lnTo>
                    <a:lnTo>
                      <a:pt x="2269" y="1"/>
                    </a:lnTo>
                    <a:cubicBezTo>
                      <a:pt x="2302" y="935"/>
                      <a:pt x="2369" y="1869"/>
                      <a:pt x="2436" y="2769"/>
                    </a:cubicBezTo>
                    <a:cubicBezTo>
                      <a:pt x="2503" y="3770"/>
                      <a:pt x="2636" y="4804"/>
                      <a:pt x="2636" y="5805"/>
                    </a:cubicBezTo>
                    <a:cubicBezTo>
                      <a:pt x="2669" y="6572"/>
                      <a:pt x="2436" y="7339"/>
                      <a:pt x="1969" y="7940"/>
                    </a:cubicBezTo>
                    <a:cubicBezTo>
                      <a:pt x="1535" y="7840"/>
                      <a:pt x="1335" y="7406"/>
                      <a:pt x="1235" y="7039"/>
                    </a:cubicBezTo>
                    <a:cubicBezTo>
                      <a:pt x="1102" y="6439"/>
                      <a:pt x="1001" y="5838"/>
                      <a:pt x="968" y="5238"/>
                    </a:cubicBezTo>
                    <a:cubicBezTo>
                      <a:pt x="801" y="3737"/>
                      <a:pt x="668" y="2236"/>
                      <a:pt x="501" y="735"/>
                    </a:cubicBezTo>
                    <a:cubicBezTo>
                      <a:pt x="501" y="501"/>
                      <a:pt x="468" y="268"/>
                      <a:pt x="434"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6" name="Google Shape;1986;p18"/>
              <p:cNvSpPr/>
              <p:nvPr/>
            </p:nvSpPr>
            <p:spPr>
              <a:xfrm>
                <a:off x="2682410" y="1035"/>
                <a:ext cx="106906" cy="236269"/>
              </a:xfrm>
              <a:custGeom>
                <a:rect b="b" l="l" r="r" t="t"/>
                <a:pathLst>
                  <a:path extrusionOk="0" h="7817" w="3537">
                    <a:moveTo>
                      <a:pt x="1" y="0"/>
                    </a:moveTo>
                    <a:cubicBezTo>
                      <a:pt x="67" y="834"/>
                      <a:pt x="134" y="1668"/>
                      <a:pt x="234" y="2502"/>
                    </a:cubicBezTo>
                    <a:cubicBezTo>
                      <a:pt x="334" y="3436"/>
                      <a:pt x="434" y="4370"/>
                      <a:pt x="534" y="5304"/>
                    </a:cubicBezTo>
                    <a:cubicBezTo>
                      <a:pt x="634" y="6038"/>
                      <a:pt x="701" y="6905"/>
                      <a:pt x="1302" y="7439"/>
                    </a:cubicBezTo>
                    <a:cubicBezTo>
                      <a:pt x="1553" y="7690"/>
                      <a:pt x="1892" y="7816"/>
                      <a:pt x="2229" y="7816"/>
                    </a:cubicBezTo>
                    <a:cubicBezTo>
                      <a:pt x="2517" y="7816"/>
                      <a:pt x="2805" y="7724"/>
                      <a:pt x="3036" y="7539"/>
                    </a:cubicBezTo>
                    <a:cubicBezTo>
                      <a:pt x="3537" y="7072"/>
                      <a:pt x="3503" y="6305"/>
                      <a:pt x="3436" y="5671"/>
                    </a:cubicBezTo>
                    <a:cubicBezTo>
                      <a:pt x="3236" y="3770"/>
                      <a:pt x="3070" y="1868"/>
                      <a:pt x="2936" y="0"/>
                    </a:cubicBezTo>
                    <a:lnTo>
                      <a:pt x="2603" y="0"/>
                    </a:lnTo>
                    <a:cubicBezTo>
                      <a:pt x="2736" y="1801"/>
                      <a:pt x="2903" y="3636"/>
                      <a:pt x="3070" y="5471"/>
                    </a:cubicBezTo>
                    <a:cubicBezTo>
                      <a:pt x="3103" y="5971"/>
                      <a:pt x="3203" y="6638"/>
                      <a:pt x="2903" y="7105"/>
                    </a:cubicBezTo>
                    <a:cubicBezTo>
                      <a:pt x="2743" y="7318"/>
                      <a:pt x="2488" y="7428"/>
                      <a:pt x="2230" y="7428"/>
                    </a:cubicBezTo>
                    <a:cubicBezTo>
                      <a:pt x="2003" y="7428"/>
                      <a:pt x="1773" y="7343"/>
                      <a:pt x="1602" y="7172"/>
                    </a:cubicBezTo>
                    <a:cubicBezTo>
                      <a:pt x="1101" y="6738"/>
                      <a:pt x="1035" y="6038"/>
                      <a:pt x="968" y="5437"/>
                    </a:cubicBezTo>
                    <a:cubicBezTo>
                      <a:pt x="868" y="4704"/>
                      <a:pt x="801" y="3970"/>
                      <a:pt x="701" y="3236"/>
                    </a:cubicBezTo>
                    <a:cubicBezTo>
                      <a:pt x="601" y="2168"/>
                      <a:pt x="501" y="1068"/>
                      <a:pt x="40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987" name="Google Shape;1987;p18"/>
            <p:cNvGrpSpPr/>
            <p:nvPr/>
          </p:nvGrpSpPr>
          <p:grpSpPr>
            <a:xfrm>
              <a:off x="-21" y="1252996"/>
              <a:ext cx="630036" cy="1004622"/>
              <a:chOff x="1184187" y="1750276"/>
              <a:chExt cx="746134" cy="1189747"/>
            </a:xfrm>
          </p:grpSpPr>
          <p:sp>
            <p:nvSpPr>
              <p:cNvPr id="1988" name="Google Shape;1988;p18"/>
              <p:cNvSpPr/>
              <p:nvPr/>
            </p:nvSpPr>
            <p:spPr>
              <a:xfrm>
                <a:off x="1184187" y="1750276"/>
                <a:ext cx="739062" cy="1189747"/>
              </a:xfrm>
              <a:custGeom>
                <a:rect b="b" l="l" r="r" t="t"/>
                <a:pathLst>
                  <a:path extrusionOk="0" h="39363" w="24452">
                    <a:moveTo>
                      <a:pt x="12010" y="1"/>
                    </a:moveTo>
                    <a:cubicBezTo>
                      <a:pt x="12010" y="1"/>
                      <a:pt x="12009" y="1"/>
                      <a:pt x="12009" y="1"/>
                    </a:cubicBezTo>
                    <a:lnTo>
                      <a:pt x="12009" y="1"/>
                    </a:lnTo>
                    <a:cubicBezTo>
                      <a:pt x="12009" y="1"/>
                      <a:pt x="12010" y="1"/>
                      <a:pt x="12010" y="1"/>
                    </a:cubicBezTo>
                    <a:close/>
                    <a:moveTo>
                      <a:pt x="12009" y="1"/>
                    </a:moveTo>
                    <a:lnTo>
                      <a:pt x="12009" y="1"/>
                    </a:lnTo>
                    <a:cubicBezTo>
                      <a:pt x="9274" y="7840"/>
                      <a:pt x="7340" y="15912"/>
                      <a:pt x="6172" y="24118"/>
                    </a:cubicBezTo>
                    <a:cubicBezTo>
                      <a:pt x="4071" y="22350"/>
                      <a:pt x="2002" y="20549"/>
                      <a:pt x="1" y="18681"/>
                    </a:cubicBezTo>
                    <a:lnTo>
                      <a:pt x="1" y="18681"/>
                    </a:lnTo>
                    <a:lnTo>
                      <a:pt x="34" y="39362"/>
                    </a:lnTo>
                    <a:cubicBezTo>
                      <a:pt x="8207" y="32524"/>
                      <a:pt x="17380" y="24819"/>
                      <a:pt x="23318" y="19582"/>
                    </a:cubicBezTo>
                    <a:cubicBezTo>
                      <a:pt x="23885" y="19115"/>
                      <a:pt x="24452" y="18548"/>
                      <a:pt x="24418" y="17814"/>
                    </a:cubicBezTo>
                    <a:cubicBezTo>
                      <a:pt x="24418" y="17413"/>
                      <a:pt x="11545" y="1338"/>
                      <a:pt x="12009"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9" name="Google Shape;1989;p18"/>
              <p:cNvSpPr/>
              <p:nvPr/>
            </p:nvSpPr>
            <p:spPr>
              <a:xfrm>
                <a:off x="1626801" y="1870119"/>
                <a:ext cx="303519" cy="281727"/>
              </a:xfrm>
              <a:custGeom>
                <a:rect b="b" l="l" r="r" t="t"/>
                <a:pathLst>
                  <a:path extrusionOk="0" h="9321" w="10042">
                    <a:moveTo>
                      <a:pt x="3274" y="581"/>
                    </a:moveTo>
                    <a:cubicBezTo>
                      <a:pt x="3293" y="581"/>
                      <a:pt x="3314" y="589"/>
                      <a:pt x="3336" y="606"/>
                    </a:cubicBezTo>
                    <a:cubicBezTo>
                      <a:pt x="3437" y="673"/>
                      <a:pt x="3537" y="773"/>
                      <a:pt x="3637" y="873"/>
                    </a:cubicBezTo>
                    <a:lnTo>
                      <a:pt x="3970" y="1273"/>
                    </a:lnTo>
                    <a:lnTo>
                      <a:pt x="4604" y="2007"/>
                    </a:lnTo>
                    <a:cubicBezTo>
                      <a:pt x="5438" y="2974"/>
                      <a:pt x="6239" y="3975"/>
                      <a:pt x="7006" y="4976"/>
                    </a:cubicBezTo>
                    <a:cubicBezTo>
                      <a:pt x="7439" y="5543"/>
                      <a:pt x="7873" y="6143"/>
                      <a:pt x="8307" y="6710"/>
                    </a:cubicBezTo>
                    <a:cubicBezTo>
                      <a:pt x="8507" y="7010"/>
                      <a:pt x="8707" y="7277"/>
                      <a:pt x="8940" y="7578"/>
                    </a:cubicBezTo>
                    <a:cubicBezTo>
                      <a:pt x="9049" y="7741"/>
                      <a:pt x="9225" y="7993"/>
                      <a:pt x="9213" y="8225"/>
                    </a:cubicBezTo>
                    <a:lnTo>
                      <a:pt x="9213" y="8225"/>
                    </a:lnTo>
                    <a:cubicBezTo>
                      <a:pt x="8380" y="8157"/>
                      <a:pt x="7547" y="8120"/>
                      <a:pt x="6714" y="8120"/>
                    </a:cubicBezTo>
                    <a:cubicBezTo>
                      <a:pt x="6122" y="8120"/>
                      <a:pt x="5530" y="8138"/>
                      <a:pt x="4938" y="8178"/>
                    </a:cubicBezTo>
                    <a:cubicBezTo>
                      <a:pt x="4204" y="8211"/>
                      <a:pt x="3470" y="8278"/>
                      <a:pt x="2736" y="8378"/>
                    </a:cubicBezTo>
                    <a:cubicBezTo>
                      <a:pt x="2062" y="8466"/>
                      <a:pt x="1414" y="8580"/>
                      <a:pt x="768" y="8764"/>
                    </a:cubicBezTo>
                    <a:lnTo>
                      <a:pt x="768" y="8764"/>
                    </a:lnTo>
                    <a:cubicBezTo>
                      <a:pt x="1642" y="6469"/>
                      <a:pt x="2363" y="4086"/>
                      <a:pt x="2903" y="1673"/>
                    </a:cubicBezTo>
                    <a:cubicBezTo>
                      <a:pt x="2970" y="1406"/>
                      <a:pt x="3003" y="1106"/>
                      <a:pt x="3103" y="839"/>
                    </a:cubicBezTo>
                    <a:cubicBezTo>
                      <a:pt x="3131" y="756"/>
                      <a:pt x="3181" y="581"/>
                      <a:pt x="3274" y="581"/>
                    </a:cubicBezTo>
                    <a:close/>
                    <a:moveTo>
                      <a:pt x="3236" y="0"/>
                    </a:moveTo>
                    <a:cubicBezTo>
                      <a:pt x="3203" y="0"/>
                      <a:pt x="3170" y="2"/>
                      <a:pt x="3136" y="5"/>
                    </a:cubicBezTo>
                    <a:cubicBezTo>
                      <a:pt x="2903" y="72"/>
                      <a:pt x="2703" y="239"/>
                      <a:pt x="2603" y="472"/>
                    </a:cubicBezTo>
                    <a:cubicBezTo>
                      <a:pt x="2469" y="739"/>
                      <a:pt x="2402" y="1006"/>
                      <a:pt x="2369" y="1306"/>
                    </a:cubicBezTo>
                    <a:cubicBezTo>
                      <a:pt x="2269" y="1673"/>
                      <a:pt x="2202" y="2007"/>
                      <a:pt x="2102" y="2374"/>
                    </a:cubicBezTo>
                    <a:cubicBezTo>
                      <a:pt x="1969" y="3041"/>
                      <a:pt x="1769" y="3741"/>
                      <a:pt x="1569" y="4409"/>
                    </a:cubicBezTo>
                    <a:cubicBezTo>
                      <a:pt x="1135" y="5943"/>
                      <a:pt x="635" y="7477"/>
                      <a:pt x="34" y="8945"/>
                    </a:cubicBezTo>
                    <a:cubicBezTo>
                      <a:pt x="1" y="9112"/>
                      <a:pt x="101" y="9279"/>
                      <a:pt x="268" y="9312"/>
                    </a:cubicBezTo>
                    <a:cubicBezTo>
                      <a:pt x="290" y="9318"/>
                      <a:pt x="313" y="9320"/>
                      <a:pt x="336" y="9320"/>
                    </a:cubicBezTo>
                    <a:cubicBezTo>
                      <a:pt x="454" y="9320"/>
                      <a:pt x="579" y="9251"/>
                      <a:pt x="635" y="9112"/>
                    </a:cubicBezTo>
                    <a:cubicBezTo>
                      <a:pt x="635" y="9110"/>
                      <a:pt x="636" y="9109"/>
                      <a:pt x="637" y="9107"/>
                    </a:cubicBezTo>
                    <a:lnTo>
                      <a:pt x="637" y="9107"/>
                    </a:lnTo>
                    <a:cubicBezTo>
                      <a:pt x="1336" y="9069"/>
                      <a:pt x="2036" y="8974"/>
                      <a:pt x="2736" y="8878"/>
                    </a:cubicBezTo>
                    <a:cubicBezTo>
                      <a:pt x="3437" y="8812"/>
                      <a:pt x="4204" y="8745"/>
                      <a:pt x="4971" y="8712"/>
                    </a:cubicBezTo>
                    <a:cubicBezTo>
                      <a:pt x="5436" y="8691"/>
                      <a:pt x="5904" y="8679"/>
                      <a:pt x="6374" y="8679"/>
                    </a:cubicBezTo>
                    <a:cubicBezTo>
                      <a:pt x="7389" y="8679"/>
                      <a:pt x="8415" y="8731"/>
                      <a:pt x="9441" y="8845"/>
                    </a:cubicBezTo>
                    <a:cubicBezTo>
                      <a:pt x="9541" y="8845"/>
                      <a:pt x="9641" y="8778"/>
                      <a:pt x="9674" y="8678"/>
                    </a:cubicBezTo>
                    <a:cubicBezTo>
                      <a:pt x="10041" y="8045"/>
                      <a:pt x="9541" y="7444"/>
                      <a:pt x="9207" y="6944"/>
                    </a:cubicBezTo>
                    <a:cubicBezTo>
                      <a:pt x="8774" y="6377"/>
                      <a:pt x="8373" y="5810"/>
                      <a:pt x="7940" y="5276"/>
                    </a:cubicBezTo>
                    <a:cubicBezTo>
                      <a:pt x="7106" y="4175"/>
                      <a:pt x="6205" y="3074"/>
                      <a:pt x="5305" y="1974"/>
                    </a:cubicBezTo>
                    <a:cubicBezTo>
                      <a:pt x="4871" y="1440"/>
                      <a:pt x="4404" y="906"/>
                      <a:pt x="3937" y="372"/>
                    </a:cubicBezTo>
                    <a:cubicBezTo>
                      <a:pt x="3787" y="132"/>
                      <a:pt x="3529" y="0"/>
                      <a:pt x="3236"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0" name="Google Shape;1990;p18"/>
              <p:cNvSpPr/>
              <p:nvPr/>
            </p:nvSpPr>
            <p:spPr>
              <a:xfrm>
                <a:off x="1433785" y="2353144"/>
                <a:ext cx="295782" cy="288528"/>
              </a:xfrm>
              <a:custGeom>
                <a:rect b="b" l="l" r="r" t="t"/>
                <a:pathLst>
                  <a:path extrusionOk="0" h="9546" w="9786">
                    <a:moveTo>
                      <a:pt x="3274" y="758"/>
                    </a:moveTo>
                    <a:lnTo>
                      <a:pt x="3274" y="758"/>
                    </a:lnTo>
                    <a:cubicBezTo>
                      <a:pt x="5199" y="2697"/>
                      <a:pt x="6846" y="4877"/>
                      <a:pt x="8188" y="7241"/>
                    </a:cubicBezTo>
                    <a:cubicBezTo>
                      <a:pt x="8505" y="7796"/>
                      <a:pt x="8801" y="8372"/>
                      <a:pt x="9076" y="8952"/>
                    </a:cubicBezTo>
                    <a:lnTo>
                      <a:pt x="9076" y="8952"/>
                    </a:lnTo>
                    <a:cubicBezTo>
                      <a:pt x="7663" y="8771"/>
                      <a:pt x="6271" y="8587"/>
                      <a:pt x="4852" y="8375"/>
                    </a:cubicBezTo>
                    <a:cubicBezTo>
                      <a:pt x="4085" y="8275"/>
                      <a:pt x="3318" y="8142"/>
                      <a:pt x="2551" y="8042"/>
                    </a:cubicBezTo>
                    <a:cubicBezTo>
                      <a:pt x="1866" y="7923"/>
                      <a:pt x="1181" y="7803"/>
                      <a:pt x="472" y="7708"/>
                    </a:cubicBezTo>
                    <a:lnTo>
                      <a:pt x="472" y="7708"/>
                    </a:lnTo>
                    <a:cubicBezTo>
                      <a:pt x="508" y="7678"/>
                      <a:pt x="536" y="7634"/>
                      <a:pt x="549" y="7575"/>
                    </a:cubicBezTo>
                    <a:cubicBezTo>
                      <a:pt x="783" y="6974"/>
                      <a:pt x="916" y="6340"/>
                      <a:pt x="1150" y="5707"/>
                    </a:cubicBezTo>
                    <a:cubicBezTo>
                      <a:pt x="1350" y="5073"/>
                      <a:pt x="1550" y="4506"/>
                      <a:pt x="1783" y="3939"/>
                    </a:cubicBezTo>
                    <a:cubicBezTo>
                      <a:pt x="2237" y="2851"/>
                      <a:pt x="2717" y="1791"/>
                      <a:pt x="3274" y="758"/>
                    </a:cubicBezTo>
                    <a:close/>
                    <a:moveTo>
                      <a:pt x="3175" y="1"/>
                    </a:moveTo>
                    <a:cubicBezTo>
                      <a:pt x="3079" y="1"/>
                      <a:pt x="2989" y="42"/>
                      <a:pt x="2951" y="136"/>
                    </a:cubicBezTo>
                    <a:cubicBezTo>
                      <a:pt x="2317" y="1303"/>
                      <a:pt x="1750" y="2471"/>
                      <a:pt x="1283" y="3705"/>
                    </a:cubicBezTo>
                    <a:cubicBezTo>
                      <a:pt x="1016" y="4306"/>
                      <a:pt x="816" y="4939"/>
                      <a:pt x="616" y="5573"/>
                    </a:cubicBezTo>
                    <a:cubicBezTo>
                      <a:pt x="416" y="6174"/>
                      <a:pt x="249" y="6807"/>
                      <a:pt x="116" y="7475"/>
                    </a:cubicBezTo>
                    <a:cubicBezTo>
                      <a:pt x="96" y="7563"/>
                      <a:pt x="120" y="7634"/>
                      <a:pt x="165" y="7683"/>
                    </a:cubicBezTo>
                    <a:lnTo>
                      <a:pt x="165" y="7683"/>
                    </a:lnTo>
                    <a:cubicBezTo>
                      <a:pt x="11" y="7734"/>
                      <a:pt x="1" y="8011"/>
                      <a:pt x="182" y="8042"/>
                    </a:cubicBezTo>
                    <a:lnTo>
                      <a:pt x="149" y="8042"/>
                    </a:lnTo>
                    <a:cubicBezTo>
                      <a:pt x="916" y="8242"/>
                      <a:pt x="1717" y="8342"/>
                      <a:pt x="2517" y="8475"/>
                    </a:cubicBezTo>
                    <a:lnTo>
                      <a:pt x="4819" y="8876"/>
                    </a:lnTo>
                    <a:cubicBezTo>
                      <a:pt x="6353" y="9109"/>
                      <a:pt x="7921" y="9343"/>
                      <a:pt x="9489" y="9543"/>
                    </a:cubicBezTo>
                    <a:cubicBezTo>
                      <a:pt x="9502" y="9545"/>
                      <a:pt x="9515" y="9546"/>
                      <a:pt x="9528" y="9546"/>
                    </a:cubicBezTo>
                    <a:cubicBezTo>
                      <a:pt x="9730" y="9546"/>
                      <a:pt x="9785" y="9300"/>
                      <a:pt x="9722" y="9142"/>
                    </a:cubicBezTo>
                    <a:cubicBezTo>
                      <a:pt x="8522" y="6507"/>
                      <a:pt x="6920" y="4039"/>
                      <a:pt x="5052" y="1871"/>
                    </a:cubicBezTo>
                    <a:cubicBezTo>
                      <a:pt x="4519" y="1237"/>
                      <a:pt x="3952" y="636"/>
                      <a:pt x="3385" y="69"/>
                    </a:cubicBezTo>
                    <a:cubicBezTo>
                      <a:pt x="3326" y="26"/>
                      <a:pt x="3249" y="1"/>
                      <a:pt x="3175"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1991" name="Google Shape;1991;p18"/>
          <p:cNvSpPr txBox="1"/>
          <p:nvPr>
            <p:ph hasCustomPrompt="1" type="title"/>
          </p:nvPr>
        </p:nvSpPr>
        <p:spPr>
          <a:xfrm>
            <a:off x="986967" y="1247300"/>
            <a:ext cx="1392300" cy="5274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chemeClr val="accent5"/>
              </a:buClr>
              <a:buSzPts val="3200"/>
              <a:buNone/>
              <a:defRPr/>
            </a:lvl1pPr>
            <a:lvl2pPr lvl="1" rtl="0">
              <a:spcBef>
                <a:spcPts val="0"/>
              </a:spcBef>
              <a:spcAft>
                <a:spcPts val="0"/>
              </a:spcAft>
              <a:buSzPts val="3200"/>
              <a:buNone/>
              <a:defRPr sz="3200"/>
            </a:lvl2pPr>
            <a:lvl3pPr lvl="2" rtl="0">
              <a:spcBef>
                <a:spcPts val="0"/>
              </a:spcBef>
              <a:spcAft>
                <a:spcPts val="0"/>
              </a:spcAft>
              <a:buSzPts val="3200"/>
              <a:buNone/>
              <a:defRPr sz="3200"/>
            </a:lvl3pPr>
            <a:lvl4pPr lvl="3" rtl="0">
              <a:spcBef>
                <a:spcPts val="0"/>
              </a:spcBef>
              <a:spcAft>
                <a:spcPts val="0"/>
              </a:spcAft>
              <a:buSzPts val="3200"/>
              <a:buNone/>
              <a:defRPr sz="3200"/>
            </a:lvl4pPr>
            <a:lvl5pPr lvl="4" rtl="0">
              <a:spcBef>
                <a:spcPts val="0"/>
              </a:spcBef>
              <a:spcAft>
                <a:spcPts val="0"/>
              </a:spcAft>
              <a:buSzPts val="3200"/>
              <a:buNone/>
              <a:defRPr sz="3200"/>
            </a:lvl5pPr>
            <a:lvl6pPr lvl="5" rtl="0">
              <a:spcBef>
                <a:spcPts val="0"/>
              </a:spcBef>
              <a:spcAft>
                <a:spcPts val="0"/>
              </a:spcAft>
              <a:buSzPts val="3200"/>
              <a:buNone/>
              <a:defRPr sz="3200"/>
            </a:lvl6pPr>
            <a:lvl7pPr lvl="6" rtl="0">
              <a:spcBef>
                <a:spcPts val="0"/>
              </a:spcBef>
              <a:spcAft>
                <a:spcPts val="0"/>
              </a:spcAft>
              <a:buSzPts val="3200"/>
              <a:buNone/>
              <a:defRPr sz="3200"/>
            </a:lvl7pPr>
            <a:lvl8pPr lvl="7" rtl="0">
              <a:spcBef>
                <a:spcPts val="0"/>
              </a:spcBef>
              <a:spcAft>
                <a:spcPts val="0"/>
              </a:spcAft>
              <a:buSzPts val="3200"/>
              <a:buNone/>
              <a:defRPr sz="3200"/>
            </a:lvl8pPr>
            <a:lvl9pPr lvl="8" rtl="0">
              <a:spcBef>
                <a:spcPts val="0"/>
              </a:spcBef>
              <a:spcAft>
                <a:spcPts val="0"/>
              </a:spcAft>
              <a:buSzPts val="3200"/>
              <a:buNone/>
              <a:defRPr sz="3200"/>
            </a:lvl9pPr>
          </a:lstStyle>
          <a:p>
            <a:r>
              <a:t>xx%</a:t>
            </a:r>
          </a:p>
        </p:txBody>
      </p:sp>
      <p:sp>
        <p:nvSpPr>
          <p:cNvPr id="1992" name="Google Shape;1992;p18"/>
          <p:cNvSpPr txBox="1"/>
          <p:nvPr>
            <p:ph hasCustomPrompt="1" idx="2" type="title"/>
          </p:nvPr>
        </p:nvSpPr>
        <p:spPr>
          <a:xfrm>
            <a:off x="6764746" y="1247300"/>
            <a:ext cx="1392300" cy="5274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chemeClr val="accent4"/>
              </a:buClr>
              <a:buSzPts val="3200"/>
              <a:buNone/>
              <a:defRPr/>
            </a:lvl1pPr>
            <a:lvl2pPr lvl="1" rtl="0">
              <a:spcBef>
                <a:spcPts val="0"/>
              </a:spcBef>
              <a:spcAft>
                <a:spcPts val="0"/>
              </a:spcAft>
              <a:buClr>
                <a:schemeClr val="accent4"/>
              </a:buClr>
              <a:buSzPts val="3200"/>
              <a:buNone/>
              <a:defRPr sz="3200">
                <a:solidFill>
                  <a:schemeClr val="accent4"/>
                </a:solidFill>
              </a:defRPr>
            </a:lvl2pPr>
            <a:lvl3pPr lvl="2" rtl="0">
              <a:spcBef>
                <a:spcPts val="0"/>
              </a:spcBef>
              <a:spcAft>
                <a:spcPts val="0"/>
              </a:spcAft>
              <a:buClr>
                <a:schemeClr val="accent4"/>
              </a:buClr>
              <a:buSzPts val="3200"/>
              <a:buNone/>
              <a:defRPr sz="3200">
                <a:solidFill>
                  <a:schemeClr val="accent4"/>
                </a:solidFill>
              </a:defRPr>
            </a:lvl3pPr>
            <a:lvl4pPr lvl="3" rtl="0">
              <a:spcBef>
                <a:spcPts val="0"/>
              </a:spcBef>
              <a:spcAft>
                <a:spcPts val="0"/>
              </a:spcAft>
              <a:buClr>
                <a:schemeClr val="accent4"/>
              </a:buClr>
              <a:buSzPts val="3200"/>
              <a:buNone/>
              <a:defRPr sz="3200">
                <a:solidFill>
                  <a:schemeClr val="accent4"/>
                </a:solidFill>
              </a:defRPr>
            </a:lvl4pPr>
            <a:lvl5pPr lvl="4" rtl="0">
              <a:spcBef>
                <a:spcPts val="0"/>
              </a:spcBef>
              <a:spcAft>
                <a:spcPts val="0"/>
              </a:spcAft>
              <a:buClr>
                <a:schemeClr val="accent4"/>
              </a:buClr>
              <a:buSzPts val="3200"/>
              <a:buNone/>
              <a:defRPr sz="3200">
                <a:solidFill>
                  <a:schemeClr val="accent4"/>
                </a:solidFill>
              </a:defRPr>
            </a:lvl5pPr>
            <a:lvl6pPr lvl="5" rtl="0">
              <a:spcBef>
                <a:spcPts val="0"/>
              </a:spcBef>
              <a:spcAft>
                <a:spcPts val="0"/>
              </a:spcAft>
              <a:buClr>
                <a:schemeClr val="accent4"/>
              </a:buClr>
              <a:buSzPts val="3200"/>
              <a:buNone/>
              <a:defRPr sz="3200">
                <a:solidFill>
                  <a:schemeClr val="accent4"/>
                </a:solidFill>
              </a:defRPr>
            </a:lvl6pPr>
            <a:lvl7pPr lvl="6" rtl="0">
              <a:spcBef>
                <a:spcPts val="0"/>
              </a:spcBef>
              <a:spcAft>
                <a:spcPts val="0"/>
              </a:spcAft>
              <a:buClr>
                <a:schemeClr val="accent4"/>
              </a:buClr>
              <a:buSzPts val="3200"/>
              <a:buNone/>
              <a:defRPr sz="3200">
                <a:solidFill>
                  <a:schemeClr val="accent4"/>
                </a:solidFill>
              </a:defRPr>
            </a:lvl7pPr>
            <a:lvl8pPr lvl="7" rtl="0">
              <a:spcBef>
                <a:spcPts val="0"/>
              </a:spcBef>
              <a:spcAft>
                <a:spcPts val="0"/>
              </a:spcAft>
              <a:buClr>
                <a:schemeClr val="accent4"/>
              </a:buClr>
              <a:buSzPts val="3200"/>
              <a:buNone/>
              <a:defRPr sz="3200">
                <a:solidFill>
                  <a:schemeClr val="accent4"/>
                </a:solidFill>
              </a:defRPr>
            </a:lvl8pPr>
            <a:lvl9pPr lvl="8" rtl="0">
              <a:spcBef>
                <a:spcPts val="0"/>
              </a:spcBef>
              <a:spcAft>
                <a:spcPts val="0"/>
              </a:spcAft>
              <a:buClr>
                <a:schemeClr val="accent4"/>
              </a:buClr>
              <a:buSzPts val="3200"/>
              <a:buNone/>
              <a:defRPr sz="3200">
                <a:solidFill>
                  <a:schemeClr val="accent4"/>
                </a:solidFill>
              </a:defRPr>
            </a:lvl9pPr>
          </a:lstStyle>
          <a:p>
            <a:r>
              <a:t>xx%</a:t>
            </a:r>
          </a:p>
        </p:txBody>
      </p:sp>
      <p:sp>
        <p:nvSpPr>
          <p:cNvPr id="1993" name="Google Shape;1993;p18"/>
          <p:cNvSpPr txBox="1"/>
          <p:nvPr>
            <p:ph idx="3" type="title"/>
          </p:nvPr>
        </p:nvSpPr>
        <p:spPr>
          <a:xfrm>
            <a:off x="720000" y="387600"/>
            <a:ext cx="7704000" cy="592200"/>
          </a:xfrm>
          <a:prstGeom prst="rect">
            <a:avLst/>
          </a:prstGeom>
          <a:noFill/>
        </p:spPr>
        <p:txBody>
          <a:bodyPr anchorCtr="0" anchor="t" bIns="91425" lIns="91425" spcFirstLastPara="1" rIns="91425" wrap="square" tIns="91425">
            <a:noAutofit/>
          </a:bodyPr>
          <a:lstStyle>
            <a:lvl1pPr lvl="0" rtl="0">
              <a:spcBef>
                <a:spcPts val="0"/>
              </a:spcBef>
              <a:spcAft>
                <a:spcPts val="0"/>
              </a:spcAft>
              <a:buClr>
                <a:schemeClr val="dk2"/>
              </a:buClr>
              <a:buSzPts val="3200"/>
              <a:buFont typeface="Fredoka One"/>
              <a:buNone/>
              <a:defRPr sz="3200"/>
            </a:lvl1pPr>
            <a:lvl2pPr lvl="1" rtl="0" algn="ctr">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2pPr>
            <a:lvl3pPr lvl="2" rtl="0" algn="ctr">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3pPr>
            <a:lvl4pPr lvl="3" rtl="0" algn="ctr">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4pPr>
            <a:lvl5pPr lvl="4" rtl="0" algn="ctr">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5pPr>
            <a:lvl6pPr lvl="5" rtl="0" algn="ctr">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6pPr>
            <a:lvl7pPr lvl="6" rtl="0" algn="ctr">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7pPr>
            <a:lvl8pPr lvl="7" rtl="0" algn="ctr">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8pPr>
            <a:lvl9pPr lvl="8" rtl="0" algn="ctr">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9pPr>
          </a:lstStyle>
          <a:p/>
        </p:txBody>
      </p:sp>
      <p:sp>
        <p:nvSpPr>
          <p:cNvPr id="1994" name="Google Shape;1994;p18"/>
          <p:cNvSpPr txBox="1"/>
          <p:nvPr>
            <p:ph idx="1" type="subTitle"/>
          </p:nvPr>
        </p:nvSpPr>
        <p:spPr>
          <a:xfrm flipH="1">
            <a:off x="827217" y="3301528"/>
            <a:ext cx="1711800" cy="371400"/>
          </a:xfrm>
          <a:prstGeom prst="rect">
            <a:avLst/>
          </a:prstGeom>
          <a:solidFill>
            <a:schemeClr val="dk1"/>
          </a:solidFill>
        </p:spPr>
        <p:txBody>
          <a:bodyPr anchorCtr="0" anchor="ctr" bIns="91425" lIns="91425" spcFirstLastPara="1" rIns="91425" wrap="square" tIns="91425">
            <a:noAutofit/>
          </a:bodyPr>
          <a:lstStyle>
            <a:lvl1pPr lvl="0" rtl="0" algn="ctr">
              <a:lnSpc>
                <a:spcPct val="100000"/>
              </a:lnSpc>
              <a:spcBef>
                <a:spcPts val="0"/>
              </a:spcBef>
              <a:spcAft>
                <a:spcPts val="0"/>
              </a:spcAft>
              <a:buNone/>
              <a:defRPr sz="1900">
                <a:solidFill>
                  <a:schemeClr val="lt1"/>
                </a:solidFill>
                <a:latin typeface="Encode Sans Expanded Medium"/>
                <a:ea typeface="Encode Sans Expanded Medium"/>
                <a:cs typeface="Encode Sans Expanded Medium"/>
                <a:sym typeface="Encode Sans Expanded Medium"/>
              </a:defRPr>
            </a:lvl1pPr>
            <a:lvl2pPr lvl="1" rtl="0" algn="ctr">
              <a:lnSpc>
                <a:spcPct val="100000"/>
              </a:lnSpc>
              <a:spcBef>
                <a:spcPts val="0"/>
              </a:spcBef>
              <a:spcAft>
                <a:spcPts val="0"/>
              </a:spcAft>
              <a:buNone/>
              <a:defRPr sz="1900">
                <a:solidFill>
                  <a:schemeClr val="lt1"/>
                </a:solidFill>
                <a:latin typeface="Encode Sans Expanded Medium"/>
                <a:ea typeface="Encode Sans Expanded Medium"/>
                <a:cs typeface="Encode Sans Expanded Medium"/>
                <a:sym typeface="Encode Sans Expanded Medium"/>
              </a:defRPr>
            </a:lvl2pPr>
            <a:lvl3pPr lvl="2" rtl="0" algn="ctr">
              <a:lnSpc>
                <a:spcPct val="100000"/>
              </a:lnSpc>
              <a:spcBef>
                <a:spcPts val="0"/>
              </a:spcBef>
              <a:spcAft>
                <a:spcPts val="0"/>
              </a:spcAft>
              <a:buNone/>
              <a:defRPr sz="1900">
                <a:solidFill>
                  <a:schemeClr val="lt1"/>
                </a:solidFill>
                <a:latin typeface="Encode Sans Expanded Medium"/>
                <a:ea typeface="Encode Sans Expanded Medium"/>
                <a:cs typeface="Encode Sans Expanded Medium"/>
                <a:sym typeface="Encode Sans Expanded Medium"/>
              </a:defRPr>
            </a:lvl3pPr>
            <a:lvl4pPr lvl="3" rtl="0" algn="ctr">
              <a:lnSpc>
                <a:spcPct val="100000"/>
              </a:lnSpc>
              <a:spcBef>
                <a:spcPts val="0"/>
              </a:spcBef>
              <a:spcAft>
                <a:spcPts val="0"/>
              </a:spcAft>
              <a:buNone/>
              <a:defRPr sz="1900">
                <a:solidFill>
                  <a:schemeClr val="lt1"/>
                </a:solidFill>
                <a:latin typeface="Encode Sans Expanded Medium"/>
                <a:ea typeface="Encode Sans Expanded Medium"/>
                <a:cs typeface="Encode Sans Expanded Medium"/>
                <a:sym typeface="Encode Sans Expanded Medium"/>
              </a:defRPr>
            </a:lvl4pPr>
            <a:lvl5pPr lvl="4" rtl="0" algn="ctr">
              <a:lnSpc>
                <a:spcPct val="100000"/>
              </a:lnSpc>
              <a:spcBef>
                <a:spcPts val="0"/>
              </a:spcBef>
              <a:spcAft>
                <a:spcPts val="0"/>
              </a:spcAft>
              <a:buNone/>
              <a:defRPr sz="1900">
                <a:solidFill>
                  <a:schemeClr val="lt1"/>
                </a:solidFill>
                <a:latin typeface="Encode Sans Expanded Medium"/>
                <a:ea typeface="Encode Sans Expanded Medium"/>
                <a:cs typeface="Encode Sans Expanded Medium"/>
                <a:sym typeface="Encode Sans Expanded Medium"/>
              </a:defRPr>
            </a:lvl5pPr>
            <a:lvl6pPr lvl="5" rtl="0" algn="ctr">
              <a:lnSpc>
                <a:spcPct val="100000"/>
              </a:lnSpc>
              <a:spcBef>
                <a:spcPts val="0"/>
              </a:spcBef>
              <a:spcAft>
                <a:spcPts val="0"/>
              </a:spcAft>
              <a:buNone/>
              <a:defRPr sz="1900">
                <a:solidFill>
                  <a:schemeClr val="lt1"/>
                </a:solidFill>
                <a:latin typeface="Encode Sans Expanded Medium"/>
                <a:ea typeface="Encode Sans Expanded Medium"/>
                <a:cs typeface="Encode Sans Expanded Medium"/>
                <a:sym typeface="Encode Sans Expanded Medium"/>
              </a:defRPr>
            </a:lvl6pPr>
            <a:lvl7pPr lvl="6" rtl="0" algn="ctr">
              <a:lnSpc>
                <a:spcPct val="100000"/>
              </a:lnSpc>
              <a:spcBef>
                <a:spcPts val="0"/>
              </a:spcBef>
              <a:spcAft>
                <a:spcPts val="0"/>
              </a:spcAft>
              <a:buNone/>
              <a:defRPr sz="1900">
                <a:solidFill>
                  <a:schemeClr val="lt1"/>
                </a:solidFill>
                <a:latin typeface="Encode Sans Expanded Medium"/>
                <a:ea typeface="Encode Sans Expanded Medium"/>
                <a:cs typeface="Encode Sans Expanded Medium"/>
                <a:sym typeface="Encode Sans Expanded Medium"/>
              </a:defRPr>
            </a:lvl7pPr>
            <a:lvl8pPr lvl="7" rtl="0" algn="ctr">
              <a:lnSpc>
                <a:spcPct val="100000"/>
              </a:lnSpc>
              <a:spcBef>
                <a:spcPts val="0"/>
              </a:spcBef>
              <a:spcAft>
                <a:spcPts val="0"/>
              </a:spcAft>
              <a:buNone/>
              <a:defRPr sz="1900">
                <a:solidFill>
                  <a:schemeClr val="lt1"/>
                </a:solidFill>
                <a:latin typeface="Encode Sans Expanded Medium"/>
                <a:ea typeface="Encode Sans Expanded Medium"/>
                <a:cs typeface="Encode Sans Expanded Medium"/>
                <a:sym typeface="Encode Sans Expanded Medium"/>
              </a:defRPr>
            </a:lvl8pPr>
            <a:lvl9pPr lvl="8" rtl="0" algn="ctr">
              <a:lnSpc>
                <a:spcPct val="100000"/>
              </a:lnSpc>
              <a:spcBef>
                <a:spcPts val="0"/>
              </a:spcBef>
              <a:spcAft>
                <a:spcPts val="0"/>
              </a:spcAft>
              <a:buNone/>
              <a:defRPr sz="1900">
                <a:solidFill>
                  <a:schemeClr val="lt1"/>
                </a:solidFill>
                <a:latin typeface="Encode Sans Expanded Medium"/>
                <a:ea typeface="Encode Sans Expanded Medium"/>
                <a:cs typeface="Encode Sans Expanded Medium"/>
                <a:sym typeface="Encode Sans Expanded Medium"/>
              </a:defRPr>
            </a:lvl9pPr>
          </a:lstStyle>
          <a:p/>
        </p:txBody>
      </p:sp>
      <p:sp>
        <p:nvSpPr>
          <p:cNvPr id="1995" name="Google Shape;1995;p18"/>
          <p:cNvSpPr txBox="1"/>
          <p:nvPr>
            <p:ph idx="4" type="subTitle"/>
          </p:nvPr>
        </p:nvSpPr>
        <p:spPr>
          <a:xfrm flipH="1">
            <a:off x="827217" y="3771580"/>
            <a:ext cx="1711800" cy="5487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None/>
              <a:defRPr/>
            </a:lvl1pPr>
            <a:lvl2pPr lvl="1" rtl="0" algn="ctr">
              <a:lnSpc>
                <a:spcPct val="100000"/>
              </a:lnSpc>
              <a:spcBef>
                <a:spcPts val="0"/>
              </a:spcBef>
              <a:spcAft>
                <a:spcPts val="0"/>
              </a:spcAft>
              <a:buNone/>
              <a:defRPr/>
            </a:lvl2pPr>
            <a:lvl3pPr lvl="2" rtl="0" algn="ctr">
              <a:lnSpc>
                <a:spcPct val="100000"/>
              </a:lnSpc>
              <a:spcBef>
                <a:spcPts val="0"/>
              </a:spcBef>
              <a:spcAft>
                <a:spcPts val="0"/>
              </a:spcAft>
              <a:buNone/>
              <a:defRPr/>
            </a:lvl3pPr>
            <a:lvl4pPr lvl="3" rtl="0" algn="ctr">
              <a:lnSpc>
                <a:spcPct val="100000"/>
              </a:lnSpc>
              <a:spcBef>
                <a:spcPts val="0"/>
              </a:spcBef>
              <a:spcAft>
                <a:spcPts val="0"/>
              </a:spcAft>
              <a:buNone/>
              <a:defRPr/>
            </a:lvl4pPr>
            <a:lvl5pPr lvl="4" rtl="0" algn="ctr">
              <a:lnSpc>
                <a:spcPct val="100000"/>
              </a:lnSpc>
              <a:spcBef>
                <a:spcPts val="0"/>
              </a:spcBef>
              <a:spcAft>
                <a:spcPts val="0"/>
              </a:spcAft>
              <a:buNone/>
              <a:defRPr/>
            </a:lvl5pPr>
            <a:lvl6pPr lvl="5" rtl="0" algn="ctr">
              <a:lnSpc>
                <a:spcPct val="100000"/>
              </a:lnSpc>
              <a:spcBef>
                <a:spcPts val="0"/>
              </a:spcBef>
              <a:spcAft>
                <a:spcPts val="0"/>
              </a:spcAft>
              <a:buNone/>
              <a:defRPr/>
            </a:lvl6pPr>
            <a:lvl7pPr lvl="6" rtl="0" algn="ctr">
              <a:lnSpc>
                <a:spcPct val="100000"/>
              </a:lnSpc>
              <a:spcBef>
                <a:spcPts val="0"/>
              </a:spcBef>
              <a:spcAft>
                <a:spcPts val="0"/>
              </a:spcAft>
              <a:buNone/>
              <a:defRPr/>
            </a:lvl7pPr>
            <a:lvl8pPr lvl="7" rtl="0" algn="ctr">
              <a:lnSpc>
                <a:spcPct val="100000"/>
              </a:lnSpc>
              <a:spcBef>
                <a:spcPts val="0"/>
              </a:spcBef>
              <a:spcAft>
                <a:spcPts val="0"/>
              </a:spcAft>
              <a:buNone/>
              <a:defRPr/>
            </a:lvl8pPr>
            <a:lvl9pPr lvl="8" rtl="0" algn="ctr">
              <a:lnSpc>
                <a:spcPct val="100000"/>
              </a:lnSpc>
              <a:spcBef>
                <a:spcPts val="0"/>
              </a:spcBef>
              <a:spcAft>
                <a:spcPts val="0"/>
              </a:spcAft>
              <a:buNone/>
              <a:defRPr/>
            </a:lvl9pPr>
          </a:lstStyle>
          <a:p/>
        </p:txBody>
      </p:sp>
      <p:sp>
        <p:nvSpPr>
          <p:cNvPr id="1996" name="Google Shape;1996;p18"/>
          <p:cNvSpPr txBox="1"/>
          <p:nvPr>
            <p:ph idx="5" type="subTitle"/>
          </p:nvPr>
        </p:nvSpPr>
        <p:spPr>
          <a:xfrm flipH="1">
            <a:off x="6604996" y="3301528"/>
            <a:ext cx="1711800" cy="375000"/>
          </a:xfrm>
          <a:prstGeom prst="rect">
            <a:avLst/>
          </a:prstGeom>
          <a:solidFill>
            <a:schemeClr val="dk1"/>
          </a:solidFill>
        </p:spPr>
        <p:txBody>
          <a:bodyPr anchorCtr="0" anchor="ctr" bIns="91425" lIns="91425" spcFirstLastPara="1" rIns="91425" wrap="square" tIns="91425">
            <a:noAutofit/>
          </a:bodyPr>
          <a:lstStyle>
            <a:lvl1pPr lvl="0" rtl="0" algn="ctr">
              <a:lnSpc>
                <a:spcPct val="100000"/>
              </a:lnSpc>
              <a:spcBef>
                <a:spcPts val="0"/>
              </a:spcBef>
              <a:spcAft>
                <a:spcPts val="0"/>
              </a:spcAft>
              <a:buNone/>
              <a:defRPr sz="1900">
                <a:solidFill>
                  <a:schemeClr val="lt1"/>
                </a:solidFill>
                <a:latin typeface="Encode Sans Expanded Medium"/>
                <a:ea typeface="Encode Sans Expanded Medium"/>
                <a:cs typeface="Encode Sans Expanded Medium"/>
                <a:sym typeface="Encode Sans Expanded Medium"/>
              </a:defRPr>
            </a:lvl1pPr>
            <a:lvl2pPr lvl="1" rtl="0" algn="ctr">
              <a:lnSpc>
                <a:spcPct val="100000"/>
              </a:lnSpc>
              <a:spcBef>
                <a:spcPts val="0"/>
              </a:spcBef>
              <a:spcAft>
                <a:spcPts val="0"/>
              </a:spcAft>
              <a:buNone/>
              <a:defRPr sz="1900">
                <a:solidFill>
                  <a:schemeClr val="lt1"/>
                </a:solidFill>
                <a:latin typeface="Encode Sans Expanded Medium"/>
                <a:ea typeface="Encode Sans Expanded Medium"/>
                <a:cs typeface="Encode Sans Expanded Medium"/>
                <a:sym typeface="Encode Sans Expanded Medium"/>
              </a:defRPr>
            </a:lvl2pPr>
            <a:lvl3pPr lvl="2" rtl="0" algn="ctr">
              <a:lnSpc>
                <a:spcPct val="100000"/>
              </a:lnSpc>
              <a:spcBef>
                <a:spcPts val="0"/>
              </a:spcBef>
              <a:spcAft>
                <a:spcPts val="0"/>
              </a:spcAft>
              <a:buNone/>
              <a:defRPr sz="1900">
                <a:solidFill>
                  <a:schemeClr val="lt1"/>
                </a:solidFill>
                <a:latin typeface="Encode Sans Expanded Medium"/>
                <a:ea typeface="Encode Sans Expanded Medium"/>
                <a:cs typeface="Encode Sans Expanded Medium"/>
                <a:sym typeface="Encode Sans Expanded Medium"/>
              </a:defRPr>
            </a:lvl3pPr>
            <a:lvl4pPr lvl="3" rtl="0" algn="ctr">
              <a:lnSpc>
                <a:spcPct val="100000"/>
              </a:lnSpc>
              <a:spcBef>
                <a:spcPts val="0"/>
              </a:spcBef>
              <a:spcAft>
                <a:spcPts val="0"/>
              </a:spcAft>
              <a:buNone/>
              <a:defRPr sz="1900">
                <a:solidFill>
                  <a:schemeClr val="lt1"/>
                </a:solidFill>
                <a:latin typeface="Encode Sans Expanded Medium"/>
                <a:ea typeface="Encode Sans Expanded Medium"/>
                <a:cs typeface="Encode Sans Expanded Medium"/>
                <a:sym typeface="Encode Sans Expanded Medium"/>
              </a:defRPr>
            </a:lvl4pPr>
            <a:lvl5pPr lvl="4" rtl="0" algn="ctr">
              <a:lnSpc>
                <a:spcPct val="100000"/>
              </a:lnSpc>
              <a:spcBef>
                <a:spcPts val="0"/>
              </a:spcBef>
              <a:spcAft>
                <a:spcPts val="0"/>
              </a:spcAft>
              <a:buNone/>
              <a:defRPr sz="1900">
                <a:solidFill>
                  <a:schemeClr val="lt1"/>
                </a:solidFill>
                <a:latin typeface="Encode Sans Expanded Medium"/>
                <a:ea typeface="Encode Sans Expanded Medium"/>
                <a:cs typeface="Encode Sans Expanded Medium"/>
                <a:sym typeface="Encode Sans Expanded Medium"/>
              </a:defRPr>
            </a:lvl5pPr>
            <a:lvl6pPr lvl="5" rtl="0" algn="ctr">
              <a:lnSpc>
                <a:spcPct val="100000"/>
              </a:lnSpc>
              <a:spcBef>
                <a:spcPts val="0"/>
              </a:spcBef>
              <a:spcAft>
                <a:spcPts val="0"/>
              </a:spcAft>
              <a:buNone/>
              <a:defRPr sz="1900">
                <a:solidFill>
                  <a:schemeClr val="lt1"/>
                </a:solidFill>
                <a:latin typeface="Encode Sans Expanded Medium"/>
                <a:ea typeface="Encode Sans Expanded Medium"/>
                <a:cs typeface="Encode Sans Expanded Medium"/>
                <a:sym typeface="Encode Sans Expanded Medium"/>
              </a:defRPr>
            </a:lvl6pPr>
            <a:lvl7pPr lvl="6" rtl="0" algn="ctr">
              <a:lnSpc>
                <a:spcPct val="100000"/>
              </a:lnSpc>
              <a:spcBef>
                <a:spcPts val="0"/>
              </a:spcBef>
              <a:spcAft>
                <a:spcPts val="0"/>
              </a:spcAft>
              <a:buNone/>
              <a:defRPr sz="1900">
                <a:solidFill>
                  <a:schemeClr val="lt1"/>
                </a:solidFill>
                <a:latin typeface="Encode Sans Expanded Medium"/>
                <a:ea typeface="Encode Sans Expanded Medium"/>
                <a:cs typeface="Encode Sans Expanded Medium"/>
                <a:sym typeface="Encode Sans Expanded Medium"/>
              </a:defRPr>
            </a:lvl7pPr>
            <a:lvl8pPr lvl="7" rtl="0" algn="ctr">
              <a:lnSpc>
                <a:spcPct val="100000"/>
              </a:lnSpc>
              <a:spcBef>
                <a:spcPts val="0"/>
              </a:spcBef>
              <a:spcAft>
                <a:spcPts val="0"/>
              </a:spcAft>
              <a:buNone/>
              <a:defRPr sz="1900">
                <a:solidFill>
                  <a:schemeClr val="lt1"/>
                </a:solidFill>
                <a:latin typeface="Encode Sans Expanded Medium"/>
                <a:ea typeface="Encode Sans Expanded Medium"/>
                <a:cs typeface="Encode Sans Expanded Medium"/>
                <a:sym typeface="Encode Sans Expanded Medium"/>
              </a:defRPr>
            </a:lvl8pPr>
            <a:lvl9pPr lvl="8" rtl="0" algn="ctr">
              <a:lnSpc>
                <a:spcPct val="100000"/>
              </a:lnSpc>
              <a:spcBef>
                <a:spcPts val="0"/>
              </a:spcBef>
              <a:spcAft>
                <a:spcPts val="0"/>
              </a:spcAft>
              <a:buNone/>
              <a:defRPr sz="1900">
                <a:solidFill>
                  <a:schemeClr val="lt1"/>
                </a:solidFill>
                <a:latin typeface="Encode Sans Expanded Medium"/>
                <a:ea typeface="Encode Sans Expanded Medium"/>
                <a:cs typeface="Encode Sans Expanded Medium"/>
                <a:sym typeface="Encode Sans Expanded Medium"/>
              </a:defRPr>
            </a:lvl9pPr>
          </a:lstStyle>
          <a:p/>
        </p:txBody>
      </p:sp>
      <p:sp>
        <p:nvSpPr>
          <p:cNvPr id="1997" name="Google Shape;1997;p18"/>
          <p:cNvSpPr txBox="1"/>
          <p:nvPr>
            <p:ph idx="6" type="subTitle"/>
          </p:nvPr>
        </p:nvSpPr>
        <p:spPr>
          <a:xfrm flipH="1">
            <a:off x="6604996" y="3769166"/>
            <a:ext cx="1711800" cy="5472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None/>
              <a:defRPr/>
            </a:lvl1pPr>
            <a:lvl2pPr lvl="1" rtl="0" algn="ctr">
              <a:lnSpc>
                <a:spcPct val="100000"/>
              </a:lnSpc>
              <a:spcBef>
                <a:spcPts val="0"/>
              </a:spcBef>
              <a:spcAft>
                <a:spcPts val="0"/>
              </a:spcAft>
              <a:buNone/>
              <a:defRPr/>
            </a:lvl2pPr>
            <a:lvl3pPr lvl="2" rtl="0" algn="ctr">
              <a:lnSpc>
                <a:spcPct val="100000"/>
              </a:lnSpc>
              <a:spcBef>
                <a:spcPts val="0"/>
              </a:spcBef>
              <a:spcAft>
                <a:spcPts val="0"/>
              </a:spcAft>
              <a:buNone/>
              <a:defRPr/>
            </a:lvl3pPr>
            <a:lvl4pPr lvl="3" rtl="0" algn="ctr">
              <a:lnSpc>
                <a:spcPct val="100000"/>
              </a:lnSpc>
              <a:spcBef>
                <a:spcPts val="0"/>
              </a:spcBef>
              <a:spcAft>
                <a:spcPts val="0"/>
              </a:spcAft>
              <a:buNone/>
              <a:defRPr/>
            </a:lvl4pPr>
            <a:lvl5pPr lvl="4" rtl="0" algn="ctr">
              <a:lnSpc>
                <a:spcPct val="100000"/>
              </a:lnSpc>
              <a:spcBef>
                <a:spcPts val="0"/>
              </a:spcBef>
              <a:spcAft>
                <a:spcPts val="0"/>
              </a:spcAft>
              <a:buNone/>
              <a:defRPr/>
            </a:lvl5pPr>
            <a:lvl6pPr lvl="5" rtl="0" algn="ctr">
              <a:lnSpc>
                <a:spcPct val="100000"/>
              </a:lnSpc>
              <a:spcBef>
                <a:spcPts val="0"/>
              </a:spcBef>
              <a:spcAft>
                <a:spcPts val="0"/>
              </a:spcAft>
              <a:buNone/>
              <a:defRPr/>
            </a:lvl6pPr>
            <a:lvl7pPr lvl="6" rtl="0" algn="ctr">
              <a:lnSpc>
                <a:spcPct val="100000"/>
              </a:lnSpc>
              <a:spcBef>
                <a:spcPts val="0"/>
              </a:spcBef>
              <a:spcAft>
                <a:spcPts val="0"/>
              </a:spcAft>
              <a:buNone/>
              <a:defRPr/>
            </a:lvl7pPr>
            <a:lvl8pPr lvl="7" rtl="0" algn="ctr">
              <a:lnSpc>
                <a:spcPct val="100000"/>
              </a:lnSpc>
              <a:spcBef>
                <a:spcPts val="0"/>
              </a:spcBef>
              <a:spcAft>
                <a:spcPts val="0"/>
              </a:spcAft>
              <a:buNone/>
              <a:defRPr/>
            </a:lvl8pPr>
            <a:lvl9pPr lvl="8" rtl="0" algn="ctr">
              <a:lnSpc>
                <a:spcPct val="100000"/>
              </a:lnSpc>
              <a:spcBef>
                <a:spcPts val="0"/>
              </a:spcBef>
              <a:spcAft>
                <a:spcPts val="0"/>
              </a:spcAft>
              <a:buNone/>
              <a:defRPr/>
            </a:lvl9pPr>
          </a:lstStyle>
          <a:p/>
        </p:txBody>
      </p:sp>
      <p:sp>
        <p:nvSpPr>
          <p:cNvPr id="1998" name="Google Shape;1998;p18"/>
          <p:cNvSpPr txBox="1"/>
          <p:nvPr>
            <p:ph hasCustomPrompt="1" idx="7" type="title"/>
          </p:nvPr>
        </p:nvSpPr>
        <p:spPr>
          <a:xfrm>
            <a:off x="2912894" y="1247300"/>
            <a:ext cx="1392300" cy="5274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chemeClr val="accent5"/>
              </a:buClr>
              <a:buSzPts val="3200"/>
              <a:buNone/>
              <a:defRPr/>
            </a:lvl1pPr>
            <a:lvl2pPr lvl="1" rtl="0">
              <a:spcBef>
                <a:spcPts val="0"/>
              </a:spcBef>
              <a:spcAft>
                <a:spcPts val="0"/>
              </a:spcAft>
              <a:buSzPts val="3200"/>
              <a:buNone/>
              <a:defRPr sz="3200"/>
            </a:lvl2pPr>
            <a:lvl3pPr lvl="2" rtl="0">
              <a:spcBef>
                <a:spcPts val="0"/>
              </a:spcBef>
              <a:spcAft>
                <a:spcPts val="0"/>
              </a:spcAft>
              <a:buSzPts val="3200"/>
              <a:buNone/>
              <a:defRPr sz="3200"/>
            </a:lvl3pPr>
            <a:lvl4pPr lvl="3" rtl="0">
              <a:spcBef>
                <a:spcPts val="0"/>
              </a:spcBef>
              <a:spcAft>
                <a:spcPts val="0"/>
              </a:spcAft>
              <a:buSzPts val="3200"/>
              <a:buNone/>
              <a:defRPr sz="3200"/>
            </a:lvl4pPr>
            <a:lvl5pPr lvl="4" rtl="0">
              <a:spcBef>
                <a:spcPts val="0"/>
              </a:spcBef>
              <a:spcAft>
                <a:spcPts val="0"/>
              </a:spcAft>
              <a:buSzPts val="3200"/>
              <a:buNone/>
              <a:defRPr sz="3200"/>
            </a:lvl5pPr>
            <a:lvl6pPr lvl="5" rtl="0">
              <a:spcBef>
                <a:spcPts val="0"/>
              </a:spcBef>
              <a:spcAft>
                <a:spcPts val="0"/>
              </a:spcAft>
              <a:buSzPts val="3200"/>
              <a:buNone/>
              <a:defRPr sz="3200"/>
            </a:lvl6pPr>
            <a:lvl7pPr lvl="6" rtl="0">
              <a:spcBef>
                <a:spcPts val="0"/>
              </a:spcBef>
              <a:spcAft>
                <a:spcPts val="0"/>
              </a:spcAft>
              <a:buSzPts val="3200"/>
              <a:buNone/>
              <a:defRPr sz="3200"/>
            </a:lvl7pPr>
            <a:lvl8pPr lvl="7" rtl="0">
              <a:spcBef>
                <a:spcPts val="0"/>
              </a:spcBef>
              <a:spcAft>
                <a:spcPts val="0"/>
              </a:spcAft>
              <a:buSzPts val="3200"/>
              <a:buNone/>
              <a:defRPr sz="3200"/>
            </a:lvl8pPr>
            <a:lvl9pPr lvl="8" rtl="0">
              <a:spcBef>
                <a:spcPts val="0"/>
              </a:spcBef>
              <a:spcAft>
                <a:spcPts val="0"/>
              </a:spcAft>
              <a:buSzPts val="3200"/>
              <a:buNone/>
              <a:defRPr sz="3200"/>
            </a:lvl9pPr>
          </a:lstStyle>
          <a:p>
            <a:r>
              <a:t>xx%</a:t>
            </a:r>
          </a:p>
        </p:txBody>
      </p:sp>
      <p:sp>
        <p:nvSpPr>
          <p:cNvPr id="1999" name="Google Shape;1999;p18"/>
          <p:cNvSpPr txBox="1"/>
          <p:nvPr>
            <p:ph idx="8" type="subTitle"/>
          </p:nvPr>
        </p:nvSpPr>
        <p:spPr>
          <a:xfrm flipH="1">
            <a:off x="2753144" y="3301528"/>
            <a:ext cx="1711800" cy="371400"/>
          </a:xfrm>
          <a:prstGeom prst="rect">
            <a:avLst/>
          </a:prstGeom>
          <a:solidFill>
            <a:schemeClr val="dk1"/>
          </a:solidFill>
        </p:spPr>
        <p:txBody>
          <a:bodyPr anchorCtr="0" anchor="ctr" bIns="91425" lIns="91425" spcFirstLastPara="1" rIns="91425" wrap="square" tIns="91425">
            <a:noAutofit/>
          </a:bodyPr>
          <a:lstStyle>
            <a:lvl1pPr lvl="0" rtl="0" algn="ctr">
              <a:lnSpc>
                <a:spcPct val="100000"/>
              </a:lnSpc>
              <a:spcBef>
                <a:spcPts val="0"/>
              </a:spcBef>
              <a:spcAft>
                <a:spcPts val="0"/>
              </a:spcAft>
              <a:buNone/>
              <a:defRPr sz="1900">
                <a:solidFill>
                  <a:schemeClr val="lt1"/>
                </a:solidFill>
                <a:latin typeface="Encode Sans Expanded Medium"/>
                <a:ea typeface="Encode Sans Expanded Medium"/>
                <a:cs typeface="Encode Sans Expanded Medium"/>
                <a:sym typeface="Encode Sans Expanded Medium"/>
              </a:defRPr>
            </a:lvl1pPr>
            <a:lvl2pPr lvl="1" rtl="0" algn="ctr">
              <a:lnSpc>
                <a:spcPct val="100000"/>
              </a:lnSpc>
              <a:spcBef>
                <a:spcPts val="0"/>
              </a:spcBef>
              <a:spcAft>
                <a:spcPts val="0"/>
              </a:spcAft>
              <a:buNone/>
              <a:defRPr sz="1900">
                <a:solidFill>
                  <a:schemeClr val="lt1"/>
                </a:solidFill>
                <a:latin typeface="Encode Sans Expanded Medium"/>
                <a:ea typeface="Encode Sans Expanded Medium"/>
                <a:cs typeface="Encode Sans Expanded Medium"/>
                <a:sym typeface="Encode Sans Expanded Medium"/>
              </a:defRPr>
            </a:lvl2pPr>
            <a:lvl3pPr lvl="2" rtl="0" algn="ctr">
              <a:lnSpc>
                <a:spcPct val="100000"/>
              </a:lnSpc>
              <a:spcBef>
                <a:spcPts val="0"/>
              </a:spcBef>
              <a:spcAft>
                <a:spcPts val="0"/>
              </a:spcAft>
              <a:buNone/>
              <a:defRPr sz="1900">
                <a:solidFill>
                  <a:schemeClr val="lt1"/>
                </a:solidFill>
                <a:latin typeface="Encode Sans Expanded Medium"/>
                <a:ea typeface="Encode Sans Expanded Medium"/>
                <a:cs typeface="Encode Sans Expanded Medium"/>
                <a:sym typeface="Encode Sans Expanded Medium"/>
              </a:defRPr>
            </a:lvl3pPr>
            <a:lvl4pPr lvl="3" rtl="0" algn="ctr">
              <a:lnSpc>
                <a:spcPct val="100000"/>
              </a:lnSpc>
              <a:spcBef>
                <a:spcPts val="0"/>
              </a:spcBef>
              <a:spcAft>
                <a:spcPts val="0"/>
              </a:spcAft>
              <a:buNone/>
              <a:defRPr sz="1900">
                <a:solidFill>
                  <a:schemeClr val="lt1"/>
                </a:solidFill>
                <a:latin typeface="Encode Sans Expanded Medium"/>
                <a:ea typeface="Encode Sans Expanded Medium"/>
                <a:cs typeface="Encode Sans Expanded Medium"/>
                <a:sym typeface="Encode Sans Expanded Medium"/>
              </a:defRPr>
            </a:lvl4pPr>
            <a:lvl5pPr lvl="4" rtl="0" algn="ctr">
              <a:lnSpc>
                <a:spcPct val="100000"/>
              </a:lnSpc>
              <a:spcBef>
                <a:spcPts val="0"/>
              </a:spcBef>
              <a:spcAft>
                <a:spcPts val="0"/>
              </a:spcAft>
              <a:buNone/>
              <a:defRPr sz="1900">
                <a:solidFill>
                  <a:schemeClr val="lt1"/>
                </a:solidFill>
                <a:latin typeface="Encode Sans Expanded Medium"/>
                <a:ea typeface="Encode Sans Expanded Medium"/>
                <a:cs typeface="Encode Sans Expanded Medium"/>
                <a:sym typeface="Encode Sans Expanded Medium"/>
              </a:defRPr>
            </a:lvl5pPr>
            <a:lvl6pPr lvl="5" rtl="0" algn="ctr">
              <a:lnSpc>
                <a:spcPct val="100000"/>
              </a:lnSpc>
              <a:spcBef>
                <a:spcPts val="0"/>
              </a:spcBef>
              <a:spcAft>
                <a:spcPts val="0"/>
              </a:spcAft>
              <a:buNone/>
              <a:defRPr sz="1900">
                <a:solidFill>
                  <a:schemeClr val="lt1"/>
                </a:solidFill>
                <a:latin typeface="Encode Sans Expanded Medium"/>
                <a:ea typeface="Encode Sans Expanded Medium"/>
                <a:cs typeface="Encode Sans Expanded Medium"/>
                <a:sym typeface="Encode Sans Expanded Medium"/>
              </a:defRPr>
            </a:lvl6pPr>
            <a:lvl7pPr lvl="6" rtl="0" algn="ctr">
              <a:lnSpc>
                <a:spcPct val="100000"/>
              </a:lnSpc>
              <a:spcBef>
                <a:spcPts val="0"/>
              </a:spcBef>
              <a:spcAft>
                <a:spcPts val="0"/>
              </a:spcAft>
              <a:buNone/>
              <a:defRPr sz="1900">
                <a:solidFill>
                  <a:schemeClr val="lt1"/>
                </a:solidFill>
                <a:latin typeface="Encode Sans Expanded Medium"/>
                <a:ea typeface="Encode Sans Expanded Medium"/>
                <a:cs typeface="Encode Sans Expanded Medium"/>
                <a:sym typeface="Encode Sans Expanded Medium"/>
              </a:defRPr>
            </a:lvl7pPr>
            <a:lvl8pPr lvl="7" rtl="0" algn="ctr">
              <a:lnSpc>
                <a:spcPct val="100000"/>
              </a:lnSpc>
              <a:spcBef>
                <a:spcPts val="0"/>
              </a:spcBef>
              <a:spcAft>
                <a:spcPts val="0"/>
              </a:spcAft>
              <a:buNone/>
              <a:defRPr sz="1900">
                <a:solidFill>
                  <a:schemeClr val="lt1"/>
                </a:solidFill>
                <a:latin typeface="Encode Sans Expanded Medium"/>
                <a:ea typeface="Encode Sans Expanded Medium"/>
                <a:cs typeface="Encode Sans Expanded Medium"/>
                <a:sym typeface="Encode Sans Expanded Medium"/>
              </a:defRPr>
            </a:lvl8pPr>
            <a:lvl9pPr lvl="8" rtl="0" algn="ctr">
              <a:lnSpc>
                <a:spcPct val="100000"/>
              </a:lnSpc>
              <a:spcBef>
                <a:spcPts val="0"/>
              </a:spcBef>
              <a:spcAft>
                <a:spcPts val="0"/>
              </a:spcAft>
              <a:buNone/>
              <a:defRPr sz="1900">
                <a:solidFill>
                  <a:schemeClr val="lt1"/>
                </a:solidFill>
                <a:latin typeface="Encode Sans Expanded Medium"/>
                <a:ea typeface="Encode Sans Expanded Medium"/>
                <a:cs typeface="Encode Sans Expanded Medium"/>
                <a:sym typeface="Encode Sans Expanded Medium"/>
              </a:defRPr>
            </a:lvl9pPr>
          </a:lstStyle>
          <a:p/>
        </p:txBody>
      </p:sp>
      <p:sp>
        <p:nvSpPr>
          <p:cNvPr id="2000" name="Google Shape;2000;p18"/>
          <p:cNvSpPr txBox="1"/>
          <p:nvPr>
            <p:ph idx="9" type="subTitle"/>
          </p:nvPr>
        </p:nvSpPr>
        <p:spPr>
          <a:xfrm flipH="1">
            <a:off x="2753144" y="3771580"/>
            <a:ext cx="1711800" cy="5487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None/>
              <a:defRPr/>
            </a:lvl1pPr>
            <a:lvl2pPr lvl="1" rtl="0" algn="ctr">
              <a:lnSpc>
                <a:spcPct val="100000"/>
              </a:lnSpc>
              <a:spcBef>
                <a:spcPts val="0"/>
              </a:spcBef>
              <a:spcAft>
                <a:spcPts val="0"/>
              </a:spcAft>
              <a:buNone/>
              <a:defRPr/>
            </a:lvl2pPr>
            <a:lvl3pPr lvl="2" rtl="0" algn="ctr">
              <a:lnSpc>
                <a:spcPct val="100000"/>
              </a:lnSpc>
              <a:spcBef>
                <a:spcPts val="0"/>
              </a:spcBef>
              <a:spcAft>
                <a:spcPts val="0"/>
              </a:spcAft>
              <a:buNone/>
              <a:defRPr/>
            </a:lvl3pPr>
            <a:lvl4pPr lvl="3" rtl="0" algn="ctr">
              <a:lnSpc>
                <a:spcPct val="100000"/>
              </a:lnSpc>
              <a:spcBef>
                <a:spcPts val="0"/>
              </a:spcBef>
              <a:spcAft>
                <a:spcPts val="0"/>
              </a:spcAft>
              <a:buNone/>
              <a:defRPr/>
            </a:lvl4pPr>
            <a:lvl5pPr lvl="4" rtl="0" algn="ctr">
              <a:lnSpc>
                <a:spcPct val="100000"/>
              </a:lnSpc>
              <a:spcBef>
                <a:spcPts val="0"/>
              </a:spcBef>
              <a:spcAft>
                <a:spcPts val="0"/>
              </a:spcAft>
              <a:buNone/>
              <a:defRPr/>
            </a:lvl5pPr>
            <a:lvl6pPr lvl="5" rtl="0" algn="ctr">
              <a:lnSpc>
                <a:spcPct val="100000"/>
              </a:lnSpc>
              <a:spcBef>
                <a:spcPts val="0"/>
              </a:spcBef>
              <a:spcAft>
                <a:spcPts val="0"/>
              </a:spcAft>
              <a:buNone/>
              <a:defRPr/>
            </a:lvl6pPr>
            <a:lvl7pPr lvl="6" rtl="0" algn="ctr">
              <a:lnSpc>
                <a:spcPct val="100000"/>
              </a:lnSpc>
              <a:spcBef>
                <a:spcPts val="0"/>
              </a:spcBef>
              <a:spcAft>
                <a:spcPts val="0"/>
              </a:spcAft>
              <a:buNone/>
              <a:defRPr/>
            </a:lvl7pPr>
            <a:lvl8pPr lvl="7" rtl="0" algn="ctr">
              <a:lnSpc>
                <a:spcPct val="100000"/>
              </a:lnSpc>
              <a:spcBef>
                <a:spcPts val="0"/>
              </a:spcBef>
              <a:spcAft>
                <a:spcPts val="0"/>
              </a:spcAft>
              <a:buNone/>
              <a:defRPr/>
            </a:lvl8pPr>
            <a:lvl9pPr lvl="8" rtl="0" algn="ctr">
              <a:lnSpc>
                <a:spcPct val="100000"/>
              </a:lnSpc>
              <a:spcBef>
                <a:spcPts val="0"/>
              </a:spcBef>
              <a:spcAft>
                <a:spcPts val="0"/>
              </a:spcAft>
              <a:buNone/>
              <a:defRPr/>
            </a:lvl9pPr>
          </a:lstStyle>
          <a:p/>
        </p:txBody>
      </p:sp>
      <p:sp>
        <p:nvSpPr>
          <p:cNvPr id="2001" name="Google Shape;2001;p18"/>
          <p:cNvSpPr txBox="1"/>
          <p:nvPr>
            <p:ph hasCustomPrompt="1" idx="13" type="title"/>
          </p:nvPr>
        </p:nvSpPr>
        <p:spPr>
          <a:xfrm>
            <a:off x="4838820" y="1247300"/>
            <a:ext cx="1392300" cy="5274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chemeClr val="accent5"/>
              </a:buClr>
              <a:buSzPts val="3200"/>
              <a:buNone/>
              <a:defRPr/>
            </a:lvl1pPr>
            <a:lvl2pPr lvl="1" rtl="0">
              <a:spcBef>
                <a:spcPts val="0"/>
              </a:spcBef>
              <a:spcAft>
                <a:spcPts val="0"/>
              </a:spcAft>
              <a:buSzPts val="3200"/>
              <a:buNone/>
              <a:defRPr sz="3200"/>
            </a:lvl2pPr>
            <a:lvl3pPr lvl="2" rtl="0">
              <a:spcBef>
                <a:spcPts val="0"/>
              </a:spcBef>
              <a:spcAft>
                <a:spcPts val="0"/>
              </a:spcAft>
              <a:buSzPts val="3200"/>
              <a:buNone/>
              <a:defRPr sz="3200"/>
            </a:lvl3pPr>
            <a:lvl4pPr lvl="3" rtl="0">
              <a:spcBef>
                <a:spcPts val="0"/>
              </a:spcBef>
              <a:spcAft>
                <a:spcPts val="0"/>
              </a:spcAft>
              <a:buSzPts val="3200"/>
              <a:buNone/>
              <a:defRPr sz="3200"/>
            </a:lvl4pPr>
            <a:lvl5pPr lvl="4" rtl="0">
              <a:spcBef>
                <a:spcPts val="0"/>
              </a:spcBef>
              <a:spcAft>
                <a:spcPts val="0"/>
              </a:spcAft>
              <a:buSzPts val="3200"/>
              <a:buNone/>
              <a:defRPr sz="3200"/>
            </a:lvl5pPr>
            <a:lvl6pPr lvl="5" rtl="0">
              <a:spcBef>
                <a:spcPts val="0"/>
              </a:spcBef>
              <a:spcAft>
                <a:spcPts val="0"/>
              </a:spcAft>
              <a:buSzPts val="3200"/>
              <a:buNone/>
              <a:defRPr sz="3200"/>
            </a:lvl6pPr>
            <a:lvl7pPr lvl="6" rtl="0">
              <a:spcBef>
                <a:spcPts val="0"/>
              </a:spcBef>
              <a:spcAft>
                <a:spcPts val="0"/>
              </a:spcAft>
              <a:buSzPts val="3200"/>
              <a:buNone/>
              <a:defRPr sz="3200"/>
            </a:lvl7pPr>
            <a:lvl8pPr lvl="7" rtl="0">
              <a:spcBef>
                <a:spcPts val="0"/>
              </a:spcBef>
              <a:spcAft>
                <a:spcPts val="0"/>
              </a:spcAft>
              <a:buSzPts val="3200"/>
              <a:buNone/>
              <a:defRPr sz="3200"/>
            </a:lvl8pPr>
            <a:lvl9pPr lvl="8" rtl="0">
              <a:spcBef>
                <a:spcPts val="0"/>
              </a:spcBef>
              <a:spcAft>
                <a:spcPts val="0"/>
              </a:spcAft>
              <a:buSzPts val="3200"/>
              <a:buNone/>
              <a:defRPr sz="3200"/>
            </a:lvl9pPr>
          </a:lstStyle>
          <a:p>
            <a:r>
              <a:t>xx%</a:t>
            </a:r>
          </a:p>
        </p:txBody>
      </p:sp>
      <p:sp>
        <p:nvSpPr>
          <p:cNvPr id="2002" name="Google Shape;2002;p18"/>
          <p:cNvSpPr txBox="1"/>
          <p:nvPr>
            <p:ph idx="14" type="subTitle"/>
          </p:nvPr>
        </p:nvSpPr>
        <p:spPr>
          <a:xfrm flipH="1">
            <a:off x="4679070" y="3301528"/>
            <a:ext cx="1711800" cy="371400"/>
          </a:xfrm>
          <a:prstGeom prst="rect">
            <a:avLst/>
          </a:prstGeom>
          <a:solidFill>
            <a:schemeClr val="dk1"/>
          </a:solidFill>
        </p:spPr>
        <p:txBody>
          <a:bodyPr anchorCtr="0" anchor="ctr" bIns="91425" lIns="91425" spcFirstLastPara="1" rIns="91425" wrap="square" tIns="91425">
            <a:noAutofit/>
          </a:bodyPr>
          <a:lstStyle>
            <a:lvl1pPr lvl="0" rtl="0" algn="ctr">
              <a:lnSpc>
                <a:spcPct val="100000"/>
              </a:lnSpc>
              <a:spcBef>
                <a:spcPts val="0"/>
              </a:spcBef>
              <a:spcAft>
                <a:spcPts val="0"/>
              </a:spcAft>
              <a:buNone/>
              <a:defRPr sz="1900">
                <a:solidFill>
                  <a:schemeClr val="lt1"/>
                </a:solidFill>
                <a:latin typeface="Encode Sans Expanded Medium"/>
                <a:ea typeface="Encode Sans Expanded Medium"/>
                <a:cs typeface="Encode Sans Expanded Medium"/>
                <a:sym typeface="Encode Sans Expanded Medium"/>
              </a:defRPr>
            </a:lvl1pPr>
            <a:lvl2pPr lvl="1" rtl="0" algn="ctr">
              <a:lnSpc>
                <a:spcPct val="100000"/>
              </a:lnSpc>
              <a:spcBef>
                <a:spcPts val="0"/>
              </a:spcBef>
              <a:spcAft>
                <a:spcPts val="0"/>
              </a:spcAft>
              <a:buNone/>
              <a:defRPr sz="1900">
                <a:solidFill>
                  <a:schemeClr val="lt1"/>
                </a:solidFill>
                <a:latin typeface="Encode Sans Expanded Medium"/>
                <a:ea typeface="Encode Sans Expanded Medium"/>
                <a:cs typeface="Encode Sans Expanded Medium"/>
                <a:sym typeface="Encode Sans Expanded Medium"/>
              </a:defRPr>
            </a:lvl2pPr>
            <a:lvl3pPr lvl="2" rtl="0" algn="ctr">
              <a:lnSpc>
                <a:spcPct val="100000"/>
              </a:lnSpc>
              <a:spcBef>
                <a:spcPts val="0"/>
              </a:spcBef>
              <a:spcAft>
                <a:spcPts val="0"/>
              </a:spcAft>
              <a:buNone/>
              <a:defRPr sz="1900">
                <a:solidFill>
                  <a:schemeClr val="lt1"/>
                </a:solidFill>
                <a:latin typeface="Encode Sans Expanded Medium"/>
                <a:ea typeface="Encode Sans Expanded Medium"/>
                <a:cs typeface="Encode Sans Expanded Medium"/>
                <a:sym typeface="Encode Sans Expanded Medium"/>
              </a:defRPr>
            </a:lvl3pPr>
            <a:lvl4pPr lvl="3" rtl="0" algn="ctr">
              <a:lnSpc>
                <a:spcPct val="100000"/>
              </a:lnSpc>
              <a:spcBef>
                <a:spcPts val="0"/>
              </a:spcBef>
              <a:spcAft>
                <a:spcPts val="0"/>
              </a:spcAft>
              <a:buNone/>
              <a:defRPr sz="1900">
                <a:solidFill>
                  <a:schemeClr val="lt1"/>
                </a:solidFill>
                <a:latin typeface="Encode Sans Expanded Medium"/>
                <a:ea typeface="Encode Sans Expanded Medium"/>
                <a:cs typeface="Encode Sans Expanded Medium"/>
                <a:sym typeface="Encode Sans Expanded Medium"/>
              </a:defRPr>
            </a:lvl4pPr>
            <a:lvl5pPr lvl="4" rtl="0" algn="ctr">
              <a:lnSpc>
                <a:spcPct val="100000"/>
              </a:lnSpc>
              <a:spcBef>
                <a:spcPts val="0"/>
              </a:spcBef>
              <a:spcAft>
                <a:spcPts val="0"/>
              </a:spcAft>
              <a:buNone/>
              <a:defRPr sz="1900">
                <a:solidFill>
                  <a:schemeClr val="lt1"/>
                </a:solidFill>
                <a:latin typeface="Encode Sans Expanded Medium"/>
                <a:ea typeface="Encode Sans Expanded Medium"/>
                <a:cs typeface="Encode Sans Expanded Medium"/>
                <a:sym typeface="Encode Sans Expanded Medium"/>
              </a:defRPr>
            </a:lvl5pPr>
            <a:lvl6pPr lvl="5" rtl="0" algn="ctr">
              <a:lnSpc>
                <a:spcPct val="100000"/>
              </a:lnSpc>
              <a:spcBef>
                <a:spcPts val="0"/>
              </a:spcBef>
              <a:spcAft>
                <a:spcPts val="0"/>
              </a:spcAft>
              <a:buNone/>
              <a:defRPr sz="1900">
                <a:solidFill>
                  <a:schemeClr val="lt1"/>
                </a:solidFill>
                <a:latin typeface="Encode Sans Expanded Medium"/>
                <a:ea typeface="Encode Sans Expanded Medium"/>
                <a:cs typeface="Encode Sans Expanded Medium"/>
                <a:sym typeface="Encode Sans Expanded Medium"/>
              </a:defRPr>
            </a:lvl6pPr>
            <a:lvl7pPr lvl="6" rtl="0" algn="ctr">
              <a:lnSpc>
                <a:spcPct val="100000"/>
              </a:lnSpc>
              <a:spcBef>
                <a:spcPts val="0"/>
              </a:spcBef>
              <a:spcAft>
                <a:spcPts val="0"/>
              </a:spcAft>
              <a:buNone/>
              <a:defRPr sz="1900">
                <a:solidFill>
                  <a:schemeClr val="lt1"/>
                </a:solidFill>
                <a:latin typeface="Encode Sans Expanded Medium"/>
                <a:ea typeface="Encode Sans Expanded Medium"/>
                <a:cs typeface="Encode Sans Expanded Medium"/>
                <a:sym typeface="Encode Sans Expanded Medium"/>
              </a:defRPr>
            </a:lvl7pPr>
            <a:lvl8pPr lvl="7" rtl="0" algn="ctr">
              <a:lnSpc>
                <a:spcPct val="100000"/>
              </a:lnSpc>
              <a:spcBef>
                <a:spcPts val="0"/>
              </a:spcBef>
              <a:spcAft>
                <a:spcPts val="0"/>
              </a:spcAft>
              <a:buNone/>
              <a:defRPr sz="1900">
                <a:solidFill>
                  <a:schemeClr val="lt1"/>
                </a:solidFill>
                <a:latin typeface="Encode Sans Expanded Medium"/>
                <a:ea typeface="Encode Sans Expanded Medium"/>
                <a:cs typeface="Encode Sans Expanded Medium"/>
                <a:sym typeface="Encode Sans Expanded Medium"/>
              </a:defRPr>
            </a:lvl8pPr>
            <a:lvl9pPr lvl="8" rtl="0" algn="ctr">
              <a:lnSpc>
                <a:spcPct val="100000"/>
              </a:lnSpc>
              <a:spcBef>
                <a:spcPts val="0"/>
              </a:spcBef>
              <a:spcAft>
                <a:spcPts val="0"/>
              </a:spcAft>
              <a:buNone/>
              <a:defRPr sz="1900">
                <a:solidFill>
                  <a:schemeClr val="lt1"/>
                </a:solidFill>
                <a:latin typeface="Encode Sans Expanded Medium"/>
                <a:ea typeface="Encode Sans Expanded Medium"/>
                <a:cs typeface="Encode Sans Expanded Medium"/>
                <a:sym typeface="Encode Sans Expanded Medium"/>
              </a:defRPr>
            </a:lvl9pPr>
          </a:lstStyle>
          <a:p/>
        </p:txBody>
      </p:sp>
      <p:sp>
        <p:nvSpPr>
          <p:cNvPr id="2003" name="Google Shape;2003;p18"/>
          <p:cNvSpPr txBox="1"/>
          <p:nvPr>
            <p:ph idx="15" type="subTitle"/>
          </p:nvPr>
        </p:nvSpPr>
        <p:spPr>
          <a:xfrm flipH="1">
            <a:off x="4679070" y="3771580"/>
            <a:ext cx="1711800" cy="5487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None/>
              <a:defRPr/>
            </a:lvl1pPr>
            <a:lvl2pPr lvl="1" rtl="0" algn="ctr">
              <a:lnSpc>
                <a:spcPct val="100000"/>
              </a:lnSpc>
              <a:spcBef>
                <a:spcPts val="0"/>
              </a:spcBef>
              <a:spcAft>
                <a:spcPts val="0"/>
              </a:spcAft>
              <a:buNone/>
              <a:defRPr/>
            </a:lvl2pPr>
            <a:lvl3pPr lvl="2" rtl="0" algn="ctr">
              <a:lnSpc>
                <a:spcPct val="100000"/>
              </a:lnSpc>
              <a:spcBef>
                <a:spcPts val="0"/>
              </a:spcBef>
              <a:spcAft>
                <a:spcPts val="0"/>
              </a:spcAft>
              <a:buNone/>
              <a:defRPr/>
            </a:lvl3pPr>
            <a:lvl4pPr lvl="3" rtl="0" algn="ctr">
              <a:lnSpc>
                <a:spcPct val="100000"/>
              </a:lnSpc>
              <a:spcBef>
                <a:spcPts val="0"/>
              </a:spcBef>
              <a:spcAft>
                <a:spcPts val="0"/>
              </a:spcAft>
              <a:buNone/>
              <a:defRPr/>
            </a:lvl4pPr>
            <a:lvl5pPr lvl="4" rtl="0" algn="ctr">
              <a:lnSpc>
                <a:spcPct val="100000"/>
              </a:lnSpc>
              <a:spcBef>
                <a:spcPts val="0"/>
              </a:spcBef>
              <a:spcAft>
                <a:spcPts val="0"/>
              </a:spcAft>
              <a:buNone/>
              <a:defRPr/>
            </a:lvl5pPr>
            <a:lvl6pPr lvl="5" rtl="0" algn="ctr">
              <a:lnSpc>
                <a:spcPct val="100000"/>
              </a:lnSpc>
              <a:spcBef>
                <a:spcPts val="0"/>
              </a:spcBef>
              <a:spcAft>
                <a:spcPts val="0"/>
              </a:spcAft>
              <a:buNone/>
              <a:defRPr/>
            </a:lvl6pPr>
            <a:lvl7pPr lvl="6" rtl="0" algn="ctr">
              <a:lnSpc>
                <a:spcPct val="100000"/>
              </a:lnSpc>
              <a:spcBef>
                <a:spcPts val="0"/>
              </a:spcBef>
              <a:spcAft>
                <a:spcPts val="0"/>
              </a:spcAft>
              <a:buNone/>
              <a:defRPr/>
            </a:lvl7pPr>
            <a:lvl8pPr lvl="7" rtl="0" algn="ctr">
              <a:lnSpc>
                <a:spcPct val="100000"/>
              </a:lnSpc>
              <a:spcBef>
                <a:spcPts val="0"/>
              </a:spcBef>
              <a:spcAft>
                <a:spcPts val="0"/>
              </a:spcAft>
              <a:buNone/>
              <a:defRPr/>
            </a:lvl8pPr>
            <a:lvl9pPr lvl="8" rtl="0" algn="ctr">
              <a:lnSpc>
                <a:spcPct val="100000"/>
              </a:lnSpc>
              <a:spcBef>
                <a:spcPts val="0"/>
              </a:spcBef>
              <a:spcAft>
                <a:spcPts val="0"/>
              </a:spcAft>
              <a:buNone/>
              <a:defRPr/>
            </a:lvl9pPr>
          </a:lstStyl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p:cSld name="CUSTOM_17">
    <p:spTree>
      <p:nvGrpSpPr>
        <p:cNvPr id="2004" name="Shape 2004"/>
        <p:cNvGrpSpPr/>
        <p:nvPr/>
      </p:nvGrpSpPr>
      <p:grpSpPr>
        <a:xfrm>
          <a:off x="0" y="0"/>
          <a:ext cx="0" cy="0"/>
          <a:chOff x="0" y="0"/>
          <a:chExt cx="0" cy="0"/>
        </a:xfrm>
      </p:grpSpPr>
      <p:grpSp>
        <p:nvGrpSpPr>
          <p:cNvPr id="2005" name="Google Shape;2005;p19"/>
          <p:cNvGrpSpPr/>
          <p:nvPr/>
        </p:nvGrpSpPr>
        <p:grpSpPr>
          <a:xfrm>
            <a:off x="-159950" y="803627"/>
            <a:ext cx="987150" cy="4339880"/>
            <a:chOff x="-159950" y="803627"/>
            <a:chExt cx="987150" cy="4339880"/>
          </a:xfrm>
        </p:grpSpPr>
        <p:grpSp>
          <p:nvGrpSpPr>
            <p:cNvPr id="2006" name="Google Shape;2006;p19"/>
            <p:cNvGrpSpPr/>
            <p:nvPr/>
          </p:nvGrpSpPr>
          <p:grpSpPr>
            <a:xfrm>
              <a:off x="-121100" y="803627"/>
              <a:ext cx="431350" cy="1382525"/>
              <a:chOff x="2072700" y="1651200"/>
              <a:chExt cx="431350" cy="1382525"/>
            </a:xfrm>
          </p:grpSpPr>
          <p:sp>
            <p:nvSpPr>
              <p:cNvPr id="2007" name="Google Shape;2007;p19"/>
              <p:cNvSpPr/>
              <p:nvPr/>
            </p:nvSpPr>
            <p:spPr>
              <a:xfrm>
                <a:off x="2223725" y="2114550"/>
                <a:ext cx="94600" cy="72800"/>
              </a:xfrm>
              <a:custGeom>
                <a:rect b="b" l="l" r="r" t="t"/>
                <a:pathLst>
                  <a:path extrusionOk="0" h="2912" w="3784">
                    <a:moveTo>
                      <a:pt x="1878" y="0"/>
                    </a:moveTo>
                    <a:cubicBezTo>
                      <a:pt x="1" y="0"/>
                      <a:pt x="1" y="2912"/>
                      <a:pt x="1878" y="2912"/>
                    </a:cubicBezTo>
                    <a:cubicBezTo>
                      <a:pt x="3783" y="2912"/>
                      <a:pt x="3783" y="0"/>
                      <a:pt x="1878"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8" name="Google Shape;2008;p19"/>
              <p:cNvSpPr/>
              <p:nvPr/>
            </p:nvSpPr>
            <p:spPr>
              <a:xfrm>
                <a:off x="2205350" y="2247025"/>
                <a:ext cx="73525" cy="79300"/>
              </a:xfrm>
              <a:custGeom>
                <a:rect b="b" l="l" r="r" t="t"/>
                <a:pathLst>
                  <a:path extrusionOk="0" h="3172" w="2941">
                    <a:moveTo>
                      <a:pt x="1569" y="1"/>
                    </a:moveTo>
                    <a:cubicBezTo>
                      <a:pt x="1536" y="1"/>
                      <a:pt x="1503" y="3"/>
                      <a:pt x="1470" y="8"/>
                    </a:cubicBezTo>
                    <a:lnTo>
                      <a:pt x="1062" y="62"/>
                    </a:lnTo>
                    <a:cubicBezTo>
                      <a:pt x="817" y="117"/>
                      <a:pt x="600" y="253"/>
                      <a:pt x="436" y="443"/>
                    </a:cubicBezTo>
                    <a:lnTo>
                      <a:pt x="191" y="743"/>
                    </a:lnTo>
                    <a:cubicBezTo>
                      <a:pt x="55" y="960"/>
                      <a:pt x="1" y="1205"/>
                      <a:pt x="1" y="1477"/>
                    </a:cubicBezTo>
                    <a:lnTo>
                      <a:pt x="1" y="1722"/>
                    </a:lnTo>
                    <a:cubicBezTo>
                      <a:pt x="28" y="2103"/>
                      <a:pt x="164" y="2457"/>
                      <a:pt x="436" y="2729"/>
                    </a:cubicBezTo>
                    <a:cubicBezTo>
                      <a:pt x="545" y="2865"/>
                      <a:pt x="708" y="2974"/>
                      <a:pt x="899" y="3056"/>
                    </a:cubicBezTo>
                    <a:cubicBezTo>
                      <a:pt x="1033" y="3123"/>
                      <a:pt x="1205" y="3172"/>
                      <a:pt x="1367" y="3172"/>
                    </a:cubicBezTo>
                    <a:cubicBezTo>
                      <a:pt x="1402" y="3172"/>
                      <a:pt x="1437" y="3169"/>
                      <a:pt x="1470" y="3165"/>
                    </a:cubicBezTo>
                    <a:lnTo>
                      <a:pt x="1851" y="3110"/>
                    </a:lnTo>
                    <a:cubicBezTo>
                      <a:pt x="2096" y="3056"/>
                      <a:pt x="2314" y="2920"/>
                      <a:pt x="2505" y="2729"/>
                    </a:cubicBezTo>
                    <a:lnTo>
                      <a:pt x="2722" y="2457"/>
                    </a:lnTo>
                    <a:cubicBezTo>
                      <a:pt x="2858" y="2212"/>
                      <a:pt x="2940" y="1967"/>
                      <a:pt x="2940" y="1695"/>
                    </a:cubicBezTo>
                    <a:lnTo>
                      <a:pt x="2940" y="1477"/>
                    </a:lnTo>
                    <a:cubicBezTo>
                      <a:pt x="2940" y="1287"/>
                      <a:pt x="2886" y="1069"/>
                      <a:pt x="2804" y="906"/>
                    </a:cubicBezTo>
                    <a:cubicBezTo>
                      <a:pt x="2750" y="715"/>
                      <a:pt x="2641" y="552"/>
                      <a:pt x="2505" y="443"/>
                    </a:cubicBezTo>
                    <a:cubicBezTo>
                      <a:pt x="2369" y="280"/>
                      <a:pt x="2205" y="198"/>
                      <a:pt x="2042" y="144"/>
                    </a:cubicBezTo>
                    <a:cubicBezTo>
                      <a:pt x="1884" y="54"/>
                      <a:pt x="1726" y="1"/>
                      <a:pt x="1569"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9" name="Google Shape;2009;p19"/>
              <p:cNvSpPr/>
              <p:nvPr/>
            </p:nvSpPr>
            <p:spPr>
              <a:xfrm>
                <a:off x="2348925" y="2254000"/>
                <a:ext cx="74850" cy="76925"/>
              </a:xfrm>
              <a:custGeom>
                <a:rect b="b" l="l" r="r" t="t"/>
                <a:pathLst>
                  <a:path extrusionOk="0" h="3077" w="2994">
                    <a:moveTo>
                      <a:pt x="2487" y="541"/>
                    </a:moveTo>
                    <a:lnTo>
                      <a:pt x="2531" y="572"/>
                    </a:lnTo>
                    <a:lnTo>
                      <a:pt x="2547" y="594"/>
                    </a:lnTo>
                    <a:lnTo>
                      <a:pt x="2547" y="594"/>
                    </a:lnTo>
                    <a:cubicBezTo>
                      <a:pt x="2528" y="576"/>
                      <a:pt x="2508" y="558"/>
                      <a:pt x="2487" y="541"/>
                    </a:cubicBezTo>
                    <a:close/>
                    <a:moveTo>
                      <a:pt x="2866" y="1105"/>
                    </a:moveTo>
                    <a:lnTo>
                      <a:pt x="2866" y="1105"/>
                    </a:lnTo>
                    <a:cubicBezTo>
                      <a:pt x="2881" y="1136"/>
                      <a:pt x="2897" y="1167"/>
                      <a:pt x="2912" y="1198"/>
                    </a:cubicBezTo>
                    <a:cubicBezTo>
                      <a:pt x="2912" y="1198"/>
                      <a:pt x="2912" y="1171"/>
                      <a:pt x="2912" y="1171"/>
                    </a:cubicBezTo>
                    <a:lnTo>
                      <a:pt x="2930" y="1298"/>
                    </a:lnTo>
                    <a:lnTo>
                      <a:pt x="2930" y="1298"/>
                    </a:lnTo>
                    <a:cubicBezTo>
                      <a:pt x="2925" y="1274"/>
                      <a:pt x="2919" y="1250"/>
                      <a:pt x="2912" y="1226"/>
                    </a:cubicBezTo>
                    <a:lnTo>
                      <a:pt x="2866" y="1105"/>
                    </a:lnTo>
                    <a:close/>
                    <a:moveTo>
                      <a:pt x="2954" y="1462"/>
                    </a:moveTo>
                    <a:lnTo>
                      <a:pt x="2964" y="1539"/>
                    </a:lnTo>
                    <a:lnTo>
                      <a:pt x="2957" y="1593"/>
                    </a:lnTo>
                    <a:lnTo>
                      <a:pt x="2957" y="1593"/>
                    </a:lnTo>
                    <a:cubicBezTo>
                      <a:pt x="2958" y="1549"/>
                      <a:pt x="2957" y="1505"/>
                      <a:pt x="2954" y="1462"/>
                    </a:cubicBezTo>
                    <a:close/>
                    <a:moveTo>
                      <a:pt x="1894" y="2878"/>
                    </a:moveTo>
                    <a:lnTo>
                      <a:pt x="1878" y="2886"/>
                    </a:lnTo>
                    <a:lnTo>
                      <a:pt x="1834" y="2892"/>
                    </a:lnTo>
                    <a:lnTo>
                      <a:pt x="1834" y="2892"/>
                    </a:lnTo>
                    <a:cubicBezTo>
                      <a:pt x="1854" y="2888"/>
                      <a:pt x="1874" y="2883"/>
                      <a:pt x="1894" y="2878"/>
                    </a:cubicBezTo>
                    <a:close/>
                    <a:moveTo>
                      <a:pt x="1597" y="2926"/>
                    </a:moveTo>
                    <a:lnTo>
                      <a:pt x="1510" y="2938"/>
                    </a:lnTo>
                    <a:lnTo>
                      <a:pt x="1510" y="2938"/>
                    </a:lnTo>
                    <a:lnTo>
                      <a:pt x="1454" y="2931"/>
                    </a:lnTo>
                    <a:lnTo>
                      <a:pt x="1454" y="2931"/>
                    </a:lnTo>
                    <a:cubicBezTo>
                      <a:pt x="1458" y="2931"/>
                      <a:pt x="1463" y="2931"/>
                      <a:pt x="1468" y="2931"/>
                    </a:cubicBezTo>
                    <a:cubicBezTo>
                      <a:pt x="1511" y="2931"/>
                      <a:pt x="1555" y="2929"/>
                      <a:pt x="1597" y="2926"/>
                    </a:cubicBezTo>
                    <a:close/>
                    <a:moveTo>
                      <a:pt x="1497" y="1"/>
                    </a:moveTo>
                    <a:cubicBezTo>
                      <a:pt x="1470" y="1"/>
                      <a:pt x="1116" y="55"/>
                      <a:pt x="1089" y="55"/>
                    </a:cubicBezTo>
                    <a:lnTo>
                      <a:pt x="762" y="219"/>
                    </a:lnTo>
                    <a:cubicBezTo>
                      <a:pt x="708" y="246"/>
                      <a:pt x="653" y="300"/>
                      <a:pt x="599" y="328"/>
                    </a:cubicBezTo>
                    <a:cubicBezTo>
                      <a:pt x="517" y="409"/>
                      <a:pt x="490" y="409"/>
                      <a:pt x="436" y="464"/>
                    </a:cubicBezTo>
                    <a:cubicBezTo>
                      <a:pt x="381" y="518"/>
                      <a:pt x="218" y="763"/>
                      <a:pt x="218" y="763"/>
                    </a:cubicBezTo>
                    <a:cubicBezTo>
                      <a:pt x="218" y="790"/>
                      <a:pt x="82" y="1090"/>
                      <a:pt x="55" y="1117"/>
                    </a:cubicBezTo>
                    <a:cubicBezTo>
                      <a:pt x="55" y="1171"/>
                      <a:pt x="0" y="1471"/>
                      <a:pt x="0" y="1525"/>
                    </a:cubicBezTo>
                    <a:lnTo>
                      <a:pt x="0" y="1552"/>
                    </a:lnTo>
                    <a:cubicBezTo>
                      <a:pt x="0" y="1579"/>
                      <a:pt x="55" y="1933"/>
                      <a:pt x="55" y="1960"/>
                    </a:cubicBezTo>
                    <a:cubicBezTo>
                      <a:pt x="55" y="1983"/>
                      <a:pt x="149" y="2176"/>
                      <a:pt x="149" y="2176"/>
                    </a:cubicBezTo>
                    <a:cubicBezTo>
                      <a:pt x="149" y="2176"/>
                      <a:pt x="145" y="2169"/>
                      <a:pt x="136" y="2151"/>
                    </a:cubicBezTo>
                    <a:cubicBezTo>
                      <a:pt x="126" y="2131"/>
                      <a:pt x="122" y="2123"/>
                      <a:pt x="121" y="2123"/>
                    </a:cubicBezTo>
                    <a:lnTo>
                      <a:pt x="121" y="2123"/>
                    </a:lnTo>
                    <a:cubicBezTo>
                      <a:pt x="118" y="2123"/>
                      <a:pt x="195" y="2297"/>
                      <a:pt x="218" y="2341"/>
                    </a:cubicBezTo>
                    <a:cubicBezTo>
                      <a:pt x="218" y="2369"/>
                      <a:pt x="436" y="2614"/>
                      <a:pt x="436" y="2641"/>
                    </a:cubicBezTo>
                    <a:cubicBezTo>
                      <a:pt x="436" y="2641"/>
                      <a:pt x="735" y="2858"/>
                      <a:pt x="762" y="2858"/>
                    </a:cubicBezTo>
                    <a:cubicBezTo>
                      <a:pt x="762" y="2858"/>
                      <a:pt x="1089" y="3022"/>
                      <a:pt x="1089" y="3022"/>
                    </a:cubicBezTo>
                    <a:lnTo>
                      <a:pt x="1497" y="3076"/>
                    </a:lnTo>
                    <a:cubicBezTo>
                      <a:pt x="1524" y="3076"/>
                      <a:pt x="1823" y="3022"/>
                      <a:pt x="1878" y="3022"/>
                    </a:cubicBezTo>
                    <a:cubicBezTo>
                      <a:pt x="2068" y="2995"/>
                      <a:pt x="2232" y="2886"/>
                      <a:pt x="2395" y="2750"/>
                    </a:cubicBezTo>
                    <a:cubicBezTo>
                      <a:pt x="2673" y="2548"/>
                      <a:pt x="2880" y="2229"/>
                      <a:pt x="2930" y="1879"/>
                    </a:cubicBezTo>
                    <a:lnTo>
                      <a:pt x="2930" y="1879"/>
                    </a:lnTo>
                    <a:cubicBezTo>
                      <a:pt x="2933" y="1870"/>
                      <a:pt x="2936" y="1861"/>
                      <a:pt x="2939" y="1852"/>
                    </a:cubicBezTo>
                    <a:cubicBezTo>
                      <a:pt x="2966" y="1715"/>
                      <a:pt x="2966" y="1579"/>
                      <a:pt x="2994" y="1471"/>
                    </a:cubicBezTo>
                    <a:cubicBezTo>
                      <a:pt x="2994" y="1198"/>
                      <a:pt x="2939" y="953"/>
                      <a:pt x="2803" y="709"/>
                    </a:cubicBezTo>
                    <a:lnTo>
                      <a:pt x="2558" y="409"/>
                    </a:lnTo>
                    <a:cubicBezTo>
                      <a:pt x="2395" y="246"/>
                      <a:pt x="2150" y="110"/>
                      <a:pt x="1905" y="55"/>
                    </a:cubicBezTo>
                    <a:cubicBezTo>
                      <a:pt x="1851" y="55"/>
                      <a:pt x="1551" y="1"/>
                      <a:pt x="149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0" name="Google Shape;2010;p19"/>
              <p:cNvSpPr/>
              <p:nvPr/>
            </p:nvSpPr>
            <p:spPr>
              <a:xfrm>
                <a:off x="2229850" y="2380550"/>
                <a:ext cx="94600" cy="73500"/>
              </a:xfrm>
              <a:custGeom>
                <a:rect b="b" l="l" r="r" t="t"/>
                <a:pathLst>
                  <a:path extrusionOk="0" h="2940" w="3784">
                    <a:moveTo>
                      <a:pt x="1906" y="1"/>
                    </a:moveTo>
                    <a:cubicBezTo>
                      <a:pt x="1" y="1"/>
                      <a:pt x="1" y="2940"/>
                      <a:pt x="1906" y="2940"/>
                    </a:cubicBezTo>
                    <a:cubicBezTo>
                      <a:pt x="3783" y="2940"/>
                      <a:pt x="3783" y="1"/>
                      <a:pt x="1906"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1" name="Google Shape;2011;p19"/>
              <p:cNvSpPr/>
              <p:nvPr/>
            </p:nvSpPr>
            <p:spPr>
              <a:xfrm>
                <a:off x="2358450" y="2438400"/>
                <a:ext cx="83700" cy="79625"/>
              </a:xfrm>
              <a:custGeom>
                <a:rect b="b" l="l" r="r" t="t"/>
                <a:pathLst>
                  <a:path extrusionOk="0" h="3185" w="3348">
                    <a:moveTo>
                      <a:pt x="1823" y="0"/>
                    </a:moveTo>
                    <a:lnTo>
                      <a:pt x="1442" y="54"/>
                    </a:lnTo>
                    <a:cubicBezTo>
                      <a:pt x="1197" y="136"/>
                      <a:pt x="980" y="245"/>
                      <a:pt x="789" y="435"/>
                    </a:cubicBezTo>
                    <a:lnTo>
                      <a:pt x="572" y="680"/>
                    </a:lnTo>
                    <a:cubicBezTo>
                      <a:pt x="0" y="1252"/>
                      <a:pt x="0" y="2150"/>
                      <a:pt x="572" y="2749"/>
                    </a:cubicBezTo>
                    <a:lnTo>
                      <a:pt x="871" y="2966"/>
                    </a:lnTo>
                    <a:cubicBezTo>
                      <a:pt x="1089" y="3102"/>
                      <a:pt x="1334" y="3184"/>
                      <a:pt x="1606" y="3184"/>
                    </a:cubicBezTo>
                    <a:lnTo>
                      <a:pt x="1987" y="3130"/>
                    </a:lnTo>
                    <a:cubicBezTo>
                      <a:pt x="2232" y="3048"/>
                      <a:pt x="2449" y="2912"/>
                      <a:pt x="2640" y="2749"/>
                    </a:cubicBezTo>
                    <a:cubicBezTo>
                      <a:pt x="2721" y="2667"/>
                      <a:pt x="2803" y="2585"/>
                      <a:pt x="2858" y="2504"/>
                    </a:cubicBezTo>
                    <a:cubicBezTo>
                      <a:pt x="3021" y="2395"/>
                      <a:pt x="3130" y="2232"/>
                      <a:pt x="3184" y="2041"/>
                    </a:cubicBezTo>
                    <a:cubicBezTo>
                      <a:pt x="3347" y="1687"/>
                      <a:pt x="3347" y="1279"/>
                      <a:pt x="3184" y="898"/>
                    </a:cubicBezTo>
                    <a:cubicBezTo>
                      <a:pt x="3130" y="735"/>
                      <a:pt x="3021" y="572"/>
                      <a:pt x="2885" y="435"/>
                    </a:cubicBezTo>
                    <a:lnTo>
                      <a:pt x="2585" y="218"/>
                    </a:lnTo>
                    <a:cubicBezTo>
                      <a:pt x="2340" y="82"/>
                      <a:pt x="2096" y="0"/>
                      <a:pt x="1823"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2" name="Google Shape;2012;p19"/>
              <p:cNvSpPr/>
              <p:nvPr/>
            </p:nvSpPr>
            <p:spPr>
              <a:xfrm>
                <a:off x="2267275" y="2565625"/>
                <a:ext cx="88475" cy="78925"/>
              </a:xfrm>
              <a:custGeom>
                <a:rect b="b" l="l" r="r" t="t"/>
                <a:pathLst>
                  <a:path extrusionOk="0" h="3157" w="3539">
                    <a:moveTo>
                      <a:pt x="1987" y="0"/>
                    </a:moveTo>
                    <a:cubicBezTo>
                      <a:pt x="1742" y="0"/>
                      <a:pt x="1470" y="55"/>
                      <a:pt x="1252" y="191"/>
                    </a:cubicBezTo>
                    <a:lnTo>
                      <a:pt x="790" y="436"/>
                    </a:lnTo>
                    <a:cubicBezTo>
                      <a:pt x="273" y="735"/>
                      <a:pt x="0" y="1306"/>
                      <a:pt x="82" y="1905"/>
                    </a:cubicBezTo>
                    <a:cubicBezTo>
                      <a:pt x="82" y="2096"/>
                      <a:pt x="164" y="2259"/>
                      <a:pt x="245" y="2449"/>
                    </a:cubicBezTo>
                    <a:cubicBezTo>
                      <a:pt x="463" y="2776"/>
                      <a:pt x="762" y="3021"/>
                      <a:pt x="1143" y="3130"/>
                    </a:cubicBezTo>
                    <a:lnTo>
                      <a:pt x="1524" y="3157"/>
                    </a:lnTo>
                    <a:cubicBezTo>
                      <a:pt x="1797" y="3157"/>
                      <a:pt x="2041" y="3103"/>
                      <a:pt x="2259" y="2966"/>
                    </a:cubicBezTo>
                    <a:lnTo>
                      <a:pt x="2722" y="2749"/>
                    </a:lnTo>
                    <a:cubicBezTo>
                      <a:pt x="3239" y="2449"/>
                      <a:pt x="3538" y="1851"/>
                      <a:pt x="3429" y="1279"/>
                    </a:cubicBezTo>
                    <a:cubicBezTo>
                      <a:pt x="3429" y="1089"/>
                      <a:pt x="3375" y="898"/>
                      <a:pt x="3266" y="735"/>
                    </a:cubicBezTo>
                    <a:cubicBezTo>
                      <a:pt x="3076" y="408"/>
                      <a:pt x="2749" y="163"/>
                      <a:pt x="2395" y="55"/>
                    </a:cubicBezTo>
                    <a:lnTo>
                      <a:pt x="1987"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3" name="Google Shape;2013;p19"/>
              <p:cNvSpPr/>
              <p:nvPr/>
            </p:nvSpPr>
            <p:spPr>
              <a:xfrm>
                <a:off x="2362525" y="2618675"/>
                <a:ext cx="94600" cy="73500"/>
              </a:xfrm>
              <a:custGeom>
                <a:rect b="b" l="l" r="r" t="t"/>
                <a:pathLst>
                  <a:path extrusionOk="0" h="2940" w="3784">
                    <a:moveTo>
                      <a:pt x="1905" y="1"/>
                    </a:moveTo>
                    <a:cubicBezTo>
                      <a:pt x="0" y="1"/>
                      <a:pt x="0" y="2940"/>
                      <a:pt x="1905" y="2940"/>
                    </a:cubicBezTo>
                    <a:cubicBezTo>
                      <a:pt x="3783" y="2940"/>
                      <a:pt x="3783" y="1"/>
                      <a:pt x="1905"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4" name="Google Shape;2014;p19"/>
              <p:cNvSpPr/>
              <p:nvPr/>
            </p:nvSpPr>
            <p:spPr>
              <a:xfrm>
                <a:off x="2281550" y="2757475"/>
                <a:ext cx="94600" cy="73500"/>
              </a:xfrm>
              <a:custGeom>
                <a:rect b="b" l="l" r="r" t="t"/>
                <a:pathLst>
                  <a:path extrusionOk="0" h="2940" w="3784">
                    <a:moveTo>
                      <a:pt x="1906" y="1"/>
                    </a:moveTo>
                    <a:cubicBezTo>
                      <a:pt x="1" y="1"/>
                      <a:pt x="1" y="2940"/>
                      <a:pt x="1906" y="2940"/>
                    </a:cubicBezTo>
                    <a:cubicBezTo>
                      <a:pt x="3784" y="2940"/>
                      <a:pt x="3784" y="1"/>
                      <a:pt x="1906"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5" name="Google Shape;2015;p19"/>
              <p:cNvSpPr/>
              <p:nvPr/>
            </p:nvSpPr>
            <p:spPr>
              <a:xfrm>
                <a:off x="2246850" y="2960225"/>
                <a:ext cx="94600" cy="73500"/>
              </a:xfrm>
              <a:custGeom>
                <a:rect b="b" l="l" r="r" t="t"/>
                <a:pathLst>
                  <a:path extrusionOk="0" h="2940" w="3784">
                    <a:moveTo>
                      <a:pt x="1906" y="0"/>
                    </a:moveTo>
                    <a:cubicBezTo>
                      <a:pt x="1" y="0"/>
                      <a:pt x="1" y="2940"/>
                      <a:pt x="1906" y="2940"/>
                    </a:cubicBezTo>
                    <a:cubicBezTo>
                      <a:pt x="3784" y="2940"/>
                      <a:pt x="3784" y="0"/>
                      <a:pt x="1906"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6" name="Google Shape;2016;p19"/>
              <p:cNvSpPr/>
              <p:nvPr/>
            </p:nvSpPr>
            <p:spPr>
              <a:xfrm>
                <a:off x="2136650" y="2745900"/>
                <a:ext cx="94600" cy="73500"/>
              </a:xfrm>
              <a:custGeom>
                <a:rect b="b" l="l" r="r" t="t"/>
                <a:pathLst>
                  <a:path extrusionOk="0" h="2940" w="3784">
                    <a:moveTo>
                      <a:pt x="1905" y="1"/>
                    </a:moveTo>
                    <a:cubicBezTo>
                      <a:pt x="0" y="1"/>
                      <a:pt x="0" y="2940"/>
                      <a:pt x="1905" y="2940"/>
                    </a:cubicBezTo>
                    <a:cubicBezTo>
                      <a:pt x="3783" y="2940"/>
                      <a:pt x="3783" y="1"/>
                      <a:pt x="1905"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7" name="Google Shape;2017;p19"/>
              <p:cNvSpPr/>
              <p:nvPr/>
            </p:nvSpPr>
            <p:spPr>
              <a:xfrm>
                <a:off x="2096500" y="2583975"/>
                <a:ext cx="94600" cy="72825"/>
              </a:xfrm>
              <a:custGeom>
                <a:rect b="b" l="l" r="r" t="t"/>
                <a:pathLst>
                  <a:path extrusionOk="0" h="2913" w="3784">
                    <a:moveTo>
                      <a:pt x="1878" y="1"/>
                    </a:moveTo>
                    <a:cubicBezTo>
                      <a:pt x="1" y="1"/>
                      <a:pt x="1" y="2913"/>
                      <a:pt x="1878" y="2913"/>
                    </a:cubicBezTo>
                    <a:cubicBezTo>
                      <a:pt x="3783" y="2913"/>
                      <a:pt x="3783" y="1"/>
                      <a:pt x="1878"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8" name="Google Shape;2018;p19"/>
              <p:cNvSpPr/>
              <p:nvPr/>
            </p:nvSpPr>
            <p:spPr>
              <a:xfrm>
                <a:off x="2095150" y="2448075"/>
                <a:ext cx="73500" cy="74350"/>
              </a:xfrm>
              <a:custGeom>
                <a:rect b="b" l="l" r="r" t="t"/>
                <a:pathLst>
                  <a:path extrusionOk="0" h="2974" w="2940">
                    <a:moveTo>
                      <a:pt x="1470" y="1"/>
                    </a:moveTo>
                    <a:cubicBezTo>
                      <a:pt x="735" y="1"/>
                      <a:pt x="0" y="470"/>
                      <a:pt x="0" y="1409"/>
                    </a:cubicBezTo>
                    <a:lnTo>
                      <a:pt x="0" y="1545"/>
                    </a:lnTo>
                    <a:cubicBezTo>
                      <a:pt x="0" y="2498"/>
                      <a:pt x="735" y="2974"/>
                      <a:pt x="1470" y="2974"/>
                    </a:cubicBezTo>
                    <a:cubicBezTo>
                      <a:pt x="2205" y="2974"/>
                      <a:pt x="2939" y="2498"/>
                      <a:pt x="2939" y="1545"/>
                    </a:cubicBezTo>
                    <a:lnTo>
                      <a:pt x="2939" y="1409"/>
                    </a:lnTo>
                    <a:cubicBezTo>
                      <a:pt x="2939" y="470"/>
                      <a:pt x="2205" y="1"/>
                      <a:pt x="1470"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9" name="Google Shape;2019;p19"/>
              <p:cNvSpPr/>
              <p:nvPr/>
            </p:nvSpPr>
            <p:spPr>
              <a:xfrm>
                <a:off x="2078825" y="2340425"/>
                <a:ext cx="94575" cy="73500"/>
              </a:xfrm>
              <a:custGeom>
                <a:rect b="b" l="l" r="r" t="t"/>
                <a:pathLst>
                  <a:path extrusionOk="0" h="2940" w="3783">
                    <a:moveTo>
                      <a:pt x="1905" y="0"/>
                    </a:moveTo>
                    <a:cubicBezTo>
                      <a:pt x="0" y="0"/>
                      <a:pt x="0" y="2939"/>
                      <a:pt x="1905" y="2939"/>
                    </a:cubicBezTo>
                    <a:cubicBezTo>
                      <a:pt x="3783" y="2939"/>
                      <a:pt x="3783" y="0"/>
                      <a:pt x="1905"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0" name="Google Shape;2020;p19"/>
              <p:cNvSpPr/>
              <p:nvPr/>
            </p:nvSpPr>
            <p:spPr>
              <a:xfrm>
                <a:off x="2072700" y="2114550"/>
                <a:ext cx="95275" cy="72800"/>
              </a:xfrm>
              <a:custGeom>
                <a:rect b="b" l="l" r="r" t="t"/>
                <a:pathLst>
                  <a:path extrusionOk="0" h="2912" w="3811">
                    <a:moveTo>
                      <a:pt x="1905" y="0"/>
                    </a:moveTo>
                    <a:cubicBezTo>
                      <a:pt x="27" y="0"/>
                      <a:pt x="0" y="2912"/>
                      <a:pt x="1905" y="2912"/>
                    </a:cubicBezTo>
                    <a:cubicBezTo>
                      <a:pt x="3783" y="2912"/>
                      <a:pt x="3810" y="0"/>
                      <a:pt x="1905"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1" name="Google Shape;2021;p19"/>
              <p:cNvSpPr/>
              <p:nvPr/>
            </p:nvSpPr>
            <p:spPr>
              <a:xfrm>
                <a:off x="2281550" y="1975075"/>
                <a:ext cx="94600" cy="73500"/>
              </a:xfrm>
              <a:custGeom>
                <a:rect b="b" l="l" r="r" t="t"/>
                <a:pathLst>
                  <a:path extrusionOk="0" h="2940" w="3784">
                    <a:moveTo>
                      <a:pt x="1906" y="0"/>
                    </a:moveTo>
                    <a:cubicBezTo>
                      <a:pt x="1" y="0"/>
                      <a:pt x="1" y="2939"/>
                      <a:pt x="1906" y="2939"/>
                    </a:cubicBezTo>
                    <a:cubicBezTo>
                      <a:pt x="3784" y="2939"/>
                      <a:pt x="3784" y="0"/>
                      <a:pt x="1906"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2" name="Google Shape;2022;p19"/>
              <p:cNvSpPr/>
              <p:nvPr/>
            </p:nvSpPr>
            <p:spPr>
              <a:xfrm>
                <a:off x="2287675" y="1969625"/>
                <a:ext cx="94600" cy="73500"/>
              </a:xfrm>
              <a:custGeom>
                <a:rect b="b" l="l" r="r" t="t"/>
                <a:pathLst>
                  <a:path extrusionOk="0" h="2940" w="3784">
                    <a:moveTo>
                      <a:pt x="1879" y="0"/>
                    </a:moveTo>
                    <a:cubicBezTo>
                      <a:pt x="1" y="0"/>
                      <a:pt x="1" y="2940"/>
                      <a:pt x="1879" y="2940"/>
                    </a:cubicBezTo>
                    <a:cubicBezTo>
                      <a:pt x="3784" y="2940"/>
                      <a:pt x="3784" y="0"/>
                      <a:pt x="1879"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3" name="Google Shape;2023;p19"/>
              <p:cNvSpPr/>
              <p:nvPr/>
            </p:nvSpPr>
            <p:spPr>
              <a:xfrm>
                <a:off x="2136650" y="1876425"/>
                <a:ext cx="94600" cy="73500"/>
              </a:xfrm>
              <a:custGeom>
                <a:rect b="b" l="l" r="r" t="t"/>
                <a:pathLst>
                  <a:path extrusionOk="0" h="2940" w="3784">
                    <a:moveTo>
                      <a:pt x="1905" y="0"/>
                    </a:moveTo>
                    <a:cubicBezTo>
                      <a:pt x="0" y="0"/>
                      <a:pt x="0" y="2939"/>
                      <a:pt x="1905" y="2939"/>
                    </a:cubicBezTo>
                    <a:cubicBezTo>
                      <a:pt x="3783" y="2939"/>
                      <a:pt x="3783" y="0"/>
                      <a:pt x="1905"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4" name="Google Shape;2024;p19"/>
              <p:cNvSpPr/>
              <p:nvPr/>
            </p:nvSpPr>
            <p:spPr>
              <a:xfrm>
                <a:off x="2267950" y="1818575"/>
                <a:ext cx="80300" cy="79625"/>
              </a:xfrm>
              <a:custGeom>
                <a:rect b="b" l="l" r="r" t="t"/>
                <a:pathLst>
                  <a:path extrusionOk="0" h="3185" w="3212">
                    <a:moveTo>
                      <a:pt x="1742" y="1"/>
                    </a:moveTo>
                    <a:lnTo>
                      <a:pt x="1361" y="55"/>
                    </a:lnTo>
                    <a:cubicBezTo>
                      <a:pt x="1116" y="137"/>
                      <a:pt x="899" y="246"/>
                      <a:pt x="708" y="436"/>
                    </a:cubicBezTo>
                    <a:lnTo>
                      <a:pt x="463" y="654"/>
                    </a:lnTo>
                    <a:cubicBezTo>
                      <a:pt x="327" y="790"/>
                      <a:pt x="218" y="953"/>
                      <a:pt x="164" y="1144"/>
                    </a:cubicBezTo>
                    <a:cubicBezTo>
                      <a:pt x="1" y="1498"/>
                      <a:pt x="1" y="1906"/>
                      <a:pt x="164" y="2260"/>
                    </a:cubicBezTo>
                    <a:cubicBezTo>
                      <a:pt x="218" y="2450"/>
                      <a:pt x="327" y="2613"/>
                      <a:pt x="463" y="2749"/>
                    </a:cubicBezTo>
                    <a:lnTo>
                      <a:pt x="763" y="2967"/>
                    </a:lnTo>
                    <a:cubicBezTo>
                      <a:pt x="1008" y="3103"/>
                      <a:pt x="1252" y="3185"/>
                      <a:pt x="1525" y="3185"/>
                    </a:cubicBezTo>
                    <a:lnTo>
                      <a:pt x="1906" y="3130"/>
                    </a:lnTo>
                    <a:cubicBezTo>
                      <a:pt x="2151" y="3049"/>
                      <a:pt x="2368" y="2913"/>
                      <a:pt x="2559" y="2749"/>
                    </a:cubicBezTo>
                    <a:lnTo>
                      <a:pt x="2776" y="2505"/>
                    </a:lnTo>
                    <a:cubicBezTo>
                      <a:pt x="2913" y="2368"/>
                      <a:pt x="3021" y="2205"/>
                      <a:pt x="3076" y="2042"/>
                    </a:cubicBezTo>
                    <a:cubicBezTo>
                      <a:pt x="3185" y="1851"/>
                      <a:pt x="3212" y="1661"/>
                      <a:pt x="3212" y="1470"/>
                    </a:cubicBezTo>
                    <a:cubicBezTo>
                      <a:pt x="3212" y="1280"/>
                      <a:pt x="3185" y="1089"/>
                      <a:pt x="3076" y="899"/>
                    </a:cubicBezTo>
                    <a:cubicBezTo>
                      <a:pt x="3021" y="736"/>
                      <a:pt x="2913" y="572"/>
                      <a:pt x="2776" y="436"/>
                    </a:cubicBezTo>
                    <a:lnTo>
                      <a:pt x="2477" y="219"/>
                    </a:lnTo>
                    <a:cubicBezTo>
                      <a:pt x="2259" y="82"/>
                      <a:pt x="2014" y="1"/>
                      <a:pt x="174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5" name="Google Shape;2025;p19"/>
              <p:cNvSpPr/>
              <p:nvPr/>
            </p:nvSpPr>
            <p:spPr>
              <a:xfrm>
                <a:off x="2265225" y="1651200"/>
                <a:ext cx="99350" cy="84425"/>
              </a:xfrm>
              <a:custGeom>
                <a:rect b="b" l="l" r="r" t="t"/>
                <a:pathLst>
                  <a:path extrusionOk="0" h="3377" w="3974">
                    <a:moveTo>
                      <a:pt x="2325" y="0"/>
                    </a:moveTo>
                    <a:cubicBezTo>
                      <a:pt x="2071" y="0"/>
                      <a:pt x="1821" y="66"/>
                      <a:pt x="1606" y="192"/>
                    </a:cubicBezTo>
                    <a:lnTo>
                      <a:pt x="899" y="654"/>
                    </a:lnTo>
                    <a:cubicBezTo>
                      <a:pt x="572" y="845"/>
                      <a:pt x="327" y="1171"/>
                      <a:pt x="218" y="1525"/>
                    </a:cubicBezTo>
                    <a:cubicBezTo>
                      <a:pt x="1" y="2314"/>
                      <a:pt x="463" y="3104"/>
                      <a:pt x="1225" y="3321"/>
                    </a:cubicBezTo>
                    <a:cubicBezTo>
                      <a:pt x="1356" y="3359"/>
                      <a:pt x="1490" y="3377"/>
                      <a:pt x="1624" y="3377"/>
                    </a:cubicBezTo>
                    <a:cubicBezTo>
                      <a:pt x="1880" y="3377"/>
                      <a:pt x="2136" y="3310"/>
                      <a:pt x="2368" y="3185"/>
                    </a:cubicBezTo>
                    <a:lnTo>
                      <a:pt x="3076" y="2723"/>
                    </a:lnTo>
                    <a:cubicBezTo>
                      <a:pt x="3403" y="2532"/>
                      <a:pt x="3647" y="2205"/>
                      <a:pt x="3756" y="1852"/>
                    </a:cubicBezTo>
                    <a:cubicBezTo>
                      <a:pt x="3974" y="1062"/>
                      <a:pt x="3511" y="246"/>
                      <a:pt x="2722" y="56"/>
                    </a:cubicBezTo>
                    <a:cubicBezTo>
                      <a:pt x="2591" y="18"/>
                      <a:pt x="2457" y="0"/>
                      <a:pt x="2325"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6" name="Google Shape;2026;p19"/>
              <p:cNvSpPr/>
              <p:nvPr/>
            </p:nvSpPr>
            <p:spPr>
              <a:xfrm>
                <a:off x="2418300" y="1899550"/>
                <a:ext cx="81675" cy="79625"/>
              </a:xfrm>
              <a:custGeom>
                <a:rect b="b" l="l" r="r" t="t"/>
                <a:pathLst>
                  <a:path extrusionOk="0" h="3185" w="3267">
                    <a:moveTo>
                      <a:pt x="1770" y="0"/>
                    </a:moveTo>
                    <a:lnTo>
                      <a:pt x="1362" y="55"/>
                    </a:lnTo>
                    <a:cubicBezTo>
                      <a:pt x="1117" y="136"/>
                      <a:pt x="899" y="272"/>
                      <a:pt x="708" y="436"/>
                    </a:cubicBezTo>
                    <a:lnTo>
                      <a:pt x="491" y="681"/>
                    </a:lnTo>
                    <a:cubicBezTo>
                      <a:pt x="355" y="790"/>
                      <a:pt x="246" y="953"/>
                      <a:pt x="191" y="1143"/>
                    </a:cubicBezTo>
                    <a:cubicBezTo>
                      <a:pt x="1" y="1497"/>
                      <a:pt x="1" y="1905"/>
                      <a:pt x="191" y="2286"/>
                    </a:cubicBezTo>
                    <a:cubicBezTo>
                      <a:pt x="246" y="2450"/>
                      <a:pt x="355" y="2613"/>
                      <a:pt x="491" y="2749"/>
                    </a:cubicBezTo>
                    <a:lnTo>
                      <a:pt x="790" y="2967"/>
                    </a:lnTo>
                    <a:cubicBezTo>
                      <a:pt x="1008" y="3103"/>
                      <a:pt x="1253" y="3184"/>
                      <a:pt x="1525" y="3184"/>
                    </a:cubicBezTo>
                    <a:lnTo>
                      <a:pt x="1906" y="3130"/>
                    </a:lnTo>
                    <a:cubicBezTo>
                      <a:pt x="2151" y="3048"/>
                      <a:pt x="2396" y="2939"/>
                      <a:pt x="2559" y="2749"/>
                    </a:cubicBezTo>
                    <a:lnTo>
                      <a:pt x="2804" y="2504"/>
                    </a:lnTo>
                    <a:cubicBezTo>
                      <a:pt x="2940" y="2395"/>
                      <a:pt x="3049" y="2232"/>
                      <a:pt x="3103" y="2041"/>
                    </a:cubicBezTo>
                    <a:cubicBezTo>
                      <a:pt x="3267" y="1688"/>
                      <a:pt x="3267" y="1279"/>
                      <a:pt x="3103" y="898"/>
                    </a:cubicBezTo>
                    <a:cubicBezTo>
                      <a:pt x="3049" y="735"/>
                      <a:pt x="2940" y="572"/>
                      <a:pt x="2804" y="436"/>
                    </a:cubicBezTo>
                    <a:lnTo>
                      <a:pt x="2505" y="218"/>
                    </a:lnTo>
                    <a:cubicBezTo>
                      <a:pt x="2260" y="82"/>
                      <a:pt x="2015" y="0"/>
                      <a:pt x="1770"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7" name="Google Shape;2027;p19"/>
              <p:cNvSpPr/>
              <p:nvPr/>
            </p:nvSpPr>
            <p:spPr>
              <a:xfrm>
                <a:off x="2409475" y="2062150"/>
                <a:ext cx="94575" cy="73500"/>
              </a:xfrm>
              <a:custGeom>
                <a:rect b="b" l="l" r="r" t="t"/>
                <a:pathLst>
                  <a:path extrusionOk="0" h="2940" w="3783">
                    <a:moveTo>
                      <a:pt x="1878" y="1"/>
                    </a:moveTo>
                    <a:cubicBezTo>
                      <a:pt x="0" y="1"/>
                      <a:pt x="0" y="2940"/>
                      <a:pt x="1878" y="2940"/>
                    </a:cubicBezTo>
                    <a:cubicBezTo>
                      <a:pt x="3756" y="2940"/>
                      <a:pt x="3783" y="1"/>
                      <a:pt x="1878"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8" name="Google Shape;2028;p19"/>
              <p:cNvSpPr/>
              <p:nvPr/>
            </p:nvSpPr>
            <p:spPr>
              <a:xfrm>
                <a:off x="2357075" y="2143125"/>
                <a:ext cx="95275" cy="73500"/>
              </a:xfrm>
              <a:custGeom>
                <a:rect b="b" l="l" r="r" t="t"/>
                <a:pathLst>
                  <a:path extrusionOk="0" h="2940" w="3811">
                    <a:moveTo>
                      <a:pt x="1906" y="0"/>
                    </a:moveTo>
                    <a:cubicBezTo>
                      <a:pt x="28" y="0"/>
                      <a:pt x="1" y="2939"/>
                      <a:pt x="1906" y="2939"/>
                    </a:cubicBezTo>
                    <a:cubicBezTo>
                      <a:pt x="3783" y="2939"/>
                      <a:pt x="3811" y="0"/>
                      <a:pt x="1906"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029" name="Google Shape;2029;p19"/>
            <p:cNvGrpSpPr/>
            <p:nvPr/>
          </p:nvGrpSpPr>
          <p:grpSpPr>
            <a:xfrm>
              <a:off x="-159950" y="3888057"/>
              <a:ext cx="987150" cy="1255450"/>
              <a:chOff x="-159950" y="3859150"/>
              <a:chExt cx="987150" cy="1255450"/>
            </a:xfrm>
          </p:grpSpPr>
          <p:grpSp>
            <p:nvGrpSpPr>
              <p:cNvPr id="2030" name="Google Shape;2030;p19"/>
              <p:cNvGrpSpPr/>
              <p:nvPr/>
            </p:nvGrpSpPr>
            <p:grpSpPr>
              <a:xfrm rot="-5400000">
                <a:off x="-410962" y="4110163"/>
                <a:ext cx="1126725" cy="624700"/>
                <a:chOff x="2051750" y="3711000"/>
                <a:chExt cx="1126725" cy="624700"/>
              </a:xfrm>
            </p:grpSpPr>
            <p:sp>
              <p:nvSpPr>
                <p:cNvPr id="2031" name="Google Shape;2031;p19"/>
                <p:cNvSpPr/>
                <p:nvPr/>
              </p:nvSpPr>
              <p:spPr>
                <a:xfrm>
                  <a:off x="2221000" y="4094600"/>
                  <a:ext cx="239300" cy="241100"/>
                </a:xfrm>
                <a:custGeom>
                  <a:rect b="b" l="l" r="r" t="t"/>
                  <a:pathLst>
                    <a:path extrusionOk="0" h="9644" w="9572">
                      <a:moveTo>
                        <a:pt x="4682" y="1842"/>
                      </a:moveTo>
                      <a:cubicBezTo>
                        <a:pt x="4763" y="1842"/>
                        <a:pt x="4845" y="1897"/>
                        <a:pt x="4927" y="1897"/>
                      </a:cubicBezTo>
                      <a:lnTo>
                        <a:pt x="5117" y="1951"/>
                      </a:lnTo>
                      <a:cubicBezTo>
                        <a:pt x="5128" y="1955"/>
                        <a:pt x="5138" y="1959"/>
                        <a:pt x="5146" y="1962"/>
                      </a:cubicBezTo>
                      <a:lnTo>
                        <a:pt x="5146" y="1962"/>
                      </a:lnTo>
                      <a:cubicBezTo>
                        <a:pt x="5144" y="1961"/>
                        <a:pt x="5141" y="1961"/>
                        <a:pt x="5140" y="1961"/>
                      </a:cubicBezTo>
                      <a:cubicBezTo>
                        <a:pt x="5130" y="1961"/>
                        <a:pt x="5138" y="1971"/>
                        <a:pt x="5199" y="2005"/>
                      </a:cubicBezTo>
                      <a:lnTo>
                        <a:pt x="5389" y="2114"/>
                      </a:lnTo>
                      <a:lnTo>
                        <a:pt x="5450" y="2160"/>
                      </a:lnTo>
                      <a:lnTo>
                        <a:pt x="5450" y="2160"/>
                      </a:lnTo>
                      <a:cubicBezTo>
                        <a:pt x="5449" y="2159"/>
                        <a:pt x="5449" y="2158"/>
                        <a:pt x="5449" y="2158"/>
                      </a:cubicBezTo>
                      <a:cubicBezTo>
                        <a:pt x="5451" y="2158"/>
                        <a:pt x="5466" y="2168"/>
                        <a:pt x="5491" y="2191"/>
                      </a:cubicBezTo>
                      <a:lnTo>
                        <a:pt x="5491" y="2191"/>
                      </a:lnTo>
                      <a:lnTo>
                        <a:pt x="5450" y="2160"/>
                      </a:lnTo>
                      <a:lnTo>
                        <a:pt x="5450" y="2160"/>
                      </a:lnTo>
                      <a:cubicBezTo>
                        <a:pt x="5454" y="2164"/>
                        <a:pt x="5468" y="2175"/>
                        <a:pt x="5494" y="2193"/>
                      </a:cubicBezTo>
                      <a:lnTo>
                        <a:pt x="5494" y="2193"/>
                      </a:lnTo>
                      <a:cubicBezTo>
                        <a:pt x="5493" y="2192"/>
                        <a:pt x="5492" y="2192"/>
                        <a:pt x="5491" y="2191"/>
                      </a:cubicBezTo>
                      <a:lnTo>
                        <a:pt x="5491" y="2191"/>
                      </a:lnTo>
                      <a:lnTo>
                        <a:pt x="5498" y="2196"/>
                      </a:lnTo>
                      <a:cubicBezTo>
                        <a:pt x="5497" y="2195"/>
                        <a:pt x="5495" y="2194"/>
                        <a:pt x="5494" y="2193"/>
                      </a:cubicBezTo>
                      <a:lnTo>
                        <a:pt x="5494" y="2193"/>
                      </a:lnTo>
                      <a:cubicBezTo>
                        <a:pt x="5503" y="2201"/>
                        <a:pt x="5514" y="2211"/>
                        <a:pt x="5525" y="2223"/>
                      </a:cubicBezTo>
                      <a:cubicBezTo>
                        <a:pt x="5712" y="2422"/>
                        <a:pt x="5922" y="2515"/>
                        <a:pt x="6127" y="2531"/>
                      </a:cubicBezTo>
                      <a:lnTo>
                        <a:pt x="6127" y="2531"/>
                      </a:lnTo>
                      <a:cubicBezTo>
                        <a:pt x="6917" y="3136"/>
                        <a:pt x="7398" y="4087"/>
                        <a:pt x="7376" y="5108"/>
                      </a:cubicBezTo>
                      <a:cubicBezTo>
                        <a:pt x="7349" y="6224"/>
                        <a:pt x="6532" y="7639"/>
                        <a:pt x="5335" y="7829"/>
                      </a:cubicBezTo>
                      <a:cubicBezTo>
                        <a:pt x="5244" y="7845"/>
                        <a:pt x="5154" y="7852"/>
                        <a:pt x="5064" y="7852"/>
                      </a:cubicBezTo>
                      <a:cubicBezTo>
                        <a:pt x="3890" y="7852"/>
                        <a:pt x="2829" y="6588"/>
                        <a:pt x="2450" y="5652"/>
                      </a:cubicBezTo>
                      <a:cubicBezTo>
                        <a:pt x="2178" y="5053"/>
                        <a:pt x="2096" y="4428"/>
                        <a:pt x="2178" y="3802"/>
                      </a:cubicBezTo>
                      <a:cubicBezTo>
                        <a:pt x="2232" y="3584"/>
                        <a:pt x="2287" y="3339"/>
                        <a:pt x="2368" y="3148"/>
                      </a:cubicBezTo>
                      <a:cubicBezTo>
                        <a:pt x="2441" y="3028"/>
                        <a:pt x="2513" y="2908"/>
                        <a:pt x="2585" y="2806"/>
                      </a:cubicBezTo>
                      <a:lnTo>
                        <a:pt x="2585" y="2806"/>
                      </a:lnTo>
                      <a:cubicBezTo>
                        <a:pt x="2598" y="2790"/>
                        <a:pt x="2627" y="2754"/>
                        <a:pt x="2641" y="2740"/>
                      </a:cubicBezTo>
                      <a:cubicBezTo>
                        <a:pt x="2695" y="2659"/>
                        <a:pt x="2749" y="2604"/>
                        <a:pt x="2804" y="2523"/>
                      </a:cubicBezTo>
                      <a:cubicBezTo>
                        <a:pt x="3022" y="2332"/>
                        <a:pt x="3239" y="2169"/>
                        <a:pt x="3484" y="2060"/>
                      </a:cubicBezTo>
                      <a:cubicBezTo>
                        <a:pt x="3499" y="2053"/>
                        <a:pt x="3512" y="2046"/>
                        <a:pt x="3523" y="2040"/>
                      </a:cubicBezTo>
                      <a:lnTo>
                        <a:pt x="3523" y="2040"/>
                      </a:lnTo>
                      <a:cubicBezTo>
                        <a:pt x="3520" y="2043"/>
                        <a:pt x="3520" y="2044"/>
                        <a:pt x="3523" y="2044"/>
                      </a:cubicBezTo>
                      <a:cubicBezTo>
                        <a:pt x="3528" y="2044"/>
                        <a:pt x="3541" y="2041"/>
                        <a:pt x="3566" y="2033"/>
                      </a:cubicBezTo>
                      <a:cubicBezTo>
                        <a:pt x="3648" y="1978"/>
                        <a:pt x="3729" y="1951"/>
                        <a:pt x="3811" y="1924"/>
                      </a:cubicBezTo>
                      <a:cubicBezTo>
                        <a:pt x="3920" y="1924"/>
                        <a:pt x="3974" y="1897"/>
                        <a:pt x="4029" y="1869"/>
                      </a:cubicBezTo>
                      <a:cubicBezTo>
                        <a:pt x="4029" y="1869"/>
                        <a:pt x="4328" y="1842"/>
                        <a:pt x="4137" y="1842"/>
                      </a:cubicBezTo>
                      <a:lnTo>
                        <a:pt x="4573" y="1842"/>
                      </a:lnTo>
                      <a:cubicBezTo>
                        <a:pt x="4591" y="1842"/>
                        <a:pt x="4730" y="1866"/>
                        <a:pt x="4756" y="1866"/>
                      </a:cubicBezTo>
                      <a:cubicBezTo>
                        <a:pt x="4769" y="1866"/>
                        <a:pt x="4754" y="1860"/>
                        <a:pt x="4682" y="1842"/>
                      </a:cubicBezTo>
                      <a:close/>
                      <a:moveTo>
                        <a:pt x="4415" y="1"/>
                      </a:moveTo>
                      <a:cubicBezTo>
                        <a:pt x="3601" y="1"/>
                        <a:pt x="2781" y="252"/>
                        <a:pt x="2096" y="726"/>
                      </a:cubicBezTo>
                      <a:cubicBezTo>
                        <a:pt x="518" y="1815"/>
                        <a:pt x="1" y="3774"/>
                        <a:pt x="491" y="5598"/>
                      </a:cubicBezTo>
                      <a:cubicBezTo>
                        <a:pt x="981" y="7421"/>
                        <a:pt x="2532" y="9299"/>
                        <a:pt x="4491" y="9598"/>
                      </a:cubicBezTo>
                      <a:cubicBezTo>
                        <a:pt x="4680" y="9629"/>
                        <a:pt x="4866" y="9644"/>
                        <a:pt x="5050" y="9644"/>
                      </a:cubicBezTo>
                      <a:cubicBezTo>
                        <a:pt x="6988" y="9644"/>
                        <a:pt x="8616" y="8006"/>
                        <a:pt x="9063" y="6142"/>
                      </a:cubicBezTo>
                      <a:cubicBezTo>
                        <a:pt x="9572" y="3920"/>
                        <a:pt x="8500" y="1619"/>
                        <a:pt x="6471" y="612"/>
                      </a:cubicBezTo>
                      <a:lnTo>
                        <a:pt x="6471" y="612"/>
                      </a:lnTo>
                      <a:cubicBezTo>
                        <a:pt x="5854" y="198"/>
                        <a:pt x="5136" y="1"/>
                        <a:pt x="4415"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2" name="Google Shape;2032;p19"/>
                <p:cNvSpPr/>
                <p:nvPr/>
              </p:nvSpPr>
              <p:spPr>
                <a:xfrm>
                  <a:off x="2329175" y="3814075"/>
                  <a:ext cx="199375" cy="223950"/>
                </a:xfrm>
                <a:custGeom>
                  <a:rect b="b" l="l" r="r" t="t"/>
                  <a:pathLst>
                    <a:path extrusionOk="0" h="8958" w="7975">
                      <a:moveTo>
                        <a:pt x="4508" y="1856"/>
                      </a:moveTo>
                      <a:cubicBezTo>
                        <a:pt x="4565" y="1875"/>
                        <a:pt x="4620" y="1898"/>
                        <a:pt x="4654" y="1933"/>
                      </a:cubicBezTo>
                      <a:cubicBezTo>
                        <a:pt x="5090" y="2232"/>
                        <a:pt x="5416" y="2640"/>
                        <a:pt x="5580" y="3130"/>
                      </a:cubicBezTo>
                      <a:cubicBezTo>
                        <a:pt x="6042" y="4082"/>
                        <a:pt x="5988" y="5198"/>
                        <a:pt x="5444" y="6096"/>
                      </a:cubicBezTo>
                      <a:cubicBezTo>
                        <a:pt x="5335" y="6260"/>
                        <a:pt x="5199" y="6423"/>
                        <a:pt x="5035" y="6559"/>
                      </a:cubicBezTo>
                      <a:cubicBezTo>
                        <a:pt x="4845" y="6722"/>
                        <a:pt x="4654" y="6858"/>
                        <a:pt x="4437" y="6967"/>
                      </a:cubicBezTo>
                      <a:cubicBezTo>
                        <a:pt x="4392" y="6982"/>
                        <a:pt x="4378" y="6987"/>
                        <a:pt x="4378" y="6987"/>
                      </a:cubicBezTo>
                      <a:lnTo>
                        <a:pt x="4378" y="6987"/>
                      </a:lnTo>
                      <a:cubicBezTo>
                        <a:pt x="4371" y="6989"/>
                        <a:pt x="4364" y="6991"/>
                        <a:pt x="4355" y="6994"/>
                      </a:cubicBezTo>
                      <a:lnTo>
                        <a:pt x="4219" y="7049"/>
                      </a:lnTo>
                      <a:cubicBezTo>
                        <a:pt x="4110" y="7076"/>
                        <a:pt x="3974" y="7103"/>
                        <a:pt x="3838" y="7130"/>
                      </a:cubicBezTo>
                      <a:lnTo>
                        <a:pt x="3403" y="7130"/>
                      </a:lnTo>
                      <a:cubicBezTo>
                        <a:pt x="3435" y="7138"/>
                        <a:pt x="3443" y="7142"/>
                        <a:pt x="3438" y="7142"/>
                      </a:cubicBezTo>
                      <a:cubicBezTo>
                        <a:pt x="3425" y="7142"/>
                        <a:pt x="3332" y="7122"/>
                        <a:pt x="3294" y="7103"/>
                      </a:cubicBezTo>
                      <a:cubicBezTo>
                        <a:pt x="2886" y="7022"/>
                        <a:pt x="2505" y="6804"/>
                        <a:pt x="2232" y="6477"/>
                      </a:cubicBezTo>
                      <a:cubicBezTo>
                        <a:pt x="2230" y="6474"/>
                        <a:pt x="2228" y="6472"/>
                        <a:pt x="2226" y="6469"/>
                      </a:cubicBezTo>
                      <a:lnTo>
                        <a:pt x="2226" y="6469"/>
                      </a:lnTo>
                      <a:cubicBezTo>
                        <a:pt x="2229" y="6472"/>
                        <a:pt x="2231" y="6474"/>
                        <a:pt x="2232" y="6474"/>
                      </a:cubicBezTo>
                      <a:cubicBezTo>
                        <a:pt x="2234" y="6474"/>
                        <a:pt x="2229" y="6462"/>
                        <a:pt x="2205" y="6423"/>
                      </a:cubicBezTo>
                      <a:lnTo>
                        <a:pt x="2096" y="6287"/>
                      </a:lnTo>
                      <a:cubicBezTo>
                        <a:pt x="2096" y="6242"/>
                        <a:pt x="2023" y="6069"/>
                        <a:pt x="2012" y="6069"/>
                      </a:cubicBezTo>
                      <a:cubicBezTo>
                        <a:pt x="2009" y="6069"/>
                        <a:pt x="2010" y="6077"/>
                        <a:pt x="2015" y="6096"/>
                      </a:cubicBezTo>
                      <a:cubicBezTo>
                        <a:pt x="1933" y="5797"/>
                        <a:pt x="1906" y="5498"/>
                        <a:pt x="1933" y="5171"/>
                      </a:cubicBezTo>
                      <a:cubicBezTo>
                        <a:pt x="2015" y="4491"/>
                        <a:pt x="2178" y="3838"/>
                        <a:pt x="2477" y="3212"/>
                      </a:cubicBezTo>
                      <a:cubicBezTo>
                        <a:pt x="2586" y="2939"/>
                        <a:pt x="2749" y="2695"/>
                        <a:pt x="2967" y="2531"/>
                      </a:cubicBezTo>
                      <a:lnTo>
                        <a:pt x="2967" y="2531"/>
                      </a:lnTo>
                      <a:cubicBezTo>
                        <a:pt x="2961" y="2534"/>
                        <a:pt x="2958" y="2536"/>
                        <a:pt x="2957" y="2536"/>
                      </a:cubicBezTo>
                      <a:cubicBezTo>
                        <a:pt x="2951" y="2536"/>
                        <a:pt x="2995" y="2505"/>
                        <a:pt x="3037" y="2481"/>
                      </a:cubicBezTo>
                      <a:lnTo>
                        <a:pt x="3037" y="2481"/>
                      </a:lnTo>
                      <a:cubicBezTo>
                        <a:pt x="3112" y="2500"/>
                        <a:pt x="3188" y="2510"/>
                        <a:pt x="3262" y="2510"/>
                      </a:cubicBezTo>
                      <a:cubicBezTo>
                        <a:pt x="3442" y="2510"/>
                        <a:pt x="3614" y="2455"/>
                        <a:pt x="3762" y="2360"/>
                      </a:cubicBezTo>
                      <a:lnTo>
                        <a:pt x="3762" y="2360"/>
                      </a:lnTo>
                      <a:cubicBezTo>
                        <a:pt x="4079" y="2331"/>
                        <a:pt x="4364" y="2147"/>
                        <a:pt x="4508" y="1856"/>
                      </a:cubicBezTo>
                      <a:close/>
                      <a:moveTo>
                        <a:pt x="4393" y="0"/>
                      </a:moveTo>
                      <a:cubicBezTo>
                        <a:pt x="3853" y="0"/>
                        <a:pt x="3336" y="203"/>
                        <a:pt x="2944" y="563"/>
                      </a:cubicBezTo>
                      <a:lnTo>
                        <a:pt x="2944" y="563"/>
                      </a:lnTo>
                      <a:cubicBezTo>
                        <a:pt x="2331" y="688"/>
                        <a:pt x="1771" y="1017"/>
                        <a:pt x="1362" y="1497"/>
                      </a:cubicBezTo>
                      <a:cubicBezTo>
                        <a:pt x="790" y="2286"/>
                        <a:pt x="409" y="3212"/>
                        <a:pt x="246" y="4191"/>
                      </a:cubicBezTo>
                      <a:cubicBezTo>
                        <a:pt x="28" y="5171"/>
                        <a:pt x="1" y="6232"/>
                        <a:pt x="491" y="7130"/>
                      </a:cubicBezTo>
                      <a:cubicBezTo>
                        <a:pt x="926" y="7865"/>
                        <a:pt x="1606" y="8437"/>
                        <a:pt x="2396" y="8736"/>
                      </a:cubicBezTo>
                      <a:cubicBezTo>
                        <a:pt x="2803" y="8887"/>
                        <a:pt x="3215" y="8957"/>
                        <a:pt x="3621" y="8957"/>
                      </a:cubicBezTo>
                      <a:cubicBezTo>
                        <a:pt x="4895" y="8957"/>
                        <a:pt x="6102" y="8265"/>
                        <a:pt x="6886" y="7212"/>
                      </a:cubicBezTo>
                      <a:cubicBezTo>
                        <a:pt x="7975" y="5743"/>
                        <a:pt x="7893" y="3756"/>
                        <a:pt x="7131" y="2150"/>
                      </a:cubicBezTo>
                      <a:cubicBezTo>
                        <a:pt x="6723" y="1252"/>
                        <a:pt x="5988" y="354"/>
                        <a:pt x="4981" y="82"/>
                      </a:cubicBezTo>
                      <a:cubicBezTo>
                        <a:pt x="4785" y="27"/>
                        <a:pt x="4587" y="0"/>
                        <a:pt x="4393"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3" name="Google Shape;2033;p19"/>
                <p:cNvSpPr/>
                <p:nvPr/>
              </p:nvSpPr>
              <p:spPr>
                <a:xfrm>
                  <a:off x="2521725" y="4040300"/>
                  <a:ext cx="236775" cy="257250"/>
                </a:xfrm>
                <a:custGeom>
                  <a:rect b="b" l="l" r="r" t="t"/>
                  <a:pathLst>
                    <a:path extrusionOk="0" h="10290" w="9471">
                      <a:moveTo>
                        <a:pt x="5647" y="1823"/>
                      </a:moveTo>
                      <a:cubicBezTo>
                        <a:pt x="5743" y="1823"/>
                        <a:pt x="5838" y="1837"/>
                        <a:pt x="5933" y="1864"/>
                      </a:cubicBezTo>
                      <a:cubicBezTo>
                        <a:pt x="6015" y="1891"/>
                        <a:pt x="6069" y="1891"/>
                        <a:pt x="6124" y="1919"/>
                      </a:cubicBezTo>
                      <a:cubicBezTo>
                        <a:pt x="6153" y="1928"/>
                        <a:pt x="6176" y="1934"/>
                        <a:pt x="6193" y="1938"/>
                      </a:cubicBezTo>
                      <a:lnTo>
                        <a:pt x="6193" y="1938"/>
                      </a:lnTo>
                      <a:cubicBezTo>
                        <a:pt x="6196" y="1941"/>
                        <a:pt x="6201" y="1943"/>
                        <a:pt x="6205" y="1946"/>
                      </a:cubicBezTo>
                      <a:cubicBezTo>
                        <a:pt x="6332" y="1997"/>
                        <a:pt x="6435" y="2071"/>
                        <a:pt x="6559" y="2147"/>
                      </a:cubicBezTo>
                      <a:lnTo>
                        <a:pt x="6559" y="2147"/>
                      </a:lnTo>
                      <a:cubicBezTo>
                        <a:pt x="6582" y="2167"/>
                        <a:pt x="6626" y="2204"/>
                        <a:pt x="6641" y="2218"/>
                      </a:cubicBezTo>
                      <a:cubicBezTo>
                        <a:pt x="6668" y="2245"/>
                        <a:pt x="6750" y="2327"/>
                        <a:pt x="6804" y="2381"/>
                      </a:cubicBezTo>
                      <a:cubicBezTo>
                        <a:pt x="6796" y="2373"/>
                        <a:pt x="6790" y="2369"/>
                        <a:pt x="6788" y="2369"/>
                      </a:cubicBezTo>
                      <a:cubicBezTo>
                        <a:pt x="6765" y="2369"/>
                        <a:pt x="6943" y="2656"/>
                        <a:pt x="6967" y="2681"/>
                      </a:cubicBezTo>
                      <a:cubicBezTo>
                        <a:pt x="7566" y="3987"/>
                        <a:pt x="6886" y="5756"/>
                        <a:pt x="6151" y="6899"/>
                      </a:cubicBezTo>
                      <a:cubicBezTo>
                        <a:pt x="5797" y="7470"/>
                        <a:pt x="5280" y="7960"/>
                        <a:pt x="4654" y="8260"/>
                      </a:cubicBezTo>
                      <a:cubicBezTo>
                        <a:pt x="4390" y="8384"/>
                        <a:pt x="4099" y="8446"/>
                        <a:pt x="3801" y="8446"/>
                      </a:cubicBezTo>
                      <a:cubicBezTo>
                        <a:pt x="3578" y="8446"/>
                        <a:pt x="3352" y="8411"/>
                        <a:pt x="3130" y="8341"/>
                      </a:cubicBezTo>
                      <a:cubicBezTo>
                        <a:pt x="2695" y="8205"/>
                        <a:pt x="2314" y="7906"/>
                        <a:pt x="2096" y="7498"/>
                      </a:cubicBezTo>
                      <a:cubicBezTo>
                        <a:pt x="2014" y="7198"/>
                        <a:pt x="1987" y="6899"/>
                        <a:pt x="2069" y="6627"/>
                      </a:cubicBezTo>
                      <a:cubicBezTo>
                        <a:pt x="2123" y="6246"/>
                        <a:pt x="2205" y="5865"/>
                        <a:pt x="2286" y="5484"/>
                      </a:cubicBezTo>
                      <a:cubicBezTo>
                        <a:pt x="2450" y="4749"/>
                        <a:pt x="2695" y="4041"/>
                        <a:pt x="3048" y="3388"/>
                      </a:cubicBezTo>
                      <a:cubicBezTo>
                        <a:pt x="3234" y="2999"/>
                        <a:pt x="3508" y="2685"/>
                        <a:pt x="3844" y="2447"/>
                      </a:cubicBezTo>
                      <a:lnTo>
                        <a:pt x="3844" y="2447"/>
                      </a:lnTo>
                      <a:cubicBezTo>
                        <a:pt x="3971" y="2505"/>
                        <a:pt x="4109" y="2537"/>
                        <a:pt x="4249" y="2537"/>
                      </a:cubicBezTo>
                      <a:cubicBezTo>
                        <a:pt x="4526" y="2537"/>
                        <a:pt x="4807" y="2411"/>
                        <a:pt x="5008" y="2109"/>
                      </a:cubicBezTo>
                      <a:cubicBezTo>
                        <a:pt x="5029" y="2076"/>
                        <a:pt x="5041" y="2055"/>
                        <a:pt x="5046" y="2042"/>
                      </a:cubicBezTo>
                      <a:lnTo>
                        <a:pt x="5046" y="2042"/>
                      </a:lnTo>
                      <a:cubicBezTo>
                        <a:pt x="5057" y="2032"/>
                        <a:pt x="5071" y="2018"/>
                        <a:pt x="5090" y="2000"/>
                      </a:cubicBezTo>
                      <a:cubicBezTo>
                        <a:pt x="5108" y="1982"/>
                        <a:pt x="5166" y="1950"/>
                        <a:pt x="5155" y="1950"/>
                      </a:cubicBezTo>
                      <a:cubicBezTo>
                        <a:pt x="5150" y="1950"/>
                        <a:pt x="5132" y="1956"/>
                        <a:pt x="5090" y="1973"/>
                      </a:cubicBezTo>
                      <a:lnTo>
                        <a:pt x="5253" y="1892"/>
                      </a:lnTo>
                      <a:lnTo>
                        <a:pt x="5253" y="1892"/>
                      </a:lnTo>
                      <a:cubicBezTo>
                        <a:pt x="5208" y="1914"/>
                        <a:pt x="5194" y="1922"/>
                        <a:pt x="5198" y="1922"/>
                      </a:cubicBezTo>
                      <a:cubicBezTo>
                        <a:pt x="5207" y="1922"/>
                        <a:pt x="5342" y="1864"/>
                        <a:pt x="5362" y="1864"/>
                      </a:cubicBezTo>
                      <a:cubicBezTo>
                        <a:pt x="5457" y="1837"/>
                        <a:pt x="5552" y="1823"/>
                        <a:pt x="5647" y="1823"/>
                      </a:cubicBezTo>
                      <a:close/>
                      <a:moveTo>
                        <a:pt x="5654" y="1"/>
                      </a:moveTo>
                      <a:cubicBezTo>
                        <a:pt x="5163" y="1"/>
                        <a:pt x="4683" y="132"/>
                        <a:pt x="4265" y="377"/>
                      </a:cubicBezTo>
                      <a:lnTo>
                        <a:pt x="4265" y="377"/>
                      </a:lnTo>
                      <a:cubicBezTo>
                        <a:pt x="4212" y="367"/>
                        <a:pt x="4159" y="362"/>
                        <a:pt x="4104" y="362"/>
                      </a:cubicBezTo>
                      <a:cubicBezTo>
                        <a:pt x="4025" y="362"/>
                        <a:pt x="3945" y="372"/>
                        <a:pt x="3865" y="395"/>
                      </a:cubicBezTo>
                      <a:lnTo>
                        <a:pt x="3865" y="422"/>
                      </a:lnTo>
                      <a:cubicBezTo>
                        <a:pt x="1933" y="1102"/>
                        <a:pt x="1062" y="2953"/>
                        <a:pt x="572" y="4803"/>
                      </a:cubicBezTo>
                      <a:cubicBezTo>
                        <a:pt x="327" y="5838"/>
                        <a:pt x="0" y="7008"/>
                        <a:pt x="354" y="8015"/>
                      </a:cubicBezTo>
                      <a:cubicBezTo>
                        <a:pt x="654" y="8886"/>
                        <a:pt x="1307" y="9566"/>
                        <a:pt x="2150" y="9920"/>
                      </a:cubicBezTo>
                      <a:cubicBezTo>
                        <a:pt x="2685" y="10163"/>
                        <a:pt x="3259" y="10290"/>
                        <a:pt x="3836" y="10290"/>
                      </a:cubicBezTo>
                      <a:cubicBezTo>
                        <a:pt x="4228" y="10290"/>
                        <a:pt x="4623" y="10231"/>
                        <a:pt x="5008" y="10110"/>
                      </a:cubicBezTo>
                      <a:cubicBezTo>
                        <a:pt x="6015" y="9729"/>
                        <a:pt x="6913" y="9049"/>
                        <a:pt x="7539" y="8151"/>
                      </a:cubicBezTo>
                      <a:cubicBezTo>
                        <a:pt x="8709" y="6518"/>
                        <a:pt x="9471" y="4014"/>
                        <a:pt x="8682" y="2109"/>
                      </a:cubicBezTo>
                      <a:cubicBezTo>
                        <a:pt x="8274" y="1048"/>
                        <a:pt x="7348" y="259"/>
                        <a:pt x="6260" y="68"/>
                      </a:cubicBezTo>
                      <a:cubicBezTo>
                        <a:pt x="6059" y="23"/>
                        <a:pt x="5856" y="1"/>
                        <a:pt x="5654"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4" name="Google Shape;2034;p19"/>
                <p:cNvSpPr/>
                <p:nvPr/>
              </p:nvSpPr>
              <p:spPr>
                <a:xfrm>
                  <a:off x="2602000" y="3711000"/>
                  <a:ext cx="222500" cy="252250"/>
                </a:xfrm>
                <a:custGeom>
                  <a:rect b="b" l="l" r="r" t="t"/>
                  <a:pathLst>
                    <a:path extrusionOk="0" h="10090" w="8900">
                      <a:moveTo>
                        <a:pt x="5348" y="1837"/>
                      </a:moveTo>
                      <a:cubicBezTo>
                        <a:pt x="5362" y="1837"/>
                        <a:pt x="5375" y="1837"/>
                        <a:pt x="5389" y="1837"/>
                      </a:cubicBezTo>
                      <a:cubicBezTo>
                        <a:pt x="5933" y="1837"/>
                        <a:pt x="6423" y="2164"/>
                        <a:pt x="6641" y="2681"/>
                      </a:cubicBezTo>
                      <a:cubicBezTo>
                        <a:pt x="6859" y="3225"/>
                        <a:pt x="6940" y="3851"/>
                        <a:pt x="6859" y="4450"/>
                      </a:cubicBezTo>
                      <a:cubicBezTo>
                        <a:pt x="6777" y="5729"/>
                        <a:pt x="6206" y="7117"/>
                        <a:pt x="5117" y="7797"/>
                      </a:cubicBezTo>
                      <a:cubicBezTo>
                        <a:pt x="4641" y="8106"/>
                        <a:pt x="4103" y="8270"/>
                        <a:pt x="3557" y="8270"/>
                      </a:cubicBezTo>
                      <a:cubicBezTo>
                        <a:pt x="3479" y="8270"/>
                        <a:pt x="3400" y="8267"/>
                        <a:pt x="3321" y="8260"/>
                      </a:cubicBezTo>
                      <a:cubicBezTo>
                        <a:pt x="2885" y="8233"/>
                        <a:pt x="2205" y="8015"/>
                        <a:pt x="1960" y="7552"/>
                      </a:cubicBezTo>
                      <a:cubicBezTo>
                        <a:pt x="1851" y="7199"/>
                        <a:pt x="1851" y="6818"/>
                        <a:pt x="1906" y="6437"/>
                      </a:cubicBezTo>
                      <a:cubicBezTo>
                        <a:pt x="1906" y="6219"/>
                        <a:pt x="1906" y="6001"/>
                        <a:pt x="1933" y="5783"/>
                      </a:cubicBezTo>
                      <a:cubicBezTo>
                        <a:pt x="1960" y="5566"/>
                        <a:pt x="1960" y="5484"/>
                        <a:pt x="1987" y="5375"/>
                      </a:cubicBezTo>
                      <a:cubicBezTo>
                        <a:pt x="2035" y="5088"/>
                        <a:pt x="2104" y="4801"/>
                        <a:pt x="2212" y="4514"/>
                      </a:cubicBezTo>
                      <a:lnTo>
                        <a:pt x="2212" y="4514"/>
                      </a:lnTo>
                      <a:cubicBezTo>
                        <a:pt x="2259" y="4464"/>
                        <a:pt x="2302" y="4406"/>
                        <a:pt x="2341" y="4341"/>
                      </a:cubicBezTo>
                      <a:cubicBezTo>
                        <a:pt x="2453" y="4153"/>
                        <a:pt x="2572" y="3959"/>
                        <a:pt x="2700" y="3765"/>
                      </a:cubicBezTo>
                      <a:lnTo>
                        <a:pt x="2700" y="3765"/>
                      </a:lnTo>
                      <a:cubicBezTo>
                        <a:pt x="2723" y="3742"/>
                        <a:pt x="2742" y="3722"/>
                        <a:pt x="2749" y="3715"/>
                      </a:cubicBezTo>
                      <a:cubicBezTo>
                        <a:pt x="2982" y="3570"/>
                        <a:pt x="3129" y="3346"/>
                        <a:pt x="3179" y="3104"/>
                      </a:cubicBezTo>
                      <a:lnTo>
                        <a:pt x="3179" y="3104"/>
                      </a:lnTo>
                      <a:cubicBezTo>
                        <a:pt x="3749" y="2401"/>
                        <a:pt x="4456" y="1837"/>
                        <a:pt x="5348" y="1837"/>
                      </a:cubicBezTo>
                      <a:close/>
                      <a:moveTo>
                        <a:pt x="5309" y="1"/>
                      </a:moveTo>
                      <a:cubicBezTo>
                        <a:pt x="4557" y="1"/>
                        <a:pt x="3817" y="224"/>
                        <a:pt x="3185" y="640"/>
                      </a:cubicBezTo>
                      <a:cubicBezTo>
                        <a:pt x="2407" y="1139"/>
                        <a:pt x="1804" y="1828"/>
                        <a:pt x="1291" y="2578"/>
                      </a:cubicBezTo>
                      <a:lnTo>
                        <a:pt x="1291" y="2578"/>
                      </a:lnTo>
                      <a:cubicBezTo>
                        <a:pt x="770" y="3127"/>
                        <a:pt x="418" y="3811"/>
                        <a:pt x="273" y="4559"/>
                      </a:cubicBezTo>
                      <a:cubicBezTo>
                        <a:pt x="55" y="5484"/>
                        <a:pt x="1" y="6464"/>
                        <a:pt x="82" y="7416"/>
                      </a:cubicBezTo>
                      <a:cubicBezTo>
                        <a:pt x="272" y="9224"/>
                        <a:pt x="1954" y="10090"/>
                        <a:pt x="3600" y="10090"/>
                      </a:cubicBezTo>
                      <a:cubicBezTo>
                        <a:pt x="4086" y="10090"/>
                        <a:pt x="4568" y="10014"/>
                        <a:pt x="5008" y="9866"/>
                      </a:cubicBezTo>
                      <a:cubicBezTo>
                        <a:pt x="6968" y="9185"/>
                        <a:pt x="8274" y="7335"/>
                        <a:pt x="8600" y="5294"/>
                      </a:cubicBezTo>
                      <a:cubicBezTo>
                        <a:pt x="8900" y="3361"/>
                        <a:pt x="8546" y="912"/>
                        <a:pt x="6451" y="177"/>
                      </a:cubicBezTo>
                      <a:cubicBezTo>
                        <a:pt x="6075" y="58"/>
                        <a:pt x="5691" y="1"/>
                        <a:pt x="5309"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5" name="Google Shape;2035;p19"/>
                <p:cNvSpPr/>
                <p:nvPr/>
              </p:nvSpPr>
              <p:spPr>
                <a:xfrm>
                  <a:off x="2763925" y="3981550"/>
                  <a:ext cx="247675" cy="213475"/>
                </a:xfrm>
                <a:custGeom>
                  <a:rect b="b" l="l" r="r" t="t"/>
                  <a:pathLst>
                    <a:path extrusionOk="0" h="8539" w="9907">
                      <a:moveTo>
                        <a:pt x="4491" y="1955"/>
                      </a:moveTo>
                      <a:lnTo>
                        <a:pt x="4491" y="1955"/>
                      </a:lnTo>
                      <a:cubicBezTo>
                        <a:pt x="4498" y="1957"/>
                        <a:pt x="4505" y="1958"/>
                        <a:pt x="4512" y="1960"/>
                      </a:cubicBezTo>
                      <a:lnTo>
                        <a:pt x="4512" y="1960"/>
                      </a:lnTo>
                      <a:cubicBezTo>
                        <a:pt x="4526" y="1967"/>
                        <a:pt x="4534" y="1971"/>
                        <a:pt x="4532" y="1971"/>
                      </a:cubicBezTo>
                      <a:cubicBezTo>
                        <a:pt x="4530" y="1971"/>
                        <a:pt x="4518" y="1966"/>
                        <a:pt x="4491" y="1955"/>
                      </a:cubicBezTo>
                      <a:close/>
                      <a:moveTo>
                        <a:pt x="4137" y="1847"/>
                      </a:moveTo>
                      <a:cubicBezTo>
                        <a:pt x="4219" y="1874"/>
                        <a:pt x="4301" y="1874"/>
                        <a:pt x="4382" y="1901"/>
                      </a:cubicBezTo>
                      <a:cubicBezTo>
                        <a:pt x="4382" y="1901"/>
                        <a:pt x="4393" y="1906"/>
                        <a:pt x="4408" y="1913"/>
                      </a:cubicBezTo>
                      <a:lnTo>
                        <a:pt x="4408" y="1913"/>
                      </a:lnTo>
                      <a:cubicBezTo>
                        <a:pt x="4463" y="1964"/>
                        <a:pt x="4527" y="2007"/>
                        <a:pt x="4600" y="2037"/>
                      </a:cubicBezTo>
                      <a:cubicBezTo>
                        <a:pt x="4659" y="2061"/>
                        <a:pt x="4719" y="2086"/>
                        <a:pt x="4779" y="2111"/>
                      </a:cubicBezTo>
                      <a:lnTo>
                        <a:pt x="4779" y="2111"/>
                      </a:lnTo>
                      <a:cubicBezTo>
                        <a:pt x="4801" y="2131"/>
                        <a:pt x="4823" y="2151"/>
                        <a:pt x="4845" y="2173"/>
                      </a:cubicBezTo>
                      <a:cubicBezTo>
                        <a:pt x="5031" y="2366"/>
                        <a:pt x="5243" y="2446"/>
                        <a:pt x="5449" y="2446"/>
                      </a:cubicBezTo>
                      <a:cubicBezTo>
                        <a:pt x="5481" y="2446"/>
                        <a:pt x="5513" y="2444"/>
                        <a:pt x="5545" y="2440"/>
                      </a:cubicBezTo>
                      <a:lnTo>
                        <a:pt x="5545" y="2440"/>
                      </a:lnTo>
                      <a:cubicBezTo>
                        <a:pt x="6544" y="2896"/>
                        <a:pt x="7528" y="3490"/>
                        <a:pt x="7920" y="4459"/>
                      </a:cubicBezTo>
                      <a:cubicBezTo>
                        <a:pt x="8056" y="4731"/>
                        <a:pt x="8111" y="5031"/>
                        <a:pt x="8083" y="5357"/>
                      </a:cubicBezTo>
                      <a:cubicBezTo>
                        <a:pt x="8056" y="5575"/>
                        <a:pt x="7974" y="5820"/>
                        <a:pt x="7811" y="6010"/>
                      </a:cubicBezTo>
                      <a:lnTo>
                        <a:pt x="7811" y="6010"/>
                      </a:lnTo>
                      <a:lnTo>
                        <a:pt x="7811" y="6010"/>
                      </a:lnTo>
                      <a:cubicBezTo>
                        <a:pt x="7811" y="6027"/>
                        <a:pt x="7769" y="6065"/>
                        <a:pt x="7763" y="6065"/>
                      </a:cubicBezTo>
                      <a:cubicBezTo>
                        <a:pt x="7760" y="6065"/>
                        <a:pt x="7770" y="6051"/>
                        <a:pt x="7811" y="6010"/>
                      </a:cubicBezTo>
                      <a:lnTo>
                        <a:pt x="7811" y="6010"/>
                      </a:lnTo>
                      <a:lnTo>
                        <a:pt x="7702" y="6119"/>
                      </a:lnTo>
                      <a:cubicBezTo>
                        <a:pt x="7648" y="6174"/>
                        <a:pt x="7593" y="6228"/>
                        <a:pt x="7512" y="6283"/>
                      </a:cubicBezTo>
                      <a:cubicBezTo>
                        <a:pt x="7403" y="6364"/>
                        <a:pt x="7294" y="6446"/>
                        <a:pt x="7158" y="6500"/>
                      </a:cubicBezTo>
                      <a:lnTo>
                        <a:pt x="6913" y="6582"/>
                      </a:lnTo>
                      <a:cubicBezTo>
                        <a:pt x="6788" y="6607"/>
                        <a:pt x="6641" y="6632"/>
                        <a:pt x="6512" y="6657"/>
                      </a:cubicBezTo>
                      <a:lnTo>
                        <a:pt x="6512" y="6657"/>
                      </a:lnTo>
                      <a:cubicBezTo>
                        <a:pt x="6469" y="6662"/>
                        <a:pt x="6272" y="6691"/>
                        <a:pt x="6233" y="6691"/>
                      </a:cubicBezTo>
                      <a:lnTo>
                        <a:pt x="5471" y="6691"/>
                      </a:lnTo>
                      <a:cubicBezTo>
                        <a:pt x="4872" y="6582"/>
                        <a:pt x="4328" y="6364"/>
                        <a:pt x="3838" y="6010"/>
                      </a:cubicBezTo>
                      <a:cubicBezTo>
                        <a:pt x="3294" y="5684"/>
                        <a:pt x="2885" y="5194"/>
                        <a:pt x="2586" y="4650"/>
                      </a:cubicBezTo>
                      <a:cubicBezTo>
                        <a:pt x="2559" y="4541"/>
                        <a:pt x="2504" y="4432"/>
                        <a:pt x="2477" y="4323"/>
                      </a:cubicBezTo>
                      <a:cubicBezTo>
                        <a:pt x="2450" y="4241"/>
                        <a:pt x="2423" y="4160"/>
                        <a:pt x="2423" y="4078"/>
                      </a:cubicBezTo>
                      <a:cubicBezTo>
                        <a:pt x="2423" y="4063"/>
                        <a:pt x="2406" y="3988"/>
                        <a:pt x="2396" y="3949"/>
                      </a:cubicBezTo>
                      <a:lnTo>
                        <a:pt x="2396" y="3949"/>
                      </a:lnTo>
                      <a:cubicBezTo>
                        <a:pt x="2396" y="3795"/>
                        <a:pt x="2396" y="3663"/>
                        <a:pt x="2396" y="3507"/>
                      </a:cubicBezTo>
                      <a:cubicBezTo>
                        <a:pt x="2396" y="3430"/>
                        <a:pt x="2396" y="3352"/>
                        <a:pt x="2419" y="3275"/>
                      </a:cubicBezTo>
                      <a:lnTo>
                        <a:pt x="2419" y="3275"/>
                      </a:lnTo>
                      <a:cubicBezTo>
                        <a:pt x="2416" y="3289"/>
                        <a:pt x="2415" y="3297"/>
                        <a:pt x="2415" y="3297"/>
                      </a:cubicBezTo>
                      <a:cubicBezTo>
                        <a:pt x="2415" y="3297"/>
                        <a:pt x="2418" y="3287"/>
                        <a:pt x="2423" y="3262"/>
                      </a:cubicBezTo>
                      <a:lnTo>
                        <a:pt x="2423" y="3262"/>
                      </a:lnTo>
                      <a:cubicBezTo>
                        <a:pt x="2421" y="3266"/>
                        <a:pt x="2420" y="3271"/>
                        <a:pt x="2419" y="3275"/>
                      </a:cubicBezTo>
                      <a:lnTo>
                        <a:pt x="2419" y="3275"/>
                      </a:lnTo>
                      <a:cubicBezTo>
                        <a:pt x="2427" y="3224"/>
                        <a:pt x="2450" y="3098"/>
                        <a:pt x="2450" y="3098"/>
                      </a:cubicBezTo>
                      <a:cubicBezTo>
                        <a:pt x="2477" y="3017"/>
                        <a:pt x="2504" y="2962"/>
                        <a:pt x="2504" y="2908"/>
                      </a:cubicBezTo>
                      <a:cubicBezTo>
                        <a:pt x="2532" y="2826"/>
                        <a:pt x="2532" y="2799"/>
                        <a:pt x="2559" y="2745"/>
                      </a:cubicBezTo>
                      <a:cubicBezTo>
                        <a:pt x="2640" y="2581"/>
                        <a:pt x="2722" y="2473"/>
                        <a:pt x="2831" y="2336"/>
                      </a:cubicBezTo>
                      <a:cubicBezTo>
                        <a:pt x="2994" y="2146"/>
                        <a:pt x="3212" y="2010"/>
                        <a:pt x="3457" y="1928"/>
                      </a:cubicBezTo>
                      <a:lnTo>
                        <a:pt x="3647" y="1874"/>
                      </a:lnTo>
                      <a:cubicBezTo>
                        <a:pt x="3672" y="1865"/>
                        <a:pt x="3690" y="1857"/>
                        <a:pt x="3702" y="1852"/>
                      </a:cubicBezTo>
                      <a:lnTo>
                        <a:pt x="3702" y="1852"/>
                      </a:lnTo>
                      <a:cubicBezTo>
                        <a:pt x="3714" y="1851"/>
                        <a:pt x="3732" y="1850"/>
                        <a:pt x="3756" y="1847"/>
                      </a:cubicBezTo>
                      <a:close/>
                      <a:moveTo>
                        <a:pt x="3929" y="0"/>
                      </a:moveTo>
                      <a:cubicBezTo>
                        <a:pt x="2857" y="0"/>
                        <a:pt x="1776" y="522"/>
                        <a:pt x="1144" y="1438"/>
                      </a:cubicBezTo>
                      <a:cubicBezTo>
                        <a:pt x="1" y="3126"/>
                        <a:pt x="518" y="5384"/>
                        <a:pt x="1824" y="6745"/>
                      </a:cubicBezTo>
                      <a:cubicBezTo>
                        <a:pt x="2925" y="7895"/>
                        <a:pt x="4421" y="8539"/>
                        <a:pt x="5977" y="8539"/>
                      </a:cubicBezTo>
                      <a:cubicBezTo>
                        <a:pt x="6153" y="8539"/>
                        <a:pt x="6329" y="8531"/>
                        <a:pt x="6505" y="8514"/>
                      </a:cubicBezTo>
                      <a:cubicBezTo>
                        <a:pt x="8274" y="8296"/>
                        <a:pt x="9907" y="7126"/>
                        <a:pt x="9907" y="5167"/>
                      </a:cubicBezTo>
                      <a:cubicBezTo>
                        <a:pt x="9852" y="4024"/>
                        <a:pt x="9362" y="2935"/>
                        <a:pt x="8492" y="2173"/>
                      </a:cubicBezTo>
                      <a:cubicBezTo>
                        <a:pt x="7641" y="1429"/>
                        <a:pt x="6660" y="866"/>
                        <a:pt x="5600" y="485"/>
                      </a:cubicBezTo>
                      <a:lnTo>
                        <a:pt x="5600" y="485"/>
                      </a:lnTo>
                      <a:cubicBezTo>
                        <a:pt x="5095" y="155"/>
                        <a:pt x="4513" y="0"/>
                        <a:pt x="3929"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6" name="Google Shape;2036;p19"/>
                <p:cNvSpPr/>
                <p:nvPr/>
              </p:nvSpPr>
              <p:spPr>
                <a:xfrm>
                  <a:off x="2928575" y="3768875"/>
                  <a:ext cx="249900" cy="197625"/>
                </a:xfrm>
                <a:custGeom>
                  <a:rect b="b" l="l" r="r" t="t"/>
                  <a:pathLst>
                    <a:path extrusionOk="0" h="7905" w="9996">
                      <a:moveTo>
                        <a:pt x="7845" y="4378"/>
                      </a:moveTo>
                      <a:cubicBezTo>
                        <a:pt x="7842" y="4384"/>
                        <a:pt x="7838" y="4400"/>
                        <a:pt x="7838" y="4421"/>
                      </a:cubicBezTo>
                      <a:cubicBezTo>
                        <a:pt x="7841" y="4407"/>
                        <a:pt x="7843" y="4392"/>
                        <a:pt x="7845" y="4378"/>
                      </a:cubicBezTo>
                      <a:close/>
                      <a:moveTo>
                        <a:pt x="5362" y="1808"/>
                      </a:moveTo>
                      <a:cubicBezTo>
                        <a:pt x="5432" y="1808"/>
                        <a:pt x="5503" y="1810"/>
                        <a:pt x="5573" y="1812"/>
                      </a:cubicBezTo>
                      <a:lnTo>
                        <a:pt x="5573" y="1812"/>
                      </a:lnTo>
                      <a:cubicBezTo>
                        <a:pt x="5683" y="2042"/>
                        <a:pt x="5879" y="2228"/>
                        <a:pt x="6151" y="2271"/>
                      </a:cubicBezTo>
                      <a:cubicBezTo>
                        <a:pt x="6668" y="2325"/>
                        <a:pt x="7158" y="2598"/>
                        <a:pt x="7512" y="3033"/>
                      </a:cubicBezTo>
                      <a:cubicBezTo>
                        <a:pt x="7621" y="3169"/>
                        <a:pt x="7702" y="3360"/>
                        <a:pt x="7784" y="3523"/>
                      </a:cubicBezTo>
                      <a:cubicBezTo>
                        <a:pt x="7862" y="3808"/>
                        <a:pt x="7890" y="4093"/>
                        <a:pt x="7845" y="4378"/>
                      </a:cubicBezTo>
                      <a:lnTo>
                        <a:pt x="7845" y="4378"/>
                      </a:lnTo>
                      <a:cubicBezTo>
                        <a:pt x="7846" y="4377"/>
                        <a:pt x="7847" y="4376"/>
                        <a:pt x="7848" y="4376"/>
                      </a:cubicBezTo>
                      <a:cubicBezTo>
                        <a:pt x="7852" y="4376"/>
                        <a:pt x="7853" y="4402"/>
                        <a:pt x="7838" y="4475"/>
                      </a:cubicBezTo>
                      <a:cubicBezTo>
                        <a:pt x="7811" y="4557"/>
                        <a:pt x="7784" y="4611"/>
                        <a:pt x="7784" y="4693"/>
                      </a:cubicBezTo>
                      <a:cubicBezTo>
                        <a:pt x="7757" y="4802"/>
                        <a:pt x="7702" y="4884"/>
                        <a:pt x="7648" y="4992"/>
                      </a:cubicBezTo>
                      <a:cubicBezTo>
                        <a:pt x="7539" y="5210"/>
                        <a:pt x="7376" y="5401"/>
                        <a:pt x="7185" y="5564"/>
                      </a:cubicBezTo>
                      <a:cubicBezTo>
                        <a:pt x="6750" y="5890"/>
                        <a:pt x="6205" y="6081"/>
                        <a:pt x="5661" y="6081"/>
                      </a:cubicBezTo>
                      <a:cubicBezTo>
                        <a:pt x="5613" y="6082"/>
                        <a:pt x="5564" y="6083"/>
                        <a:pt x="5514" y="6083"/>
                      </a:cubicBezTo>
                      <a:cubicBezTo>
                        <a:pt x="4460" y="6083"/>
                        <a:pt x="3178" y="5803"/>
                        <a:pt x="2522" y="4988"/>
                      </a:cubicBezTo>
                      <a:lnTo>
                        <a:pt x="2522" y="4988"/>
                      </a:lnTo>
                      <a:cubicBezTo>
                        <a:pt x="2529" y="4987"/>
                        <a:pt x="2477" y="4884"/>
                        <a:pt x="2477" y="4884"/>
                      </a:cubicBezTo>
                      <a:lnTo>
                        <a:pt x="2368" y="4720"/>
                      </a:lnTo>
                      <a:cubicBezTo>
                        <a:pt x="2361" y="4707"/>
                        <a:pt x="2354" y="4696"/>
                        <a:pt x="2349" y="4686"/>
                      </a:cubicBezTo>
                      <a:lnTo>
                        <a:pt x="2349" y="4686"/>
                      </a:lnTo>
                      <a:cubicBezTo>
                        <a:pt x="2350" y="4686"/>
                        <a:pt x="2350" y="4687"/>
                        <a:pt x="2351" y="4687"/>
                      </a:cubicBezTo>
                      <a:cubicBezTo>
                        <a:pt x="2354" y="4687"/>
                        <a:pt x="2353" y="4674"/>
                        <a:pt x="2341" y="4639"/>
                      </a:cubicBezTo>
                      <a:cubicBezTo>
                        <a:pt x="2314" y="4557"/>
                        <a:pt x="2314" y="4503"/>
                        <a:pt x="2287" y="4421"/>
                      </a:cubicBezTo>
                      <a:cubicBezTo>
                        <a:pt x="2270" y="4370"/>
                        <a:pt x="2263" y="4309"/>
                        <a:pt x="2267" y="4309"/>
                      </a:cubicBezTo>
                      <a:lnTo>
                        <a:pt x="2267" y="4309"/>
                      </a:lnTo>
                      <a:cubicBezTo>
                        <a:pt x="2270" y="4309"/>
                        <a:pt x="2276" y="4332"/>
                        <a:pt x="2287" y="4394"/>
                      </a:cubicBezTo>
                      <a:lnTo>
                        <a:pt x="2287" y="4203"/>
                      </a:lnTo>
                      <a:lnTo>
                        <a:pt x="2287" y="4013"/>
                      </a:lnTo>
                      <a:cubicBezTo>
                        <a:pt x="2287" y="3957"/>
                        <a:pt x="2284" y="3941"/>
                        <a:pt x="2282" y="3941"/>
                      </a:cubicBezTo>
                      <a:cubicBezTo>
                        <a:pt x="2281" y="3941"/>
                        <a:pt x="2281" y="3941"/>
                        <a:pt x="2281" y="3941"/>
                      </a:cubicBezTo>
                      <a:lnTo>
                        <a:pt x="2281" y="3941"/>
                      </a:lnTo>
                      <a:cubicBezTo>
                        <a:pt x="2282" y="3932"/>
                        <a:pt x="2284" y="3919"/>
                        <a:pt x="2287" y="3904"/>
                      </a:cubicBezTo>
                      <a:cubicBezTo>
                        <a:pt x="2314" y="3659"/>
                        <a:pt x="2395" y="3441"/>
                        <a:pt x="2504" y="3223"/>
                      </a:cubicBezTo>
                      <a:cubicBezTo>
                        <a:pt x="2613" y="2979"/>
                        <a:pt x="2776" y="2761"/>
                        <a:pt x="2967" y="2598"/>
                      </a:cubicBezTo>
                      <a:cubicBezTo>
                        <a:pt x="3185" y="2380"/>
                        <a:pt x="3457" y="2189"/>
                        <a:pt x="3729" y="2080"/>
                      </a:cubicBezTo>
                      <a:cubicBezTo>
                        <a:pt x="4028" y="1972"/>
                        <a:pt x="4300" y="1890"/>
                        <a:pt x="4600" y="1863"/>
                      </a:cubicBezTo>
                      <a:cubicBezTo>
                        <a:pt x="4854" y="1826"/>
                        <a:pt x="5108" y="1808"/>
                        <a:pt x="5362" y="1808"/>
                      </a:cubicBezTo>
                      <a:close/>
                      <a:moveTo>
                        <a:pt x="5285" y="1"/>
                      </a:moveTo>
                      <a:cubicBezTo>
                        <a:pt x="4072" y="1"/>
                        <a:pt x="2873" y="296"/>
                        <a:pt x="1906" y="1074"/>
                      </a:cubicBezTo>
                      <a:cubicBezTo>
                        <a:pt x="599" y="2162"/>
                        <a:pt x="1" y="4094"/>
                        <a:pt x="790" y="5646"/>
                      </a:cubicBezTo>
                      <a:cubicBezTo>
                        <a:pt x="1606" y="7251"/>
                        <a:pt x="3702" y="7877"/>
                        <a:pt x="5389" y="7904"/>
                      </a:cubicBezTo>
                      <a:cubicBezTo>
                        <a:pt x="5415" y="7905"/>
                        <a:pt x="5440" y="7905"/>
                        <a:pt x="5466" y="7905"/>
                      </a:cubicBezTo>
                      <a:cubicBezTo>
                        <a:pt x="7290" y="7905"/>
                        <a:pt x="9070" y="6953"/>
                        <a:pt x="9580" y="5074"/>
                      </a:cubicBezTo>
                      <a:cubicBezTo>
                        <a:pt x="9995" y="3475"/>
                        <a:pt x="9301" y="1875"/>
                        <a:pt x="8005" y="1038"/>
                      </a:cubicBezTo>
                      <a:lnTo>
                        <a:pt x="8005" y="1038"/>
                      </a:lnTo>
                      <a:cubicBezTo>
                        <a:pt x="7977" y="706"/>
                        <a:pt x="7775" y="389"/>
                        <a:pt x="7348" y="257"/>
                      </a:cubicBezTo>
                      <a:cubicBezTo>
                        <a:pt x="6683" y="98"/>
                        <a:pt x="5982" y="1"/>
                        <a:pt x="5285"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7" name="Google Shape;2037;p19"/>
                <p:cNvSpPr/>
                <p:nvPr/>
              </p:nvSpPr>
              <p:spPr>
                <a:xfrm>
                  <a:off x="2051750" y="3862225"/>
                  <a:ext cx="219625" cy="205275"/>
                </a:xfrm>
                <a:custGeom>
                  <a:rect b="b" l="l" r="r" t="t"/>
                  <a:pathLst>
                    <a:path extrusionOk="0" h="8211" w="8785">
                      <a:moveTo>
                        <a:pt x="6166" y="5464"/>
                      </a:moveTo>
                      <a:cubicBezTo>
                        <a:pt x="6161" y="5464"/>
                        <a:pt x="6118" y="5514"/>
                        <a:pt x="6118" y="5531"/>
                      </a:cubicBezTo>
                      <a:cubicBezTo>
                        <a:pt x="6158" y="5481"/>
                        <a:pt x="6168" y="5464"/>
                        <a:pt x="6166" y="5464"/>
                      </a:cubicBezTo>
                      <a:close/>
                      <a:moveTo>
                        <a:pt x="4485" y="1830"/>
                      </a:moveTo>
                      <a:lnTo>
                        <a:pt x="4730" y="1857"/>
                      </a:lnTo>
                      <a:cubicBezTo>
                        <a:pt x="4657" y="1848"/>
                        <a:pt x="4636" y="1845"/>
                        <a:pt x="4641" y="1845"/>
                      </a:cubicBezTo>
                      <a:cubicBezTo>
                        <a:pt x="4651" y="1845"/>
                        <a:pt x="4766" y="1857"/>
                        <a:pt x="4784" y="1857"/>
                      </a:cubicBezTo>
                      <a:cubicBezTo>
                        <a:pt x="4920" y="1884"/>
                        <a:pt x="5056" y="1939"/>
                        <a:pt x="5192" y="1966"/>
                      </a:cubicBezTo>
                      <a:cubicBezTo>
                        <a:pt x="5229" y="1966"/>
                        <a:pt x="5313" y="2002"/>
                        <a:pt x="5317" y="2002"/>
                      </a:cubicBezTo>
                      <a:cubicBezTo>
                        <a:pt x="5319" y="2002"/>
                        <a:pt x="5302" y="1993"/>
                        <a:pt x="5249" y="1967"/>
                      </a:cubicBezTo>
                      <a:lnTo>
                        <a:pt x="5249" y="1967"/>
                      </a:lnTo>
                      <a:lnTo>
                        <a:pt x="5465" y="2075"/>
                      </a:lnTo>
                      <a:cubicBezTo>
                        <a:pt x="5573" y="2129"/>
                        <a:pt x="5682" y="2211"/>
                        <a:pt x="5791" y="2293"/>
                      </a:cubicBezTo>
                      <a:cubicBezTo>
                        <a:pt x="5833" y="2314"/>
                        <a:pt x="5855" y="2321"/>
                        <a:pt x="5864" y="2321"/>
                      </a:cubicBezTo>
                      <a:cubicBezTo>
                        <a:pt x="5869" y="2321"/>
                        <a:pt x="5870" y="2320"/>
                        <a:pt x="5869" y="2317"/>
                      </a:cubicBezTo>
                      <a:lnTo>
                        <a:pt x="5869" y="2317"/>
                      </a:lnTo>
                      <a:cubicBezTo>
                        <a:pt x="5870" y="2318"/>
                        <a:pt x="5872" y="2319"/>
                        <a:pt x="5873" y="2320"/>
                      </a:cubicBezTo>
                      <a:cubicBezTo>
                        <a:pt x="5927" y="2374"/>
                        <a:pt x="5982" y="2429"/>
                        <a:pt x="6036" y="2483"/>
                      </a:cubicBezTo>
                      <a:cubicBezTo>
                        <a:pt x="6077" y="2524"/>
                        <a:pt x="6226" y="2688"/>
                        <a:pt x="6239" y="2697"/>
                      </a:cubicBezTo>
                      <a:lnTo>
                        <a:pt x="6239" y="2697"/>
                      </a:lnTo>
                      <a:cubicBezTo>
                        <a:pt x="6329" y="2816"/>
                        <a:pt x="6400" y="2935"/>
                        <a:pt x="6471" y="3055"/>
                      </a:cubicBezTo>
                      <a:lnTo>
                        <a:pt x="6526" y="3191"/>
                      </a:lnTo>
                      <a:cubicBezTo>
                        <a:pt x="6503" y="3138"/>
                        <a:pt x="6493" y="3119"/>
                        <a:pt x="6491" y="3119"/>
                      </a:cubicBezTo>
                      <a:cubicBezTo>
                        <a:pt x="6485" y="3119"/>
                        <a:pt x="6533" y="3253"/>
                        <a:pt x="6553" y="3272"/>
                      </a:cubicBezTo>
                      <a:cubicBezTo>
                        <a:pt x="6580" y="3354"/>
                        <a:pt x="6608" y="3408"/>
                        <a:pt x="6608" y="3463"/>
                      </a:cubicBezTo>
                      <a:cubicBezTo>
                        <a:pt x="6608" y="3503"/>
                        <a:pt x="6637" y="3677"/>
                        <a:pt x="6642" y="3677"/>
                      </a:cubicBezTo>
                      <a:cubicBezTo>
                        <a:pt x="6643" y="3677"/>
                        <a:pt x="6642" y="3656"/>
                        <a:pt x="6635" y="3599"/>
                      </a:cubicBezTo>
                      <a:lnTo>
                        <a:pt x="6635" y="3599"/>
                      </a:lnTo>
                      <a:cubicBezTo>
                        <a:pt x="6662" y="3708"/>
                        <a:pt x="6662" y="3844"/>
                        <a:pt x="6662" y="3980"/>
                      </a:cubicBezTo>
                      <a:lnTo>
                        <a:pt x="6662" y="4225"/>
                      </a:lnTo>
                      <a:cubicBezTo>
                        <a:pt x="6662" y="4235"/>
                        <a:pt x="6662" y="4243"/>
                        <a:pt x="6662" y="4251"/>
                      </a:cubicBezTo>
                      <a:lnTo>
                        <a:pt x="6662" y="4251"/>
                      </a:lnTo>
                      <a:cubicBezTo>
                        <a:pt x="6662" y="4252"/>
                        <a:pt x="6662" y="4252"/>
                        <a:pt x="6662" y="4252"/>
                      </a:cubicBezTo>
                      <a:cubicBezTo>
                        <a:pt x="6608" y="4388"/>
                        <a:pt x="6608" y="4551"/>
                        <a:pt x="6553" y="4687"/>
                      </a:cubicBezTo>
                      <a:cubicBezTo>
                        <a:pt x="6553" y="4742"/>
                        <a:pt x="6526" y="4796"/>
                        <a:pt x="6499" y="4851"/>
                      </a:cubicBezTo>
                      <a:cubicBezTo>
                        <a:pt x="6499" y="4905"/>
                        <a:pt x="6471" y="4960"/>
                        <a:pt x="6444" y="4987"/>
                      </a:cubicBezTo>
                      <a:cubicBezTo>
                        <a:pt x="6417" y="5096"/>
                        <a:pt x="6335" y="5232"/>
                        <a:pt x="6254" y="5341"/>
                      </a:cubicBezTo>
                      <a:cubicBezTo>
                        <a:pt x="6172" y="5449"/>
                        <a:pt x="6172" y="5477"/>
                        <a:pt x="6118" y="5531"/>
                      </a:cubicBezTo>
                      <a:cubicBezTo>
                        <a:pt x="6009" y="5667"/>
                        <a:pt x="5900" y="5776"/>
                        <a:pt x="5764" y="5885"/>
                      </a:cubicBezTo>
                      <a:cubicBezTo>
                        <a:pt x="5764" y="5885"/>
                        <a:pt x="5764" y="5885"/>
                        <a:pt x="5764" y="5885"/>
                      </a:cubicBezTo>
                      <a:lnTo>
                        <a:pt x="5764" y="5885"/>
                      </a:lnTo>
                      <a:cubicBezTo>
                        <a:pt x="5764" y="5902"/>
                        <a:pt x="5711" y="5940"/>
                        <a:pt x="5704" y="5940"/>
                      </a:cubicBezTo>
                      <a:cubicBezTo>
                        <a:pt x="5700" y="5940"/>
                        <a:pt x="5713" y="5926"/>
                        <a:pt x="5764" y="5885"/>
                      </a:cubicBezTo>
                      <a:lnTo>
                        <a:pt x="5764" y="5885"/>
                      </a:lnTo>
                      <a:cubicBezTo>
                        <a:pt x="5682" y="5939"/>
                        <a:pt x="5601" y="5994"/>
                        <a:pt x="5519" y="6048"/>
                      </a:cubicBezTo>
                      <a:lnTo>
                        <a:pt x="5328" y="6157"/>
                      </a:lnTo>
                      <a:cubicBezTo>
                        <a:pt x="5310" y="6176"/>
                        <a:pt x="5213" y="6207"/>
                        <a:pt x="5209" y="6207"/>
                      </a:cubicBezTo>
                      <a:cubicBezTo>
                        <a:pt x="5207" y="6207"/>
                        <a:pt x="5223" y="6201"/>
                        <a:pt x="5274" y="6184"/>
                      </a:cubicBezTo>
                      <a:lnTo>
                        <a:pt x="5274" y="6184"/>
                      </a:lnTo>
                      <a:cubicBezTo>
                        <a:pt x="5165" y="6211"/>
                        <a:pt x="5029" y="6266"/>
                        <a:pt x="4893" y="6293"/>
                      </a:cubicBezTo>
                      <a:cubicBezTo>
                        <a:pt x="4836" y="6293"/>
                        <a:pt x="4778" y="6307"/>
                        <a:pt x="4720" y="6324"/>
                      </a:cubicBezTo>
                      <a:lnTo>
                        <a:pt x="4720" y="6324"/>
                      </a:lnTo>
                      <a:cubicBezTo>
                        <a:pt x="4686" y="6328"/>
                        <a:pt x="4583" y="6347"/>
                        <a:pt x="4566" y="6347"/>
                      </a:cubicBezTo>
                      <a:lnTo>
                        <a:pt x="4077" y="6347"/>
                      </a:lnTo>
                      <a:cubicBezTo>
                        <a:pt x="3995" y="6347"/>
                        <a:pt x="3913" y="6320"/>
                        <a:pt x="3832" y="6293"/>
                      </a:cubicBezTo>
                      <a:cubicBezTo>
                        <a:pt x="3723" y="6266"/>
                        <a:pt x="3587" y="6211"/>
                        <a:pt x="3451" y="6184"/>
                      </a:cubicBezTo>
                      <a:cubicBezTo>
                        <a:pt x="3430" y="6184"/>
                        <a:pt x="3280" y="6104"/>
                        <a:pt x="3299" y="6104"/>
                      </a:cubicBezTo>
                      <a:cubicBezTo>
                        <a:pt x="3304" y="6104"/>
                        <a:pt x="3325" y="6111"/>
                        <a:pt x="3369" y="6130"/>
                      </a:cubicBezTo>
                      <a:cubicBezTo>
                        <a:pt x="3315" y="6103"/>
                        <a:pt x="3233" y="6075"/>
                        <a:pt x="3179" y="6048"/>
                      </a:cubicBezTo>
                      <a:cubicBezTo>
                        <a:pt x="3015" y="5966"/>
                        <a:pt x="2879" y="5885"/>
                        <a:pt x="2743" y="5776"/>
                      </a:cubicBezTo>
                      <a:cubicBezTo>
                        <a:pt x="2661" y="5722"/>
                        <a:pt x="2607" y="5667"/>
                        <a:pt x="2553" y="5613"/>
                      </a:cubicBezTo>
                      <a:cubicBezTo>
                        <a:pt x="2498" y="5531"/>
                        <a:pt x="2444" y="5504"/>
                        <a:pt x="2417" y="5449"/>
                      </a:cubicBezTo>
                      <a:cubicBezTo>
                        <a:pt x="2381" y="5414"/>
                        <a:pt x="2335" y="5356"/>
                        <a:pt x="2328" y="5356"/>
                      </a:cubicBezTo>
                      <a:cubicBezTo>
                        <a:pt x="2325" y="5356"/>
                        <a:pt x="2333" y="5374"/>
                        <a:pt x="2362" y="5422"/>
                      </a:cubicBezTo>
                      <a:cubicBezTo>
                        <a:pt x="2172" y="5177"/>
                        <a:pt x="2036" y="4905"/>
                        <a:pt x="1981" y="4606"/>
                      </a:cubicBezTo>
                      <a:cubicBezTo>
                        <a:pt x="1954" y="4524"/>
                        <a:pt x="1927" y="4442"/>
                        <a:pt x="1927" y="4361"/>
                      </a:cubicBezTo>
                      <a:cubicBezTo>
                        <a:pt x="1909" y="4308"/>
                        <a:pt x="1903" y="4266"/>
                        <a:pt x="1908" y="4266"/>
                      </a:cubicBezTo>
                      <a:cubicBezTo>
                        <a:pt x="1911" y="4266"/>
                        <a:pt x="1917" y="4278"/>
                        <a:pt x="1927" y="4306"/>
                      </a:cubicBezTo>
                      <a:lnTo>
                        <a:pt x="1927" y="4116"/>
                      </a:lnTo>
                      <a:lnTo>
                        <a:pt x="1927" y="3925"/>
                      </a:lnTo>
                      <a:lnTo>
                        <a:pt x="1927" y="3735"/>
                      </a:lnTo>
                      <a:lnTo>
                        <a:pt x="1927" y="3708"/>
                      </a:lnTo>
                      <a:lnTo>
                        <a:pt x="1954" y="3517"/>
                      </a:lnTo>
                      <a:cubicBezTo>
                        <a:pt x="1954" y="3471"/>
                        <a:pt x="2032" y="3249"/>
                        <a:pt x="2039" y="3249"/>
                      </a:cubicBezTo>
                      <a:cubicBezTo>
                        <a:pt x="2041" y="3249"/>
                        <a:pt x="2040" y="3256"/>
                        <a:pt x="2036" y="3272"/>
                      </a:cubicBezTo>
                      <a:cubicBezTo>
                        <a:pt x="2087" y="3117"/>
                        <a:pt x="2188" y="2962"/>
                        <a:pt x="2291" y="2831"/>
                      </a:cubicBezTo>
                      <a:lnTo>
                        <a:pt x="2291" y="2831"/>
                      </a:lnTo>
                      <a:cubicBezTo>
                        <a:pt x="2278" y="2848"/>
                        <a:pt x="2273" y="2854"/>
                        <a:pt x="2274" y="2854"/>
                      </a:cubicBezTo>
                      <a:cubicBezTo>
                        <a:pt x="2279" y="2854"/>
                        <a:pt x="2389" y="2728"/>
                        <a:pt x="2389" y="2728"/>
                      </a:cubicBezTo>
                      <a:cubicBezTo>
                        <a:pt x="2444" y="2646"/>
                        <a:pt x="2498" y="2592"/>
                        <a:pt x="2580" y="2537"/>
                      </a:cubicBezTo>
                      <a:lnTo>
                        <a:pt x="2580" y="2537"/>
                      </a:lnTo>
                      <a:cubicBezTo>
                        <a:pt x="2546" y="2565"/>
                        <a:pt x="2534" y="2575"/>
                        <a:pt x="2536" y="2575"/>
                      </a:cubicBezTo>
                      <a:cubicBezTo>
                        <a:pt x="2541" y="2575"/>
                        <a:pt x="2668" y="2483"/>
                        <a:pt x="2689" y="2483"/>
                      </a:cubicBezTo>
                      <a:cubicBezTo>
                        <a:pt x="2743" y="2429"/>
                        <a:pt x="2825" y="2374"/>
                        <a:pt x="2906" y="2347"/>
                      </a:cubicBezTo>
                      <a:cubicBezTo>
                        <a:pt x="2934" y="2330"/>
                        <a:pt x="2952" y="2317"/>
                        <a:pt x="2964" y="2309"/>
                      </a:cubicBezTo>
                      <a:lnTo>
                        <a:pt x="2964" y="2309"/>
                      </a:lnTo>
                      <a:cubicBezTo>
                        <a:pt x="2977" y="2305"/>
                        <a:pt x="2994" y="2300"/>
                        <a:pt x="3015" y="2293"/>
                      </a:cubicBezTo>
                      <a:lnTo>
                        <a:pt x="3260" y="2238"/>
                      </a:lnTo>
                      <a:cubicBezTo>
                        <a:pt x="3290" y="2228"/>
                        <a:pt x="3310" y="2221"/>
                        <a:pt x="3323" y="2215"/>
                      </a:cubicBezTo>
                      <a:lnTo>
                        <a:pt x="3323" y="2215"/>
                      </a:lnTo>
                      <a:cubicBezTo>
                        <a:pt x="3335" y="2214"/>
                        <a:pt x="3350" y="2213"/>
                        <a:pt x="3369" y="2211"/>
                      </a:cubicBezTo>
                      <a:lnTo>
                        <a:pt x="3696" y="2211"/>
                      </a:lnTo>
                      <a:cubicBezTo>
                        <a:pt x="3991" y="2194"/>
                        <a:pt x="4256" y="2050"/>
                        <a:pt x="4421" y="1830"/>
                      </a:cubicBezTo>
                      <a:close/>
                      <a:moveTo>
                        <a:pt x="4387" y="0"/>
                      </a:moveTo>
                      <a:cubicBezTo>
                        <a:pt x="3796" y="0"/>
                        <a:pt x="3200" y="126"/>
                        <a:pt x="2634" y="388"/>
                      </a:cubicBezTo>
                      <a:cubicBezTo>
                        <a:pt x="2538" y="439"/>
                        <a:pt x="2458" y="499"/>
                        <a:pt x="2391" y="564"/>
                      </a:cubicBezTo>
                      <a:lnTo>
                        <a:pt x="2391" y="564"/>
                      </a:lnTo>
                      <a:cubicBezTo>
                        <a:pt x="988" y="1062"/>
                        <a:pt x="0" y="2507"/>
                        <a:pt x="22" y="4034"/>
                      </a:cubicBezTo>
                      <a:cubicBezTo>
                        <a:pt x="76" y="5912"/>
                        <a:pt x="1355" y="7545"/>
                        <a:pt x="3179" y="8035"/>
                      </a:cubicBezTo>
                      <a:cubicBezTo>
                        <a:pt x="3565" y="8153"/>
                        <a:pt x="3959" y="8210"/>
                        <a:pt x="4351" y="8210"/>
                      </a:cubicBezTo>
                      <a:cubicBezTo>
                        <a:pt x="5669" y="8210"/>
                        <a:pt x="6947" y="7562"/>
                        <a:pt x="7723" y="6429"/>
                      </a:cubicBezTo>
                      <a:cubicBezTo>
                        <a:pt x="8676" y="5068"/>
                        <a:pt x="8785" y="3082"/>
                        <a:pt x="7805" y="1748"/>
                      </a:cubicBezTo>
                      <a:cubicBezTo>
                        <a:pt x="6979" y="622"/>
                        <a:pt x="5699" y="0"/>
                        <a:pt x="438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038" name="Google Shape;2038;p19"/>
              <p:cNvSpPr/>
              <p:nvPr/>
            </p:nvSpPr>
            <p:spPr>
              <a:xfrm rot="-5400000">
                <a:off x="510000" y="4797400"/>
                <a:ext cx="325900" cy="308500"/>
              </a:xfrm>
              <a:custGeom>
                <a:rect b="b" l="l" r="r" t="t"/>
                <a:pathLst>
                  <a:path extrusionOk="0" h="12340" w="13036">
                    <a:moveTo>
                      <a:pt x="0" y="1"/>
                    </a:moveTo>
                    <a:lnTo>
                      <a:pt x="0" y="12247"/>
                    </a:lnTo>
                    <a:cubicBezTo>
                      <a:pt x="554" y="12309"/>
                      <a:pt x="1111" y="12340"/>
                      <a:pt x="1666" y="12340"/>
                    </a:cubicBezTo>
                    <a:cubicBezTo>
                      <a:pt x="3075" y="12340"/>
                      <a:pt x="4477" y="12140"/>
                      <a:pt x="5824" y="11730"/>
                    </a:cubicBezTo>
                    <a:cubicBezTo>
                      <a:pt x="13036" y="9362"/>
                      <a:pt x="6014" y="3702"/>
                      <a:pt x="0"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039" name="Google Shape;2039;p19"/>
            <p:cNvGrpSpPr/>
            <p:nvPr/>
          </p:nvGrpSpPr>
          <p:grpSpPr>
            <a:xfrm rot="5400000">
              <a:off x="-327163" y="2755101"/>
              <a:ext cx="1231460" cy="564023"/>
              <a:chOff x="5197550" y="4473718"/>
              <a:chExt cx="775625" cy="352757"/>
            </a:xfrm>
          </p:grpSpPr>
          <p:sp>
            <p:nvSpPr>
              <p:cNvPr id="2040" name="Google Shape;2040;p19"/>
              <p:cNvSpPr/>
              <p:nvPr/>
            </p:nvSpPr>
            <p:spPr>
              <a:xfrm>
                <a:off x="5700350" y="4614950"/>
                <a:ext cx="272825" cy="211525"/>
              </a:xfrm>
              <a:custGeom>
                <a:rect b="b" l="l" r="r" t="t"/>
                <a:pathLst>
                  <a:path extrusionOk="0" h="8461" w="10913">
                    <a:moveTo>
                      <a:pt x="3370" y="1"/>
                    </a:moveTo>
                    <a:cubicBezTo>
                      <a:pt x="2766" y="1"/>
                      <a:pt x="2178" y="128"/>
                      <a:pt x="1660" y="432"/>
                    </a:cubicBezTo>
                    <a:cubicBezTo>
                      <a:pt x="953" y="840"/>
                      <a:pt x="463" y="1521"/>
                      <a:pt x="245" y="2283"/>
                    </a:cubicBezTo>
                    <a:cubicBezTo>
                      <a:pt x="27" y="2963"/>
                      <a:pt x="0" y="3698"/>
                      <a:pt x="163" y="4405"/>
                    </a:cubicBezTo>
                    <a:cubicBezTo>
                      <a:pt x="517" y="5902"/>
                      <a:pt x="1442" y="7154"/>
                      <a:pt x="2368" y="8351"/>
                    </a:cubicBezTo>
                    <a:lnTo>
                      <a:pt x="2449" y="8460"/>
                    </a:lnTo>
                    <a:lnTo>
                      <a:pt x="10151" y="8460"/>
                    </a:lnTo>
                    <a:cubicBezTo>
                      <a:pt x="10913" y="5303"/>
                      <a:pt x="8981" y="2146"/>
                      <a:pt x="5878" y="622"/>
                    </a:cubicBezTo>
                    <a:cubicBezTo>
                      <a:pt x="5113" y="256"/>
                      <a:pt x="4225" y="1"/>
                      <a:pt x="3370"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1" name="Google Shape;2041;p19"/>
              <p:cNvSpPr/>
              <p:nvPr/>
            </p:nvSpPr>
            <p:spPr>
              <a:xfrm>
                <a:off x="5197550" y="4694825"/>
                <a:ext cx="390550" cy="131650"/>
              </a:xfrm>
              <a:custGeom>
                <a:rect b="b" l="l" r="r" t="t"/>
                <a:pathLst>
                  <a:path extrusionOk="0" h="5266" w="15622">
                    <a:moveTo>
                      <a:pt x="8458" y="0"/>
                    </a:moveTo>
                    <a:cubicBezTo>
                      <a:pt x="5157" y="0"/>
                      <a:pt x="1994" y="1967"/>
                      <a:pt x="164" y="4966"/>
                    </a:cubicBezTo>
                    <a:lnTo>
                      <a:pt x="1" y="5238"/>
                    </a:lnTo>
                    <a:lnTo>
                      <a:pt x="15186" y="5265"/>
                    </a:lnTo>
                    <a:cubicBezTo>
                      <a:pt x="15622" y="3959"/>
                      <a:pt x="15132" y="2598"/>
                      <a:pt x="12819" y="1237"/>
                    </a:cubicBezTo>
                    <a:cubicBezTo>
                      <a:pt x="11407" y="386"/>
                      <a:pt x="9919" y="0"/>
                      <a:pt x="8458"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2" name="Google Shape;2042;p19"/>
              <p:cNvSpPr/>
              <p:nvPr/>
            </p:nvSpPr>
            <p:spPr>
              <a:xfrm rot="-5400000">
                <a:off x="5327669" y="4449775"/>
                <a:ext cx="141229" cy="189115"/>
              </a:xfrm>
              <a:custGeom>
                <a:rect b="b" l="l" r="r" t="t"/>
                <a:pathLst>
                  <a:path extrusionOk="0" h="7512" w="5689">
                    <a:moveTo>
                      <a:pt x="1" y="3511"/>
                    </a:moveTo>
                    <a:lnTo>
                      <a:pt x="1" y="3511"/>
                    </a:lnTo>
                    <a:cubicBezTo>
                      <a:pt x="3" y="3512"/>
                      <a:pt x="5" y="3513"/>
                      <a:pt x="7" y="3513"/>
                    </a:cubicBezTo>
                    <a:lnTo>
                      <a:pt x="7" y="3513"/>
                    </a:lnTo>
                    <a:cubicBezTo>
                      <a:pt x="5" y="3513"/>
                      <a:pt x="3" y="3512"/>
                      <a:pt x="1" y="3511"/>
                    </a:cubicBezTo>
                    <a:close/>
                    <a:moveTo>
                      <a:pt x="3266" y="0"/>
                    </a:moveTo>
                    <a:cubicBezTo>
                      <a:pt x="2967" y="816"/>
                      <a:pt x="2532" y="1578"/>
                      <a:pt x="2014" y="2259"/>
                    </a:cubicBezTo>
                    <a:cubicBezTo>
                      <a:pt x="1788" y="2511"/>
                      <a:pt x="582" y="3532"/>
                      <a:pt x="102" y="3532"/>
                    </a:cubicBezTo>
                    <a:cubicBezTo>
                      <a:pt x="66" y="3532"/>
                      <a:pt x="34" y="3526"/>
                      <a:pt x="7" y="3513"/>
                    </a:cubicBezTo>
                    <a:lnTo>
                      <a:pt x="7" y="3513"/>
                    </a:lnTo>
                    <a:cubicBezTo>
                      <a:pt x="1609" y="4276"/>
                      <a:pt x="2722" y="5772"/>
                      <a:pt x="2994" y="7511"/>
                    </a:cubicBezTo>
                    <a:cubicBezTo>
                      <a:pt x="3157" y="6668"/>
                      <a:pt x="3538" y="5851"/>
                      <a:pt x="4083" y="5171"/>
                    </a:cubicBezTo>
                    <a:cubicBezTo>
                      <a:pt x="4242" y="4959"/>
                      <a:pt x="5381" y="3535"/>
                      <a:pt x="5667" y="3535"/>
                    </a:cubicBezTo>
                    <a:cubicBezTo>
                      <a:pt x="5675" y="3535"/>
                      <a:pt x="5682" y="3536"/>
                      <a:pt x="5688" y="3538"/>
                    </a:cubicBezTo>
                    <a:cubicBezTo>
                      <a:pt x="4273" y="2912"/>
                      <a:pt x="3321" y="1551"/>
                      <a:pt x="3266"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2043" name="Google Shape;2043;p19"/>
          <p:cNvGrpSpPr/>
          <p:nvPr/>
        </p:nvGrpSpPr>
        <p:grpSpPr>
          <a:xfrm>
            <a:off x="7855672" y="97146"/>
            <a:ext cx="1669938" cy="4604340"/>
            <a:chOff x="7855672" y="97146"/>
            <a:chExt cx="1669938" cy="4604340"/>
          </a:xfrm>
        </p:grpSpPr>
        <p:grpSp>
          <p:nvGrpSpPr>
            <p:cNvPr id="2044" name="Google Shape;2044;p19"/>
            <p:cNvGrpSpPr/>
            <p:nvPr/>
          </p:nvGrpSpPr>
          <p:grpSpPr>
            <a:xfrm>
              <a:off x="8012478" y="3306053"/>
              <a:ext cx="1513133" cy="1395433"/>
              <a:chOff x="3434750" y="1373375"/>
              <a:chExt cx="1355975" cy="1250500"/>
            </a:xfrm>
          </p:grpSpPr>
          <p:sp>
            <p:nvSpPr>
              <p:cNvPr id="2045" name="Google Shape;2045;p19"/>
              <p:cNvSpPr/>
              <p:nvPr/>
            </p:nvSpPr>
            <p:spPr>
              <a:xfrm>
                <a:off x="3434750" y="1373375"/>
                <a:ext cx="1355975" cy="1250500"/>
              </a:xfrm>
              <a:custGeom>
                <a:rect b="b" l="l" r="r" t="t"/>
                <a:pathLst>
                  <a:path extrusionOk="0" h="50020" w="54239">
                    <a:moveTo>
                      <a:pt x="15301" y="1"/>
                    </a:moveTo>
                    <a:cubicBezTo>
                      <a:pt x="15074" y="1"/>
                      <a:pt x="14850" y="36"/>
                      <a:pt x="14642" y="120"/>
                    </a:cubicBezTo>
                    <a:cubicBezTo>
                      <a:pt x="14152" y="310"/>
                      <a:pt x="13499" y="1507"/>
                      <a:pt x="13227" y="1916"/>
                    </a:cubicBezTo>
                    <a:cubicBezTo>
                      <a:pt x="11893" y="3875"/>
                      <a:pt x="10968" y="6107"/>
                      <a:pt x="9880" y="8148"/>
                    </a:cubicBezTo>
                    <a:cubicBezTo>
                      <a:pt x="8247" y="11277"/>
                      <a:pt x="6777" y="14461"/>
                      <a:pt x="5525" y="17754"/>
                    </a:cubicBezTo>
                    <a:cubicBezTo>
                      <a:pt x="3648" y="22544"/>
                      <a:pt x="1" y="30219"/>
                      <a:pt x="2641" y="34491"/>
                    </a:cubicBezTo>
                    <a:cubicBezTo>
                      <a:pt x="3838" y="36369"/>
                      <a:pt x="5716" y="37566"/>
                      <a:pt x="7566" y="38709"/>
                    </a:cubicBezTo>
                    <a:lnTo>
                      <a:pt x="23650" y="48697"/>
                    </a:lnTo>
                    <a:cubicBezTo>
                      <a:pt x="24700" y="49347"/>
                      <a:pt x="25841" y="50020"/>
                      <a:pt x="27138" y="50020"/>
                    </a:cubicBezTo>
                    <a:cubicBezTo>
                      <a:pt x="27253" y="50020"/>
                      <a:pt x="27370" y="50014"/>
                      <a:pt x="27487" y="50003"/>
                    </a:cubicBezTo>
                    <a:cubicBezTo>
                      <a:pt x="28739" y="49894"/>
                      <a:pt x="29964" y="49160"/>
                      <a:pt x="31134" y="48425"/>
                    </a:cubicBezTo>
                    <a:cubicBezTo>
                      <a:pt x="38264" y="43880"/>
                      <a:pt x="45013" y="38791"/>
                      <a:pt x="51327" y="33212"/>
                    </a:cubicBezTo>
                    <a:cubicBezTo>
                      <a:pt x="52606" y="32178"/>
                      <a:pt x="53586" y="30872"/>
                      <a:pt x="54239" y="29402"/>
                    </a:cubicBezTo>
                    <a:cubicBezTo>
                      <a:pt x="54071" y="28187"/>
                      <a:pt x="53539" y="27771"/>
                      <a:pt x="52844" y="27771"/>
                    </a:cubicBezTo>
                    <a:cubicBezTo>
                      <a:pt x="51844" y="27771"/>
                      <a:pt x="50509" y="28633"/>
                      <a:pt x="49449" y="29212"/>
                    </a:cubicBezTo>
                    <a:cubicBezTo>
                      <a:pt x="45775" y="31253"/>
                      <a:pt x="42101" y="33267"/>
                      <a:pt x="38427" y="35308"/>
                    </a:cubicBezTo>
                    <a:cubicBezTo>
                      <a:pt x="37669" y="35723"/>
                      <a:pt x="36692" y="36055"/>
                      <a:pt x="35904" y="36055"/>
                    </a:cubicBezTo>
                    <a:cubicBezTo>
                      <a:pt x="35195" y="36055"/>
                      <a:pt x="34639" y="35785"/>
                      <a:pt x="34536" y="35063"/>
                    </a:cubicBezTo>
                    <a:cubicBezTo>
                      <a:pt x="34454" y="34518"/>
                      <a:pt x="34726" y="33920"/>
                      <a:pt x="34998" y="33375"/>
                    </a:cubicBezTo>
                    <a:cubicBezTo>
                      <a:pt x="36286" y="30849"/>
                      <a:pt x="47064" y="17616"/>
                      <a:pt x="42263" y="17616"/>
                    </a:cubicBezTo>
                    <a:cubicBezTo>
                      <a:pt x="41788" y="17616"/>
                      <a:pt x="41162" y="17745"/>
                      <a:pt x="40360" y="18027"/>
                    </a:cubicBezTo>
                    <a:cubicBezTo>
                      <a:pt x="36005" y="19578"/>
                      <a:pt x="32495" y="23660"/>
                      <a:pt x="28358" y="25510"/>
                    </a:cubicBezTo>
                    <a:cubicBezTo>
                      <a:pt x="27599" y="25846"/>
                      <a:pt x="26755" y="26095"/>
                      <a:pt x="26000" y="26095"/>
                    </a:cubicBezTo>
                    <a:cubicBezTo>
                      <a:pt x="25347" y="26095"/>
                      <a:pt x="24762" y="25909"/>
                      <a:pt x="24358" y="25429"/>
                    </a:cubicBezTo>
                    <a:cubicBezTo>
                      <a:pt x="23541" y="24476"/>
                      <a:pt x="23868" y="22789"/>
                      <a:pt x="24439" y="21401"/>
                    </a:cubicBezTo>
                    <a:cubicBezTo>
                      <a:pt x="25664" y="18380"/>
                      <a:pt x="27732" y="15414"/>
                      <a:pt x="29256" y="12502"/>
                    </a:cubicBezTo>
                    <a:cubicBezTo>
                      <a:pt x="30467" y="10198"/>
                      <a:pt x="30711" y="8273"/>
                      <a:pt x="29275" y="8273"/>
                    </a:cubicBezTo>
                    <a:cubicBezTo>
                      <a:pt x="28709" y="8273"/>
                      <a:pt x="27883" y="8571"/>
                      <a:pt x="26752" y="9264"/>
                    </a:cubicBezTo>
                    <a:cubicBezTo>
                      <a:pt x="22779" y="11740"/>
                      <a:pt x="19132" y="15931"/>
                      <a:pt x="15050" y="17918"/>
                    </a:cubicBezTo>
                    <a:cubicBezTo>
                      <a:pt x="14683" y="18092"/>
                      <a:pt x="14288" y="18252"/>
                      <a:pt x="13924" y="18252"/>
                    </a:cubicBezTo>
                    <a:cubicBezTo>
                      <a:pt x="13776" y="18252"/>
                      <a:pt x="13633" y="18226"/>
                      <a:pt x="13499" y="18163"/>
                    </a:cubicBezTo>
                    <a:cubicBezTo>
                      <a:pt x="12955" y="17890"/>
                      <a:pt x="12928" y="17047"/>
                      <a:pt x="12982" y="16339"/>
                    </a:cubicBezTo>
                    <a:cubicBezTo>
                      <a:pt x="13200" y="13101"/>
                      <a:pt x="14370" y="9998"/>
                      <a:pt x="15295" y="6896"/>
                    </a:cubicBezTo>
                    <a:cubicBezTo>
                      <a:pt x="15567" y="5971"/>
                      <a:pt x="17500" y="310"/>
                      <a:pt x="15513" y="11"/>
                    </a:cubicBezTo>
                    <a:cubicBezTo>
                      <a:pt x="15442" y="4"/>
                      <a:pt x="15372" y="1"/>
                      <a:pt x="15301"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6" name="Google Shape;2046;p19"/>
              <p:cNvSpPr/>
              <p:nvPr/>
            </p:nvSpPr>
            <p:spPr>
              <a:xfrm>
                <a:off x="3614375" y="2001325"/>
                <a:ext cx="129975" cy="160875"/>
              </a:xfrm>
              <a:custGeom>
                <a:rect b="b" l="l" r="r" t="t"/>
                <a:pathLst>
                  <a:path extrusionOk="0" h="6435" w="5199">
                    <a:moveTo>
                      <a:pt x="3054" y="1"/>
                    </a:moveTo>
                    <a:cubicBezTo>
                      <a:pt x="1936" y="1"/>
                      <a:pt x="814" y="1969"/>
                      <a:pt x="436" y="3005"/>
                    </a:cubicBezTo>
                    <a:cubicBezTo>
                      <a:pt x="137" y="3658"/>
                      <a:pt x="0" y="4366"/>
                      <a:pt x="82" y="5073"/>
                    </a:cubicBezTo>
                    <a:cubicBezTo>
                      <a:pt x="189" y="5767"/>
                      <a:pt x="740" y="6435"/>
                      <a:pt x="1429" y="6435"/>
                    </a:cubicBezTo>
                    <a:cubicBezTo>
                      <a:pt x="1443" y="6435"/>
                      <a:pt x="1456" y="6435"/>
                      <a:pt x="1470" y="6434"/>
                    </a:cubicBezTo>
                    <a:cubicBezTo>
                      <a:pt x="1769" y="6407"/>
                      <a:pt x="2041" y="6298"/>
                      <a:pt x="2286" y="6135"/>
                    </a:cubicBezTo>
                    <a:cubicBezTo>
                      <a:pt x="3783" y="5209"/>
                      <a:pt x="5198" y="2678"/>
                      <a:pt x="4246" y="937"/>
                    </a:cubicBezTo>
                    <a:cubicBezTo>
                      <a:pt x="3874" y="265"/>
                      <a:pt x="3464" y="1"/>
                      <a:pt x="3054"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7" name="Google Shape;2047;p19"/>
              <p:cNvSpPr/>
              <p:nvPr/>
            </p:nvSpPr>
            <p:spPr>
              <a:xfrm>
                <a:off x="3881075" y="2162200"/>
                <a:ext cx="129975" cy="161225"/>
              </a:xfrm>
              <a:custGeom>
                <a:rect b="b" l="l" r="r" t="t"/>
                <a:pathLst>
                  <a:path extrusionOk="0" h="6449" w="5199">
                    <a:moveTo>
                      <a:pt x="3030" y="0"/>
                    </a:moveTo>
                    <a:cubicBezTo>
                      <a:pt x="1910" y="0"/>
                      <a:pt x="787" y="1956"/>
                      <a:pt x="409" y="2993"/>
                    </a:cubicBezTo>
                    <a:cubicBezTo>
                      <a:pt x="109" y="3646"/>
                      <a:pt x="0" y="4381"/>
                      <a:pt x="55" y="5088"/>
                    </a:cubicBezTo>
                    <a:cubicBezTo>
                      <a:pt x="164" y="5768"/>
                      <a:pt x="735" y="6449"/>
                      <a:pt x="1470" y="6449"/>
                    </a:cubicBezTo>
                    <a:cubicBezTo>
                      <a:pt x="1769" y="6422"/>
                      <a:pt x="2041" y="6313"/>
                      <a:pt x="2286" y="6149"/>
                    </a:cubicBezTo>
                    <a:cubicBezTo>
                      <a:pt x="3783" y="5197"/>
                      <a:pt x="5198" y="2666"/>
                      <a:pt x="4219" y="924"/>
                    </a:cubicBezTo>
                    <a:cubicBezTo>
                      <a:pt x="3847" y="261"/>
                      <a:pt x="3439" y="0"/>
                      <a:pt x="3030"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8" name="Google Shape;2048;p19"/>
              <p:cNvSpPr/>
              <p:nvPr/>
            </p:nvSpPr>
            <p:spPr>
              <a:xfrm>
                <a:off x="4067500" y="2315675"/>
                <a:ext cx="144250" cy="141450"/>
              </a:xfrm>
              <a:custGeom>
                <a:rect b="b" l="l" r="r" t="t"/>
                <a:pathLst>
                  <a:path extrusionOk="0" h="5658" w="5770">
                    <a:moveTo>
                      <a:pt x="4252" y="0"/>
                    </a:moveTo>
                    <a:cubicBezTo>
                      <a:pt x="3195" y="0"/>
                      <a:pt x="1764" y="1261"/>
                      <a:pt x="1143" y="2024"/>
                    </a:cubicBezTo>
                    <a:cubicBezTo>
                      <a:pt x="708" y="2569"/>
                      <a:pt x="245" y="3167"/>
                      <a:pt x="136" y="3875"/>
                    </a:cubicBezTo>
                    <a:cubicBezTo>
                      <a:pt x="0" y="4555"/>
                      <a:pt x="327" y="5399"/>
                      <a:pt x="1007" y="5617"/>
                    </a:cubicBezTo>
                    <a:cubicBezTo>
                      <a:pt x="1143" y="5644"/>
                      <a:pt x="1293" y="5657"/>
                      <a:pt x="1442" y="5657"/>
                    </a:cubicBezTo>
                    <a:cubicBezTo>
                      <a:pt x="1592" y="5657"/>
                      <a:pt x="1742" y="5644"/>
                      <a:pt x="1878" y="5617"/>
                    </a:cubicBezTo>
                    <a:cubicBezTo>
                      <a:pt x="3592" y="5208"/>
                      <a:pt x="5769" y="3303"/>
                      <a:pt x="5443" y="1344"/>
                    </a:cubicBezTo>
                    <a:cubicBezTo>
                      <a:pt x="5272" y="359"/>
                      <a:pt x="4816" y="0"/>
                      <a:pt x="4252"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049" name="Google Shape;2049;p19"/>
            <p:cNvGrpSpPr/>
            <p:nvPr/>
          </p:nvGrpSpPr>
          <p:grpSpPr>
            <a:xfrm>
              <a:off x="7855672" y="97146"/>
              <a:ext cx="1288000" cy="1846961"/>
              <a:chOff x="7747502" y="97150"/>
              <a:chExt cx="1396509" cy="2002560"/>
            </a:xfrm>
          </p:grpSpPr>
          <p:grpSp>
            <p:nvGrpSpPr>
              <p:cNvPr id="2050" name="Google Shape;2050;p19"/>
              <p:cNvGrpSpPr/>
              <p:nvPr/>
            </p:nvGrpSpPr>
            <p:grpSpPr>
              <a:xfrm rot="5400000">
                <a:off x="7718405" y="674104"/>
                <a:ext cx="1940091" cy="911119"/>
                <a:chOff x="3150662" y="0"/>
                <a:chExt cx="2847213" cy="1336932"/>
              </a:xfrm>
            </p:grpSpPr>
            <p:sp>
              <p:nvSpPr>
                <p:cNvPr id="2051" name="Google Shape;2051;p19"/>
                <p:cNvSpPr/>
                <p:nvPr/>
              </p:nvSpPr>
              <p:spPr>
                <a:xfrm>
                  <a:off x="3150662" y="0"/>
                  <a:ext cx="2847213" cy="1336932"/>
                </a:xfrm>
                <a:custGeom>
                  <a:rect b="b" l="l" r="r" t="t"/>
                  <a:pathLst>
                    <a:path extrusionOk="0" h="54380" w="115811">
                      <a:moveTo>
                        <a:pt x="0" y="0"/>
                      </a:moveTo>
                      <a:lnTo>
                        <a:pt x="114" y="114"/>
                      </a:lnTo>
                      <a:cubicBezTo>
                        <a:pt x="3584" y="2673"/>
                        <a:pt x="8134" y="3584"/>
                        <a:pt x="12514" y="3754"/>
                      </a:cubicBezTo>
                      <a:cubicBezTo>
                        <a:pt x="17690" y="3982"/>
                        <a:pt x="23037" y="3527"/>
                        <a:pt x="28043" y="5006"/>
                      </a:cubicBezTo>
                      <a:cubicBezTo>
                        <a:pt x="33048" y="6541"/>
                        <a:pt x="37713" y="10807"/>
                        <a:pt x="37542" y="16040"/>
                      </a:cubicBezTo>
                      <a:cubicBezTo>
                        <a:pt x="37201" y="24800"/>
                        <a:pt x="24630" y="28441"/>
                        <a:pt x="22696" y="36973"/>
                      </a:cubicBezTo>
                      <a:cubicBezTo>
                        <a:pt x="21558" y="42206"/>
                        <a:pt x="24914" y="47496"/>
                        <a:pt x="29294" y="50510"/>
                      </a:cubicBezTo>
                      <a:cubicBezTo>
                        <a:pt x="33170" y="53085"/>
                        <a:pt x="37635" y="54379"/>
                        <a:pt x="42104" y="54379"/>
                      </a:cubicBezTo>
                      <a:cubicBezTo>
                        <a:pt x="46423" y="54379"/>
                        <a:pt x="50747" y="53170"/>
                        <a:pt x="54549" y="50738"/>
                      </a:cubicBezTo>
                      <a:cubicBezTo>
                        <a:pt x="58759" y="47951"/>
                        <a:pt x="61887" y="43855"/>
                        <a:pt x="65527" y="40442"/>
                      </a:cubicBezTo>
                      <a:cubicBezTo>
                        <a:pt x="68943" y="37237"/>
                        <a:pt x="73232" y="34469"/>
                        <a:pt x="77812" y="34469"/>
                      </a:cubicBezTo>
                      <a:cubicBezTo>
                        <a:pt x="78190" y="34469"/>
                        <a:pt x="78570" y="34488"/>
                        <a:pt x="78951" y="34527"/>
                      </a:cubicBezTo>
                      <a:cubicBezTo>
                        <a:pt x="86289" y="35209"/>
                        <a:pt x="91465" y="42775"/>
                        <a:pt x="98746" y="43912"/>
                      </a:cubicBezTo>
                      <a:cubicBezTo>
                        <a:pt x="99339" y="44006"/>
                        <a:pt x="99931" y="44051"/>
                        <a:pt x="100520" y="44051"/>
                      </a:cubicBezTo>
                      <a:cubicBezTo>
                        <a:pt x="106379" y="44051"/>
                        <a:pt x="111902" y="39591"/>
                        <a:pt x="113763" y="33958"/>
                      </a:cubicBezTo>
                      <a:cubicBezTo>
                        <a:pt x="115810" y="27701"/>
                        <a:pt x="113819" y="20705"/>
                        <a:pt x="109781" y="15529"/>
                      </a:cubicBezTo>
                      <a:cubicBezTo>
                        <a:pt x="108359" y="13651"/>
                        <a:pt x="106596" y="12059"/>
                        <a:pt x="104605" y="10864"/>
                      </a:cubicBezTo>
                      <a:cubicBezTo>
                        <a:pt x="102003" y="9291"/>
                        <a:pt x="98999" y="8603"/>
                        <a:pt x="95952" y="8603"/>
                      </a:cubicBezTo>
                      <a:cubicBezTo>
                        <a:pt x="93270" y="8603"/>
                        <a:pt x="90555" y="9136"/>
                        <a:pt x="88052" y="10068"/>
                      </a:cubicBezTo>
                      <a:cubicBezTo>
                        <a:pt x="82706" y="12002"/>
                        <a:pt x="78098" y="15642"/>
                        <a:pt x="73832" y="19396"/>
                      </a:cubicBezTo>
                      <a:cubicBezTo>
                        <a:pt x="70012" y="22834"/>
                        <a:pt x="65351" y="26673"/>
                        <a:pt x="60520" y="26673"/>
                      </a:cubicBezTo>
                      <a:cubicBezTo>
                        <a:pt x="59596" y="26673"/>
                        <a:pt x="58666" y="26533"/>
                        <a:pt x="57735" y="26222"/>
                      </a:cubicBezTo>
                      <a:cubicBezTo>
                        <a:pt x="51933" y="24231"/>
                        <a:pt x="50170" y="16609"/>
                        <a:pt x="50966" y="10409"/>
                      </a:cubicBezTo>
                      <a:cubicBezTo>
                        <a:pt x="51250" y="7679"/>
                        <a:pt x="51933" y="4949"/>
                        <a:pt x="51648" y="2218"/>
                      </a:cubicBezTo>
                      <a:cubicBezTo>
                        <a:pt x="51592" y="1479"/>
                        <a:pt x="51421" y="739"/>
                        <a:pt x="51193"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2" name="Google Shape;2052;p19"/>
                <p:cNvSpPr/>
                <p:nvPr/>
              </p:nvSpPr>
              <p:spPr>
                <a:xfrm>
                  <a:off x="5302886" y="400253"/>
                  <a:ext cx="423747" cy="424829"/>
                </a:xfrm>
                <a:custGeom>
                  <a:rect b="b" l="l" r="r" t="t"/>
                  <a:pathLst>
                    <a:path extrusionOk="0" h="17280" w="17236">
                      <a:moveTo>
                        <a:pt x="4808" y="0"/>
                      </a:moveTo>
                      <a:cubicBezTo>
                        <a:pt x="4220" y="0"/>
                        <a:pt x="3634" y="56"/>
                        <a:pt x="3072" y="159"/>
                      </a:cubicBezTo>
                      <a:cubicBezTo>
                        <a:pt x="1707" y="386"/>
                        <a:pt x="683" y="1353"/>
                        <a:pt x="285" y="2661"/>
                      </a:cubicBezTo>
                      <a:cubicBezTo>
                        <a:pt x="0" y="4083"/>
                        <a:pt x="854" y="5449"/>
                        <a:pt x="1707" y="6643"/>
                      </a:cubicBezTo>
                      <a:cubicBezTo>
                        <a:pt x="4778" y="10682"/>
                        <a:pt x="8646" y="14095"/>
                        <a:pt x="13026" y="16711"/>
                      </a:cubicBezTo>
                      <a:cubicBezTo>
                        <a:pt x="13481" y="16995"/>
                        <a:pt x="13936" y="17166"/>
                        <a:pt x="14448" y="17280"/>
                      </a:cubicBezTo>
                      <a:cubicBezTo>
                        <a:pt x="15358" y="17280"/>
                        <a:pt x="16155" y="16768"/>
                        <a:pt x="16553" y="16028"/>
                      </a:cubicBezTo>
                      <a:cubicBezTo>
                        <a:pt x="16951" y="15232"/>
                        <a:pt x="17122" y="14379"/>
                        <a:pt x="17122" y="13526"/>
                      </a:cubicBezTo>
                      <a:cubicBezTo>
                        <a:pt x="17235" y="7439"/>
                        <a:pt x="13026" y="1353"/>
                        <a:pt x="6940" y="272"/>
                      </a:cubicBezTo>
                      <a:cubicBezTo>
                        <a:pt x="6251" y="85"/>
                        <a:pt x="5528" y="0"/>
                        <a:pt x="4808"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053" name="Google Shape;2053;p19"/>
              <p:cNvSpPr/>
              <p:nvPr/>
            </p:nvSpPr>
            <p:spPr>
              <a:xfrm>
                <a:off x="7747502" y="97150"/>
                <a:ext cx="1095582" cy="1052404"/>
              </a:xfrm>
              <a:custGeom>
                <a:rect b="b" l="l" r="r" t="t"/>
                <a:pathLst>
                  <a:path extrusionOk="0" h="51038" w="53132">
                    <a:moveTo>
                      <a:pt x="40421" y="0"/>
                    </a:moveTo>
                    <a:cubicBezTo>
                      <a:pt x="39862" y="0"/>
                      <a:pt x="39347" y="583"/>
                      <a:pt x="39497" y="1165"/>
                    </a:cubicBezTo>
                    <a:lnTo>
                      <a:pt x="43228" y="14306"/>
                    </a:lnTo>
                    <a:lnTo>
                      <a:pt x="43228" y="14306"/>
                    </a:lnTo>
                    <a:cubicBezTo>
                      <a:pt x="39111" y="12722"/>
                      <a:pt x="35104" y="10881"/>
                      <a:pt x="31224" y="8785"/>
                    </a:cubicBezTo>
                    <a:cubicBezTo>
                      <a:pt x="31061" y="8690"/>
                      <a:pt x="30902" y="8648"/>
                      <a:pt x="30752" y="8648"/>
                    </a:cubicBezTo>
                    <a:cubicBezTo>
                      <a:pt x="30128" y="8648"/>
                      <a:pt x="29687" y="9378"/>
                      <a:pt x="29973" y="10037"/>
                    </a:cubicBezTo>
                    <a:cubicBezTo>
                      <a:pt x="31704" y="13908"/>
                      <a:pt x="33138" y="17907"/>
                      <a:pt x="34237" y="21996"/>
                    </a:cubicBezTo>
                    <a:lnTo>
                      <a:pt x="34237" y="21996"/>
                    </a:lnTo>
                    <a:lnTo>
                      <a:pt x="20965" y="17929"/>
                    </a:lnTo>
                    <a:cubicBezTo>
                      <a:pt x="20878" y="17906"/>
                      <a:pt x="20793" y="17895"/>
                      <a:pt x="20710" y="17895"/>
                    </a:cubicBezTo>
                    <a:cubicBezTo>
                      <a:pt x="20021" y="17895"/>
                      <a:pt x="19539" y="18657"/>
                      <a:pt x="19903" y="19290"/>
                    </a:cubicBezTo>
                    <a:cubicBezTo>
                      <a:pt x="22109" y="22657"/>
                      <a:pt x="24078" y="26143"/>
                      <a:pt x="25808" y="29764"/>
                    </a:cubicBezTo>
                    <a:lnTo>
                      <a:pt x="25808" y="29764"/>
                    </a:lnTo>
                    <a:cubicBezTo>
                      <a:pt x="21499" y="28628"/>
                      <a:pt x="17133" y="27740"/>
                      <a:pt x="12746" y="27100"/>
                    </a:cubicBezTo>
                    <a:cubicBezTo>
                      <a:pt x="12658" y="27075"/>
                      <a:pt x="12571" y="27063"/>
                      <a:pt x="12487" y="27063"/>
                    </a:cubicBezTo>
                    <a:cubicBezTo>
                      <a:pt x="12207" y="27063"/>
                      <a:pt x="11955" y="27196"/>
                      <a:pt x="11766" y="27427"/>
                    </a:cubicBezTo>
                    <a:cubicBezTo>
                      <a:pt x="11549" y="27726"/>
                      <a:pt x="11521" y="28134"/>
                      <a:pt x="11712" y="28461"/>
                    </a:cubicBezTo>
                    <a:cubicBezTo>
                      <a:pt x="14177" y="31703"/>
                      <a:pt x="16316" y="35199"/>
                      <a:pt x="18099" y="38889"/>
                    </a:cubicBezTo>
                    <a:lnTo>
                      <a:pt x="18099" y="38889"/>
                    </a:lnTo>
                    <a:cubicBezTo>
                      <a:pt x="14592" y="37140"/>
                      <a:pt x="10970" y="35627"/>
                      <a:pt x="7276" y="34366"/>
                    </a:cubicBezTo>
                    <a:cubicBezTo>
                      <a:pt x="7178" y="34334"/>
                      <a:pt x="7084" y="34319"/>
                      <a:pt x="6995" y="34319"/>
                    </a:cubicBezTo>
                    <a:cubicBezTo>
                      <a:pt x="6341" y="34319"/>
                      <a:pt x="5954" y="35128"/>
                      <a:pt x="6242" y="35727"/>
                    </a:cubicBezTo>
                    <a:cubicBezTo>
                      <a:pt x="8108" y="39459"/>
                      <a:pt x="9808" y="43257"/>
                      <a:pt x="11357" y="47133"/>
                    </a:cubicBezTo>
                    <a:lnTo>
                      <a:pt x="11357" y="47133"/>
                    </a:lnTo>
                    <a:cubicBezTo>
                      <a:pt x="8369" y="44700"/>
                      <a:pt x="5165" y="42528"/>
                      <a:pt x="1806" y="40653"/>
                    </a:cubicBezTo>
                    <a:cubicBezTo>
                      <a:pt x="1652" y="40567"/>
                      <a:pt x="1500" y="40530"/>
                      <a:pt x="1356" y="40530"/>
                    </a:cubicBezTo>
                    <a:cubicBezTo>
                      <a:pt x="539" y="40530"/>
                      <a:pt x="1" y="41745"/>
                      <a:pt x="881" y="42231"/>
                    </a:cubicBezTo>
                    <a:lnTo>
                      <a:pt x="853" y="42204"/>
                    </a:lnTo>
                    <a:lnTo>
                      <a:pt x="853" y="42204"/>
                    </a:lnTo>
                    <a:cubicBezTo>
                      <a:pt x="5180" y="44599"/>
                      <a:pt x="9208" y="47484"/>
                      <a:pt x="12855" y="50804"/>
                    </a:cubicBezTo>
                    <a:cubicBezTo>
                      <a:pt x="13032" y="50965"/>
                      <a:pt x="13258" y="51037"/>
                      <a:pt x="13484" y="51037"/>
                    </a:cubicBezTo>
                    <a:cubicBezTo>
                      <a:pt x="14060" y="51037"/>
                      <a:pt x="14633" y="50570"/>
                      <a:pt x="14379" y="49906"/>
                    </a:cubicBezTo>
                    <a:cubicBezTo>
                      <a:pt x="12742" y="45485"/>
                      <a:pt x="10883" y="41125"/>
                      <a:pt x="8839" y="36843"/>
                    </a:cubicBezTo>
                    <a:lnTo>
                      <a:pt x="8839" y="36843"/>
                    </a:lnTo>
                    <a:cubicBezTo>
                      <a:pt x="12543" y="38223"/>
                      <a:pt x="16128" y="39856"/>
                      <a:pt x="19577" y="41741"/>
                    </a:cubicBezTo>
                    <a:cubicBezTo>
                      <a:pt x="19714" y="41815"/>
                      <a:pt x="19868" y="41852"/>
                      <a:pt x="20023" y="41852"/>
                    </a:cubicBezTo>
                    <a:cubicBezTo>
                      <a:pt x="20266" y="41852"/>
                      <a:pt x="20510" y="41761"/>
                      <a:pt x="20693" y="41578"/>
                    </a:cubicBezTo>
                    <a:cubicBezTo>
                      <a:pt x="20965" y="41279"/>
                      <a:pt x="21019" y="40843"/>
                      <a:pt x="20829" y="40489"/>
                    </a:cubicBezTo>
                    <a:cubicBezTo>
                      <a:pt x="19148" y="36521"/>
                      <a:pt x="17047" y="32753"/>
                      <a:pt x="14577" y="29237"/>
                    </a:cubicBezTo>
                    <a:lnTo>
                      <a:pt x="14577" y="29237"/>
                    </a:lnTo>
                    <a:cubicBezTo>
                      <a:pt x="18838" y="29960"/>
                      <a:pt x="23074" y="30899"/>
                      <a:pt x="27251" y="32053"/>
                    </a:cubicBezTo>
                    <a:cubicBezTo>
                      <a:pt x="27345" y="32081"/>
                      <a:pt x="27435" y="32094"/>
                      <a:pt x="27521" y="32094"/>
                    </a:cubicBezTo>
                    <a:cubicBezTo>
                      <a:pt x="28181" y="32094"/>
                      <a:pt x="28571" y="31319"/>
                      <a:pt x="28258" y="30692"/>
                    </a:cubicBezTo>
                    <a:cubicBezTo>
                      <a:pt x="26664" y="27167"/>
                      <a:pt x="24848" y="23735"/>
                      <a:pt x="22809" y="20426"/>
                    </a:cubicBezTo>
                    <a:lnTo>
                      <a:pt x="22809" y="20426"/>
                    </a:lnTo>
                    <a:lnTo>
                      <a:pt x="35361" y="24297"/>
                    </a:lnTo>
                    <a:cubicBezTo>
                      <a:pt x="35445" y="24321"/>
                      <a:pt x="35529" y="24332"/>
                      <a:pt x="35610" y="24332"/>
                    </a:cubicBezTo>
                    <a:cubicBezTo>
                      <a:pt x="36184" y="24332"/>
                      <a:pt x="36644" y="23777"/>
                      <a:pt x="36477" y="23181"/>
                    </a:cubicBezTo>
                    <a:cubicBezTo>
                      <a:pt x="35495" y="19232"/>
                      <a:pt x="34221" y="15375"/>
                      <a:pt x="32669" y="11624"/>
                    </a:cubicBezTo>
                    <a:lnTo>
                      <a:pt x="32669" y="11624"/>
                    </a:lnTo>
                    <a:cubicBezTo>
                      <a:pt x="36472" y="13549"/>
                      <a:pt x="40396" y="15258"/>
                      <a:pt x="44396" y="16704"/>
                    </a:cubicBezTo>
                    <a:cubicBezTo>
                      <a:pt x="44488" y="16737"/>
                      <a:pt x="44579" y="16752"/>
                      <a:pt x="44667" y="16752"/>
                    </a:cubicBezTo>
                    <a:cubicBezTo>
                      <a:pt x="45231" y="16752"/>
                      <a:pt x="45677" y="16130"/>
                      <a:pt x="45512" y="15588"/>
                    </a:cubicBezTo>
                    <a:cubicBezTo>
                      <a:pt x="44343" y="11419"/>
                      <a:pt x="43156" y="7230"/>
                      <a:pt x="41981" y="3054"/>
                    </a:cubicBezTo>
                    <a:lnTo>
                      <a:pt x="41981" y="3054"/>
                    </a:lnTo>
                    <a:cubicBezTo>
                      <a:pt x="45089" y="5021"/>
                      <a:pt x="48307" y="6786"/>
                      <a:pt x="51635" y="8349"/>
                    </a:cubicBezTo>
                    <a:cubicBezTo>
                      <a:pt x="51780" y="8431"/>
                      <a:pt x="51940" y="8470"/>
                      <a:pt x="52099" y="8470"/>
                    </a:cubicBezTo>
                    <a:cubicBezTo>
                      <a:pt x="52415" y="8470"/>
                      <a:pt x="52724" y="8313"/>
                      <a:pt x="52887" y="8023"/>
                    </a:cubicBezTo>
                    <a:cubicBezTo>
                      <a:pt x="53132" y="7587"/>
                      <a:pt x="52996" y="7016"/>
                      <a:pt x="52560" y="6771"/>
                    </a:cubicBezTo>
                    <a:cubicBezTo>
                      <a:pt x="48505" y="4839"/>
                      <a:pt x="44587" y="2634"/>
                      <a:pt x="40858" y="131"/>
                    </a:cubicBezTo>
                    <a:cubicBezTo>
                      <a:pt x="40717" y="40"/>
                      <a:pt x="40568" y="0"/>
                      <a:pt x="4042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054" name="Google Shape;2054;p19"/>
            <p:cNvSpPr/>
            <p:nvPr/>
          </p:nvSpPr>
          <p:spPr>
            <a:xfrm>
              <a:off x="8424001" y="2009347"/>
              <a:ext cx="1095631" cy="1231466"/>
            </a:xfrm>
            <a:custGeom>
              <a:rect b="b" l="l" r="r" t="t"/>
              <a:pathLst>
                <a:path extrusionOk="0" h="31078" w="27650">
                  <a:moveTo>
                    <a:pt x="19065" y="1"/>
                  </a:moveTo>
                  <a:cubicBezTo>
                    <a:pt x="17887" y="1"/>
                    <a:pt x="16700" y="836"/>
                    <a:pt x="16247" y="1979"/>
                  </a:cubicBezTo>
                  <a:cubicBezTo>
                    <a:pt x="15676" y="3421"/>
                    <a:pt x="16138" y="5081"/>
                    <a:pt x="17091" y="6306"/>
                  </a:cubicBezTo>
                  <a:cubicBezTo>
                    <a:pt x="17771" y="7204"/>
                    <a:pt x="18696" y="7884"/>
                    <a:pt x="19458" y="8728"/>
                  </a:cubicBezTo>
                  <a:cubicBezTo>
                    <a:pt x="20710" y="10170"/>
                    <a:pt x="21418" y="12048"/>
                    <a:pt x="21418" y="13980"/>
                  </a:cubicBezTo>
                  <a:cubicBezTo>
                    <a:pt x="21391" y="14742"/>
                    <a:pt x="21227" y="15586"/>
                    <a:pt x="20547" y="15967"/>
                  </a:cubicBezTo>
                  <a:cubicBezTo>
                    <a:pt x="20282" y="16086"/>
                    <a:pt x="19998" y="16147"/>
                    <a:pt x="19713" y="16147"/>
                  </a:cubicBezTo>
                  <a:cubicBezTo>
                    <a:pt x="19413" y="16147"/>
                    <a:pt x="19112" y="16079"/>
                    <a:pt x="18833" y="15940"/>
                  </a:cubicBezTo>
                  <a:cubicBezTo>
                    <a:pt x="17254" y="15287"/>
                    <a:pt x="16138" y="13817"/>
                    <a:pt x="15213" y="12402"/>
                  </a:cubicBezTo>
                  <a:cubicBezTo>
                    <a:pt x="14261" y="10960"/>
                    <a:pt x="13335" y="9436"/>
                    <a:pt x="11866" y="8510"/>
                  </a:cubicBezTo>
                  <a:cubicBezTo>
                    <a:pt x="11186" y="8087"/>
                    <a:pt x="10343" y="7851"/>
                    <a:pt x="9527" y="7851"/>
                  </a:cubicBezTo>
                  <a:cubicBezTo>
                    <a:pt x="8613" y="7851"/>
                    <a:pt x="7733" y="8148"/>
                    <a:pt x="7158" y="8810"/>
                  </a:cubicBezTo>
                  <a:cubicBezTo>
                    <a:pt x="6096" y="10061"/>
                    <a:pt x="6423" y="12048"/>
                    <a:pt x="7403" y="13382"/>
                  </a:cubicBezTo>
                  <a:cubicBezTo>
                    <a:pt x="8382" y="14688"/>
                    <a:pt x="9852" y="15559"/>
                    <a:pt x="11213" y="16511"/>
                  </a:cubicBezTo>
                  <a:cubicBezTo>
                    <a:pt x="12737" y="17627"/>
                    <a:pt x="14152" y="18933"/>
                    <a:pt x="15404" y="20376"/>
                  </a:cubicBezTo>
                  <a:cubicBezTo>
                    <a:pt x="15975" y="21056"/>
                    <a:pt x="16519" y="21818"/>
                    <a:pt x="16683" y="22689"/>
                  </a:cubicBezTo>
                  <a:cubicBezTo>
                    <a:pt x="16846" y="23560"/>
                    <a:pt x="16492" y="24594"/>
                    <a:pt x="15676" y="24920"/>
                  </a:cubicBezTo>
                  <a:cubicBezTo>
                    <a:pt x="15438" y="24996"/>
                    <a:pt x="15191" y="25033"/>
                    <a:pt x="14946" y="25033"/>
                  </a:cubicBezTo>
                  <a:cubicBezTo>
                    <a:pt x="14575" y="25033"/>
                    <a:pt x="14207" y="24948"/>
                    <a:pt x="13880" y="24784"/>
                  </a:cubicBezTo>
                  <a:cubicBezTo>
                    <a:pt x="11512" y="23886"/>
                    <a:pt x="9934" y="21709"/>
                    <a:pt x="7920" y="20158"/>
                  </a:cubicBezTo>
                  <a:cubicBezTo>
                    <a:pt x="6752" y="19274"/>
                    <a:pt x="5182" y="18647"/>
                    <a:pt x="3745" y="18647"/>
                  </a:cubicBezTo>
                  <a:cubicBezTo>
                    <a:pt x="2704" y="18647"/>
                    <a:pt x="1732" y="18976"/>
                    <a:pt x="1034" y="19777"/>
                  </a:cubicBezTo>
                  <a:cubicBezTo>
                    <a:pt x="109" y="20838"/>
                    <a:pt x="0" y="22471"/>
                    <a:pt x="517" y="23777"/>
                  </a:cubicBezTo>
                  <a:cubicBezTo>
                    <a:pt x="2395" y="28567"/>
                    <a:pt x="9689" y="30581"/>
                    <a:pt x="14206" y="31016"/>
                  </a:cubicBezTo>
                  <a:cubicBezTo>
                    <a:pt x="14682" y="31057"/>
                    <a:pt x="15165" y="31078"/>
                    <a:pt x="15648" y="31078"/>
                  </a:cubicBezTo>
                  <a:cubicBezTo>
                    <a:pt x="16132" y="31078"/>
                    <a:pt x="16615" y="31057"/>
                    <a:pt x="17091" y="31016"/>
                  </a:cubicBezTo>
                  <a:cubicBezTo>
                    <a:pt x="19567" y="30799"/>
                    <a:pt x="21962" y="29955"/>
                    <a:pt x="23758" y="28268"/>
                  </a:cubicBezTo>
                  <a:cubicBezTo>
                    <a:pt x="26806" y="25465"/>
                    <a:pt x="27595" y="21002"/>
                    <a:pt x="27623" y="16865"/>
                  </a:cubicBezTo>
                  <a:cubicBezTo>
                    <a:pt x="27650" y="10524"/>
                    <a:pt x="26425" y="2877"/>
                    <a:pt x="19976" y="183"/>
                  </a:cubicBezTo>
                  <a:cubicBezTo>
                    <a:pt x="19682" y="58"/>
                    <a:pt x="19373" y="1"/>
                    <a:pt x="19065"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055" name="Google Shape;2055;p19"/>
          <p:cNvGrpSpPr/>
          <p:nvPr/>
        </p:nvGrpSpPr>
        <p:grpSpPr>
          <a:xfrm>
            <a:off x="1152538" y="4456317"/>
            <a:ext cx="7163503" cy="911148"/>
            <a:chOff x="1152538" y="4456317"/>
            <a:chExt cx="7163503" cy="911148"/>
          </a:xfrm>
        </p:grpSpPr>
        <p:grpSp>
          <p:nvGrpSpPr>
            <p:cNvPr id="2056" name="Google Shape;2056;p19"/>
            <p:cNvGrpSpPr/>
            <p:nvPr/>
          </p:nvGrpSpPr>
          <p:grpSpPr>
            <a:xfrm>
              <a:off x="7222746" y="4456317"/>
              <a:ext cx="1093295" cy="911148"/>
              <a:chOff x="7058668" y="4523467"/>
              <a:chExt cx="1093295" cy="911148"/>
            </a:xfrm>
          </p:grpSpPr>
          <p:sp>
            <p:nvSpPr>
              <p:cNvPr id="2057" name="Google Shape;2057;p19"/>
              <p:cNvSpPr/>
              <p:nvPr/>
            </p:nvSpPr>
            <p:spPr>
              <a:xfrm rot="-5400000">
                <a:off x="7510686" y="5079447"/>
                <a:ext cx="305072" cy="405264"/>
              </a:xfrm>
              <a:custGeom>
                <a:rect b="b" l="l" r="r" t="t"/>
                <a:pathLst>
                  <a:path extrusionOk="0" h="12074" w="9089">
                    <a:moveTo>
                      <a:pt x="6154" y="1"/>
                    </a:moveTo>
                    <a:cubicBezTo>
                      <a:pt x="6109" y="1"/>
                      <a:pt x="6062" y="2"/>
                      <a:pt x="6015" y="3"/>
                    </a:cubicBezTo>
                    <a:cubicBezTo>
                      <a:pt x="3674" y="85"/>
                      <a:pt x="1470" y="2371"/>
                      <a:pt x="762" y="4439"/>
                    </a:cubicBezTo>
                    <a:cubicBezTo>
                      <a:pt x="0" y="6698"/>
                      <a:pt x="545" y="9229"/>
                      <a:pt x="2205" y="10971"/>
                    </a:cubicBezTo>
                    <a:cubicBezTo>
                      <a:pt x="2824" y="11590"/>
                      <a:pt x="3623" y="12074"/>
                      <a:pt x="4460" y="12074"/>
                    </a:cubicBezTo>
                    <a:cubicBezTo>
                      <a:pt x="4542" y="12074"/>
                      <a:pt x="4625" y="12069"/>
                      <a:pt x="4709" y="12059"/>
                    </a:cubicBezTo>
                    <a:cubicBezTo>
                      <a:pt x="6069" y="11869"/>
                      <a:pt x="6858" y="10481"/>
                      <a:pt x="7620" y="9338"/>
                    </a:cubicBezTo>
                    <a:cubicBezTo>
                      <a:pt x="8029" y="8766"/>
                      <a:pt x="8382" y="8168"/>
                      <a:pt x="8655" y="7542"/>
                    </a:cubicBezTo>
                    <a:cubicBezTo>
                      <a:pt x="8845" y="6861"/>
                      <a:pt x="8954" y="6181"/>
                      <a:pt x="8981" y="5473"/>
                    </a:cubicBezTo>
                    <a:cubicBezTo>
                      <a:pt x="9088" y="3304"/>
                      <a:pt x="9011" y="1"/>
                      <a:pt x="6154"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8" name="Google Shape;2058;p19"/>
              <p:cNvSpPr/>
              <p:nvPr/>
            </p:nvSpPr>
            <p:spPr>
              <a:xfrm rot="-5400000">
                <a:off x="7870839" y="4820358"/>
                <a:ext cx="248750" cy="313497"/>
              </a:xfrm>
              <a:custGeom>
                <a:rect b="b" l="l" r="r" t="t"/>
                <a:pathLst>
                  <a:path extrusionOk="0" h="9340" w="7411">
                    <a:moveTo>
                      <a:pt x="3692" y="0"/>
                    </a:moveTo>
                    <a:cubicBezTo>
                      <a:pt x="949" y="0"/>
                      <a:pt x="0" y="4692"/>
                      <a:pt x="308" y="6870"/>
                    </a:cubicBezTo>
                    <a:cubicBezTo>
                      <a:pt x="444" y="7795"/>
                      <a:pt x="825" y="8802"/>
                      <a:pt x="1669" y="9211"/>
                    </a:cubicBezTo>
                    <a:cubicBezTo>
                      <a:pt x="1912" y="9297"/>
                      <a:pt x="2166" y="9340"/>
                      <a:pt x="2419" y="9340"/>
                    </a:cubicBezTo>
                    <a:cubicBezTo>
                      <a:pt x="2961" y="9340"/>
                      <a:pt x="3501" y="9146"/>
                      <a:pt x="3927" y="8775"/>
                    </a:cubicBezTo>
                    <a:cubicBezTo>
                      <a:pt x="4499" y="8231"/>
                      <a:pt x="4962" y="7550"/>
                      <a:pt x="5234" y="6788"/>
                    </a:cubicBezTo>
                    <a:cubicBezTo>
                      <a:pt x="5969" y="4992"/>
                      <a:pt x="7411" y="1454"/>
                      <a:pt x="5043" y="339"/>
                    </a:cubicBezTo>
                    <a:cubicBezTo>
                      <a:pt x="4552" y="105"/>
                      <a:pt x="4102" y="0"/>
                      <a:pt x="3692"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9" name="Google Shape;2059;p19"/>
              <p:cNvSpPr/>
              <p:nvPr/>
            </p:nvSpPr>
            <p:spPr>
              <a:xfrm rot="-5400000">
                <a:off x="7092468" y="4716231"/>
                <a:ext cx="319707" cy="387307"/>
              </a:xfrm>
              <a:custGeom>
                <a:rect b="b" l="l" r="r" t="t"/>
                <a:pathLst>
                  <a:path extrusionOk="0" h="11539" w="9525">
                    <a:moveTo>
                      <a:pt x="6206" y="1"/>
                    </a:moveTo>
                    <a:cubicBezTo>
                      <a:pt x="6197" y="1"/>
                      <a:pt x="6187" y="1"/>
                      <a:pt x="6178" y="1"/>
                    </a:cubicBezTo>
                    <a:cubicBezTo>
                      <a:pt x="4001" y="28"/>
                      <a:pt x="1715" y="3239"/>
                      <a:pt x="844" y="4927"/>
                    </a:cubicBezTo>
                    <a:cubicBezTo>
                      <a:pt x="273" y="5961"/>
                      <a:pt x="0" y="7104"/>
                      <a:pt x="82" y="8274"/>
                    </a:cubicBezTo>
                    <a:cubicBezTo>
                      <a:pt x="218" y="9390"/>
                      <a:pt x="844" y="10397"/>
                      <a:pt x="1769" y="10995"/>
                    </a:cubicBezTo>
                    <a:cubicBezTo>
                      <a:pt x="2325" y="11355"/>
                      <a:pt x="2980" y="11538"/>
                      <a:pt x="3638" y="11538"/>
                    </a:cubicBezTo>
                    <a:cubicBezTo>
                      <a:pt x="4075" y="11538"/>
                      <a:pt x="4514" y="11458"/>
                      <a:pt x="4926" y="11295"/>
                    </a:cubicBezTo>
                    <a:cubicBezTo>
                      <a:pt x="5443" y="11023"/>
                      <a:pt x="5933" y="10696"/>
                      <a:pt x="6369" y="10261"/>
                    </a:cubicBezTo>
                    <a:cubicBezTo>
                      <a:pt x="7811" y="8927"/>
                      <a:pt x="8981" y="7213"/>
                      <a:pt x="9253" y="5280"/>
                    </a:cubicBezTo>
                    <a:cubicBezTo>
                      <a:pt x="9524" y="3383"/>
                      <a:pt x="8553" y="1"/>
                      <a:pt x="6206"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0" name="Google Shape;2060;p19"/>
              <p:cNvSpPr/>
              <p:nvPr/>
            </p:nvSpPr>
            <p:spPr>
              <a:xfrm rot="-5400000">
                <a:off x="7460709" y="4557368"/>
                <a:ext cx="304200" cy="236398"/>
              </a:xfrm>
              <a:custGeom>
                <a:rect b="b" l="l" r="r" t="t"/>
                <a:pathLst>
                  <a:path extrusionOk="0" h="7043" w="9063">
                    <a:moveTo>
                      <a:pt x="4532" y="0"/>
                    </a:moveTo>
                    <a:cubicBezTo>
                      <a:pt x="2303" y="0"/>
                      <a:pt x="96" y="2790"/>
                      <a:pt x="55" y="4947"/>
                    </a:cubicBezTo>
                    <a:cubicBezTo>
                      <a:pt x="0" y="5519"/>
                      <a:pt x="163" y="6063"/>
                      <a:pt x="517" y="6471"/>
                    </a:cubicBezTo>
                    <a:cubicBezTo>
                      <a:pt x="904" y="6901"/>
                      <a:pt x="1478" y="7042"/>
                      <a:pt x="2051" y="7042"/>
                    </a:cubicBezTo>
                    <a:cubicBezTo>
                      <a:pt x="2204" y="7042"/>
                      <a:pt x="2355" y="7032"/>
                      <a:pt x="2504" y="7015"/>
                    </a:cubicBezTo>
                    <a:cubicBezTo>
                      <a:pt x="4953" y="6716"/>
                      <a:pt x="9062" y="3478"/>
                      <a:pt x="6559" y="919"/>
                    </a:cubicBezTo>
                    <a:cubicBezTo>
                      <a:pt x="5924" y="272"/>
                      <a:pt x="5227" y="0"/>
                      <a:pt x="4532"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061" name="Google Shape;2061;p19"/>
            <p:cNvSpPr/>
            <p:nvPr/>
          </p:nvSpPr>
          <p:spPr>
            <a:xfrm flipH="1">
              <a:off x="3582791" y="4615401"/>
              <a:ext cx="1148653" cy="528075"/>
            </a:xfrm>
            <a:custGeom>
              <a:rect b="b" l="l" r="r" t="t"/>
              <a:pathLst>
                <a:path extrusionOk="0" h="32688" w="71102">
                  <a:moveTo>
                    <a:pt x="35847" y="1"/>
                  </a:moveTo>
                  <a:cubicBezTo>
                    <a:pt x="24244" y="1"/>
                    <a:pt x="12640" y="5534"/>
                    <a:pt x="5575" y="16533"/>
                  </a:cubicBezTo>
                  <a:cubicBezTo>
                    <a:pt x="3300" y="20117"/>
                    <a:pt x="1081" y="23814"/>
                    <a:pt x="342" y="27967"/>
                  </a:cubicBezTo>
                  <a:cubicBezTo>
                    <a:pt x="57" y="29559"/>
                    <a:pt x="1" y="31152"/>
                    <a:pt x="228" y="32688"/>
                  </a:cubicBezTo>
                  <a:lnTo>
                    <a:pt x="70704" y="32688"/>
                  </a:lnTo>
                  <a:cubicBezTo>
                    <a:pt x="71102" y="26886"/>
                    <a:pt x="69054" y="20913"/>
                    <a:pt x="65698" y="16022"/>
                  </a:cubicBezTo>
                  <a:cubicBezTo>
                    <a:pt x="58602" y="5320"/>
                    <a:pt x="47225" y="1"/>
                    <a:pt x="3584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062" name="Google Shape;2062;p19"/>
            <p:cNvGrpSpPr/>
            <p:nvPr/>
          </p:nvGrpSpPr>
          <p:grpSpPr>
            <a:xfrm>
              <a:off x="1152538" y="4615393"/>
              <a:ext cx="1987680" cy="528114"/>
              <a:chOff x="1152538" y="4615393"/>
              <a:chExt cx="1987680" cy="528114"/>
            </a:xfrm>
          </p:grpSpPr>
          <p:sp>
            <p:nvSpPr>
              <p:cNvPr id="2063" name="Google Shape;2063;p19"/>
              <p:cNvSpPr/>
              <p:nvPr/>
            </p:nvSpPr>
            <p:spPr>
              <a:xfrm>
                <a:off x="1152538" y="4814582"/>
                <a:ext cx="1010350" cy="328925"/>
              </a:xfrm>
              <a:custGeom>
                <a:rect b="b" l="l" r="r" t="t"/>
                <a:pathLst>
                  <a:path extrusionOk="0" h="13157" w="40414">
                    <a:moveTo>
                      <a:pt x="15683" y="1"/>
                    </a:moveTo>
                    <a:cubicBezTo>
                      <a:pt x="14965" y="1"/>
                      <a:pt x="14245" y="23"/>
                      <a:pt x="13526" y="66"/>
                    </a:cubicBezTo>
                    <a:cubicBezTo>
                      <a:pt x="11050" y="257"/>
                      <a:pt x="8546" y="719"/>
                      <a:pt x="6342" y="1835"/>
                    </a:cubicBezTo>
                    <a:cubicBezTo>
                      <a:pt x="2994" y="3550"/>
                      <a:pt x="436" y="7006"/>
                      <a:pt x="82" y="10761"/>
                    </a:cubicBezTo>
                    <a:cubicBezTo>
                      <a:pt x="1" y="11578"/>
                      <a:pt x="55" y="12367"/>
                      <a:pt x="218" y="13156"/>
                    </a:cubicBezTo>
                    <a:lnTo>
                      <a:pt x="2096" y="13156"/>
                    </a:lnTo>
                    <a:cubicBezTo>
                      <a:pt x="2042" y="12911"/>
                      <a:pt x="1960" y="12639"/>
                      <a:pt x="1933" y="12394"/>
                    </a:cubicBezTo>
                    <a:cubicBezTo>
                      <a:pt x="1470" y="9156"/>
                      <a:pt x="3538" y="5863"/>
                      <a:pt x="6124" y="4094"/>
                    </a:cubicBezTo>
                    <a:cubicBezTo>
                      <a:pt x="6478" y="3849"/>
                      <a:pt x="6831" y="3658"/>
                      <a:pt x="7212" y="3468"/>
                    </a:cubicBezTo>
                    <a:cubicBezTo>
                      <a:pt x="7321" y="3386"/>
                      <a:pt x="7457" y="3332"/>
                      <a:pt x="7566" y="3277"/>
                    </a:cubicBezTo>
                    <a:lnTo>
                      <a:pt x="7729" y="3196"/>
                    </a:lnTo>
                    <a:lnTo>
                      <a:pt x="7866" y="3141"/>
                    </a:lnTo>
                    <a:cubicBezTo>
                      <a:pt x="8328" y="2951"/>
                      <a:pt x="8818" y="2788"/>
                      <a:pt x="9281" y="2651"/>
                    </a:cubicBezTo>
                    <a:cubicBezTo>
                      <a:pt x="9825" y="2488"/>
                      <a:pt x="10342" y="2352"/>
                      <a:pt x="10886" y="2243"/>
                    </a:cubicBezTo>
                    <a:cubicBezTo>
                      <a:pt x="11512" y="2134"/>
                      <a:pt x="11975" y="2053"/>
                      <a:pt x="12492" y="1998"/>
                    </a:cubicBezTo>
                    <a:cubicBezTo>
                      <a:pt x="13595" y="1886"/>
                      <a:pt x="14700" y="1831"/>
                      <a:pt x="15802" y="1831"/>
                    </a:cubicBezTo>
                    <a:cubicBezTo>
                      <a:pt x="20054" y="1831"/>
                      <a:pt x="24267" y="2658"/>
                      <a:pt x="28222" y="4257"/>
                    </a:cubicBezTo>
                    <a:cubicBezTo>
                      <a:pt x="30589" y="5182"/>
                      <a:pt x="32766" y="6434"/>
                      <a:pt x="34726" y="8040"/>
                    </a:cubicBezTo>
                    <a:cubicBezTo>
                      <a:pt x="35189" y="8421"/>
                      <a:pt x="35651" y="8856"/>
                      <a:pt x="36059" y="9292"/>
                    </a:cubicBezTo>
                    <a:cubicBezTo>
                      <a:pt x="36250" y="9509"/>
                      <a:pt x="36440" y="9727"/>
                      <a:pt x="36631" y="9945"/>
                    </a:cubicBezTo>
                    <a:lnTo>
                      <a:pt x="36849" y="10217"/>
                    </a:lnTo>
                    <a:lnTo>
                      <a:pt x="36957" y="10353"/>
                    </a:lnTo>
                    <a:lnTo>
                      <a:pt x="37094" y="10571"/>
                    </a:lnTo>
                    <a:cubicBezTo>
                      <a:pt x="37447" y="11033"/>
                      <a:pt x="37747" y="11523"/>
                      <a:pt x="38019" y="12040"/>
                    </a:cubicBezTo>
                    <a:cubicBezTo>
                      <a:pt x="38209" y="12394"/>
                      <a:pt x="38373" y="12775"/>
                      <a:pt x="38481" y="13156"/>
                    </a:cubicBezTo>
                    <a:lnTo>
                      <a:pt x="40414" y="13156"/>
                    </a:lnTo>
                    <a:cubicBezTo>
                      <a:pt x="39053" y="8530"/>
                      <a:pt x="34808" y="5237"/>
                      <a:pt x="30562" y="3277"/>
                    </a:cubicBezTo>
                    <a:cubicBezTo>
                      <a:pt x="25884" y="1105"/>
                      <a:pt x="20808" y="1"/>
                      <a:pt x="15683"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4" name="Google Shape;2064;p19"/>
              <p:cNvSpPr/>
              <p:nvPr/>
            </p:nvSpPr>
            <p:spPr>
              <a:xfrm flipH="1" rot="10800000">
                <a:off x="1713796" y="4615393"/>
                <a:ext cx="1426422" cy="485480"/>
              </a:xfrm>
              <a:custGeom>
                <a:rect b="b" l="l" r="r" t="t"/>
                <a:pathLst>
                  <a:path extrusionOk="0" h="19747" w="58020">
                    <a:moveTo>
                      <a:pt x="34018" y="0"/>
                    </a:moveTo>
                    <a:cubicBezTo>
                      <a:pt x="33640" y="0"/>
                      <a:pt x="33259" y="21"/>
                      <a:pt x="32878" y="62"/>
                    </a:cubicBezTo>
                    <a:cubicBezTo>
                      <a:pt x="25029" y="916"/>
                      <a:pt x="24687" y="9448"/>
                      <a:pt x="18373" y="11894"/>
                    </a:cubicBezTo>
                    <a:cubicBezTo>
                      <a:pt x="17569" y="12215"/>
                      <a:pt x="16714" y="12363"/>
                      <a:pt x="15850" y="12363"/>
                    </a:cubicBezTo>
                    <a:cubicBezTo>
                      <a:pt x="13962" y="12363"/>
                      <a:pt x="12027" y="11660"/>
                      <a:pt x="10467" y="10528"/>
                    </a:cubicBezTo>
                    <a:cubicBezTo>
                      <a:pt x="8192" y="8879"/>
                      <a:pt x="6656" y="6490"/>
                      <a:pt x="5405" y="3987"/>
                    </a:cubicBezTo>
                    <a:cubicBezTo>
                      <a:pt x="4949" y="3134"/>
                      <a:pt x="4551" y="2224"/>
                      <a:pt x="3698" y="1826"/>
                    </a:cubicBezTo>
                    <a:cubicBezTo>
                      <a:pt x="3421" y="1687"/>
                      <a:pt x="3134" y="1624"/>
                      <a:pt x="2848" y="1624"/>
                    </a:cubicBezTo>
                    <a:cubicBezTo>
                      <a:pt x="1488" y="1624"/>
                      <a:pt x="152" y="3042"/>
                      <a:pt x="58" y="4499"/>
                    </a:cubicBezTo>
                    <a:cubicBezTo>
                      <a:pt x="1" y="6262"/>
                      <a:pt x="1025" y="7912"/>
                      <a:pt x="2105" y="9334"/>
                    </a:cubicBezTo>
                    <a:cubicBezTo>
                      <a:pt x="5291" y="13600"/>
                      <a:pt x="9102" y="17639"/>
                      <a:pt x="14164" y="19231"/>
                    </a:cubicBezTo>
                    <a:cubicBezTo>
                      <a:pt x="15314" y="19576"/>
                      <a:pt x="16530" y="19746"/>
                      <a:pt x="17746" y="19746"/>
                    </a:cubicBezTo>
                    <a:cubicBezTo>
                      <a:pt x="21941" y="19746"/>
                      <a:pt x="26133" y="17722"/>
                      <a:pt x="27588" y="13884"/>
                    </a:cubicBezTo>
                    <a:cubicBezTo>
                      <a:pt x="28441" y="11780"/>
                      <a:pt x="28385" y="9220"/>
                      <a:pt x="29863" y="7514"/>
                    </a:cubicBezTo>
                    <a:cubicBezTo>
                      <a:pt x="30866" y="6339"/>
                      <a:pt x="32345" y="5843"/>
                      <a:pt x="33900" y="5843"/>
                    </a:cubicBezTo>
                    <a:cubicBezTo>
                      <a:pt x="35433" y="5843"/>
                      <a:pt x="37040" y="6325"/>
                      <a:pt x="38339" y="7116"/>
                    </a:cubicBezTo>
                    <a:cubicBezTo>
                      <a:pt x="40955" y="8708"/>
                      <a:pt x="42832" y="11268"/>
                      <a:pt x="45164" y="13202"/>
                    </a:cubicBezTo>
                    <a:cubicBezTo>
                      <a:pt x="46901" y="14649"/>
                      <a:pt x="49117" y="15765"/>
                      <a:pt x="51269" y="15765"/>
                    </a:cubicBezTo>
                    <a:cubicBezTo>
                      <a:pt x="52078" y="15765"/>
                      <a:pt x="52878" y="15607"/>
                      <a:pt x="53640" y="15250"/>
                    </a:cubicBezTo>
                    <a:cubicBezTo>
                      <a:pt x="55176" y="14453"/>
                      <a:pt x="56370" y="13088"/>
                      <a:pt x="56996" y="11495"/>
                    </a:cubicBezTo>
                    <a:cubicBezTo>
                      <a:pt x="57735" y="9789"/>
                      <a:pt x="58020" y="7628"/>
                      <a:pt x="56996" y="6035"/>
                    </a:cubicBezTo>
                    <a:cubicBezTo>
                      <a:pt x="56355" y="5091"/>
                      <a:pt x="55176" y="4507"/>
                      <a:pt x="54084" y="4507"/>
                    </a:cubicBezTo>
                    <a:cubicBezTo>
                      <a:pt x="53334" y="4507"/>
                      <a:pt x="52624" y="4783"/>
                      <a:pt x="52161" y="5409"/>
                    </a:cubicBezTo>
                    <a:cubicBezTo>
                      <a:pt x="51421" y="6376"/>
                      <a:pt x="51478" y="7741"/>
                      <a:pt x="50796" y="8708"/>
                    </a:cubicBezTo>
                    <a:cubicBezTo>
                      <a:pt x="50274" y="9387"/>
                      <a:pt x="49464" y="9682"/>
                      <a:pt x="48603" y="9682"/>
                    </a:cubicBezTo>
                    <a:cubicBezTo>
                      <a:pt x="47589" y="9682"/>
                      <a:pt x="46503" y="9272"/>
                      <a:pt x="45733" y="8594"/>
                    </a:cubicBezTo>
                    <a:cubicBezTo>
                      <a:pt x="44311" y="7343"/>
                      <a:pt x="43572" y="5523"/>
                      <a:pt x="42377" y="4044"/>
                    </a:cubicBezTo>
                    <a:cubicBezTo>
                      <a:pt x="40340" y="1498"/>
                      <a:pt x="37255" y="0"/>
                      <a:pt x="34018"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065" name="Google Shape;2065;p19"/>
            <p:cNvGrpSpPr/>
            <p:nvPr/>
          </p:nvGrpSpPr>
          <p:grpSpPr>
            <a:xfrm rot="5400000">
              <a:off x="5767152" y="4130454"/>
              <a:ext cx="419886" cy="1606156"/>
              <a:chOff x="5372918" y="248003"/>
              <a:chExt cx="419886" cy="1606156"/>
            </a:xfrm>
          </p:grpSpPr>
          <p:sp>
            <p:nvSpPr>
              <p:cNvPr id="2066" name="Google Shape;2066;p19"/>
              <p:cNvSpPr/>
              <p:nvPr/>
            </p:nvSpPr>
            <p:spPr>
              <a:xfrm>
                <a:off x="5510472" y="499657"/>
                <a:ext cx="281334" cy="198095"/>
              </a:xfrm>
              <a:custGeom>
                <a:rect b="b" l="l" r="r" t="t"/>
                <a:pathLst>
                  <a:path extrusionOk="0" h="6554" w="9308">
                    <a:moveTo>
                      <a:pt x="948" y="0"/>
                    </a:moveTo>
                    <a:cubicBezTo>
                      <a:pt x="664" y="0"/>
                      <a:pt x="390" y="148"/>
                      <a:pt x="234" y="415"/>
                    </a:cubicBezTo>
                    <a:cubicBezTo>
                      <a:pt x="0" y="782"/>
                      <a:pt x="134" y="1316"/>
                      <a:pt x="534" y="1549"/>
                    </a:cubicBezTo>
                    <a:cubicBezTo>
                      <a:pt x="3536" y="3051"/>
                      <a:pt x="6472" y="4718"/>
                      <a:pt x="9307" y="6553"/>
                    </a:cubicBezTo>
                    <a:lnTo>
                      <a:pt x="9307" y="3618"/>
                    </a:lnTo>
                    <a:cubicBezTo>
                      <a:pt x="6639" y="2450"/>
                      <a:pt x="4003" y="1283"/>
                      <a:pt x="1368" y="115"/>
                    </a:cubicBezTo>
                    <a:cubicBezTo>
                      <a:pt x="1235" y="37"/>
                      <a:pt x="1090" y="0"/>
                      <a:pt x="948"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7" name="Google Shape;2067;p19"/>
              <p:cNvSpPr/>
              <p:nvPr/>
            </p:nvSpPr>
            <p:spPr>
              <a:xfrm>
                <a:off x="5514492" y="793716"/>
                <a:ext cx="277314" cy="213540"/>
              </a:xfrm>
              <a:custGeom>
                <a:rect b="b" l="l" r="r" t="t"/>
                <a:pathLst>
                  <a:path extrusionOk="0" h="7065" w="9175">
                    <a:moveTo>
                      <a:pt x="888" y="0"/>
                    </a:moveTo>
                    <a:cubicBezTo>
                      <a:pt x="615" y="0"/>
                      <a:pt x="361" y="142"/>
                      <a:pt x="201" y="393"/>
                    </a:cubicBezTo>
                    <a:cubicBezTo>
                      <a:pt x="1" y="760"/>
                      <a:pt x="101" y="1227"/>
                      <a:pt x="468" y="1427"/>
                    </a:cubicBezTo>
                    <a:cubicBezTo>
                      <a:pt x="3470" y="3162"/>
                      <a:pt x="6372" y="5030"/>
                      <a:pt x="9174" y="7065"/>
                    </a:cubicBezTo>
                    <a:lnTo>
                      <a:pt x="9174" y="3429"/>
                    </a:lnTo>
                    <a:cubicBezTo>
                      <a:pt x="6506" y="2428"/>
                      <a:pt x="3870" y="1294"/>
                      <a:pt x="1268" y="93"/>
                    </a:cubicBezTo>
                    <a:cubicBezTo>
                      <a:pt x="1142" y="30"/>
                      <a:pt x="1013" y="0"/>
                      <a:pt x="888"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8" name="Google Shape;2068;p19"/>
              <p:cNvSpPr/>
              <p:nvPr/>
            </p:nvSpPr>
            <p:spPr>
              <a:xfrm>
                <a:off x="5481245" y="248003"/>
                <a:ext cx="310562" cy="184584"/>
              </a:xfrm>
              <a:custGeom>
                <a:rect b="b" l="l" r="r" t="t"/>
                <a:pathLst>
                  <a:path extrusionOk="0" h="6107" w="10275">
                    <a:moveTo>
                      <a:pt x="925" y="1"/>
                    </a:moveTo>
                    <a:cubicBezTo>
                      <a:pt x="548" y="1"/>
                      <a:pt x="210" y="250"/>
                      <a:pt x="100" y="635"/>
                    </a:cubicBezTo>
                    <a:cubicBezTo>
                      <a:pt x="0" y="1069"/>
                      <a:pt x="267" y="1536"/>
                      <a:pt x="701" y="1670"/>
                    </a:cubicBezTo>
                    <a:cubicBezTo>
                      <a:pt x="3970" y="2970"/>
                      <a:pt x="7172" y="4438"/>
                      <a:pt x="10274" y="6106"/>
                    </a:cubicBezTo>
                    <a:lnTo>
                      <a:pt x="10274" y="4105"/>
                    </a:lnTo>
                    <a:lnTo>
                      <a:pt x="10074" y="4005"/>
                    </a:lnTo>
                    <a:cubicBezTo>
                      <a:pt x="7172" y="2537"/>
                      <a:pt x="4203" y="1236"/>
                      <a:pt x="1168" y="35"/>
                    </a:cubicBezTo>
                    <a:cubicBezTo>
                      <a:pt x="1086" y="12"/>
                      <a:pt x="1005" y="1"/>
                      <a:pt x="925"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9" name="Google Shape;2069;p19"/>
              <p:cNvSpPr/>
              <p:nvPr/>
            </p:nvSpPr>
            <p:spPr>
              <a:xfrm>
                <a:off x="5372918" y="1431614"/>
                <a:ext cx="419886" cy="422545"/>
              </a:xfrm>
              <a:custGeom>
                <a:rect b="b" l="l" r="r" t="t"/>
                <a:pathLst>
                  <a:path extrusionOk="0" h="13980" w="13892">
                    <a:moveTo>
                      <a:pt x="315" y="1"/>
                    </a:moveTo>
                    <a:cubicBezTo>
                      <a:pt x="153" y="1"/>
                      <a:pt x="1" y="121"/>
                      <a:pt x="82" y="303"/>
                    </a:cubicBezTo>
                    <a:cubicBezTo>
                      <a:pt x="2317" y="6441"/>
                      <a:pt x="7887" y="10511"/>
                      <a:pt x="13324" y="13646"/>
                    </a:cubicBezTo>
                    <a:lnTo>
                      <a:pt x="13891" y="13980"/>
                    </a:lnTo>
                    <a:lnTo>
                      <a:pt x="13891" y="12779"/>
                    </a:lnTo>
                    <a:cubicBezTo>
                      <a:pt x="11323" y="11445"/>
                      <a:pt x="8888" y="9877"/>
                      <a:pt x="6620" y="8076"/>
                    </a:cubicBezTo>
                    <a:cubicBezTo>
                      <a:pt x="4051" y="5941"/>
                      <a:pt x="1816" y="3305"/>
                      <a:pt x="582" y="170"/>
                    </a:cubicBezTo>
                    <a:cubicBezTo>
                      <a:pt x="529" y="52"/>
                      <a:pt x="420" y="1"/>
                      <a:pt x="315"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0" name="Google Shape;2070;p19"/>
              <p:cNvSpPr/>
              <p:nvPr/>
            </p:nvSpPr>
            <p:spPr>
              <a:xfrm>
                <a:off x="5430315" y="1240411"/>
                <a:ext cx="361491" cy="370770"/>
              </a:xfrm>
              <a:custGeom>
                <a:rect b="b" l="l" r="r" t="t"/>
                <a:pathLst>
                  <a:path extrusionOk="0" h="12267" w="11960">
                    <a:moveTo>
                      <a:pt x="1119" y="1"/>
                    </a:moveTo>
                    <a:cubicBezTo>
                      <a:pt x="519" y="1"/>
                      <a:pt x="0" y="716"/>
                      <a:pt x="451" y="1325"/>
                    </a:cubicBezTo>
                    <a:cubicBezTo>
                      <a:pt x="2319" y="3294"/>
                      <a:pt x="4320" y="5095"/>
                      <a:pt x="6489" y="6729"/>
                    </a:cubicBezTo>
                    <a:cubicBezTo>
                      <a:pt x="7122" y="7330"/>
                      <a:pt x="7789" y="7930"/>
                      <a:pt x="8423" y="8564"/>
                    </a:cubicBezTo>
                    <a:cubicBezTo>
                      <a:pt x="9624" y="9765"/>
                      <a:pt x="10825" y="10999"/>
                      <a:pt x="11959" y="12267"/>
                    </a:cubicBezTo>
                    <a:lnTo>
                      <a:pt x="11959" y="8330"/>
                    </a:lnTo>
                    <a:cubicBezTo>
                      <a:pt x="10992" y="7730"/>
                      <a:pt x="10058" y="7130"/>
                      <a:pt x="9124" y="6496"/>
                    </a:cubicBezTo>
                    <a:cubicBezTo>
                      <a:pt x="8056" y="5762"/>
                      <a:pt x="7022" y="4995"/>
                      <a:pt x="5988" y="4161"/>
                    </a:cubicBezTo>
                    <a:cubicBezTo>
                      <a:pt x="4554" y="2793"/>
                      <a:pt x="3086" y="1492"/>
                      <a:pt x="1585" y="158"/>
                    </a:cubicBezTo>
                    <a:cubicBezTo>
                      <a:pt x="1434" y="48"/>
                      <a:pt x="1274" y="1"/>
                      <a:pt x="1119"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1" name="Google Shape;2071;p19"/>
              <p:cNvSpPr/>
              <p:nvPr/>
            </p:nvSpPr>
            <p:spPr>
              <a:xfrm>
                <a:off x="5476469" y="1012817"/>
                <a:ext cx="315337" cy="271693"/>
              </a:xfrm>
              <a:custGeom>
                <a:rect b="b" l="l" r="r" t="t"/>
                <a:pathLst>
                  <a:path extrusionOk="0" h="8989" w="10433">
                    <a:moveTo>
                      <a:pt x="1041" y="1"/>
                    </a:moveTo>
                    <a:cubicBezTo>
                      <a:pt x="482" y="1"/>
                      <a:pt x="0" y="808"/>
                      <a:pt x="525" y="1250"/>
                    </a:cubicBezTo>
                    <a:cubicBezTo>
                      <a:pt x="2860" y="3218"/>
                      <a:pt x="5295" y="5019"/>
                      <a:pt x="7864" y="6687"/>
                    </a:cubicBezTo>
                    <a:cubicBezTo>
                      <a:pt x="8731" y="7421"/>
                      <a:pt x="9598" y="8188"/>
                      <a:pt x="10432" y="8989"/>
                    </a:cubicBezTo>
                    <a:lnTo>
                      <a:pt x="10432" y="6454"/>
                    </a:lnTo>
                    <a:lnTo>
                      <a:pt x="9898" y="6120"/>
                    </a:lnTo>
                    <a:cubicBezTo>
                      <a:pt x="9165" y="5687"/>
                      <a:pt x="8464" y="5220"/>
                      <a:pt x="7730" y="4753"/>
                    </a:cubicBezTo>
                    <a:cubicBezTo>
                      <a:pt x="5695" y="3118"/>
                      <a:pt x="3561" y="1584"/>
                      <a:pt x="1392" y="116"/>
                    </a:cubicBezTo>
                    <a:cubicBezTo>
                      <a:pt x="1277" y="35"/>
                      <a:pt x="1158" y="1"/>
                      <a:pt x="104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2072" name="Google Shape;2072;p19"/>
          <p:cNvSpPr txBox="1"/>
          <p:nvPr>
            <p:ph type="title"/>
          </p:nvPr>
        </p:nvSpPr>
        <p:spPr>
          <a:xfrm>
            <a:off x="720000" y="387600"/>
            <a:ext cx="7704000" cy="592200"/>
          </a:xfrm>
          <a:prstGeom prst="rect">
            <a:avLst/>
          </a:prstGeom>
          <a:noFill/>
        </p:spPr>
        <p:txBody>
          <a:bodyPr anchorCtr="0" anchor="t" bIns="91425" lIns="91425" spcFirstLastPara="1" rIns="91425" wrap="square" tIns="91425">
            <a:noAutofit/>
          </a:bodyPr>
          <a:lstStyle>
            <a:lvl1pPr lvl="0" rtl="0">
              <a:spcBef>
                <a:spcPts val="0"/>
              </a:spcBef>
              <a:spcAft>
                <a:spcPts val="0"/>
              </a:spcAft>
              <a:buClr>
                <a:schemeClr val="dk2"/>
              </a:buClr>
              <a:buSzPts val="3200"/>
              <a:buNone/>
              <a:defRPr sz="3200"/>
            </a:lvl1pPr>
            <a:lvl2pPr lvl="1" rtl="0" algn="ctr">
              <a:spcBef>
                <a:spcPts val="0"/>
              </a:spcBef>
              <a:spcAft>
                <a:spcPts val="0"/>
              </a:spcAft>
              <a:buClr>
                <a:schemeClr val="dk1"/>
              </a:buClr>
              <a:buSzPts val="3600"/>
              <a:buNone/>
              <a:defRPr sz="3600">
                <a:solidFill>
                  <a:schemeClr val="dk1"/>
                </a:solidFill>
              </a:defRPr>
            </a:lvl2pPr>
            <a:lvl3pPr lvl="2" rtl="0" algn="ctr">
              <a:spcBef>
                <a:spcPts val="0"/>
              </a:spcBef>
              <a:spcAft>
                <a:spcPts val="0"/>
              </a:spcAft>
              <a:buClr>
                <a:schemeClr val="dk1"/>
              </a:buClr>
              <a:buSzPts val="3600"/>
              <a:buNone/>
              <a:defRPr sz="3600">
                <a:solidFill>
                  <a:schemeClr val="dk1"/>
                </a:solidFill>
              </a:defRPr>
            </a:lvl3pPr>
            <a:lvl4pPr lvl="3" rtl="0" algn="ctr">
              <a:spcBef>
                <a:spcPts val="0"/>
              </a:spcBef>
              <a:spcAft>
                <a:spcPts val="0"/>
              </a:spcAft>
              <a:buClr>
                <a:schemeClr val="dk1"/>
              </a:buClr>
              <a:buSzPts val="3600"/>
              <a:buNone/>
              <a:defRPr sz="3600">
                <a:solidFill>
                  <a:schemeClr val="dk1"/>
                </a:solidFill>
              </a:defRPr>
            </a:lvl4pPr>
            <a:lvl5pPr lvl="4" rtl="0" algn="ctr">
              <a:spcBef>
                <a:spcPts val="0"/>
              </a:spcBef>
              <a:spcAft>
                <a:spcPts val="0"/>
              </a:spcAft>
              <a:buClr>
                <a:schemeClr val="dk1"/>
              </a:buClr>
              <a:buSzPts val="3600"/>
              <a:buNone/>
              <a:defRPr sz="3600">
                <a:solidFill>
                  <a:schemeClr val="dk1"/>
                </a:solidFill>
              </a:defRPr>
            </a:lvl5pPr>
            <a:lvl6pPr lvl="5" rtl="0" algn="ctr">
              <a:spcBef>
                <a:spcPts val="0"/>
              </a:spcBef>
              <a:spcAft>
                <a:spcPts val="0"/>
              </a:spcAft>
              <a:buClr>
                <a:schemeClr val="dk1"/>
              </a:buClr>
              <a:buSzPts val="3600"/>
              <a:buNone/>
              <a:defRPr sz="3600">
                <a:solidFill>
                  <a:schemeClr val="dk1"/>
                </a:solidFill>
              </a:defRPr>
            </a:lvl6pPr>
            <a:lvl7pPr lvl="6" rtl="0" algn="ctr">
              <a:spcBef>
                <a:spcPts val="0"/>
              </a:spcBef>
              <a:spcAft>
                <a:spcPts val="0"/>
              </a:spcAft>
              <a:buClr>
                <a:schemeClr val="dk1"/>
              </a:buClr>
              <a:buSzPts val="3600"/>
              <a:buNone/>
              <a:defRPr sz="3600">
                <a:solidFill>
                  <a:schemeClr val="dk1"/>
                </a:solidFill>
              </a:defRPr>
            </a:lvl7pPr>
            <a:lvl8pPr lvl="7" rtl="0" algn="ctr">
              <a:spcBef>
                <a:spcPts val="0"/>
              </a:spcBef>
              <a:spcAft>
                <a:spcPts val="0"/>
              </a:spcAft>
              <a:buClr>
                <a:schemeClr val="dk1"/>
              </a:buClr>
              <a:buSzPts val="3600"/>
              <a:buNone/>
              <a:defRPr sz="3600">
                <a:solidFill>
                  <a:schemeClr val="dk1"/>
                </a:solidFill>
              </a:defRPr>
            </a:lvl8pPr>
            <a:lvl9pPr lvl="8" rtl="0" algn="ctr">
              <a:spcBef>
                <a:spcPts val="0"/>
              </a:spcBef>
              <a:spcAft>
                <a:spcPts val="0"/>
              </a:spcAft>
              <a:buClr>
                <a:schemeClr val="dk1"/>
              </a:buClr>
              <a:buSzPts val="3600"/>
              <a:buNone/>
              <a:defRPr sz="3600">
                <a:solidFill>
                  <a:schemeClr val="dk1"/>
                </a:solidFill>
              </a:defRPr>
            </a:lvl9pPr>
          </a:lstStyle>
          <a:p/>
        </p:txBody>
      </p:sp>
      <p:sp>
        <p:nvSpPr>
          <p:cNvPr id="2073" name="Google Shape;2073;p19"/>
          <p:cNvSpPr txBox="1"/>
          <p:nvPr>
            <p:ph idx="1" type="body"/>
          </p:nvPr>
        </p:nvSpPr>
        <p:spPr>
          <a:xfrm>
            <a:off x="722375" y="1401575"/>
            <a:ext cx="7594500" cy="30549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1">
  <p:cSld name="CUSTOM_10_1_1">
    <p:spTree>
      <p:nvGrpSpPr>
        <p:cNvPr id="2074" name="Shape 2074"/>
        <p:cNvGrpSpPr/>
        <p:nvPr/>
      </p:nvGrpSpPr>
      <p:grpSpPr>
        <a:xfrm>
          <a:off x="0" y="0"/>
          <a:ext cx="0" cy="0"/>
          <a:chOff x="0" y="0"/>
          <a:chExt cx="0" cy="0"/>
        </a:xfrm>
      </p:grpSpPr>
      <p:grpSp>
        <p:nvGrpSpPr>
          <p:cNvPr id="2075" name="Google Shape;2075;p20"/>
          <p:cNvGrpSpPr/>
          <p:nvPr/>
        </p:nvGrpSpPr>
        <p:grpSpPr>
          <a:xfrm>
            <a:off x="8076366" y="215891"/>
            <a:ext cx="1067625" cy="3749628"/>
            <a:chOff x="8076366" y="215891"/>
            <a:chExt cx="1067625" cy="3749628"/>
          </a:xfrm>
        </p:grpSpPr>
        <p:sp>
          <p:nvSpPr>
            <p:cNvPr id="2076" name="Google Shape;2076;p20"/>
            <p:cNvSpPr/>
            <p:nvPr/>
          </p:nvSpPr>
          <p:spPr>
            <a:xfrm>
              <a:off x="8743676" y="2418900"/>
              <a:ext cx="400315" cy="1546620"/>
            </a:xfrm>
            <a:custGeom>
              <a:rect b="b" l="l" r="r" t="t"/>
              <a:pathLst>
                <a:path extrusionOk="0" h="53185" w="13766">
                  <a:moveTo>
                    <a:pt x="13766" y="1"/>
                  </a:moveTo>
                  <a:cubicBezTo>
                    <a:pt x="12969" y="683"/>
                    <a:pt x="12116" y="1366"/>
                    <a:pt x="11320" y="2162"/>
                  </a:cubicBezTo>
                  <a:cubicBezTo>
                    <a:pt x="6656" y="6542"/>
                    <a:pt x="3300" y="12230"/>
                    <a:pt x="1764" y="18487"/>
                  </a:cubicBezTo>
                  <a:cubicBezTo>
                    <a:pt x="0" y="25825"/>
                    <a:pt x="1650" y="33560"/>
                    <a:pt x="4608" y="40500"/>
                  </a:cubicBezTo>
                  <a:cubicBezTo>
                    <a:pt x="5973" y="43970"/>
                    <a:pt x="7907" y="47212"/>
                    <a:pt x="10353" y="50056"/>
                  </a:cubicBezTo>
                  <a:cubicBezTo>
                    <a:pt x="11377" y="51194"/>
                    <a:pt x="12514" y="52217"/>
                    <a:pt x="13766" y="53184"/>
                  </a:cubicBezTo>
                  <a:lnTo>
                    <a:pt x="1376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077" name="Google Shape;2077;p20"/>
            <p:cNvGrpSpPr/>
            <p:nvPr/>
          </p:nvGrpSpPr>
          <p:grpSpPr>
            <a:xfrm>
              <a:off x="8076366" y="215891"/>
              <a:ext cx="936984" cy="2053069"/>
              <a:chOff x="4905616" y="2335791"/>
              <a:chExt cx="936984" cy="2053069"/>
            </a:xfrm>
          </p:grpSpPr>
          <p:sp>
            <p:nvSpPr>
              <p:cNvPr id="2078" name="Google Shape;2078;p20"/>
              <p:cNvSpPr/>
              <p:nvPr/>
            </p:nvSpPr>
            <p:spPr>
              <a:xfrm rot="10800000">
                <a:off x="5426547" y="4153483"/>
                <a:ext cx="274811" cy="235377"/>
              </a:xfrm>
              <a:custGeom>
                <a:rect b="b" l="l" r="r" t="t"/>
                <a:pathLst>
                  <a:path extrusionOk="0" h="9574" w="11178">
                    <a:moveTo>
                      <a:pt x="7400" y="1933"/>
                    </a:moveTo>
                    <a:cubicBezTo>
                      <a:pt x="7834" y="2056"/>
                      <a:pt x="8261" y="2335"/>
                      <a:pt x="8533" y="2770"/>
                    </a:cubicBezTo>
                    <a:cubicBezTo>
                      <a:pt x="8590" y="2883"/>
                      <a:pt x="8647" y="3054"/>
                      <a:pt x="8760" y="3168"/>
                    </a:cubicBezTo>
                    <a:lnTo>
                      <a:pt x="8817" y="3395"/>
                    </a:lnTo>
                    <a:cubicBezTo>
                      <a:pt x="8874" y="3566"/>
                      <a:pt x="8931" y="3680"/>
                      <a:pt x="8931" y="3850"/>
                    </a:cubicBezTo>
                    <a:cubicBezTo>
                      <a:pt x="8931" y="3850"/>
                      <a:pt x="8965" y="4019"/>
                      <a:pt x="8954" y="4019"/>
                    </a:cubicBezTo>
                    <a:cubicBezTo>
                      <a:pt x="8951" y="4019"/>
                      <a:pt x="8944" y="4004"/>
                      <a:pt x="8931" y="3964"/>
                    </a:cubicBezTo>
                    <a:lnTo>
                      <a:pt x="8931" y="4249"/>
                    </a:lnTo>
                    <a:lnTo>
                      <a:pt x="8931" y="4419"/>
                    </a:lnTo>
                    <a:lnTo>
                      <a:pt x="8931" y="4590"/>
                    </a:lnTo>
                    <a:cubicBezTo>
                      <a:pt x="8931" y="4631"/>
                      <a:pt x="8931" y="4685"/>
                      <a:pt x="8931" y="4704"/>
                    </a:cubicBezTo>
                    <a:cubicBezTo>
                      <a:pt x="8874" y="4817"/>
                      <a:pt x="8874" y="4874"/>
                      <a:pt x="8874" y="4931"/>
                    </a:cubicBezTo>
                    <a:cubicBezTo>
                      <a:pt x="8874" y="4988"/>
                      <a:pt x="8817" y="5102"/>
                      <a:pt x="8760" y="5216"/>
                    </a:cubicBezTo>
                    <a:lnTo>
                      <a:pt x="8760" y="5272"/>
                    </a:lnTo>
                    <a:cubicBezTo>
                      <a:pt x="8647" y="5443"/>
                      <a:pt x="8590" y="5557"/>
                      <a:pt x="8476" y="5727"/>
                    </a:cubicBezTo>
                    <a:cubicBezTo>
                      <a:pt x="8451" y="5765"/>
                      <a:pt x="8445" y="5778"/>
                      <a:pt x="8449" y="5778"/>
                    </a:cubicBezTo>
                    <a:cubicBezTo>
                      <a:pt x="8457" y="5778"/>
                      <a:pt x="8507" y="5723"/>
                      <a:pt x="8510" y="5723"/>
                    </a:cubicBezTo>
                    <a:lnTo>
                      <a:pt x="8510" y="5723"/>
                    </a:lnTo>
                    <a:cubicBezTo>
                      <a:pt x="8512" y="5723"/>
                      <a:pt x="8492" y="5750"/>
                      <a:pt x="8419" y="5841"/>
                    </a:cubicBezTo>
                    <a:lnTo>
                      <a:pt x="8249" y="5955"/>
                    </a:lnTo>
                    <a:cubicBezTo>
                      <a:pt x="8135" y="6126"/>
                      <a:pt x="8021" y="6239"/>
                      <a:pt x="7850" y="6353"/>
                    </a:cubicBezTo>
                    <a:lnTo>
                      <a:pt x="7566" y="6524"/>
                    </a:lnTo>
                    <a:cubicBezTo>
                      <a:pt x="7452" y="6638"/>
                      <a:pt x="7282" y="6694"/>
                      <a:pt x="7111" y="6808"/>
                    </a:cubicBezTo>
                    <a:cubicBezTo>
                      <a:pt x="7087" y="6823"/>
                      <a:pt x="7068" y="6834"/>
                      <a:pt x="7054" y="6843"/>
                    </a:cubicBezTo>
                    <a:lnTo>
                      <a:pt x="7054" y="6843"/>
                    </a:lnTo>
                    <a:cubicBezTo>
                      <a:pt x="7040" y="6848"/>
                      <a:pt x="7021" y="6856"/>
                      <a:pt x="6997" y="6865"/>
                    </a:cubicBezTo>
                    <a:lnTo>
                      <a:pt x="6770" y="6922"/>
                    </a:lnTo>
                    <a:cubicBezTo>
                      <a:pt x="6599" y="6979"/>
                      <a:pt x="6428" y="7036"/>
                      <a:pt x="6258" y="7093"/>
                    </a:cubicBezTo>
                    <a:lnTo>
                      <a:pt x="6030" y="7093"/>
                    </a:lnTo>
                    <a:cubicBezTo>
                      <a:pt x="6027" y="7094"/>
                      <a:pt x="6024" y="7095"/>
                      <a:pt x="6021" y="7096"/>
                    </a:cubicBezTo>
                    <a:lnTo>
                      <a:pt x="6021" y="7096"/>
                    </a:lnTo>
                    <a:cubicBezTo>
                      <a:pt x="6011" y="7094"/>
                      <a:pt x="5996" y="7093"/>
                      <a:pt x="5973" y="7093"/>
                    </a:cubicBezTo>
                    <a:lnTo>
                      <a:pt x="5006" y="7093"/>
                    </a:lnTo>
                    <a:cubicBezTo>
                      <a:pt x="4836" y="7093"/>
                      <a:pt x="4665" y="7036"/>
                      <a:pt x="4494" y="6979"/>
                    </a:cubicBezTo>
                    <a:cubicBezTo>
                      <a:pt x="4437" y="6979"/>
                      <a:pt x="4324" y="6922"/>
                      <a:pt x="4210" y="6922"/>
                    </a:cubicBezTo>
                    <a:lnTo>
                      <a:pt x="3926" y="6751"/>
                    </a:lnTo>
                    <a:cubicBezTo>
                      <a:pt x="3926" y="6751"/>
                      <a:pt x="3817" y="6665"/>
                      <a:pt x="3774" y="6638"/>
                    </a:cubicBezTo>
                    <a:lnTo>
                      <a:pt x="3774" y="6638"/>
                    </a:lnTo>
                    <a:lnTo>
                      <a:pt x="3698" y="6524"/>
                    </a:lnTo>
                    <a:cubicBezTo>
                      <a:pt x="3698" y="6524"/>
                      <a:pt x="3627" y="6453"/>
                      <a:pt x="3584" y="6410"/>
                    </a:cubicBezTo>
                    <a:lnTo>
                      <a:pt x="3584" y="6410"/>
                    </a:lnTo>
                    <a:cubicBezTo>
                      <a:pt x="3594" y="6429"/>
                      <a:pt x="3597" y="6437"/>
                      <a:pt x="3596" y="6437"/>
                    </a:cubicBezTo>
                    <a:cubicBezTo>
                      <a:pt x="3589" y="6437"/>
                      <a:pt x="3471" y="6239"/>
                      <a:pt x="3471" y="6239"/>
                    </a:cubicBezTo>
                    <a:lnTo>
                      <a:pt x="3406" y="6142"/>
                    </a:lnTo>
                    <a:lnTo>
                      <a:pt x="3406" y="6142"/>
                    </a:lnTo>
                    <a:cubicBezTo>
                      <a:pt x="3397" y="6102"/>
                      <a:pt x="3357" y="5989"/>
                      <a:pt x="3357" y="5955"/>
                    </a:cubicBezTo>
                    <a:cubicBezTo>
                      <a:pt x="3357" y="5898"/>
                      <a:pt x="3357" y="5784"/>
                      <a:pt x="3300" y="5727"/>
                    </a:cubicBezTo>
                    <a:cubicBezTo>
                      <a:pt x="3278" y="5642"/>
                      <a:pt x="3273" y="5612"/>
                      <a:pt x="3275" y="5612"/>
                    </a:cubicBezTo>
                    <a:lnTo>
                      <a:pt x="3275" y="5612"/>
                    </a:lnTo>
                    <a:cubicBezTo>
                      <a:pt x="3278" y="5612"/>
                      <a:pt x="3300" y="5692"/>
                      <a:pt x="3300" y="5727"/>
                    </a:cubicBezTo>
                    <a:cubicBezTo>
                      <a:pt x="3300" y="5614"/>
                      <a:pt x="3300" y="5443"/>
                      <a:pt x="3300" y="5329"/>
                    </a:cubicBezTo>
                    <a:cubicBezTo>
                      <a:pt x="3300" y="5216"/>
                      <a:pt x="3300" y="5102"/>
                      <a:pt x="3300" y="5045"/>
                    </a:cubicBezTo>
                    <a:cubicBezTo>
                      <a:pt x="3357" y="4817"/>
                      <a:pt x="3357" y="4647"/>
                      <a:pt x="3414" y="4476"/>
                    </a:cubicBezTo>
                    <a:cubicBezTo>
                      <a:pt x="3471" y="4362"/>
                      <a:pt x="3527" y="4249"/>
                      <a:pt x="3584" y="4135"/>
                    </a:cubicBezTo>
                    <a:lnTo>
                      <a:pt x="3698" y="3964"/>
                    </a:lnTo>
                    <a:cubicBezTo>
                      <a:pt x="3698" y="3922"/>
                      <a:pt x="3821" y="3788"/>
                      <a:pt x="3841" y="3788"/>
                    </a:cubicBezTo>
                    <a:cubicBezTo>
                      <a:pt x="3848" y="3788"/>
                      <a:pt x="3842" y="3805"/>
                      <a:pt x="3812" y="3850"/>
                    </a:cubicBezTo>
                    <a:cubicBezTo>
                      <a:pt x="4096" y="3452"/>
                      <a:pt x="4381" y="3168"/>
                      <a:pt x="4722" y="2883"/>
                    </a:cubicBezTo>
                    <a:lnTo>
                      <a:pt x="4722" y="2883"/>
                    </a:lnTo>
                    <a:cubicBezTo>
                      <a:pt x="4677" y="2928"/>
                      <a:pt x="4663" y="2946"/>
                      <a:pt x="4668" y="2946"/>
                    </a:cubicBezTo>
                    <a:cubicBezTo>
                      <a:pt x="4682" y="2946"/>
                      <a:pt x="4836" y="2811"/>
                      <a:pt x="4836" y="2770"/>
                    </a:cubicBezTo>
                    <a:lnTo>
                      <a:pt x="5177" y="2599"/>
                    </a:lnTo>
                    <a:cubicBezTo>
                      <a:pt x="5348" y="2542"/>
                      <a:pt x="5518" y="2485"/>
                      <a:pt x="5689" y="2428"/>
                    </a:cubicBezTo>
                    <a:cubicBezTo>
                      <a:pt x="6190" y="2094"/>
                      <a:pt x="6783" y="1944"/>
                      <a:pt x="7400" y="1933"/>
                    </a:cubicBezTo>
                    <a:close/>
                    <a:moveTo>
                      <a:pt x="6524" y="1"/>
                    </a:moveTo>
                    <a:cubicBezTo>
                      <a:pt x="6111" y="1"/>
                      <a:pt x="5697" y="52"/>
                      <a:pt x="5291" y="153"/>
                    </a:cubicBezTo>
                    <a:cubicBezTo>
                      <a:pt x="4210" y="438"/>
                      <a:pt x="3186" y="1006"/>
                      <a:pt x="2333" y="1746"/>
                    </a:cubicBezTo>
                    <a:cubicBezTo>
                      <a:pt x="513" y="3282"/>
                      <a:pt x="1" y="6126"/>
                      <a:pt x="1593" y="8060"/>
                    </a:cubicBezTo>
                    <a:cubicBezTo>
                      <a:pt x="2475" y="9125"/>
                      <a:pt x="3856" y="9574"/>
                      <a:pt x="5228" y="9574"/>
                    </a:cubicBezTo>
                    <a:cubicBezTo>
                      <a:pt x="5981" y="9574"/>
                      <a:pt x="6731" y="9439"/>
                      <a:pt x="7395" y="9197"/>
                    </a:cubicBezTo>
                    <a:cubicBezTo>
                      <a:pt x="9386" y="8572"/>
                      <a:pt x="10808" y="6808"/>
                      <a:pt x="11036" y="4760"/>
                    </a:cubicBezTo>
                    <a:cubicBezTo>
                      <a:pt x="11178" y="3101"/>
                      <a:pt x="10253" y="1322"/>
                      <a:pt x="8755" y="579"/>
                    </a:cubicBezTo>
                    <a:lnTo>
                      <a:pt x="8755" y="579"/>
                    </a:lnTo>
                    <a:cubicBezTo>
                      <a:pt x="8738" y="569"/>
                      <a:pt x="8721" y="560"/>
                      <a:pt x="8704" y="551"/>
                    </a:cubicBezTo>
                    <a:lnTo>
                      <a:pt x="8704" y="494"/>
                    </a:lnTo>
                    <a:cubicBezTo>
                      <a:pt x="8009" y="165"/>
                      <a:pt x="7267" y="1"/>
                      <a:pt x="6524"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9" name="Google Shape;2079;p20"/>
              <p:cNvSpPr/>
              <p:nvPr/>
            </p:nvSpPr>
            <p:spPr>
              <a:xfrm rot="10800000">
                <a:off x="5467801" y="3843417"/>
                <a:ext cx="260109" cy="249316"/>
              </a:xfrm>
              <a:custGeom>
                <a:rect b="b" l="l" r="r" t="t"/>
                <a:pathLst>
                  <a:path extrusionOk="0" h="10141" w="10580">
                    <a:moveTo>
                      <a:pt x="6043" y="1692"/>
                    </a:moveTo>
                    <a:cubicBezTo>
                      <a:pt x="6526" y="1692"/>
                      <a:pt x="7003" y="1776"/>
                      <a:pt x="7449" y="1944"/>
                    </a:cubicBezTo>
                    <a:lnTo>
                      <a:pt x="7449" y="1944"/>
                    </a:lnTo>
                    <a:cubicBezTo>
                      <a:pt x="7448" y="2112"/>
                      <a:pt x="7486" y="2284"/>
                      <a:pt x="7565" y="2442"/>
                    </a:cubicBezTo>
                    <a:cubicBezTo>
                      <a:pt x="7679" y="2613"/>
                      <a:pt x="7736" y="2783"/>
                      <a:pt x="7850" y="2897"/>
                    </a:cubicBezTo>
                    <a:cubicBezTo>
                      <a:pt x="7906" y="3068"/>
                      <a:pt x="7906" y="3068"/>
                      <a:pt x="7963" y="3125"/>
                    </a:cubicBezTo>
                    <a:cubicBezTo>
                      <a:pt x="7963" y="3203"/>
                      <a:pt x="8018" y="3336"/>
                      <a:pt x="8014" y="3336"/>
                    </a:cubicBezTo>
                    <a:cubicBezTo>
                      <a:pt x="8012" y="3336"/>
                      <a:pt x="7999" y="3309"/>
                      <a:pt x="7963" y="3238"/>
                    </a:cubicBezTo>
                    <a:lnTo>
                      <a:pt x="7963" y="3238"/>
                    </a:lnTo>
                    <a:cubicBezTo>
                      <a:pt x="8020" y="3409"/>
                      <a:pt x="8077" y="3523"/>
                      <a:pt x="8134" y="3694"/>
                    </a:cubicBezTo>
                    <a:cubicBezTo>
                      <a:pt x="8134" y="3750"/>
                      <a:pt x="8191" y="3864"/>
                      <a:pt x="8191" y="3921"/>
                    </a:cubicBezTo>
                    <a:cubicBezTo>
                      <a:pt x="8191" y="3964"/>
                      <a:pt x="8223" y="4169"/>
                      <a:pt x="8215" y="4169"/>
                    </a:cubicBezTo>
                    <a:cubicBezTo>
                      <a:pt x="8212" y="4169"/>
                      <a:pt x="8205" y="4147"/>
                      <a:pt x="8191" y="4092"/>
                    </a:cubicBezTo>
                    <a:cubicBezTo>
                      <a:pt x="8191" y="4376"/>
                      <a:pt x="8191" y="4717"/>
                      <a:pt x="8191" y="5059"/>
                    </a:cubicBezTo>
                    <a:lnTo>
                      <a:pt x="8191" y="5172"/>
                    </a:lnTo>
                    <a:cubicBezTo>
                      <a:pt x="8191" y="5229"/>
                      <a:pt x="8191" y="5286"/>
                      <a:pt x="8134" y="5400"/>
                    </a:cubicBezTo>
                    <a:cubicBezTo>
                      <a:pt x="8077" y="5571"/>
                      <a:pt x="8020" y="5741"/>
                      <a:pt x="7963" y="5969"/>
                    </a:cubicBezTo>
                    <a:cubicBezTo>
                      <a:pt x="7906" y="6026"/>
                      <a:pt x="7850" y="6139"/>
                      <a:pt x="7850" y="6196"/>
                    </a:cubicBezTo>
                    <a:cubicBezTo>
                      <a:pt x="7736" y="6367"/>
                      <a:pt x="7679" y="6481"/>
                      <a:pt x="7565" y="6594"/>
                    </a:cubicBezTo>
                    <a:lnTo>
                      <a:pt x="7395" y="6822"/>
                    </a:lnTo>
                    <a:lnTo>
                      <a:pt x="7167" y="6993"/>
                    </a:lnTo>
                    <a:cubicBezTo>
                      <a:pt x="7220" y="6957"/>
                      <a:pt x="7240" y="6944"/>
                      <a:pt x="7241" y="6944"/>
                    </a:cubicBezTo>
                    <a:lnTo>
                      <a:pt x="7241" y="6944"/>
                    </a:lnTo>
                    <a:cubicBezTo>
                      <a:pt x="7243" y="6944"/>
                      <a:pt x="7149" y="7010"/>
                      <a:pt x="7110" y="7050"/>
                    </a:cubicBezTo>
                    <a:cubicBezTo>
                      <a:pt x="6996" y="7106"/>
                      <a:pt x="6826" y="7220"/>
                      <a:pt x="6655" y="7277"/>
                    </a:cubicBezTo>
                    <a:lnTo>
                      <a:pt x="6441" y="7438"/>
                    </a:lnTo>
                    <a:lnTo>
                      <a:pt x="6441" y="7438"/>
                    </a:lnTo>
                    <a:cubicBezTo>
                      <a:pt x="6445" y="7436"/>
                      <a:pt x="6447" y="7436"/>
                      <a:pt x="6448" y="7436"/>
                    </a:cubicBezTo>
                    <a:lnTo>
                      <a:pt x="6448" y="7436"/>
                    </a:lnTo>
                    <a:cubicBezTo>
                      <a:pt x="6450" y="7436"/>
                      <a:pt x="6445" y="7439"/>
                      <a:pt x="6428" y="7448"/>
                    </a:cubicBezTo>
                    <a:lnTo>
                      <a:pt x="6441" y="7438"/>
                    </a:lnTo>
                    <a:lnTo>
                      <a:pt x="6441" y="7438"/>
                    </a:lnTo>
                    <a:cubicBezTo>
                      <a:pt x="6425" y="7443"/>
                      <a:pt x="6391" y="7457"/>
                      <a:pt x="6364" y="7469"/>
                    </a:cubicBezTo>
                    <a:lnTo>
                      <a:pt x="6364" y="7469"/>
                    </a:lnTo>
                    <a:cubicBezTo>
                      <a:pt x="6385" y="7462"/>
                      <a:pt x="6406" y="7455"/>
                      <a:pt x="6428" y="7448"/>
                    </a:cubicBezTo>
                    <a:lnTo>
                      <a:pt x="6428" y="7448"/>
                    </a:lnTo>
                    <a:cubicBezTo>
                      <a:pt x="6353" y="7477"/>
                      <a:pt x="6325" y="7488"/>
                      <a:pt x="6323" y="7488"/>
                    </a:cubicBezTo>
                    <a:cubicBezTo>
                      <a:pt x="6321" y="7488"/>
                      <a:pt x="6340" y="7479"/>
                      <a:pt x="6364" y="7469"/>
                    </a:cubicBezTo>
                    <a:lnTo>
                      <a:pt x="6364" y="7469"/>
                    </a:lnTo>
                    <a:cubicBezTo>
                      <a:pt x="6214" y="7519"/>
                      <a:pt x="6065" y="7569"/>
                      <a:pt x="5916" y="7618"/>
                    </a:cubicBezTo>
                    <a:lnTo>
                      <a:pt x="5517" y="7618"/>
                    </a:lnTo>
                    <a:cubicBezTo>
                      <a:pt x="5347" y="7647"/>
                      <a:pt x="5176" y="7661"/>
                      <a:pt x="5006" y="7661"/>
                    </a:cubicBezTo>
                    <a:cubicBezTo>
                      <a:pt x="4835" y="7661"/>
                      <a:pt x="4664" y="7647"/>
                      <a:pt x="4494" y="7618"/>
                    </a:cubicBezTo>
                    <a:cubicBezTo>
                      <a:pt x="4778" y="7618"/>
                      <a:pt x="4323" y="7618"/>
                      <a:pt x="4266" y="7561"/>
                    </a:cubicBezTo>
                    <a:cubicBezTo>
                      <a:pt x="4039" y="7505"/>
                      <a:pt x="3868" y="7448"/>
                      <a:pt x="3697" y="7391"/>
                    </a:cubicBezTo>
                    <a:lnTo>
                      <a:pt x="3697" y="7391"/>
                    </a:lnTo>
                    <a:cubicBezTo>
                      <a:pt x="3768" y="7426"/>
                      <a:pt x="3789" y="7439"/>
                      <a:pt x="3783" y="7439"/>
                    </a:cubicBezTo>
                    <a:cubicBezTo>
                      <a:pt x="3770" y="7439"/>
                      <a:pt x="3623" y="7373"/>
                      <a:pt x="3584" y="7334"/>
                    </a:cubicBezTo>
                    <a:lnTo>
                      <a:pt x="3413" y="7220"/>
                    </a:lnTo>
                    <a:lnTo>
                      <a:pt x="3185" y="7106"/>
                    </a:lnTo>
                    <a:cubicBezTo>
                      <a:pt x="3127" y="7062"/>
                      <a:pt x="3110" y="7049"/>
                      <a:pt x="3112" y="7049"/>
                    </a:cubicBezTo>
                    <a:lnTo>
                      <a:pt x="3112" y="7049"/>
                    </a:lnTo>
                    <a:cubicBezTo>
                      <a:pt x="3115" y="7049"/>
                      <a:pt x="3171" y="7085"/>
                      <a:pt x="3178" y="7085"/>
                    </a:cubicBezTo>
                    <a:cubicBezTo>
                      <a:pt x="3183" y="7085"/>
                      <a:pt x="3162" y="7065"/>
                      <a:pt x="3072" y="6993"/>
                    </a:cubicBezTo>
                    <a:lnTo>
                      <a:pt x="2901" y="6822"/>
                    </a:lnTo>
                    <a:cubicBezTo>
                      <a:pt x="2901" y="6822"/>
                      <a:pt x="2830" y="6751"/>
                      <a:pt x="2787" y="6708"/>
                    </a:cubicBezTo>
                    <a:cubicBezTo>
                      <a:pt x="2730" y="6651"/>
                      <a:pt x="2673" y="6594"/>
                      <a:pt x="2617" y="6481"/>
                    </a:cubicBezTo>
                    <a:cubicBezTo>
                      <a:pt x="2617" y="6424"/>
                      <a:pt x="2560" y="6367"/>
                      <a:pt x="2560" y="6367"/>
                    </a:cubicBezTo>
                    <a:lnTo>
                      <a:pt x="2560" y="6310"/>
                    </a:lnTo>
                    <a:cubicBezTo>
                      <a:pt x="2275" y="4945"/>
                      <a:pt x="2673" y="3523"/>
                      <a:pt x="3754" y="2613"/>
                    </a:cubicBezTo>
                    <a:cubicBezTo>
                      <a:pt x="3982" y="2385"/>
                      <a:pt x="4323" y="2158"/>
                      <a:pt x="4664" y="1987"/>
                    </a:cubicBezTo>
                    <a:lnTo>
                      <a:pt x="4664" y="1987"/>
                    </a:lnTo>
                    <a:cubicBezTo>
                      <a:pt x="4641" y="1998"/>
                      <a:pt x="4635" y="2003"/>
                      <a:pt x="4638" y="2003"/>
                    </a:cubicBezTo>
                    <a:cubicBezTo>
                      <a:pt x="4653" y="2003"/>
                      <a:pt x="4835" y="1930"/>
                      <a:pt x="4835" y="1930"/>
                    </a:cubicBezTo>
                    <a:lnTo>
                      <a:pt x="5119" y="1816"/>
                    </a:lnTo>
                    <a:cubicBezTo>
                      <a:pt x="5347" y="1760"/>
                      <a:pt x="5574" y="1760"/>
                      <a:pt x="5745" y="1703"/>
                    </a:cubicBezTo>
                    <a:cubicBezTo>
                      <a:pt x="5845" y="1696"/>
                      <a:pt x="5944" y="1692"/>
                      <a:pt x="6043" y="1692"/>
                    </a:cubicBezTo>
                    <a:close/>
                    <a:moveTo>
                      <a:pt x="5438" y="1"/>
                    </a:moveTo>
                    <a:cubicBezTo>
                      <a:pt x="4580" y="1"/>
                      <a:pt x="3724" y="224"/>
                      <a:pt x="2958" y="679"/>
                    </a:cubicBezTo>
                    <a:cubicBezTo>
                      <a:pt x="1081" y="1816"/>
                      <a:pt x="0" y="3864"/>
                      <a:pt x="114" y="6026"/>
                    </a:cubicBezTo>
                    <a:cubicBezTo>
                      <a:pt x="228" y="7277"/>
                      <a:pt x="910" y="8415"/>
                      <a:pt x="1934" y="9097"/>
                    </a:cubicBezTo>
                    <a:cubicBezTo>
                      <a:pt x="2730" y="9723"/>
                      <a:pt x="3754" y="10064"/>
                      <a:pt x="4778" y="10121"/>
                    </a:cubicBezTo>
                    <a:cubicBezTo>
                      <a:pt x="4933" y="10134"/>
                      <a:pt x="5087" y="10140"/>
                      <a:pt x="5241" y="10140"/>
                    </a:cubicBezTo>
                    <a:cubicBezTo>
                      <a:pt x="7114" y="10140"/>
                      <a:pt x="8842" y="9187"/>
                      <a:pt x="9840" y="7505"/>
                    </a:cubicBezTo>
                    <a:cubicBezTo>
                      <a:pt x="10352" y="6538"/>
                      <a:pt x="10580" y="5457"/>
                      <a:pt x="10523" y="4376"/>
                    </a:cubicBezTo>
                    <a:cubicBezTo>
                      <a:pt x="10523" y="3182"/>
                      <a:pt x="10011" y="2044"/>
                      <a:pt x="9158" y="1191"/>
                    </a:cubicBezTo>
                    <a:cubicBezTo>
                      <a:pt x="8973" y="1006"/>
                      <a:pt x="8722" y="905"/>
                      <a:pt x="8467" y="905"/>
                    </a:cubicBezTo>
                    <a:cubicBezTo>
                      <a:pt x="8421" y="905"/>
                      <a:pt x="8375" y="908"/>
                      <a:pt x="8330" y="914"/>
                    </a:cubicBezTo>
                    <a:lnTo>
                      <a:pt x="8330" y="914"/>
                    </a:lnTo>
                    <a:cubicBezTo>
                      <a:pt x="7460" y="310"/>
                      <a:pt x="6448" y="1"/>
                      <a:pt x="5438"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0" name="Google Shape;2080;p20"/>
              <p:cNvSpPr/>
              <p:nvPr/>
            </p:nvSpPr>
            <p:spPr>
              <a:xfrm rot="10800000">
                <a:off x="5433529" y="3443985"/>
                <a:ext cx="313975" cy="284522"/>
              </a:xfrm>
              <a:custGeom>
                <a:rect b="b" l="l" r="r" t="t"/>
                <a:pathLst>
                  <a:path extrusionOk="0" h="11573" w="12771">
                    <a:moveTo>
                      <a:pt x="6706" y="1925"/>
                    </a:moveTo>
                    <a:cubicBezTo>
                      <a:pt x="7034" y="1925"/>
                      <a:pt x="7365" y="1963"/>
                      <a:pt x="7692" y="2040"/>
                    </a:cubicBezTo>
                    <a:lnTo>
                      <a:pt x="7692" y="2040"/>
                    </a:lnTo>
                    <a:cubicBezTo>
                      <a:pt x="7747" y="2319"/>
                      <a:pt x="7922" y="2578"/>
                      <a:pt x="8192" y="2758"/>
                    </a:cubicBezTo>
                    <a:cubicBezTo>
                      <a:pt x="8362" y="2814"/>
                      <a:pt x="8533" y="2928"/>
                      <a:pt x="8703" y="3042"/>
                    </a:cubicBezTo>
                    <a:cubicBezTo>
                      <a:pt x="8669" y="3019"/>
                      <a:pt x="8653" y="3010"/>
                      <a:pt x="8650" y="3010"/>
                    </a:cubicBezTo>
                    <a:cubicBezTo>
                      <a:pt x="8635" y="3010"/>
                      <a:pt x="8817" y="3156"/>
                      <a:pt x="8817" y="3156"/>
                    </a:cubicBezTo>
                    <a:lnTo>
                      <a:pt x="8988" y="3326"/>
                    </a:lnTo>
                    <a:cubicBezTo>
                      <a:pt x="9045" y="3383"/>
                      <a:pt x="9159" y="3497"/>
                      <a:pt x="9215" y="3554"/>
                    </a:cubicBezTo>
                    <a:lnTo>
                      <a:pt x="9215" y="3611"/>
                    </a:lnTo>
                    <a:cubicBezTo>
                      <a:pt x="9329" y="3781"/>
                      <a:pt x="9443" y="4009"/>
                      <a:pt x="9557" y="4180"/>
                    </a:cubicBezTo>
                    <a:cubicBezTo>
                      <a:pt x="9563" y="4192"/>
                      <a:pt x="9568" y="4202"/>
                      <a:pt x="9573" y="4211"/>
                    </a:cubicBezTo>
                    <a:lnTo>
                      <a:pt x="9573" y="4211"/>
                    </a:lnTo>
                    <a:cubicBezTo>
                      <a:pt x="9574" y="4225"/>
                      <a:pt x="9585" y="4264"/>
                      <a:pt x="9614" y="4350"/>
                    </a:cubicBezTo>
                    <a:lnTo>
                      <a:pt x="9670" y="4521"/>
                    </a:lnTo>
                    <a:cubicBezTo>
                      <a:pt x="9727" y="4748"/>
                      <a:pt x="9784" y="4919"/>
                      <a:pt x="9841" y="5090"/>
                    </a:cubicBezTo>
                    <a:cubicBezTo>
                      <a:pt x="9842" y="5096"/>
                      <a:pt x="9843" y="5102"/>
                      <a:pt x="9844" y="5107"/>
                    </a:cubicBezTo>
                    <a:lnTo>
                      <a:pt x="9844" y="5107"/>
                    </a:lnTo>
                    <a:cubicBezTo>
                      <a:pt x="9842" y="5124"/>
                      <a:pt x="9841" y="5155"/>
                      <a:pt x="9841" y="5203"/>
                    </a:cubicBezTo>
                    <a:lnTo>
                      <a:pt x="9841" y="5431"/>
                    </a:lnTo>
                    <a:lnTo>
                      <a:pt x="9841" y="6170"/>
                    </a:lnTo>
                    <a:cubicBezTo>
                      <a:pt x="9841" y="6219"/>
                      <a:pt x="9842" y="6249"/>
                      <a:pt x="9844" y="6266"/>
                    </a:cubicBezTo>
                    <a:lnTo>
                      <a:pt x="9844" y="6266"/>
                    </a:lnTo>
                    <a:cubicBezTo>
                      <a:pt x="9843" y="6272"/>
                      <a:pt x="9842" y="6278"/>
                      <a:pt x="9841" y="6284"/>
                    </a:cubicBezTo>
                    <a:lnTo>
                      <a:pt x="9784" y="6512"/>
                    </a:lnTo>
                    <a:cubicBezTo>
                      <a:pt x="9734" y="6662"/>
                      <a:pt x="9684" y="6856"/>
                      <a:pt x="9634" y="7016"/>
                    </a:cubicBezTo>
                    <a:lnTo>
                      <a:pt x="9634" y="7016"/>
                    </a:lnTo>
                    <a:cubicBezTo>
                      <a:pt x="9606" y="7079"/>
                      <a:pt x="9557" y="7194"/>
                      <a:pt x="9557" y="7194"/>
                    </a:cubicBezTo>
                    <a:cubicBezTo>
                      <a:pt x="9557" y="7194"/>
                      <a:pt x="9443" y="7365"/>
                      <a:pt x="9443" y="7422"/>
                    </a:cubicBezTo>
                    <a:cubicBezTo>
                      <a:pt x="9386" y="7479"/>
                      <a:pt x="9272" y="7592"/>
                      <a:pt x="9215" y="7706"/>
                    </a:cubicBezTo>
                    <a:cubicBezTo>
                      <a:pt x="9242" y="7667"/>
                      <a:pt x="9253" y="7652"/>
                      <a:pt x="9254" y="7652"/>
                    </a:cubicBezTo>
                    <a:lnTo>
                      <a:pt x="9254" y="7652"/>
                    </a:lnTo>
                    <a:cubicBezTo>
                      <a:pt x="9256" y="7652"/>
                      <a:pt x="9145" y="7820"/>
                      <a:pt x="9102" y="7820"/>
                    </a:cubicBezTo>
                    <a:cubicBezTo>
                      <a:pt x="8647" y="8389"/>
                      <a:pt x="8021" y="8787"/>
                      <a:pt x="7281" y="9014"/>
                    </a:cubicBezTo>
                    <a:cubicBezTo>
                      <a:pt x="6940" y="9128"/>
                      <a:pt x="6599" y="9185"/>
                      <a:pt x="6258" y="9242"/>
                    </a:cubicBezTo>
                    <a:lnTo>
                      <a:pt x="5348" y="9242"/>
                    </a:lnTo>
                    <a:lnTo>
                      <a:pt x="5120" y="9185"/>
                    </a:lnTo>
                    <a:cubicBezTo>
                      <a:pt x="4210" y="9071"/>
                      <a:pt x="3470" y="8559"/>
                      <a:pt x="3015" y="7763"/>
                    </a:cubicBezTo>
                    <a:cubicBezTo>
                      <a:pt x="2219" y="6284"/>
                      <a:pt x="2447" y="4521"/>
                      <a:pt x="3584" y="3269"/>
                    </a:cubicBezTo>
                    <a:cubicBezTo>
                      <a:pt x="4427" y="2391"/>
                      <a:pt x="5553" y="1925"/>
                      <a:pt x="6706" y="1925"/>
                    </a:cubicBezTo>
                    <a:close/>
                    <a:moveTo>
                      <a:pt x="6372" y="1"/>
                    </a:moveTo>
                    <a:cubicBezTo>
                      <a:pt x="5067" y="1"/>
                      <a:pt x="3766" y="430"/>
                      <a:pt x="2674" y="1279"/>
                    </a:cubicBezTo>
                    <a:cubicBezTo>
                      <a:pt x="740" y="2871"/>
                      <a:pt x="1" y="5488"/>
                      <a:pt x="797" y="7877"/>
                    </a:cubicBezTo>
                    <a:cubicBezTo>
                      <a:pt x="1195" y="9185"/>
                      <a:pt x="2105" y="10266"/>
                      <a:pt x="3300" y="10892"/>
                    </a:cubicBezTo>
                    <a:cubicBezTo>
                      <a:pt x="4190" y="11337"/>
                      <a:pt x="5149" y="11573"/>
                      <a:pt x="6124" y="11573"/>
                    </a:cubicBezTo>
                    <a:cubicBezTo>
                      <a:pt x="6395" y="11573"/>
                      <a:pt x="6668" y="11554"/>
                      <a:pt x="6940" y="11517"/>
                    </a:cubicBezTo>
                    <a:cubicBezTo>
                      <a:pt x="9386" y="11290"/>
                      <a:pt x="11434" y="9583"/>
                      <a:pt x="12173" y="7251"/>
                    </a:cubicBezTo>
                    <a:cubicBezTo>
                      <a:pt x="12771" y="4969"/>
                      <a:pt x="11760" y="2168"/>
                      <a:pt x="9635" y="1029"/>
                    </a:cubicBezTo>
                    <a:lnTo>
                      <a:pt x="9635" y="1029"/>
                    </a:lnTo>
                    <a:lnTo>
                      <a:pt x="9670" y="994"/>
                    </a:lnTo>
                    <a:cubicBezTo>
                      <a:pt x="8661" y="330"/>
                      <a:pt x="7515" y="1"/>
                      <a:pt x="637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1" name="Google Shape;2081;p20"/>
              <p:cNvSpPr/>
              <p:nvPr/>
            </p:nvSpPr>
            <p:spPr>
              <a:xfrm rot="10800000">
                <a:off x="5530419" y="2981074"/>
                <a:ext cx="312180" cy="325850"/>
              </a:xfrm>
              <a:custGeom>
                <a:rect b="b" l="l" r="r" t="t"/>
                <a:pathLst>
                  <a:path extrusionOk="0" h="13254" w="12698">
                    <a:moveTo>
                      <a:pt x="7101" y="1709"/>
                    </a:moveTo>
                    <a:cubicBezTo>
                      <a:pt x="7088" y="2068"/>
                      <a:pt x="7255" y="2434"/>
                      <a:pt x="7680" y="2674"/>
                    </a:cubicBezTo>
                    <a:cubicBezTo>
                      <a:pt x="9159" y="3470"/>
                      <a:pt x="10012" y="5120"/>
                      <a:pt x="9841" y="6769"/>
                    </a:cubicBezTo>
                    <a:cubicBezTo>
                      <a:pt x="9614" y="8533"/>
                      <a:pt x="8476" y="10012"/>
                      <a:pt x="6826" y="10694"/>
                    </a:cubicBezTo>
                    <a:cubicBezTo>
                      <a:pt x="6542" y="10789"/>
                      <a:pt x="6247" y="10834"/>
                      <a:pt x="5954" y="10834"/>
                    </a:cubicBezTo>
                    <a:cubicBezTo>
                      <a:pt x="5546" y="10834"/>
                      <a:pt x="5143" y="10746"/>
                      <a:pt x="4779" y="10580"/>
                    </a:cubicBezTo>
                    <a:cubicBezTo>
                      <a:pt x="4039" y="10239"/>
                      <a:pt x="3471" y="9670"/>
                      <a:pt x="3072" y="8931"/>
                    </a:cubicBezTo>
                    <a:cubicBezTo>
                      <a:pt x="2219" y="7281"/>
                      <a:pt x="2731" y="5233"/>
                      <a:pt x="3755" y="3755"/>
                    </a:cubicBezTo>
                    <a:cubicBezTo>
                      <a:pt x="4419" y="2778"/>
                      <a:pt x="5779" y="1802"/>
                      <a:pt x="7101" y="1709"/>
                    </a:cubicBezTo>
                    <a:close/>
                    <a:moveTo>
                      <a:pt x="6428" y="0"/>
                    </a:moveTo>
                    <a:cubicBezTo>
                      <a:pt x="5063" y="57"/>
                      <a:pt x="3812" y="626"/>
                      <a:pt x="2845" y="1536"/>
                    </a:cubicBezTo>
                    <a:cubicBezTo>
                      <a:pt x="854" y="3413"/>
                      <a:pt x="1" y="6257"/>
                      <a:pt x="626" y="8931"/>
                    </a:cubicBezTo>
                    <a:cubicBezTo>
                      <a:pt x="1252" y="11434"/>
                      <a:pt x="3527" y="13254"/>
                      <a:pt x="6201" y="13254"/>
                    </a:cubicBezTo>
                    <a:cubicBezTo>
                      <a:pt x="8988" y="13140"/>
                      <a:pt x="11206" y="10580"/>
                      <a:pt x="11889" y="8021"/>
                    </a:cubicBezTo>
                    <a:cubicBezTo>
                      <a:pt x="12698" y="5324"/>
                      <a:pt x="11564" y="2424"/>
                      <a:pt x="9215" y="966"/>
                    </a:cubicBezTo>
                    <a:lnTo>
                      <a:pt x="9215" y="966"/>
                    </a:lnTo>
                    <a:cubicBezTo>
                      <a:pt x="8417" y="355"/>
                      <a:pt x="7423" y="0"/>
                      <a:pt x="6428"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2" name="Google Shape;2082;p20"/>
              <p:cNvSpPr/>
              <p:nvPr/>
            </p:nvSpPr>
            <p:spPr>
              <a:xfrm rot="10800000">
                <a:off x="5210470" y="2916587"/>
                <a:ext cx="248948" cy="277589"/>
              </a:xfrm>
              <a:custGeom>
                <a:rect b="b" l="l" r="r" t="t"/>
                <a:pathLst>
                  <a:path extrusionOk="0" h="11291" w="10126">
                    <a:moveTo>
                      <a:pt x="4812" y="1622"/>
                    </a:moveTo>
                    <a:cubicBezTo>
                      <a:pt x="5063" y="1622"/>
                      <a:pt x="5314" y="1686"/>
                      <a:pt x="5548" y="1799"/>
                    </a:cubicBezTo>
                    <a:lnTo>
                      <a:pt x="5548" y="1799"/>
                    </a:lnTo>
                    <a:cubicBezTo>
                      <a:pt x="5569" y="1912"/>
                      <a:pt x="5614" y="2022"/>
                      <a:pt x="5688" y="2126"/>
                    </a:cubicBezTo>
                    <a:cubicBezTo>
                      <a:pt x="6200" y="2752"/>
                      <a:pt x="6712" y="3435"/>
                      <a:pt x="7110" y="4174"/>
                    </a:cubicBezTo>
                    <a:cubicBezTo>
                      <a:pt x="7508" y="4857"/>
                      <a:pt x="7736" y="5596"/>
                      <a:pt x="7793" y="6336"/>
                    </a:cubicBezTo>
                    <a:cubicBezTo>
                      <a:pt x="7850" y="7644"/>
                      <a:pt x="7224" y="8895"/>
                      <a:pt x="5916" y="9009"/>
                    </a:cubicBezTo>
                    <a:cubicBezTo>
                      <a:pt x="5869" y="9011"/>
                      <a:pt x="5822" y="9012"/>
                      <a:pt x="5775" y="9012"/>
                    </a:cubicBezTo>
                    <a:cubicBezTo>
                      <a:pt x="4526" y="9012"/>
                      <a:pt x="3449" y="8285"/>
                      <a:pt x="2901" y="7189"/>
                    </a:cubicBezTo>
                    <a:cubicBezTo>
                      <a:pt x="2275" y="5881"/>
                      <a:pt x="2332" y="4345"/>
                      <a:pt x="3015" y="3037"/>
                    </a:cubicBezTo>
                    <a:cubicBezTo>
                      <a:pt x="3242" y="2411"/>
                      <a:pt x="3811" y="1899"/>
                      <a:pt x="4437" y="1671"/>
                    </a:cubicBezTo>
                    <a:cubicBezTo>
                      <a:pt x="4560" y="1638"/>
                      <a:pt x="4686" y="1622"/>
                      <a:pt x="4812" y="1622"/>
                    </a:cubicBezTo>
                    <a:close/>
                    <a:moveTo>
                      <a:pt x="4377" y="1"/>
                    </a:moveTo>
                    <a:cubicBezTo>
                      <a:pt x="3594" y="1"/>
                      <a:pt x="2808" y="264"/>
                      <a:pt x="2162" y="818"/>
                    </a:cubicBezTo>
                    <a:cubicBezTo>
                      <a:pt x="455" y="2240"/>
                      <a:pt x="0" y="5027"/>
                      <a:pt x="569" y="7075"/>
                    </a:cubicBezTo>
                    <a:cubicBezTo>
                      <a:pt x="1081" y="9123"/>
                      <a:pt x="2730" y="10715"/>
                      <a:pt x="4778" y="11171"/>
                    </a:cubicBezTo>
                    <a:cubicBezTo>
                      <a:pt x="5099" y="11251"/>
                      <a:pt x="5425" y="11290"/>
                      <a:pt x="5749" y="11290"/>
                    </a:cubicBezTo>
                    <a:cubicBezTo>
                      <a:pt x="6572" y="11290"/>
                      <a:pt x="7383" y="11035"/>
                      <a:pt x="8077" y="10545"/>
                    </a:cubicBezTo>
                    <a:cubicBezTo>
                      <a:pt x="8987" y="9919"/>
                      <a:pt x="9613" y="8952"/>
                      <a:pt x="9841" y="7871"/>
                    </a:cubicBezTo>
                    <a:cubicBezTo>
                      <a:pt x="10125" y="6563"/>
                      <a:pt x="9954" y="5255"/>
                      <a:pt x="9442" y="4060"/>
                    </a:cubicBezTo>
                    <a:cubicBezTo>
                      <a:pt x="8931" y="2752"/>
                      <a:pt x="8134" y="1614"/>
                      <a:pt x="7053" y="761"/>
                    </a:cubicBezTo>
                    <a:cubicBezTo>
                      <a:pt x="6898" y="639"/>
                      <a:pt x="6730" y="586"/>
                      <a:pt x="6564" y="586"/>
                    </a:cubicBezTo>
                    <a:cubicBezTo>
                      <a:pt x="6495" y="586"/>
                      <a:pt x="6427" y="595"/>
                      <a:pt x="6361" y="612"/>
                    </a:cubicBezTo>
                    <a:lnTo>
                      <a:pt x="6361" y="612"/>
                    </a:lnTo>
                    <a:cubicBezTo>
                      <a:pt x="5771" y="211"/>
                      <a:pt x="5076" y="1"/>
                      <a:pt x="437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3" name="Google Shape;2083;p20"/>
              <p:cNvSpPr/>
              <p:nvPr/>
            </p:nvSpPr>
            <p:spPr>
              <a:xfrm rot="10800000">
                <a:off x="5255239" y="2485710"/>
                <a:ext cx="307681" cy="321523"/>
              </a:xfrm>
              <a:custGeom>
                <a:rect b="b" l="l" r="r" t="t"/>
                <a:pathLst>
                  <a:path extrusionOk="0" h="13078" w="12515">
                    <a:moveTo>
                      <a:pt x="5836" y="1940"/>
                    </a:moveTo>
                    <a:cubicBezTo>
                      <a:pt x="5969" y="2023"/>
                      <a:pt x="6129" y="2077"/>
                      <a:pt x="6315" y="2087"/>
                    </a:cubicBezTo>
                    <a:cubicBezTo>
                      <a:pt x="8078" y="2143"/>
                      <a:pt x="9557" y="3110"/>
                      <a:pt x="9785" y="4817"/>
                    </a:cubicBezTo>
                    <a:cubicBezTo>
                      <a:pt x="10069" y="6694"/>
                      <a:pt x="9329" y="8571"/>
                      <a:pt x="7851" y="9766"/>
                    </a:cubicBezTo>
                    <a:cubicBezTo>
                      <a:pt x="7186" y="10175"/>
                      <a:pt x="6429" y="10400"/>
                      <a:pt x="5663" y="10400"/>
                    </a:cubicBezTo>
                    <a:cubicBezTo>
                      <a:pt x="5577" y="10400"/>
                      <a:pt x="5491" y="10397"/>
                      <a:pt x="5405" y="10391"/>
                    </a:cubicBezTo>
                    <a:lnTo>
                      <a:pt x="5234" y="10391"/>
                    </a:lnTo>
                    <a:lnTo>
                      <a:pt x="4836" y="10277"/>
                    </a:lnTo>
                    <a:cubicBezTo>
                      <a:pt x="4722" y="10277"/>
                      <a:pt x="4551" y="10221"/>
                      <a:pt x="4438" y="10107"/>
                    </a:cubicBezTo>
                    <a:cubicBezTo>
                      <a:pt x="4324" y="10050"/>
                      <a:pt x="4210" y="9993"/>
                      <a:pt x="4096" y="9936"/>
                    </a:cubicBezTo>
                    <a:cubicBezTo>
                      <a:pt x="4007" y="9869"/>
                      <a:pt x="3970" y="9846"/>
                      <a:pt x="3962" y="9846"/>
                    </a:cubicBezTo>
                    <a:cubicBezTo>
                      <a:pt x="3949" y="9846"/>
                      <a:pt x="4005" y="9902"/>
                      <a:pt x="4040" y="9936"/>
                    </a:cubicBezTo>
                    <a:cubicBezTo>
                      <a:pt x="3926" y="9822"/>
                      <a:pt x="3869" y="9766"/>
                      <a:pt x="3755" y="9652"/>
                    </a:cubicBezTo>
                    <a:cubicBezTo>
                      <a:pt x="3755" y="9652"/>
                      <a:pt x="3621" y="9483"/>
                      <a:pt x="3610" y="9483"/>
                    </a:cubicBezTo>
                    <a:lnTo>
                      <a:pt x="3610" y="9483"/>
                    </a:lnTo>
                    <a:cubicBezTo>
                      <a:pt x="3607" y="9483"/>
                      <a:pt x="3615" y="9499"/>
                      <a:pt x="3641" y="9538"/>
                    </a:cubicBezTo>
                    <a:lnTo>
                      <a:pt x="3641" y="9538"/>
                    </a:lnTo>
                    <a:cubicBezTo>
                      <a:pt x="2731" y="8173"/>
                      <a:pt x="2561" y="6466"/>
                      <a:pt x="3186" y="4988"/>
                    </a:cubicBezTo>
                    <a:cubicBezTo>
                      <a:pt x="3620" y="3794"/>
                      <a:pt x="4605" y="2487"/>
                      <a:pt x="5836" y="1940"/>
                    </a:cubicBezTo>
                    <a:close/>
                    <a:moveTo>
                      <a:pt x="7217" y="1"/>
                    </a:moveTo>
                    <a:cubicBezTo>
                      <a:pt x="7010" y="1"/>
                      <a:pt x="6801" y="14"/>
                      <a:pt x="6592" y="42"/>
                    </a:cubicBezTo>
                    <a:lnTo>
                      <a:pt x="6592" y="42"/>
                    </a:lnTo>
                    <a:cubicBezTo>
                      <a:pt x="6516" y="39"/>
                      <a:pt x="6440" y="37"/>
                      <a:pt x="6364" y="37"/>
                    </a:cubicBezTo>
                    <a:cubicBezTo>
                      <a:pt x="5849" y="37"/>
                      <a:pt x="5334" y="115"/>
                      <a:pt x="4836" y="266"/>
                    </a:cubicBezTo>
                    <a:cubicBezTo>
                      <a:pt x="3471" y="721"/>
                      <a:pt x="2333" y="1688"/>
                      <a:pt x="1594" y="2883"/>
                    </a:cubicBezTo>
                    <a:cubicBezTo>
                      <a:pt x="172" y="5101"/>
                      <a:pt x="1" y="7888"/>
                      <a:pt x="1139" y="10277"/>
                    </a:cubicBezTo>
                    <a:cubicBezTo>
                      <a:pt x="2172" y="12066"/>
                      <a:pt x="4039" y="13077"/>
                      <a:pt x="5983" y="13077"/>
                    </a:cubicBezTo>
                    <a:cubicBezTo>
                      <a:pt x="6820" y="13077"/>
                      <a:pt x="7671" y="12890"/>
                      <a:pt x="8476" y="12496"/>
                    </a:cubicBezTo>
                    <a:cubicBezTo>
                      <a:pt x="11093" y="11301"/>
                      <a:pt x="12515" y="8173"/>
                      <a:pt x="12344" y="5386"/>
                    </a:cubicBezTo>
                    <a:cubicBezTo>
                      <a:pt x="12287" y="3736"/>
                      <a:pt x="11548" y="2200"/>
                      <a:pt x="10296" y="1176"/>
                    </a:cubicBezTo>
                    <a:cubicBezTo>
                      <a:pt x="9451" y="416"/>
                      <a:pt x="8355" y="1"/>
                      <a:pt x="721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4" name="Google Shape;2084;p20"/>
              <p:cNvSpPr/>
              <p:nvPr/>
            </p:nvSpPr>
            <p:spPr>
              <a:xfrm rot="10800000">
                <a:off x="4905616" y="2335791"/>
                <a:ext cx="265739" cy="317097"/>
              </a:xfrm>
              <a:custGeom>
                <a:rect b="b" l="l" r="r" t="t"/>
                <a:pathLst>
                  <a:path extrusionOk="0" h="12898" w="10809">
                    <a:moveTo>
                      <a:pt x="4915" y="1682"/>
                    </a:moveTo>
                    <a:cubicBezTo>
                      <a:pt x="5059" y="2059"/>
                      <a:pt x="5371" y="2354"/>
                      <a:pt x="5820" y="2354"/>
                    </a:cubicBezTo>
                    <a:cubicBezTo>
                      <a:pt x="5851" y="2354"/>
                      <a:pt x="5883" y="2353"/>
                      <a:pt x="5916" y="2350"/>
                    </a:cubicBezTo>
                    <a:cubicBezTo>
                      <a:pt x="5970" y="2346"/>
                      <a:pt x="6023" y="2344"/>
                      <a:pt x="6075" y="2344"/>
                    </a:cubicBezTo>
                    <a:cubicBezTo>
                      <a:pt x="6753" y="2344"/>
                      <a:pt x="7363" y="2679"/>
                      <a:pt x="7680" y="3260"/>
                    </a:cubicBezTo>
                    <a:cubicBezTo>
                      <a:pt x="8135" y="4113"/>
                      <a:pt x="8305" y="5137"/>
                      <a:pt x="8135" y="6104"/>
                    </a:cubicBezTo>
                    <a:cubicBezTo>
                      <a:pt x="8135" y="7014"/>
                      <a:pt x="7964" y="7924"/>
                      <a:pt x="7680" y="8834"/>
                    </a:cubicBezTo>
                    <a:cubicBezTo>
                      <a:pt x="7566" y="9119"/>
                      <a:pt x="7395" y="9403"/>
                      <a:pt x="7225" y="9688"/>
                    </a:cubicBezTo>
                    <a:cubicBezTo>
                      <a:pt x="7168" y="9744"/>
                      <a:pt x="7111" y="9801"/>
                      <a:pt x="6997" y="9858"/>
                    </a:cubicBezTo>
                    <a:cubicBezTo>
                      <a:pt x="6921" y="9953"/>
                      <a:pt x="6915" y="9978"/>
                      <a:pt x="6930" y="9978"/>
                    </a:cubicBezTo>
                    <a:cubicBezTo>
                      <a:pt x="6941" y="9978"/>
                      <a:pt x="6967" y="9962"/>
                      <a:pt x="6981" y="9952"/>
                    </a:cubicBezTo>
                    <a:lnTo>
                      <a:pt x="6981" y="9952"/>
                    </a:lnTo>
                    <a:cubicBezTo>
                      <a:pt x="6967" y="9963"/>
                      <a:pt x="6938" y="9985"/>
                      <a:pt x="6883" y="10029"/>
                    </a:cubicBezTo>
                    <a:cubicBezTo>
                      <a:pt x="6770" y="10086"/>
                      <a:pt x="6713" y="10143"/>
                      <a:pt x="6656" y="10143"/>
                    </a:cubicBezTo>
                    <a:cubicBezTo>
                      <a:pt x="6656" y="10143"/>
                      <a:pt x="6363" y="10268"/>
                      <a:pt x="6423" y="10268"/>
                    </a:cubicBezTo>
                    <a:cubicBezTo>
                      <a:pt x="6433" y="10268"/>
                      <a:pt x="6453" y="10265"/>
                      <a:pt x="6485" y="10256"/>
                    </a:cubicBezTo>
                    <a:lnTo>
                      <a:pt x="6485" y="10256"/>
                    </a:lnTo>
                    <a:cubicBezTo>
                      <a:pt x="6163" y="10364"/>
                      <a:pt x="5828" y="10421"/>
                      <a:pt x="5492" y="10421"/>
                    </a:cubicBezTo>
                    <a:cubicBezTo>
                      <a:pt x="5117" y="10421"/>
                      <a:pt x="4741" y="10350"/>
                      <a:pt x="4381" y="10200"/>
                    </a:cubicBezTo>
                    <a:cubicBezTo>
                      <a:pt x="3584" y="9801"/>
                      <a:pt x="2959" y="9176"/>
                      <a:pt x="2617" y="8379"/>
                    </a:cubicBezTo>
                    <a:cubicBezTo>
                      <a:pt x="1878" y="6673"/>
                      <a:pt x="2048" y="4739"/>
                      <a:pt x="2959" y="3203"/>
                    </a:cubicBezTo>
                    <a:cubicBezTo>
                      <a:pt x="3389" y="2476"/>
                      <a:pt x="4126" y="1915"/>
                      <a:pt x="4915" y="1682"/>
                    </a:cubicBezTo>
                    <a:close/>
                    <a:moveTo>
                      <a:pt x="5346" y="1"/>
                    </a:moveTo>
                    <a:cubicBezTo>
                      <a:pt x="4244" y="1"/>
                      <a:pt x="3117" y="425"/>
                      <a:pt x="2276" y="1212"/>
                    </a:cubicBezTo>
                    <a:cubicBezTo>
                      <a:pt x="342" y="2976"/>
                      <a:pt x="1" y="6047"/>
                      <a:pt x="570" y="8493"/>
                    </a:cubicBezTo>
                    <a:cubicBezTo>
                      <a:pt x="1105" y="10796"/>
                      <a:pt x="3204" y="12898"/>
                      <a:pt x="5727" y="12898"/>
                    </a:cubicBezTo>
                    <a:cubicBezTo>
                      <a:pt x="5883" y="12898"/>
                      <a:pt x="6041" y="12890"/>
                      <a:pt x="6201" y="12873"/>
                    </a:cubicBezTo>
                    <a:cubicBezTo>
                      <a:pt x="7623" y="12759"/>
                      <a:pt x="8874" y="11963"/>
                      <a:pt x="9614" y="10768"/>
                    </a:cubicBezTo>
                    <a:cubicBezTo>
                      <a:pt x="10239" y="9517"/>
                      <a:pt x="10637" y="8209"/>
                      <a:pt x="10694" y="6844"/>
                    </a:cubicBezTo>
                    <a:cubicBezTo>
                      <a:pt x="10808" y="5194"/>
                      <a:pt x="10751" y="3374"/>
                      <a:pt x="9841" y="2009"/>
                    </a:cubicBezTo>
                    <a:cubicBezTo>
                      <a:pt x="9061" y="789"/>
                      <a:pt x="7736" y="71"/>
                      <a:pt x="6334" y="71"/>
                    </a:cubicBezTo>
                    <a:cubicBezTo>
                      <a:pt x="6269" y="71"/>
                      <a:pt x="6203" y="73"/>
                      <a:pt x="6137" y="76"/>
                    </a:cubicBezTo>
                    <a:lnTo>
                      <a:pt x="6137" y="76"/>
                    </a:lnTo>
                    <a:cubicBezTo>
                      <a:pt x="5878" y="25"/>
                      <a:pt x="5613" y="1"/>
                      <a:pt x="5346"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2085" name="Google Shape;2085;p20"/>
          <p:cNvGrpSpPr/>
          <p:nvPr/>
        </p:nvGrpSpPr>
        <p:grpSpPr>
          <a:xfrm>
            <a:off x="1540128" y="4219695"/>
            <a:ext cx="7285237" cy="923901"/>
            <a:chOff x="1540128" y="4219695"/>
            <a:chExt cx="7285237" cy="923901"/>
          </a:xfrm>
        </p:grpSpPr>
        <p:grpSp>
          <p:nvGrpSpPr>
            <p:cNvPr id="2086" name="Google Shape;2086;p20"/>
            <p:cNvGrpSpPr/>
            <p:nvPr/>
          </p:nvGrpSpPr>
          <p:grpSpPr>
            <a:xfrm>
              <a:off x="7808247" y="4379840"/>
              <a:ext cx="1017118" cy="763658"/>
              <a:chOff x="2540261" y="3925811"/>
              <a:chExt cx="909440" cy="682813"/>
            </a:xfrm>
          </p:grpSpPr>
          <p:sp>
            <p:nvSpPr>
              <p:cNvPr id="2087" name="Google Shape;2087;p20"/>
              <p:cNvSpPr/>
              <p:nvPr/>
            </p:nvSpPr>
            <p:spPr>
              <a:xfrm>
                <a:off x="3351863" y="3965376"/>
                <a:ext cx="97838" cy="643248"/>
              </a:xfrm>
              <a:custGeom>
                <a:rect b="b" l="l" r="r" t="t"/>
                <a:pathLst>
                  <a:path extrusionOk="0" h="21282" w="3237">
                    <a:moveTo>
                      <a:pt x="1654" y="1"/>
                    </a:moveTo>
                    <a:cubicBezTo>
                      <a:pt x="1369" y="1"/>
                      <a:pt x="1085" y="128"/>
                      <a:pt x="901" y="367"/>
                    </a:cubicBezTo>
                    <a:cubicBezTo>
                      <a:pt x="568" y="834"/>
                      <a:pt x="334" y="1401"/>
                      <a:pt x="268" y="1968"/>
                    </a:cubicBezTo>
                    <a:cubicBezTo>
                      <a:pt x="68" y="2902"/>
                      <a:pt x="1" y="3836"/>
                      <a:pt x="34" y="4770"/>
                    </a:cubicBezTo>
                    <a:cubicBezTo>
                      <a:pt x="68" y="5904"/>
                      <a:pt x="134" y="7005"/>
                      <a:pt x="168" y="8106"/>
                    </a:cubicBezTo>
                    <a:cubicBezTo>
                      <a:pt x="268" y="10407"/>
                      <a:pt x="301" y="12709"/>
                      <a:pt x="301" y="15010"/>
                    </a:cubicBezTo>
                    <a:cubicBezTo>
                      <a:pt x="301" y="17112"/>
                      <a:pt x="268" y="19180"/>
                      <a:pt x="201" y="21282"/>
                    </a:cubicBezTo>
                    <a:lnTo>
                      <a:pt x="668" y="21282"/>
                    </a:lnTo>
                    <a:cubicBezTo>
                      <a:pt x="701" y="20248"/>
                      <a:pt x="735" y="19213"/>
                      <a:pt x="735" y="18213"/>
                    </a:cubicBezTo>
                    <a:cubicBezTo>
                      <a:pt x="801" y="14377"/>
                      <a:pt x="735" y="10574"/>
                      <a:pt x="568" y="6771"/>
                    </a:cubicBezTo>
                    <a:cubicBezTo>
                      <a:pt x="468" y="5170"/>
                      <a:pt x="334" y="3536"/>
                      <a:pt x="701" y="1934"/>
                    </a:cubicBezTo>
                    <a:cubicBezTo>
                      <a:pt x="809" y="1504"/>
                      <a:pt x="1133" y="380"/>
                      <a:pt x="1674" y="380"/>
                    </a:cubicBezTo>
                    <a:cubicBezTo>
                      <a:pt x="1805" y="380"/>
                      <a:pt x="1947" y="445"/>
                      <a:pt x="2102" y="600"/>
                    </a:cubicBezTo>
                    <a:cubicBezTo>
                      <a:pt x="2369" y="934"/>
                      <a:pt x="2536" y="1367"/>
                      <a:pt x="2603" y="1768"/>
                    </a:cubicBezTo>
                    <a:cubicBezTo>
                      <a:pt x="2703" y="2301"/>
                      <a:pt x="2769" y="2835"/>
                      <a:pt x="2769" y="3369"/>
                    </a:cubicBezTo>
                    <a:cubicBezTo>
                      <a:pt x="2836" y="4403"/>
                      <a:pt x="2769" y="5437"/>
                      <a:pt x="2736" y="6471"/>
                    </a:cubicBezTo>
                    <a:cubicBezTo>
                      <a:pt x="2636" y="10307"/>
                      <a:pt x="2536" y="14110"/>
                      <a:pt x="2436" y="17946"/>
                    </a:cubicBezTo>
                    <a:lnTo>
                      <a:pt x="2336" y="21282"/>
                    </a:lnTo>
                    <a:lnTo>
                      <a:pt x="2836" y="21282"/>
                    </a:lnTo>
                    <a:cubicBezTo>
                      <a:pt x="2870" y="19180"/>
                      <a:pt x="2936" y="17112"/>
                      <a:pt x="2970" y="15044"/>
                    </a:cubicBezTo>
                    <a:cubicBezTo>
                      <a:pt x="3003" y="12742"/>
                      <a:pt x="3070" y="10441"/>
                      <a:pt x="3136" y="8106"/>
                    </a:cubicBezTo>
                    <a:cubicBezTo>
                      <a:pt x="3136" y="7205"/>
                      <a:pt x="3136" y="6304"/>
                      <a:pt x="3170" y="5404"/>
                    </a:cubicBezTo>
                    <a:cubicBezTo>
                      <a:pt x="3203" y="4803"/>
                      <a:pt x="3236" y="4236"/>
                      <a:pt x="3203" y="3636"/>
                    </a:cubicBezTo>
                    <a:cubicBezTo>
                      <a:pt x="3203" y="2969"/>
                      <a:pt x="3136" y="2335"/>
                      <a:pt x="3003" y="1668"/>
                    </a:cubicBezTo>
                    <a:cubicBezTo>
                      <a:pt x="2936" y="1134"/>
                      <a:pt x="2669" y="634"/>
                      <a:pt x="2302" y="267"/>
                    </a:cubicBezTo>
                    <a:cubicBezTo>
                      <a:pt x="2122" y="86"/>
                      <a:pt x="1888" y="1"/>
                      <a:pt x="1654"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8" name="Google Shape;2088;p20"/>
              <p:cNvSpPr/>
              <p:nvPr/>
            </p:nvSpPr>
            <p:spPr>
              <a:xfrm>
                <a:off x="3193575" y="3926869"/>
                <a:ext cx="117998" cy="680758"/>
              </a:xfrm>
              <a:custGeom>
                <a:rect b="b" l="l" r="r" t="t"/>
                <a:pathLst>
                  <a:path extrusionOk="0" h="22523" w="3904">
                    <a:moveTo>
                      <a:pt x="2041" y="0"/>
                    </a:moveTo>
                    <a:cubicBezTo>
                      <a:pt x="1950" y="0"/>
                      <a:pt x="1858" y="13"/>
                      <a:pt x="1769" y="40"/>
                    </a:cubicBezTo>
                    <a:cubicBezTo>
                      <a:pt x="1435" y="173"/>
                      <a:pt x="1168" y="373"/>
                      <a:pt x="1001" y="673"/>
                    </a:cubicBezTo>
                    <a:cubicBezTo>
                      <a:pt x="568" y="1374"/>
                      <a:pt x="334" y="2174"/>
                      <a:pt x="334" y="3008"/>
                    </a:cubicBezTo>
                    <a:cubicBezTo>
                      <a:pt x="1" y="7545"/>
                      <a:pt x="234" y="12148"/>
                      <a:pt x="468" y="16685"/>
                    </a:cubicBezTo>
                    <a:cubicBezTo>
                      <a:pt x="568" y="18653"/>
                      <a:pt x="635" y="20588"/>
                      <a:pt x="701" y="22522"/>
                    </a:cubicBezTo>
                    <a:lnTo>
                      <a:pt x="1135" y="22522"/>
                    </a:lnTo>
                    <a:cubicBezTo>
                      <a:pt x="1102" y="21421"/>
                      <a:pt x="1035" y="20321"/>
                      <a:pt x="1001" y="19220"/>
                    </a:cubicBezTo>
                    <a:cubicBezTo>
                      <a:pt x="801" y="15451"/>
                      <a:pt x="568" y="11681"/>
                      <a:pt x="568" y="7878"/>
                    </a:cubicBezTo>
                    <a:cubicBezTo>
                      <a:pt x="568" y="6944"/>
                      <a:pt x="601" y="6010"/>
                      <a:pt x="635" y="5076"/>
                    </a:cubicBezTo>
                    <a:cubicBezTo>
                      <a:pt x="668" y="4142"/>
                      <a:pt x="701" y="3208"/>
                      <a:pt x="801" y="2308"/>
                    </a:cubicBezTo>
                    <a:cubicBezTo>
                      <a:pt x="835" y="1674"/>
                      <a:pt x="1102" y="1107"/>
                      <a:pt x="1535" y="640"/>
                    </a:cubicBezTo>
                    <a:cubicBezTo>
                      <a:pt x="1686" y="501"/>
                      <a:pt x="1853" y="438"/>
                      <a:pt x="2018" y="438"/>
                    </a:cubicBezTo>
                    <a:cubicBezTo>
                      <a:pt x="2327" y="438"/>
                      <a:pt x="2629" y="659"/>
                      <a:pt x="2803" y="1007"/>
                    </a:cubicBezTo>
                    <a:cubicBezTo>
                      <a:pt x="2903" y="1307"/>
                      <a:pt x="2970" y="1674"/>
                      <a:pt x="3003" y="2008"/>
                    </a:cubicBezTo>
                    <a:cubicBezTo>
                      <a:pt x="3070" y="2475"/>
                      <a:pt x="3103" y="2942"/>
                      <a:pt x="3136" y="3409"/>
                    </a:cubicBezTo>
                    <a:cubicBezTo>
                      <a:pt x="3236" y="4343"/>
                      <a:pt x="3270" y="5277"/>
                      <a:pt x="3303" y="6211"/>
                    </a:cubicBezTo>
                    <a:cubicBezTo>
                      <a:pt x="3370" y="8079"/>
                      <a:pt x="3370" y="9947"/>
                      <a:pt x="3303" y="11815"/>
                    </a:cubicBezTo>
                    <a:cubicBezTo>
                      <a:pt x="3203" y="15384"/>
                      <a:pt x="2970" y="18953"/>
                      <a:pt x="2936" y="22522"/>
                    </a:cubicBezTo>
                    <a:lnTo>
                      <a:pt x="3403" y="22522"/>
                    </a:lnTo>
                    <a:cubicBezTo>
                      <a:pt x="3403" y="21555"/>
                      <a:pt x="3437" y="20554"/>
                      <a:pt x="3470" y="19553"/>
                    </a:cubicBezTo>
                    <a:cubicBezTo>
                      <a:pt x="3603" y="15050"/>
                      <a:pt x="3904" y="10547"/>
                      <a:pt x="3737" y="6010"/>
                    </a:cubicBezTo>
                    <a:cubicBezTo>
                      <a:pt x="3670" y="4876"/>
                      <a:pt x="3603" y="3742"/>
                      <a:pt x="3470" y="2608"/>
                    </a:cubicBezTo>
                    <a:cubicBezTo>
                      <a:pt x="3403" y="1841"/>
                      <a:pt x="3403" y="773"/>
                      <a:pt x="2736" y="240"/>
                    </a:cubicBezTo>
                    <a:cubicBezTo>
                      <a:pt x="2541" y="93"/>
                      <a:pt x="2292" y="0"/>
                      <a:pt x="204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9" name="Google Shape;2089;p20"/>
              <p:cNvSpPr/>
              <p:nvPr/>
            </p:nvSpPr>
            <p:spPr>
              <a:xfrm>
                <a:off x="2727777" y="3926295"/>
                <a:ext cx="126068" cy="682329"/>
              </a:xfrm>
              <a:custGeom>
                <a:rect b="b" l="l" r="r" t="t"/>
                <a:pathLst>
                  <a:path extrusionOk="0" h="22575" w="4171">
                    <a:moveTo>
                      <a:pt x="1529" y="1"/>
                    </a:moveTo>
                    <a:cubicBezTo>
                      <a:pt x="1456" y="1"/>
                      <a:pt x="1380" y="9"/>
                      <a:pt x="1302" y="25"/>
                    </a:cubicBezTo>
                    <a:cubicBezTo>
                      <a:pt x="368" y="225"/>
                      <a:pt x="67" y="1159"/>
                      <a:pt x="34" y="1993"/>
                    </a:cubicBezTo>
                    <a:cubicBezTo>
                      <a:pt x="1" y="2460"/>
                      <a:pt x="34" y="2927"/>
                      <a:pt x="67" y="3394"/>
                    </a:cubicBezTo>
                    <a:cubicBezTo>
                      <a:pt x="67" y="4128"/>
                      <a:pt x="101" y="4862"/>
                      <a:pt x="134" y="5629"/>
                    </a:cubicBezTo>
                    <a:cubicBezTo>
                      <a:pt x="168" y="7130"/>
                      <a:pt x="234" y="8631"/>
                      <a:pt x="301" y="10132"/>
                    </a:cubicBezTo>
                    <a:cubicBezTo>
                      <a:pt x="434" y="13135"/>
                      <a:pt x="635" y="16137"/>
                      <a:pt x="835" y="19105"/>
                    </a:cubicBezTo>
                    <a:cubicBezTo>
                      <a:pt x="901" y="20273"/>
                      <a:pt x="1001" y="21440"/>
                      <a:pt x="1102" y="22575"/>
                    </a:cubicBezTo>
                    <a:lnTo>
                      <a:pt x="1435" y="22575"/>
                    </a:lnTo>
                    <a:cubicBezTo>
                      <a:pt x="1268" y="20673"/>
                      <a:pt x="1135" y="18772"/>
                      <a:pt x="1035" y="16871"/>
                    </a:cubicBezTo>
                    <a:cubicBezTo>
                      <a:pt x="801" y="13068"/>
                      <a:pt x="601" y="9265"/>
                      <a:pt x="501" y="5462"/>
                    </a:cubicBezTo>
                    <a:cubicBezTo>
                      <a:pt x="468" y="4595"/>
                      <a:pt x="468" y="3728"/>
                      <a:pt x="434" y="2861"/>
                    </a:cubicBezTo>
                    <a:cubicBezTo>
                      <a:pt x="368" y="2327"/>
                      <a:pt x="401" y="1760"/>
                      <a:pt x="534" y="1226"/>
                    </a:cubicBezTo>
                    <a:cubicBezTo>
                      <a:pt x="635" y="726"/>
                      <a:pt x="1035" y="392"/>
                      <a:pt x="1535" y="359"/>
                    </a:cubicBezTo>
                    <a:cubicBezTo>
                      <a:pt x="1835" y="392"/>
                      <a:pt x="2102" y="592"/>
                      <a:pt x="2202" y="859"/>
                    </a:cubicBezTo>
                    <a:cubicBezTo>
                      <a:pt x="2369" y="1259"/>
                      <a:pt x="2469" y="1693"/>
                      <a:pt x="2469" y="2127"/>
                    </a:cubicBezTo>
                    <a:cubicBezTo>
                      <a:pt x="2503" y="2560"/>
                      <a:pt x="2536" y="2994"/>
                      <a:pt x="2536" y="3428"/>
                    </a:cubicBezTo>
                    <a:cubicBezTo>
                      <a:pt x="2536" y="4829"/>
                      <a:pt x="2603" y="6230"/>
                      <a:pt x="2669" y="7631"/>
                    </a:cubicBezTo>
                    <a:cubicBezTo>
                      <a:pt x="2869" y="11400"/>
                      <a:pt x="3103" y="15169"/>
                      <a:pt x="3403" y="18939"/>
                    </a:cubicBezTo>
                    <a:cubicBezTo>
                      <a:pt x="3503" y="20140"/>
                      <a:pt x="3603" y="21374"/>
                      <a:pt x="3737" y="22575"/>
                    </a:cubicBezTo>
                    <a:lnTo>
                      <a:pt x="4170" y="22575"/>
                    </a:lnTo>
                    <a:cubicBezTo>
                      <a:pt x="3904" y="19839"/>
                      <a:pt x="3670" y="17071"/>
                      <a:pt x="3470" y="14335"/>
                    </a:cubicBezTo>
                    <a:cubicBezTo>
                      <a:pt x="3270" y="11367"/>
                      <a:pt x="3103" y="8364"/>
                      <a:pt x="2970" y="5396"/>
                    </a:cubicBezTo>
                    <a:cubicBezTo>
                      <a:pt x="2936" y="4595"/>
                      <a:pt x="2936" y="3795"/>
                      <a:pt x="2903" y="2994"/>
                    </a:cubicBezTo>
                    <a:cubicBezTo>
                      <a:pt x="2936" y="2293"/>
                      <a:pt x="2836" y="1560"/>
                      <a:pt x="2603" y="892"/>
                    </a:cubicBezTo>
                    <a:cubicBezTo>
                      <a:pt x="2427" y="395"/>
                      <a:pt x="2047" y="1"/>
                      <a:pt x="1529"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0" name="Google Shape;2090;p20"/>
              <p:cNvSpPr/>
              <p:nvPr/>
            </p:nvSpPr>
            <p:spPr>
              <a:xfrm>
                <a:off x="2869956" y="3935725"/>
                <a:ext cx="122018" cy="671902"/>
              </a:xfrm>
              <a:custGeom>
                <a:rect b="b" l="l" r="r" t="t"/>
                <a:pathLst>
                  <a:path extrusionOk="0" h="22230" w="4037">
                    <a:moveTo>
                      <a:pt x="2252" y="1"/>
                    </a:moveTo>
                    <a:cubicBezTo>
                      <a:pt x="2014" y="1"/>
                      <a:pt x="1775" y="75"/>
                      <a:pt x="1568" y="214"/>
                    </a:cubicBezTo>
                    <a:cubicBezTo>
                      <a:pt x="934" y="647"/>
                      <a:pt x="500" y="1314"/>
                      <a:pt x="334" y="2082"/>
                    </a:cubicBezTo>
                    <a:cubicBezTo>
                      <a:pt x="100" y="3016"/>
                      <a:pt x="0" y="3950"/>
                      <a:pt x="67" y="4884"/>
                    </a:cubicBezTo>
                    <a:cubicBezTo>
                      <a:pt x="100" y="5818"/>
                      <a:pt x="200" y="6752"/>
                      <a:pt x="267" y="7686"/>
                    </a:cubicBezTo>
                    <a:cubicBezTo>
                      <a:pt x="367" y="8853"/>
                      <a:pt x="434" y="10021"/>
                      <a:pt x="534" y="11188"/>
                    </a:cubicBezTo>
                    <a:cubicBezTo>
                      <a:pt x="767" y="14857"/>
                      <a:pt x="1034" y="18560"/>
                      <a:pt x="1301" y="22229"/>
                    </a:cubicBezTo>
                    <a:lnTo>
                      <a:pt x="1735" y="22229"/>
                    </a:lnTo>
                    <a:cubicBezTo>
                      <a:pt x="1501" y="18960"/>
                      <a:pt x="1268" y="15658"/>
                      <a:pt x="1034" y="12389"/>
                    </a:cubicBezTo>
                    <a:cubicBezTo>
                      <a:pt x="901" y="10554"/>
                      <a:pt x="801" y="8720"/>
                      <a:pt x="634" y="6885"/>
                    </a:cubicBezTo>
                    <a:cubicBezTo>
                      <a:pt x="500" y="5351"/>
                      <a:pt x="300" y="3749"/>
                      <a:pt x="701" y="2248"/>
                    </a:cubicBezTo>
                    <a:cubicBezTo>
                      <a:pt x="834" y="1615"/>
                      <a:pt x="1201" y="1047"/>
                      <a:pt x="1701" y="614"/>
                    </a:cubicBezTo>
                    <a:cubicBezTo>
                      <a:pt x="1850" y="490"/>
                      <a:pt x="2035" y="421"/>
                      <a:pt x="2230" y="421"/>
                    </a:cubicBezTo>
                    <a:cubicBezTo>
                      <a:pt x="2297" y="421"/>
                      <a:pt x="2366" y="430"/>
                      <a:pt x="2435" y="447"/>
                    </a:cubicBezTo>
                    <a:cubicBezTo>
                      <a:pt x="2669" y="547"/>
                      <a:pt x="2869" y="781"/>
                      <a:pt x="2869" y="1047"/>
                    </a:cubicBezTo>
                    <a:cubicBezTo>
                      <a:pt x="2936" y="1348"/>
                      <a:pt x="2969" y="1648"/>
                      <a:pt x="2969" y="1948"/>
                    </a:cubicBezTo>
                    <a:cubicBezTo>
                      <a:pt x="2969" y="2282"/>
                      <a:pt x="3002" y="2582"/>
                      <a:pt x="3036" y="2915"/>
                    </a:cubicBezTo>
                    <a:cubicBezTo>
                      <a:pt x="3102" y="3883"/>
                      <a:pt x="3136" y="4817"/>
                      <a:pt x="3169" y="5784"/>
                    </a:cubicBezTo>
                    <a:cubicBezTo>
                      <a:pt x="3269" y="9587"/>
                      <a:pt x="3369" y="13390"/>
                      <a:pt x="3469" y="17192"/>
                    </a:cubicBezTo>
                    <a:lnTo>
                      <a:pt x="3569" y="22229"/>
                    </a:lnTo>
                    <a:lnTo>
                      <a:pt x="4036" y="22229"/>
                    </a:lnTo>
                    <a:lnTo>
                      <a:pt x="3703" y="10054"/>
                    </a:lnTo>
                    <a:lnTo>
                      <a:pt x="3603" y="6551"/>
                    </a:lnTo>
                    <a:cubicBezTo>
                      <a:pt x="3569" y="5417"/>
                      <a:pt x="3569" y="4283"/>
                      <a:pt x="3469" y="3149"/>
                    </a:cubicBezTo>
                    <a:cubicBezTo>
                      <a:pt x="3436" y="2715"/>
                      <a:pt x="3403" y="2315"/>
                      <a:pt x="3369" y="1881"/>
                    </a:cubicBezTo>
                    <a:cubicBezTo>
                      <a:pt x="3369" y="1514"/>
                      <a:pt x="3336" y="1148"/>
                      <a:pt x="3236" y="781"/>
                    </a:cubicBezTo>
                    <a:cubicBezTo>
                      <a:pt x="3169" y="447"/>
                      <a:pt x="2902" y="147"/>
                      <a:pt x="2569" y="47"/>
                    </a:cubicBezTo>
                    <a:cubicBezTo>
                      <a:pt x="2465" y="16"/>
                      <a:pt x="2359" y="1"/>
                      <a:pt x="225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1" name="Google Shape;2091;p20"/>
              <p:cNvSpPr/>
              <p:nvPr/>
            </p:nvSpPr>
            <p:spPr>
              <a:xfrm>
                <a:off x="3042359" y="3925811"/>
                <a:ext cx="113948" cy="681816"/>
              </a:xfrm>
              <a:custGeom>
                <a:rect b="b" l="l" r="r" t="t"/>
                <a:pathLst>
                  <a:path extrusionOk="0" h="22558" w="3770">
                    <a:moveTo>
                      <a:pt x="1847" y="0"/>
                    </a:moveTo>
                    <a:cubicBezTo>
                      <a:pt x="1552" y="0"/>
                      <a:pt x="1256" y="132"/>
                      <a:pt x="1034" y="375"/>
                    </a:cubicBezTo>
                    <a:cubicBezTo>
                      <a:pt x="534" y="875"/>
                      <a:pt x="234" y="1576"/>
                      <a:pt x="167" y="2276"/>
                    </a:cubicBezTo>
                    <a:cubicBezTo>
                      <a:pt x="34" y="3344"/>
                      <a:pt x="0" y="4411"/>
                      <a:pt x="34" y="5512"/>
                    </a:cubicBezTo>
                    <a:lnTo>
                      <a:pt x="267" y="12383"/>
                    </a:lnTo>
                    <a:lnTo>
                      <a:pt x="534" y="22557"/>
                    </a:lnTo>
                    <a:lnTo>
                      <a:pt x="968" y="22557"/>
                    </a:lnTo>
                    <a:lnTo>
                      <a:pt x="734" y="14251"/>
                    </a:lnTo>
                    <a:cubicBezTo>
                      <a:pt x="667" y="12350"/>
                      <a:pt x="634" y="10415"/>
                      <a:pt x="567" y="8514"/>
                    </a:cubicBezTo>
                    <a:lnTo>
                      <a:pt x="501" y="5712"/>
                    </a:lnTo>
                    <a:cubicBezTo>
                      <a:pt x="467" y="4811"/>
                      <a:pt x="467" y="3911"/>
                      <a:pt x="534" y="3043"/>
                    </a:cubicBezTo>
                    <a:cubicBezTo>
                      <a:pt x="534" y="2343"/>
                      <a:pt x="701" y="1642"/>
                      <a:pt x="1034" y="1042"/>
                    </a:cubicBezTo>
                    <a:cubicBezTo>
                      <a:pt x="1220" y="763"/>
                      <a:pt x="1522" y="368"/>
                      <a:pt x="1885" y="368"/>
                    </a:cubicBezTo>
                    <a:cubicBezTo>
                      <a:pt x="1913" y="368"/>
                      <a:pt x="1940" y="370"/>
                      <a:pt x="1968" y="375"/>
                    </a:cubicBezTo>
                    <a:cubicBezTo>
                      <a:pt x="2502" y="441"/>
                      <a:pt x="2669" y="1275"/>
                      <a:pt x="2769" y="1676"/>
                    </a:cubicBezTo>
                    <a:cubicBezTo>
                      <a:pt x="2902" y="2510"/>
                      <a:pt x="3002" y="3310"/>
                      <a:pt x="3002" y="4144"/>
                    </a:cubicBezTo>
                    <a:cubicBezTo>
                      <a:pt x="3036" y="4978"/>
                      <a:pt x="3036" y="5812"/>
                      <a:pt x="3069" y="6646"/>
                    </a:cubicBezTo>
                    <a:cubicBezTo>
                      <a:pt x="3136" y="7580"/>
                      <a:pt x="3169" y="8547"/>
                      <a:pt x="3202" y="9481"/>
                    </a:cubicBezTo>
                    <a:cubicBezTo>
                      <a:pt x="3269" y="11383"/>
                      <a:pt x="3303" y="13251"/>
                      <a:pt x="3303" y="15152"/>
                    </a:cubicBezTo>
                    <a:cubicBezTo>
                      <a:pt x="3303" y="17620"/>
                      <a:pt x="3236" y="20089"/>
                      <a:pt x="3102" y="22557"/>
                    </a:cubicBezTo>
                    <a:lnTo>
                      <a:pt x="3569" y="22557"/>
                    </a:lnTo>
                    <a:lnTo>
                      <a:pt x="3569" y="22424"/>
                    </a:lnTo>
                    <a:cubicBezTo>
                      <a:pt x="3770" y="17854"/>
                      <a:pt x="3770" y="13251"/>
                      <a:pt x="3569" y="8681"/>
                    </a:cubicBezTo>
                    <a:cubicBezTo>
                      <a:pt x="3503" y="7580"/>
                      <a:pt x="3436" y="6512"/>
                      <a:pt x="3403" y="5412"/>
                    </a:cubicBezTo>
                    <a:cubicBezTo>
                      <a:pt x="3403" y="4411"/>
                      <a:pt x="3369" y="3410"/>
                      <a:pt x="3269" y="2410"/>
                    </a:cubicBezTo>
                    <a:cubicBezTo>
                      <a:pt x="3202" y="1909"/>
                      <a:pt x="3102" y="1442"/>
                      <a:pt x="2969" y="1009"/>
                    </a:cubicBezTo>
                    <a:cubicBezTo>
                      <a:pt x="2869" y="675"/>
                      <a:pt x="2669" y="375"/>
                      <a:pt x="2402" y="175"/>
                    </a:cubicBezTo>
                    <a:cubicBezTo>
                      <a:pt x="2231" y="56"/>
                      <a:pt x="2039" y="0"/>
                      <a:pt x="184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2" name="Google Shape;2092;p20"/>
              <p:cNvSpPr/>
              <p:nvPr/>
            </p:nvSpPr>
            <p:spPr>
              <a:xfrm>
                <a:off x="2590677" y="3935695"/>
                <a:ext cx="103853" cy="671932"/>
              </a:xfrm>
              <a:custGeom>
                <a:rect b="b" l="l" r="r" t="t"/>
                <a:pathLst>
                  <a:path extrusionOk="0" h="22231" w="3436">
                    <a:moveTo>
                      <a:pt x="1255" y="1"/>
                    </a:moveTo>
                    <a:cubicBezTo>
                      <a:pt x="931" y="1"/>
                      <a:pt x="609" y="157"/>
                      <a:pt x="434" y="448"/>
                    </a:cubicBezTo>
                    <a:cubicBezTo>
                      <a:pt x="34" y="1015"/>
                      <a:pt x="0" y="1849"/>
                      <a:pt x="0" y="2483"/>
                    </a:cubicBezTo>
                    <a:cubicBezTo>
                      <a:pt x="0" y="3150"/>
                      <a:pt x="67" y="3884"/>
                      <a:pt x="100" y="4584"/>
                    </a:cubicBezTo>
                    <a:cubicBezTo>
                      <a:pt x="200" y="5885"/>
                      <a:pt x="267" y="7220"/>
                      <a:pt x="334" y="8520"/>
                    </a:cubicBezTo>
                    <a:cubicBezTo>
                      <a:pt x="434" y="10022"/>
                      <a:pt x="534" y="11523"/>
                      <a:pt x="601" y="13024"/>
                    </a:cubicBezTo>
                    <a:cubicBezTo>
                      <a:pt x="767" y="16026"/>
                      <a:pt x="968" y="19028"/>
                      <a:pt x="1134" y="22030"/>
                    </a:cubicBezTo>
                    <a:lnTo>
                      <a:pt x="1134" y="22230"/>
                    </a:lnTo>
                    <a:lnTo>
                      <a:pt x="1501" y="22230"/>
                    </a:lnTo>
                    <a:cubicBezTo>
                      <a:pt x="1435" y="21029"/>
                      <a:pt x="1368" y="19829"/>
                      <a:pt x="1301" y="18628"/>
                    </a:cubicBezTo>
                    <a:lnTo>
                      <a:pt x="634" y="7186"/>
                    </a:lnTo>
                    <a:cubicBezTo>
                      <a:pt x="567" y="5985"/>
                      <a:pt x="501" y="4751"/>
                      <a:pt x="434" y="3550"/>
                    </a:cubicBezTo>
                    <a:cubicBezTo>
                      <a:pt x="400" y="3050"/>
                      <a:pt x="400" y="2550"/>
                      <a:pt x="434" y="2049"/>
                    </a:cubicBezTo>
                    <a:cubicBezTo>
                      <a:pt x="434" y="1616"/>
                      <a:pt x="501" y="1182"/>
                      <a:pt x="667" y="815"/>
                    </a:cubicBezTo>
                    <a:cubicBezTo>
                      <a:pt x="753" y="559"/>
                      <a:pt x="983" y="400"/>
                      <a:pt x="1215" y="400"/>
                    </a:cubicBezTo>
                    <a:cubicBezTo>
                      <a:pt x="1255" y="400"/>
                      <a:pt x="1295" y="405"/>
                      <a:pt x="1334" y="415"/>
                    </a:cubicBezTo>
                    <a:cubicBezTo>
                      <a:pt x="1668" y="515"/>
                      <a:pt x="1902" y="748"/>
                      <a:pt x="2002" y="1082"/>
                    </a:cubicBezTo>
                    <a:cubicBezTo>
                      <a:pt x="2302" y="1982"/>
                      <a:pt x="2402" y="2916"/>
                      <a:pt x="2335" y="3884"/>
                    </a:cubicBezTo>
                    <a:cubicBezTo>
                      <a:pt x="2268" y="7053"/>
                      <a:pt x="2335" y="10222"/>
                      <a:pt x="2469" y="13391"/>
                    </a:cubicBezTo>
                    <a:cubicBezTo>
                      <a:pt x="2569" y="16326"/>
                      <a:pt x="2769" y="19295"/>
                      <a:pt x="3036" y="22230"/>
                    </a:cubicBezTo>
                    <a:lnTo>
                      <a:pt x="3436" y="22230"/>
                    </a:lnTo>
                    <a:cubicBezTo>
                      <a:pt x="3269" y="20329"/>
                      <a:pt x="3136" y="18428"/>
                      <a:pt x="3036" y="16560"/>
                    </a:cubicBezTo>
                    <a:cubicBezTo>
                      <a:pt x="2869" y="13557"/>
                      <a:pt x="2735" y="10555"/>
                      <a:pt x="2702" y="7553"/>
                    </a:cubicBezTo>
                    <a:cubicBezTo>
                      <a:pt x="2702" y="6486"/>
                      <a:pt x="2669" y="5418"/>
                      <a:pt x="2702" y="4351"/>
                    </a:cubicBezTo>
                    <a:cubicBezTo>
                      <a:pt x="2735" y="3617"/>
                      <a:pt x="2735" y="2850"/>
                      <a:pt x="2635" y="2116"/>
                    </a:cubicBezTo>
                    <a:cubicBezTo>
                      <a:pt x="2569" y="1482"/>
                      <a:pt x="2435" y="682"/>
                      <a:pt x="1902" y="248"/>
                    </a:cubicBezTo>
                    <a:cubicBezTo>
                      <a:pt x="1721" y="81"/>
                      <a:pt x="1487" y="1"/>
                      <a:pt x="1255"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3" name="Google Shape;2093;p20"/>
              <p:cNvSpPr/>
              <p:nvPr/>
            </p:nvSpPr>
            <p:spPr>
              <a:xfrm>
                <a:off x="2540261" y="3947453"/>
                <a:ext cx="33308" cy="660174"/>
              </a:xfrm>
              <a:custGeom>
                <a:rect b="b" l="l" r="r" t="t"/>
                <a:pathLst>
                  <a:path extrusionOk="0" h="21842" w="1102">
                    <a:moveTo>
                      <a:pt x="117" y="1"/>
                    </a:moveTo>
                    <a:cubicBezTo>
                      <a:pt x="59" y="1"/>
                      <a:pt x="0" y="42"/>
                      <a:pt x="0" y="126"/>
                    </a:cubicBezTo>
                    <a:cubicBezTo>
                      <a:pt x="134" y="3928"/>
                      <a:pt x="301" y="7765"/>
                      <a:pt x="434" y="11567"/>
                    </a:cubicBezTo>
                    <a:cubicBezTo>
                      <a:pt x="567" y="15003"/>
                      <a:pt x="667" y="18439"/>
                      <a:pt x="768" y="21841"/>
                    </a:cubicBezTo>
                    <a:lnTo>
                      <a:pt x="1101" y="21841"/>
                    </a:lnTo>
                    <a:cubicBezTo>
                      <a:pt x="1001" y="19073"/>
                      <a:pt x="901" y="16304"/>
                      <a:pt x="768" y="13535"/>
                    </a:cubicBezTo>
                    <a:cubicBezTo>
                      <a:pt x="634" y="10500"/>
                      <a:pt x="534" y="7498"/>
                      <a:pt x="401" y="4496"/>
                    </a:cubicBezTo>
                    <a:cubicBezTo>
                      <a:pt x="367" y="3028"/>
                      <a:pt x="301" y="1560"/>
                      <a:pt x="234" y="126"/>
                    </a:cubicBezTo>
                    <a:cubicBezTo>
                      <a:pt x="234" y="42"/>
                      <a:pt x="175" y="1"/>
                      <a:pt x="11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094" name="Google Shape;2094;p20"/>
            <p:cNvGrpSpPr/>
            <p:nvPr/>
          </p:nvGrpSpPr>
          <p:grpSpPr>
            <a:xfrm flipH="1">
              <a:off x="3559737" y="4219695"/>
              <a:ext cx="1472787" cy="923565"/>
              <a:chOff x="6332005" y="4342808"/>
              <a:chExt cx="1189747" cy="746134"/>
            </a:xfrm>
          </p:grpSpPr>
          <p:sp>
            <p:nvSpPr>
              <p:cNvPr id="2095" name="Google Shape;2095;p20"/>
              <p:cNvSpPr/>
              <p:nvPr/>
            </p:nvSpPr>
            <p:spPr>
              <a:xfrm rot="-5400000">
                <a:off x="6557348" y="4124538"/>
                <a:ext cx="739062" cy="1189747"/>
              </a:xfrm>
              <a:custGeom>
                <a:rect b="b" l="l" r="r" t="t"/>
                <a:pathLst>
                  <a:path extrusionOk="0" h="39363" w="24452">
                    <a:moveTo>
                      <a:pt x="12010" y="1"/>
                    </a:moveTo>
                    <a:cubicBezTo>
                      <a:pt x="12010" y="1"/>
                      <a:pt x="12009" y="1"/>
                      <a:pt x="12009" y="1"/>
                    </a:cubicBezTo>
                    <a:lnTo>
                      <a:pt x="12009" y="1"/>
                    </a:lnTo>
                    <a:cubicBezTo>
                      <a:pt x="12009" y="1"/>
                      <a:pt x="12010" y="1"/>
                      <a:pt x="12010" y="1"/>
                    </a:cubicBezTo>
                    <a:close/>
                    <a:moveTo>
                      <a:pt x="12009" y="1"/>
                    </a:moveTo>
                    <a:lnTo>
                      <a:pt x="12009" y="1"/>
                    </a:lnTo>
                    <a:cubicBezTo>
                      <a:pt x="9274" y="7840"/>
                      <a:pt x="7340" y="15912"/>
                      <a:pt x="6172" y="24118"/>
                    </a:cubicBezTo>
                    <a:cubicBezTo>
                      <a:pt x="4071" y="22350"/>
                      <a:pt x="2002" y="20549"/>
                      <a:pt x="1" y="18681"/>
                    </a:cubicBezTo>
                    <a:lnTo>
                      <a:pt x="1" y="18681"/>
                    </a:lnTo>
                    <a:lnTo>
                      <a:pt x="34" y="39362"/>
                    </a:lnTo>
                    <a:cubicBezTo>
                      <a:pt x="8207" y="32524"/>
                      <a:pt x="17380" y="24819"/>
                      <a:pt x="23318" y="19582"/>
                    </a:cubicBezTo>
                    <a:cubicBezTo>
                      <a:pt x="23885" y="19115"/>
                      <a:pt x="24452" y="18548"/>
                      <a:pt x="24418" y="17814"/>
                    </a:cubicBezTo>
                    <a:cubicBezTo>
                      <a:pt x="24418" y="17413"/>
                      <a:pt x="11545" y="1338"/>
                      <a:pt x="12009"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6" name="Google Shape;2096;p20"/>
              <p:cNvSpPr/>
              <p:nvPr/>
            </p:nvSpPr>
            <p:spPr>
              <a:xfrm rot="-5400000">
                <a:off x="6440951" y="4353704"/>
                <a:ext cx="303519" cy="281727"/>
              </a:xfrm>
              <a:custGeom>
                <a:rect b="b" l="l" r="r" t="t"/>
                <a:pathLst>
                  <a:path extrusionOk="0" h="9321" w="10042">
                    <a:moveTo>
                      <a:pt x="3274" y="581"/>
                    </a:moveTo>
                    <a:cubicBezTo>
                      <a:pt x="3293" y="581"/>
                      <a:pt x="3314" y="589"/>
                      <a:pt x="3336" y="606"/>
                    </a:cubicBezTo>
                    <a:cubicBezTo>
                      <a:pt x="3437" y="673"/>
                      <a:pt x="3537" y="773"/>
                      <a:pt x="3637" y="873"/>
                    </a:cubicBezTo>
                    <a:lnTo>
                      <a:pt x="3970" y="1273"/>
                    </a:lnTo>
                    <a:lnTo>
                      <a:pt x="4604" y="2007"/>
                    </a:lnTo>
                    <a:cubicBezTo>
                      <a:pt x="5438" y="2974"/>
                      <a:pt x="6239" y="3975"/>
                      <a:pt x="7006" y="4976"/>
                    </a:cubicBezTo>
                    <a:cubicBezTo>
                      <a:pt x="7439" y="5543"/>
                      <a:pt x="7873" y="6143"/>
                      <a:pt x="8307" y="6710"/>
                    </a:cubicBezTo>
                    <a:cubicBezTo>
                      <a:pt x="8507" y="7010"/>
                      <a:pt x="8707" y="7277"/>
                      <a:pt x="8940" y="7578"/>
                    </a:cubicBezTo>
                    <a:cubicBezTo>
                      <a:pt x="9049" y="7741"/>
                      <a:pt x="9225" y="7993"/>
                      <a:pt x="9213" y="8225"/>
                    </a:cubicBezTo>
                    <a:lnTo>
                      <a:pt x="9213" y="8225"/>
                    </a:lnTo>
                    <a:cubicBezTo>
                      <a:pt x="8380" y="8157"/>
                      <a:pt x="7547" y="8120"/>
                      <a:pt x="6714" y="8120"/>
                    </a:cubicBezTo>
                    <a:cubicBezTo>
                      <a:pt x="6122" y="8120"/>
                      <a:pt x="5530" y="8138"/>
                      <a:pt x="4938" y="8178"/>
                    </a:cubicBezTo>
                    <a:cubicBezTo>
                      <a:pt x="4204" y="8211"/>
                      <a:pt x="3470" y="8278"/>
                      <a:pt x="2736" y="8378"/>
                    </a:cubicBezTo>
                    <a:cubicBezTo>
                      <a:pt x="2062" y="8466"/>
                      <a:pt x="1414" y="8580"/>
                      <a:pt x="768" y="8764"/>
                    </a:cubicBezTo>
                    <a:lnTo>
                      <a:pt x="768" y="8764"/>
                    </a:lnTo>
                    <a:cubicBezTo>
                      <a:pt x="1642" y="6469"/>
                      <a:pt x="2363" y="4086"/>
                      <a:pt x="2903" y="1673"/>
                    </a:cubicBezTo>
                    <a:cubicBezTo>
                      <a:pt x="2970" y="1406"/>
                      <a:pt x="3003" y="1106"/>
                      <a:pt x="3103" y="839"/>
                    </a:cubicBezTo>
                    <a:cubicBezTo>
                      <a:pt x="3131" y="756"/>
                      <a:pt x="3181" y="581"/>
                      <a:pt x="3274" y="581"/>
                    </a:cubicBezTo>
                    <a:close/>
                    <a:moveTo>
                      <a:pt x="3236" y="0"/>
                    </a:moveTo>
                    <a:cubicBezTo>
                      <a:pt x="3203" y="0"/>
                      <a:pt x="3170" y="2"/>
                      <a:pt x="3136" y="5"/>
                    </a:cubicBezTo>
                    <a:cubicBezTo>
                      <a:pt x="2903" y="72"/>
                      <a:pt x="2703" y="239"/>
                      <a:pt x="2603" y="472"/>
                    </a:cubicBezTo>
                    <a:cubicBezTo>
                      <a:pt x="2469" y="739"/>
                      <a:pt x="2402" y="1006"/>
                      <a:pt x="2369" y="1306"/>
                    </a:cubicBezTo>
                    <a:cubicBezTo>
                      <a:pt x="2269" y="1673"/>
                      <a:pt x="2202" y="2007"/>
                      <a:pt x="2102" y="2374"/>
                    </a:cubicBezTo>
                    <a:cubicBezTo>
                      <a:pt x="1969" y="3041"/>
                      <a:pt x="1769" y="3741"/>
                      <a:pt x="1569" y="4409"/>
                    </a:cubicBezTo>
                    <a:cubicBezTo>
                      <a:pt x="1135" y="5943"/>
                      <a:pt x="635" y="7477"/>
                      <a:pt x="34" y="8945"/>
                    </a:cubicBezTo>
                    <a:cubicBezTo>
                      <a:pt x="1" y="9112"/>
                      <a:pt x="101" y="9279"/>
                      <a:pt x="268" y="9312"/>
                    </a:cubicBezTo>
                    <a:cubicBezTo>
                      <a:pt x="290" y="9318"/>
                      <a:pt x="313" y="9320"/>
                      <a:pt x="336" y="9320"/>
                    </a:cubicBezTo>
                    <a:cubicBezTo>
                      <a:pt x="454" y="9320"/>
                      <a:pt x="579" y="9251"/>
                      <a:pt x="635" y="9112"/>
                    </a:cubicBezTo>
                    <a:cubicBezTo>
                      <a:pt x="635" y="9110"/>
                      <a:pt x="636" y="9109"/>
                      <a:pt x="637" y="9107"/>
                    </a:cubicBezTo>
                    <a:lnTo>
                      <a:pt x="637" y="9107"/>
                    </a:lnTo>
                    <a:cubicBezTo>
                      <a:pt x="1336" y="9069"/>
                      <a:pt x="2036" y="8974"/>
                      <a:pt x="2736" y="8878"/>
                    </a:cubicBezTo>
                    <a:cubicBezTo>
                      <a:pt x="3437" y="8812"/>
                      <a:pt x="4204" y="8745"/>
                      <a:pt x="4971" y="8712"/>
                    </a:cubicBezTo>
                    <a:cubicBezTo>
                      <a:pt x="5436" y="8691"/>
                      <a:pt x="5904" y="8679"/>
                      <a:pt x="6374" y="8679"/>
                    </a:cubicBezTo>
                    <a:cubicBezTo>
                      <a:pt x="7389" y="8679"/>
                      <a:pt x="8415" y="8731"/>
                      <a:pt x="9441" y="8845"/>
                    </a:cubicBezTo>
                    <a:cubicBezTo>
                      <a:pt x="9541" y="8845"/>
                      <a:pt x="9641" y="8778"/>
                      <a:pt x="9674" y="8678"/>
                    </a:cubicBezTo>
                    <a:cubicBezTo>
                      <a:pt x="10041" y="8045"/>
                      <a:pt x="9541" y="7444"/>
                      <a:pt x="9207" y="6944"/>
                    </a:cubicBezTo>
                    <a:cubicBezTo>
                      <a:pt x="8774" y="6377"/>
                      <a:pt x="8373" y="5810"/>
                      <a:pt x="7940" y="5276"/>
                    </a:cubicBezTo>
                    <a:cubicBezTo>
                      <a:pt x="7106" y="4175"/>
                      <a:pt x="6205" y="3074"/>
                      <a:pt x="5305" y="1974"/>
                    </a:cubicBezTo>
                    <a:cubicBezTo>
                      <a:pt x="4871" y="1440"/>
                      <a:pt x="4404" y="906"/>
                      <a:pt x="3937" y="372"/>
                    </a:cubicBezTo>
                    <a:cubicBezTo>
                      <a:pt x="3787" y="132"/>
                      <a:pt x="3529" y="0"/>
                      <a:pt x="3236"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7" name="Google Shape;2097;p20"/>
              <p:cNvSpPr/>
              <p:nvPr/>
            </p:nvSpPr>
            <p:spPr>
              <a:xfrm rot="-5400000">
                <a:off x="6931246" y="4547189"/>
                <a:ext cx="295782" cy="288528"/>
              </a:xfrm>
              <a:custGeom>
                <a:rect b="b" l="l" r="r" t="t"/>
                <a:pathLst>
                  <a:path extrusionOk="0" h="9546" w="9786">
                    <a:moveTo>
                      <a:pt x="3274" y="758"/>
                    </a:moveTo>
                    <a:lnTo>
                      <a:pt x="3274" y="758"/>
                    </a:lnTo>
                    <a:cubicBezTo>
                      <a:pt x="5199" y="2697"/>
                      <a:pt x="6846" y="4877"/>
                      <a:pt x="8188" y="7241"/>
                    </a:cubicBezTo>
                    <a:cubicBezTo>
                      <a:pt x="8505" y="7796"/>
                      <a:pt x="8801" y="8372"/>
                      <a:pt x="9076" y="8952"/>
                    </a:cubicBezTo>
                    <a:lnTo>
                      <a:pt x="9076" y="8952"/>
                    </a:lnTo>
                    <a:cubicBezTo>
                      <a:pt x="7663" y="8771"/>
                      <a:pt x="6271" y="8587"/>
                      <a:pt x="4852" y="8375"/>
                    </a:cubicBezTo>
                    <a:cubicBezTo>
                      <a:pt x="4085" y="8275"/>
                      <a:pt x="3318" y="8142"/>
                      <a:pt x="2551" y="8042"/>
                    </a:cubicBezTo>
                    <a:cubicBezTo>
                      <a:pt x="1866" y="7923"/>
                      <a:pt x="1181" y="7803"/>
                      <a:pt x="472" y="7708"/>
                    </a:cubicBezTo>
                    <a:lnTo>
                      <a:pt x="472" y="7708"/>
                    </a:lnTo>
                    <a:cubicBezTo>
                      <a:pt x="508" y="7678"/>
                      <a:pt x="536" y="7634"/>
                      <a:pt x="549" y="7575"/>
                    </a:cubicBezTo>
                    <a:cubicBezTo>
                      <a:pt x="783" y="6974"/>
                      <a:pt x="916" y="6340"/>
                      <a:pt x="1150" y="5707"/>
                    </a:cubicBezTo>
                    <a:cubicBezTo>
                      <a:pt x="1350" y="5073"/>
                      <a:pt x="1550" y="4506"/>
                      <a:pt x="1783" y="3939"/>
                    </a:cubicBezTo>
                    <a:cubicBezTo>
                      <a:pt x="2237" y="2851"/>
                      <a:pt x="2717" y="1791"/>
                      <a:pt x="3274" y="758"/>
                    </a:cubicBezTo>
                    <a:close/>
                    <a:moveTo>
                      <a:pt x="3175" y="1"/>
                    </a:moveTo>
                    <a:cubicBezTo>
                      <a:pt x="3079" y="1"/>
                      <a:pt x="2989" y="42"/>
                      <a:pt x="2951" y="136"/>
                    </a:cubicBezTo>
                    <a:cubicBezTo>
                      <a:pt x="2317" y="1303"/>
                      <a:pt x="1750" y="2471"/>
                      <a:pt x="1283" y="3705"/>
                    </a:cubicBezTo>
                    <a:cubicBezTo>
                      <a:pt x="1016" y="4306"/>
                      <a:pt x="816" y="4939"/>
                      <a:pt x="616" y="5573"/>
                    </a:cubicBezTo>
                    <a:cubicBezTo>
                      <a:pt x="416" y="6174"/>
                      <a:pt x="249" y="6807"/>
                      <a:pt x="116" y="7475"/>
                    </a:cubicBezTo>
                    <a:cubicBezTo>
                      <a:pt x="96" y="7563"/>
                      <a:pt x="120" y="7634"/>
                      <a:pt x="165" y="7683"/>
                    </a:cubicBezTo>
                    <a:lnTo>
                      <a:pt x="165" y="7683"/>
                    </a:lnTo>
                    <a:cubicBezTo>
                      <a:pt x="11" y="7734"/>
                      <a:pt x="1" y="8011"/>
                      <a:pt x="182" y="8042"/>
                    </a:cubicBezTo>
                    <a:lnTo>
                      <a:pt x="149" y="8042"/>
                    </a:lnTo>
                    <a:cubicBezTo>
                      <a:pt x="916" y="8242"/>
                      <a:pt x="1717" y="8342"/>
                      <a:pt x="2517" y="8475"/>
                    </a:cubicBezTo>
                    <a:lnTo>
                      <a:pt x="4819" y="8876"/>
                    </a:lnTo>
                    <a:cubicBezTo>
                      <a:pt x="6353" y="9109"/>
                      <a:pt x="7921" y="9343"/>
                      <a:pt x="9489" y="9543"/>
                    </a:cubicBezTo>
                    <a:cubicBezTo>
                      <a:pt x="9502" y="9545"/>
                      <a:pt x="9515" y="9546"/>
                      <a:pt x="9528" y="9546"/>
                    </a:cubicBezTo>
                    <a:cubicBezTo>
                      <a:pt x="9730" y="9546"/>
                      <a:pt x="9785" y="9300"/>
                      <a:pt x="9722" y="9142"/>
                    </a:cubicBezTo>
                    <a:cubicBezTo>
                      <a:pt x="8522" y="6507"/>
                      <a:pt x="6920" y="4039"/>
                      <a:pt x="5052" y="1871"/>
                    </a:cubicBezTo>
                    <a:cubicBezTo>
                      <a:pt x="4519" y="1237"/>
                      <a:pt x="3952" y="636"/>
                      <a:pt x="3385" y="69"/>
                    </a:cubicBezTo>
                    <a:cubicBezTo>
                      <a:pt x="3326" y="26"/>
                      <a:pt x="3249" y="1"/>
                      <a:pt x="3175"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098" name="Google Shape;2098;p20"/>
            <p:cNvGrpSpPr/>
            <p:nvPr/>
          </p:nvGrpSpPr>
          <p:grpSpPr>
            <a:xfrm>
              <a:off x="1540128" y="4339881"/>
              <a:ext cx="1787386" cy="803715"/>
              <a:chOff x="4627421" y="4339864"/>
              <a:chExt cx="1787208" cy="803634"/>
            </a:xfrm>
          </p:grpSpPr>
          <p:sp>
            <p:nvSpPr>
              <p:cNvPr id="2099" name="Google Shape;2099;p20"/>
              <p:cNvSpPr/>
              <p:nvPr/>
            </p:nvSpPr>
            <p:spPr>
              <a:xfrm>
                <a:off x="4666586" y="4339864"/>
                <a:ext cx="1748043" cy="803634"/>
              </a:xfrm>
              <a:custGeom>
                <a:rect b="b" l="l" r="r" t="t"/>
                <a:pathLst>
                  <a:path extrusionOk="0" h="32688" w="71102">
                    <a:moveTo>
                      <a:pt x="35847" y="1"/>
                    </a:moveTo>
                    <a:cubicBezTo>
                      <a:pt x="24244" y="1"/>
                      <a:pt x="12640" y="5534"/>
                      <a:pt x="5575" y="16533"/>
                    </a:cubicBezTo>
                    <a:cubicBezTo>
                      <a:pt x="3300" y="20117"/>
                      <a:pt x="1081" y="23814"/>
                      <a:pt x="342" y="27967"/>
                    </a:cubicBezTo>
                    <a:cubicBezTo>
                      <a:pt x="57" y="29559"/>
                      <a:pt x="1" y="31152"/>
                      <a:pt x="228" y="32688"/>
                    </a:cubicBezTo>
                    <a:lnTo>
                      <a:pt x="70704" y="32688"/>
                    </a:lnTo>
                    <a:cubicBezTo>
                      <a:pt x="71102" y="26886"/>
                      <a:pt x="69054" y="20913"/>
                      <a:pt x="65698" y="16022"/>
                    </a:cubicBezTo>
                    <a:cubicBezTo>
                      <a:pt x="58602" y="5320"/>
                      <a:pt x="47225" y="1"/>
                      <a:pt x="35847"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0" name="Google Shape;2100;p20"/>
              <p:cNvSpPr/>
              <p:nvPr/>
            </p:nvSpPr>
            <p:spPr>
              <a:xfrm>
                <a:off x="4627421" y="4476313"/>
                <a:ext cx="1426422" cy="485480"/>
              </a:xfrm>
              <a:custGeom>
                <a:rect b="b" l="l" r="r" t="t"/>
                <a:pathLst>
                  <a:path extrusionOk="0" h="19747" w="58020">
                    <a:moveTo>
                      <a:pt x="34018" y="0"/>
                    </a:moveTo>
                    <a:cubicBezTo>
                      <a:pt x="33640" y="0"/>
                      <a:pt x="33259" y="21"/>
                      <a:pt x="32878" y="62"/>
                    </a:cubicBezTo>
                    <a:cubicBezTo>
                      <a:pt x="25029" y="916"/>
                      <a:pt x="24687" y="9448"/>
                      <a:pt x="18373" y="11894"/>
                    </a:cubicBezTo>
                    <a:cubicBezTo>
                      <a:pt x="17569" y="12215"/>
                      <a:pt x="16714" y="12363"/>
                      <a:pt x="15850" y="12363"/>
                    </a:cubicBezTo>
                    <a:cubicBezTo>
                      <a:pt x="13962" y="12363"/>
                      <a:pt x="12027" y="11660"/>
                      <a:pt x="10467" y="10528"/>
                    </a:cubicBezTo>
                    <a:cubicBezTo>
                      <a:pt x="8192" y="8879"/>
                      <a:pt x="6656" y="6490"/>
                      <a:pt x="5405" y="3987"/>
                    </a:cubicBezTo>
                    <a:cubicBezTo>
                      <a:pt x="4949" y="3134"/>
                      <a:pt x="4551" y="2224"/>
                      <a:pt x="3698" y="1826"/>
                    </a:cubicBezTo>
                    <a:cubicBezTo>
                      <a:pt x="3421" y="1687"/>
                      <a:pt x="3134" y="1624"/>
                      <a:pt x="2848" y="1624"/>
                    </a:cubicBezTo>
                    <a:cubicBezTo>
                      <a:pt x="1488" y="1624"/>
                      <a:pt x="152" y="3042"/>
                      <a:pt x="58" y="4499"/>
                    </a:cubicBezTo>
                    <a:cubicBezTo>
                      <a:pt x="1" y="6262"/>
                      <a:pt x="1025" y="7912"/>
                      <a:pt x="2105" y="9334"/>
                    </a:cubicBezTo>
                    <a:cubicBezTo>
                      <a:pt x="5291" y="13600"/>
                      <a:pt x="9102" y="17639"/>
                      <a:pt x="14164" y="19231"/>
                    </a:cubicBezTo>
                    <a:cubicBezTo>
                      <a:pt x="15314" y="19576"/>
                      <a:pt x="16530" y="19746"/>
                      <a:pt x="17746" y="19746"/>
                    </a:cubicBezTo>
                    <a:cubicBezTo>
                      <a:pt x="21941" y="19746"/>
                      <a:pt x="26133" y="17722"/>
                      <a:pt x="27588" y="13884"/>
                    </a:cubicBezTo>
                    <a:cubicBezTo>
                      <a:pt x="28441" y="11780"/>
                      <a:pt x="28385" y="9220"/>
                      <a:pt x="29863" y="7514"/>
                    </a:cubicBezTo>
                    <a:cubicBezTo>
                      <a:pt x="30866" y="6339"/>
                      <a:pt x="32345" y="5843"/>
                      <a:pt x="33900" y="5843"/>
                    </a:cubicBezTo>
                    <a:cubicBezTo>
                      <a:pt x="35433" y="5843"/>
                      <a:pt x="37040" y="6325"/>
                      <a:pt x="38339" y="7116"/>
                    </a:cubicBezTo>
                    <a:cubicBezTo>
                      <a:pt x="40955" y="8708"/>
                      <a:pt x="42832" y="11268"/>
                      <a:pt x="45164" y="13202"/>
                    </a:cubicBezTo>
                    <a:cubicBezTo>
                      <a:pt x="46901" y="14649"/>
                      <a:pt x="49117" y="15765"/>
                      <a:pt x="51269" y="15765"/>
                    </a:cubicBezTo>
                    <a:cubicBezTo>
                      <a:pt x="52078" y="15765"/>
                      <a:pt x="52878" y="15607"/>
                      <a:pt x="53640" y="15250"/>
                    </a:cubicBezTo>
                    <a:cubicBezTo>
                      <a:pt x="55176" y="14453"/>
                      <a:pt x="56370" y="13088"/>
                      <a:pt x="56996" y="11495"/>
                    </a:cubicBezTo>
                    <a:cubicBezTo>
                      <a:pt x="57735" y="9789"/>
                      <a:pt x="58020" y="7628"/>
                      <a:pt x="56996" y="6035"/>
                    </a:cubicBezTo>
                    <a:cubicBezTo>
                      <a:pt x="56355" y="5091"/>
                      <a:pt x="55176" y="4507"/>
                      <a:pt x="54084" y="4507"/>
                    </a:cubicBezTo>
                    <a:cubicBezTo>
                      <a:pt x="53334" y="4507"/>
                      <a:pt x="52624" y="4783"/>
                      <a:pt x="52161" y="5409"/>
                    </a:cubicBezTo>
                    <a:cubicBezTo>
                      <a:pt x="51421" y="6376"/>
                      <a:pt x="51478" y="7741"/>
                      <a:pt x="50796" y="8708"/>
                    </a:cubicBezTo>
                    <a:cubicBezTo>
                      <a:pt x="50274" y="9387"/>
                      <a:pt x="49464" y="9682"/>
                      <a:pt x="48603" y="9682"/>
                    </a:cubicBezTo>
                    <a:cubicBezTo>
                      <a:pt x="47589" y="9682"/>
                      <a:pt x="46503" y="9272"/>
                      <a:pt x="45733" y="8594"/>
                    </a:cubicBezTo>
                    <a:cubicBezTo>
                      <a:pt x="44311" y="7343"/>
                      <a:pt x="43572" y="5523"/>
                      <a:pt x="42377" y="4044"/>
                    </a:cubicBezTo>
                    <a:cubicBezTo>
                      <a:pt x="40340" y="1498"/>
                      <a:pt x="37255" y="0"/>
                      <a:pt x="34018"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101" name="Google Shape;2101;p20"/>
            <p:cNvGrpSpPr/>
            <p:nvPr/>
          </p:nvGrpSpPr>
          <p:grpSpPr>
            <a:xfrm>
              <a:off x="5264747" y="4472125"/>
              <a:ext cx="2311277" cy="671383"/>
              <a:chOff x="3830358" y="4472125"/>
              <a:chExt cx="2311277" cy="671383"/>
            </a:xfrm>
          </p:grpSpPr>
          <p:sp>
            <p:nvSpPr>
              <p:cNvPr id="2102" name="Google Shape;2102;p20"/>
              <p:cNvSpPr/>
              <p:nvPr/>
            </p:nvSpPr>
            <p:spPr>
              <a:xfrm>
                <a:off x="5273800" y="4472125"/>
                <a:ext cx="867835" cy="671383"/>
              </a:xfrm>
              <a:custGeom>
                <a:rect b="b" l="l" r="r" t="t"/>
                <a:pathLst>
                  <a:path extrusionOk="0" h="8078" w="10442">
                    <a:moveTo>
                      <a:pt x="4388" y="0"/>
                    </a:moveTo>
                    <a:cubicBezTo>
                      <a:pt x="3755" y="0"/>
                      <a:pt x="3134" y="156"/>
                      <a:pt x="2603" y="505"/>
                    </a:cubicBezTo>
                    <a:cubicBezTo>
                      <a:pt x="835" y="1639"/>
                      <a:pt x="768" y="4108"/>
                      <a:pt x="501" y="6209"/>
                    </a:cubicBezTo>
                    <a:cubicBezTo>
                      <a:pt x="435" y="6843"/>
                      <a:pt x="234" y="7477"/>
                      <a:pt x="1" y="8077"/>
                    </a:cubicBezTo>
                    <a:lnTo>
                      <a:pt x="10442" y="8077"/>
                    </a:lnTo>
                    <a:cubicBezTo>
                      <a:pt x="10275" y="6610"/>
                      <a:pt x="9841" y="5175"/>
                      <a:pt x="9207" y="3841"/>
                    </a:cubicBezTo>
                    <a:cubicBezTo>
                      <a:pt x="8674" y="2540"/>
                      <a:pt x="7740" y="1406"/>
                      <a:pt x="6572" y="605"/>
                    </a:cubicBezTo>
                    <a:cubicBezTo>
                      <a:pt x="5918" y="224"/>
                      <a:pt x="5145" y="0"/>
                      <a:pt x="4388"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103" name="Google Shape;2103;p20"/>
              <p:cNvGrpSpPr/>
              <p:nvPr/>
            </p:nvGrpSpPr>
            <p:grpSpPr>
              <a:xfrm rot="5400000">
                <a:off x="4423493" y="4130478"/>
                <a:ext cx="419886" cy="1606156"/>
                <a:chOff x="5372918" y="248003"/>
                <a:chExt cx="419886" cy="1606156"/>
              </a:xfrm>
            </p:grpSpPr>
            <p:sp>
              <p:nvSpPr>
                <p:cNvPr id="2104" name="Google Shape;2104;p20"/>
                <p:cNvSpPr/>
                <p:nvPr/>
              </p:nvSpPr>
              <p:spPr>
                <a:xfrm>
                  <a:off x="5510472" y="499657"/>
                  <a:ext cx="281334" cy="198095"/>
                </a:xfrm>
                <a:custGeom>
                  <a:rect b="b" l="l" r="r" t="t"/>
                  <a:pathLst>
                    <a:path extrusionOk="0" h="6554" w="9308">
                      <a:moveTo>
                        <a:pt x="948" y="0"/>
                      </a:moveTo>
                      <a:cubicBezTo>
                        <a:pt x="664" y="0"/>
                        <a:pt x="390" y="148"/>
                        <a:pt x="234" y="415"/>
                      </a:cubicBezTo>
                      <a:cubicBezTo>
                        <a:pt x="0" y="782"/>
                        <a:pt x="134" y="1316"/>
                        <a:pt x="534" y="1549"/>
                      </a:cubicBezTo>
                      <a:cubicBezTo>
                        <a:pt x="3536" y="3051"/>
                        <a:pt x="6472" y="4718"/>
                        <a:pt x="9307" y="6553"/>
                      </a:cubicBezTo>
                      <a:lnTo>
                        <a:pt x="9307" y="3618"/>
                      </a:lnTo>
                      <a:cubicBezTo>
                        <a:pt x="6639" y="2450"/>
                        <a:pt x="4003" y="1283"/>
                        <a:pt x="1368" y="115"/>
                      </a:cubicBezTo>
                      <a:cubicBezTo>
                        <a:pt x="1235" y="37"/>
                        <a:pt x="1090" y="0"/>
                        <a:pt x="948"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5" name="Google Shape;2105;p20"/>
                <p:cNvSpPr/>
                <p:nvPr/>
              </p:nvSpPr>
              <p:spPr>
                <a:xfrm>
                  <a:off x="5514492" y="793716"/>
                  <a:ext cx="277314" cy="213540"/>
                </a:xfrm>
                <a:custGeom>
                  <a:rect b="b" l="l" r="r" t="t"/>
                  <a:pathLst>
                    <a:path extrusionOk="0" h="7065" w="9175">
                      <a:moveTo>
                        <a:pt x="888" y="0"/>
                      </a:moveTo>
                      <a:cubicBezTo>
                        <a:pt x="615" y="0"/>
                        <a:pt x="361" y="142"/>
                        <a:pt x="201" y="393"/>
                      </a:cubicBezTo>
                      <a:cubicBezTo>
                        <a:pt x="1" y="760"/>
                        <a:pt x="101" y="1227"/>
                        <a:pt x="468" y="1427"/>
                      </a:cubicBezTo>
                      <a:cubicBezTo>
                        <a:pt x="3470" y="3162"/>
                        <a:pt x="6372" y="5030"/>
                        <a:pt x="9174" y="7065"/>
                      </a:cubicBezTo>
                      <a:lnTo>
                        <a:pt x="9174" y="3429"/>
                      </a:lnTo>
                      <a:cubicBezTo>
                        <a:pt x="6506" y="2428"/>
                        <a:pt x="3870" y="1294"/>
                        <a:pt x="1268" y="93"/>
                      </a:cubicBezTo>
                      <a:cubicBezTo>
                        <a:pt x="1142" y="30"/>
                        <a:pt x="1013" y="0"/>
                        <a:pt x="888"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6" name="Google Shape;2106;p20"/>
                <p:cNvSpPr/>
                <p:nvPr/>
              </p:nvSpPr>
              <p:spPr>
                <a:xfrm>
                  <a:off x="5481245" y="248003"/>
                  <a:ext cx="310562" cy="184584"/>
                </a:xfrm>
                <a:custGeom>
                  <a:rect b="b" l="l" r="r" t="t"/>
                  <a:pathLst>
                    <a:path extrusionOk="0" h="6107" w="10275">
                      <a:moveTo>
                        <a:pt x="925" y="1"/>
                      </a:moveTo>
                      <a:cubicBezTo>
                        <a:pt x="548" y="1"/>
                        <a:pt x="210" y="250"/>
                        <a:pt x="100" y="635"/>
                      </a:cubicBezTo>
                      <a:cubicBezTo>
                        <a:pt x="0" y="1069"/>
                        <a:pt x="267" y="1536"/>
                        <a:pt x="701" y="1670"/>
                      </a:cubicBezTo>
                      <a:cubicBezTo>
                        <a:pt x="3970" y="2970"/>
                        <a:pt x="7172" y="4438"/>
                        <a:pt x="10274" y="6106"/>
                      </a:cubicBezTo>
                      <a:lnTo>
                        <a:pt x="10274" y="4105"/>
                      </a:lnTo>
                      <a:lnTo>
                        <a:pt x="10074" y="4005"/>
                      </a:lnTo>
                      <a:cubicBezTo>
                        <a:pt x="7172" y="2537"/>
                        <a:pt x="4203" y="1236"/>
                        <a:pt x="1168" y="35"/>
                      </a:cubicBezTo>
                      <a:cubicBezTo>
                        <a:pt x="1086" y="12"/>
                        <a:pt x="1005" y="1"/>
                        <a:pt x="925"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7" name="Google Shape;2107;p20"/>
                <p:cNvSpPr/>
                <p:nvPr/>
              </p:nvSpPr>
              <p:spPr>
                <a:xfrm>
                  <a:off x="5372918" y="1431614"/>
                  <a:ext cx="419886" cy="422545"/>
                </a:xfrm>
                <a:custGeom>
                  <a:rect b="b" l="l" r="r" t="t"/>
                  <a:pathLst>
                    <a:path extrusionOk="0" h="13980" w="13892">
                      <a:moveTo>
                        <a:pt x="315" y="1"/>
                      </a:moveTo>
                      <a:cubicBezTo>
                        <a:pt x="153" y="1"/>
                        <a:pt x="1" y="121"/>
                        <a:pt x="82" y="303"/>
                      </a:cubicBezTo>
                      <a:cubicBezTo>
                        <a:pt x="2317" y="6441"/>
                        <a:pt x="7887" y="10511"/>
                        <a:pt x="13324" y="13646"/>
                      </a:cubicBezTo>
                      <a:lnTo>
                        <a:pt x="13891" y="13980"/>
                      </a:lnTo>
                      <a:lnTo>
                        <a:pt x="13891" y="12779"/>
                      </a:lnTo>
                      <a:cubicBezTo>
                        <a:pt x="11323" y="11445"/>
                        <a:pt x="8888" y="9877"/>
                        <a:pt x="6620" y="8076"/>
                      </a:cubicBezTo>
                      <a:cubicBezTo>
                        <a:pt x="4051" y="5941"/>
                        <a:pt x="1816" y="3305"/>
                        <a:pt x="582" y="170"/>
                      </a:cubicBezTo>
                      <a:cubicBezTo>
                        <a:pt x="529" y="52"/>
                        <a:pt x="420" y="1"/>
                        <a:pt x="315"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8" name="Google Shape;2108;p20"/>
                <p:cNvSpPr/>
                <p:nvPr/>
              </p:nvSpPr>
              <p:spPr>
                <a:xfrm>
                  <a:off x="5430315" y="1240411"/>
                  <a:ext cx="361491" cy="370770"/>
                </a:xfrm>
                <a:custGeom>
                  <a:rect b="b" l="l" r="r" t="t"/>
                  <a:pathLst>
                    <a:path extrusionOk="0" h="12267" w="11960">
                      <a:moveTo>
                        <a:pt x="1119" y="1"/>
                      </a:moveTo>
                      <a:cubicBezTo>
                        <a:pt x="519" y="1"/>
                        <a:pt x="0" y="716"/>
                        <a:pt x="451" y="1325"/>
                      </a:cubicBezTo>
                      <a:cubicBezTo>
                        <a:pt x="2319" y="3294"/>
                        <a:pt x="4320" y="5095"/>
                        <a:pt x="6489" y="6729"/>
                      </a:cubicBezTo>
                      <a:cubicBezTo>
                        <a:pt x="7122" y="7330"/>
                        <a:pt x="7789" y="7930"/>
                        <a:pt x="8423" y="8564"/>
                      </a:cubicBezTo>
                      <a:cubicBezTo>
                        <a:pt x="9624" y="9765"/>
                        <a:pt x="10825" y="10999"/>
                        <a:pt x="11959" y="12267"/>
                      </a:cubicBezTo>
                      <a:lnTo>
                        <a:pt x="11959" y="8330"/>
                      </a:lnTo>
                      <a:cubicBezTo>
                        <a:pt x="10992" y="7730"/>
                        <a:pt x="10058" y="7130"/>
                        <a:pt x="9124" y="6496"/>
                      </a:cubicBezTo>
                      <a:cubicBezTo>
                        <a:pt x="8056" y="5762"/>
                        <a:pt x="7022" y="4995"/>
                        <a:pt x="5988" y="4161"/>
                      </a:cubicBezTo>
                      <a:cubicBezTo>
                        <a:pt x="4554" y="2793"/>
                        <a:pt x="3086" y="1492"/>
                        <a:pt x="1585" y="158"/>
                      </a:cubicBezTo>
                      <a:cubicBezTo>
                        <a:pt x="1434" y="48"/>
                        <a:pt x="1274" y="1"/>
                        <a:pt x="1119"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9" name="Google Shape;2109;p20"/>
                <p:cNvSpPr/>
                <p:nvPr/>
              </p:nvSpPr>
              <p:spPr>
                <a:xfrm>
                  <a:off x="5476469" y="1012817"/>
                  <a:ext cx="315337" cy="271693"/>
                </a:xfrm>
                <a:custGeom>
                  <a:rect b="b" l="l" r="r" t="t"/>
                  <a:pathLst>
                    <a:path extrusionOk="0" h="8989" w="10433">
                      <a:moveTo>
                        <a:pt x="1041" y="1"/>
                      </a:moveTo>
                      <a:cubicBezTo>
                        <a:pt x="482" y="1"/>
                        <a:pt x="0" y="808"/>
                        <a:pt x="525" y="1250"/>
                      </a:cubicBezTo>
                      <a:cubicBezTo>
                        <a:pt x="2860" y="3218"/>
                        <a:pt x="5295" y="5019"/>
                        <a:pt x="7864" y="6687"/>
                      </a:cubicBezTo>
                      <a:cubicBezTo>
                        <a:pt x="8731" y="7421"/>
                        <a:pt x="9598" y="8188"/>
                        <a:pt x="10432" y="8989"/>
                      </a:cubicBezTo>
                      <a:lnTo>
                        <a:pt x="10432" y="6454"/>
                      </a:lnTo>
                      <a:lnTo>
                        <a:pt x="9898" y="6120"/>
                      </a:lnTo>
                      <a:cubicBezTo>
                        <a:pt x="9165" y="5687"/>
                        <a:pt x="8464" y="5220"/>
                        <a:pt x="7730" y="4753"/>
                      </a:cubicBezTo>
                      <a:cubicBezTo>
                        <a:pt x="5695" y="3118"/>
                        <a:pt x="3561" y="1584"/>
                        <a:pt x="1392" y="116"/>
                      </a:cubicBezTo>
                      <a:cubicBezTo>
                        <a:pt x="1277" y="35"/>
                        <a:pt x="1158" y="1"/>
                        <a:pt x="104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grpSp>
        <p:nvGrpSpPr>
          <p:cNvPr id="2110" name="Google Shape;2110;p20"/>
          <p:cNvGrpSpPr/>
          <p:nvPr/>
        </p:nvGrpSpPr>
        <p:grpSpPr>
          <a:xfrm>
            <a:off x="-72245" y="117054"/>
            <a:ext cx="1355501" cy="4988274"/>
            <a:chOff x="-72245" y="117054"/>
            <a:chExt cx="1355501" cy="4988274"/>
          </a:xfrm>
        </p:grpSpPr>
        <p:grpSp>
          <p:nvGrpSpPr>
            <p:cNvPr id="2111" name="Google Shape;2111;p20"/>
            <p:cNvGrpSpPr/>
            <p:nvPr/>
          </p:nvGrpSpPr>
          <p:grpSpPr>
            <a:xfrm>
              <a:off x="-72245" y="117054"/>
              <a:ext cx="1355501" cy="1067819"/>
              <a:chOff x="1989592" y="274329"/>
              <a:chExt cx="1355501" cy="1067819"/>
            </a:xfrm>
          </p:grpSpPr>
          <p:sp>
            <p:nvSpPr>
              <p:cNvPr id="2112" name="Google Shape;2112;p20"/>
              <p:cNvSpPr/>
              <p:nvPr/>
            </p:nvSpPr>
            <p:spPr>
              <a:xfrm>
                <a:off x="1989592" y="274329"/>
                <a:ext cx="1318959" cy="1067819"/>
              </a:xfrm>
              <a:custGeom>
                <a:rect b="b" l="l" r="r" t="t"/>
                <a:pathLst>
                  <a:path extrusionOk="0" h="35329" w="43638">
                    <a:moveTo>
                      <a:pt x="4158" y="1"/>
                    </a:moveTo>
                    <a:cubicBezTo>
                      <a:pt x="1391" y="1"/>
                      <a:pt x="0" y="3823"/>
                      <a:pt x="507" y="6269"/>
                    </a:cubicBezTo>
                    <a:cubicBezTo>
                      <a:pt x="1441" y="10872"/>
                      <a:pt x="2375" y="15176"/>
                      <a:pt x="4209" y="19512"/>
                    </a:cubicBezTo>
                    <a:cubicBezTo>
                      <a:pt x="5377" y="22247"/>
                      <a:pt x="6611" y="24983"/>
                      <a:pt x="8379" y="27384"/>
                    </a:cubicBezTo>
                    <a:cubicBezTo>
                      <a:pt x="12132" y="32427"/>
                      <a:pt x="18001" y="35328"/>
                      <a:pt x="24148" y="35328"/>
                    </a:cubicBezTo>
                    <a:cubicBezTo>
                      <a:pt x="25158" y="35328"/>
                      <a:pt x="26176" y="35250"/>
                      <a:pt x="27192" y="35090"/>
                    </a:cubicBezTo>
                    <a:cubicBezTo>
                      <a:pt x="34431" y="33956"/>
                      <a:pt x="40402" y="28919"/>
                      <a:pt x="42770" y="22014"/>
                    </a:cubicBezTo>
                    <a:cubicBezTo>
                      <a:pt x="43637" y="19445"/>
                      <a:pt x="43637" y="16009"/>
                      <a:pt x="41269" y="14642"/>
                    </a:cubicBezTo>
                    <a:cubicBezTo>
                      <a:pt x="40704" y="14322"/>
                      <a:pt x="40078" y="14183"/>
                      <a:pt x="39434" y="14183"/>
                    </a:cubicBezTo>
                    <a:cubicBezTo>
                      <a:pt x="38065" y="14183"/>
                      <a:pt x="36621" y="14813"/>
                      <a:pt x="35532" y="15676"/>
                    </a:cubicBezTo>
                    <a:cubicBezTo>
                      <a:pt x="33897" y="16977"/>
                      <a:pt x="32663" y="18711"/>
                      <a:pt x="31028" y="19979"/>
                    </a:cubicBezTo>
                    <a:cubicBezTo>
                      <a:pt x="29084" y="21507"/>
                      <a:pt x="26660" y="22207"/>
                      <a:pt x="24188" y="22207"/>
                    </a:cubicBezTo>
                    <a:cubicBezTo>
                      <a:pt x="21318" y="22207"/>
                      <a:pt x="18381" y="21263"/>
                      <a:pt x="16051" y="19579"/>
                    </a:cubicBezTo>
                    <a:cubicBezTo>
                      <a:pt x="11715" y="16410"/>
                      <a:pt x="9313" y="11139"/>
                      <a:pt x="8412" y="5835"/>
                    </a:cubicBezTo>
                    <a:cubicBezTo>
                      <a:pt x="8079" y="3767"/>
                      <a:pt x="7712" y="1332"/>
                      <a:pt x="5844" y="432"/>
                    </a:cubicBezTo>
                    <a:cubicBezTo>
                      <a:pt x="5237" y="133"/>
                      <a:pt x="4674" y="1"/>
                      <a:pt x="4158"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113" name="Google Shape;2113;p20"/>
              <p:cNvGrpSpPr/>
              <p:nvPr/>
            </p:nvGrpSpPr>
            <p:grpSpPr>
              <a:xfrm>
                <a:off x="2530166" y="340915"/>
                <a:ext cx="814926" cy="496627"/>
                <a:chOff x="2530166" y="340915"/>
                <a:chExt cx="814926" cy="496627"/>
              </a:xfrm>
            </p:grpSpPr>
            <p:sp>
              <p:nvSpPr>
                <p:cNvPr id="2114" name="Google Shape;2114;p20"/>
                <p:cNvSpPr/>
                <p:nvPr/>
              </p:nvSpPr>
              <p:spPr>
                <a:xfrm>
                  <a:off x="2530166" y="542274"/>
                  <a:ext cx="300497" cy="209520"/>
                </a:xfrm>
                <a:custGeom>
                  <a:rect b="b" l="l" r="r" t="t"/>
                  <a:pathLst>
                    <a:path extrusionOk="0" h="6932" w="9942">
                      <a:moveTo>
                        <a:pt x="679" y="0"/>
                      </a:moveTo>
                      <a:cubicBezTo>
                        <a:pt x="358" y="0"/>
                        <a:pt x="95" y="332"/>
                        <a:pt x="67" y="640"/>
                      </a:cubicBezTo>
                      <a:cubicBezTo>
                        <a:pt x="1" y="1574"/>
                        <a:pt x="835" y="2575"/>
                        <a:pt x="1368" y="3242"/>
                      </a:cubicBezTo>
                      <a:cubicBezTo>
                        <a:pt x="2002" y="4009"/>
                        <a:pt x="2703" y="4676"/>
                        <a:pt x="3470" y="5243"/>
                      </a:cubicBezTo>
                      <a:cubicBezTo>
                        <a:pt x="4270" y="5910"/>
                        <a:pt x="5204" y="6411"/>
                        <a:pt x="6205" y="6711"/>
                      </a:cubicBezTo>
                      <a:cubicBezTo>
                        <a:pt x="6620" y="6839"/>
                        <a:pt x="7138" y="6931"/>
                        <a:pt x="7656" y="6931"/>
                      </a:cubicBezTo>
                      <a:cubicBezTo>
                        <a:pt x="8347" y="6931"/>
                        <a:pt x="9036" y="6768"/>
                        <a:pt x="9474" y="6311"/>
                      </a:cubicBezTo>
                      <a:cubicBezTo>
                        <a:pt x="9941" y="5810"/>
                        <a:pt x="9708" y="5010"/>
                        <a:pt x="9074" y="4843"/>
                      </a:cubicBezTo>
                      <a:cubicBezTo>
                        <a:pt x="8879" y="4794"/>
                        <a:pt x="8701" y="4763"/>
                        <a:pt x="8528" y="4763"/>
                      </a:cubicBezTo>
                      <a:cubicBezTo>
                        <a:pt x="8465" y="4763"/>
                        <a:pt x="8403" y="4767"/>
                        <a:pt x="8340" y="4776"/>
                      </a:cubicBezTo>
                      <a:lnTo>
                        <a:pt x="8006" y="4776"/>
                      </a:lnTo>
                      <a:cubicBezTo>
                        <a:pt x="7973" y="4776"/>
                        <a:pt x="7906" y="4743"/>
                        <a:pt x="7873" y="4743"/>
                      </a:cubicBezTo>
                      <a:cubicBezTo>
                        <a:pt x="7439" y="4643"/>
                        <a:pt x="7039" y="4543"/>
                        <a:pt x="6639" y="4376"/>
                      </a:cubicBezTo>
                      <a:lnTo>
                        <a:pt x="6639" y="4376"/>
                      </a:lnTo>
                      <a:cubicBezTo>
                        <a:pt x="6658" y="4381"/>
                        <a:pt x="6669" y="4383"/>
                        <a:pt x="6675" y="4383"/>
                      </a:cubicBezTo>
                      <a:cubicBezTo>
                        <a:pt x="6710" y="4383"/>
                        <a:pt x="6534" y="4309"/>
                        <a:pt x="6505" y="4309"/>
                      </a:cubicBezTo>
                      <a:lnTo>
                        <a:pt x="6205" y="4142"/>
                      </a:lnTo>
                      <a:cubicBezTo>
                        <a:pt x="6005" y="4042"/>
                        <a:pt x="5805" y="3942"/>
                        <a:pt x="5638" y="3842"/>
                      </a:cubicBezTo>
                      <a:cubicBezTo>
                        <a:pt x="5271" y="3609"/>
                        <a:pt x="4938" y="3375"/>
                        <a:pt x="4571" y="3142"/>
                      </a:cubicBezTo>
                      <a:cubicBezTo>
                        <a:pt x="3970" y="2708"/>
                        <a:pt x="3370" y="2241"/>
                        <a:pt x="2836" y="1707"/>
                      </a:cubicBezTo>
                      <a:cubicBezTo>
                        <a:pt x="2236" y="1140"/>
                        <a:pt x="1635" y="340"/>
                        <a:pt x="868" y="39"/>
                      </a:cubicBezTo>
                      <a:cubicBezTo>
                        <a:pt x="804" y="13"/>
                        <a:pt x="740" y="0"/>
                        <a:pt x="679"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5" name="Google Shape;2115;p20"/>
                <p:cNvSpPr/>
                <p:nvPr/>
              </p:nvSpPr>
              <p:spPr>
                <a:xfrm>
                  <a:off x="2585629" y="423701"/>
                  <a:ext cx="304940" cy="211515"/>
                </a:xfrm>
                <a:custGeom>
                  <a:rect b="b" l="l" r="r" t="t"/>
                  <a:pathLst>
                    <a:path extrusionOk="0" h="6998" w="10089">
                      <a:moveTo>
                        <a:pt x="7785" y="4610"/>
                      </a:moveTo>
                      <a:cubicBezTo>
                        <a:pt x="7787" y="4610"/>
                        <a:pt x="7784" y="4616"/>
                        <a:pt x="7775" y="4624"/>
                      </a:cubicBezTo>
                      <a:lnTo>
                        <a:pt x="7775" y="4624"/>
                      </a:lnTo>
                      <a:cubicBezTo>
                        <a:pt x="7773" y="4624"/>
                        <a:pt x="7771" y="4624"/>
                        <a:pt x="7769" y="4624"/>
                      </a:cubicBezTo>
                      <a:lnTo>
                        <a:pt x="7769" y="4624"/>
                      </a:lnTo>
                      <a:cubicBezTo>
                        <a:pt x="7778" y="4614"/>
                        <a:pt x="7783" y="4610"/>
                        <a:pt x="7785" y="4610"/>
                      </a:cubicBezTo>
                      <a:close/>
                      <a:moveTo>
                        <a:pt x="7504" y="4843"/>
                      </a:moveTo>
                      <a:cubicBezTo>
                        <a:pt x="7493" y="4860"/>
                        <a:pt x="7483" y="4878"/>
                        <a:pt x="7472" y="4896"/>
                      </a:cubicBezTo>
                      <a:cubicBezTo>
                        <a:pt x="7482" y="4877"/>
                        <a:pt x="7493" y="4859"/>
                        <a:pt x="7504" y="4843"/>
                      </a:cubicBezTo>
                      <a:close/>
                      <a:moveTo>
                        <a:pt x="824" y="0"/>
                      </a:moveTo>
                      <a:cubicBezTo>
                        <a:pt x="668" y="0"/>
                        <a:pt x="507" y="51"/>
                        <a:pt x="367" y="160"/>
                      </a:cubicBezTo>
                      <a:cubicBezTo>
                        <a:pt x="100" y="360"/>
                        <a:pt x="0" y="760"/>
                        <a:pt x="167" y="1060"/>
                      </a:cubicBezTo>
                      <a:lnTo>
                        <a:pt x="201" y="1060"/>
                      </a:lnTo>
                      <a:cubicBezTo>
                        <a:pt x="934" y="2828"/>
                        <a:pt x="2502" y="4263"/>
                        <a:pt x="4037" y="5330"/>
                      </a:cubicBezTo>
                      <a:cubicBezTo>
                        <a:pt x="4837" y="5897"/>
                        <a:pt x="5704" y="6364"/>
                        <a:pt x="6605" y="6731"/>
                      </a:cubicBezTo>
                      <a:cubicBezTo>
                        <a:pt x="7005" y="6891"/>
                        <a:pt x="7459" y="6998"/>
                        <a:pt x="7898" y="6998"/>
                      </a:cubicBezTo>
                      <a:cubicBezTo>
                        <a:pt x="8556" y="6998"/>
                        <a:pt x="9180" y="6758"/>
                        <a:pt x="9541" y="6097"/>
                      </a:cubicBezTo>
                      <a:cubicBezTo>
                        <a:pt x="10089" y="5138"/>
                        <a:pt x="9291" y="4272"/>
                        <a:pt x="8477" y="4272"/>
                      </a:cubicBezTo>
                      <a:cubicBezTo>
                        <a:pt x="8195" y="4272"/>
                        <a:pt x="7911" y="4376"/>
                        <a:pt x="7680" y="4616"/>
                      </a:cubicBezTo>
                      <a:lnTo>
                        <a:pt x="7680" y="4616"/>
                      </a:lnTo>
                      <a:cubicBezTo>
                        <a:pt x="7671" y="4615"/>
                        <a:pt x="7664" y="4615"/>
                        <a:pt x="7659" y="4615"/>
                      </a:cubicBezTo>
                      <a:cubicBezTo>
                        <a:pt x="7658" y="4615"/>
                        <a:pt x="7656" y="4615"/>
                        <a:pt x="7655" y="4615"/>
                      </a:cubicBezTo>
                      <a:lnTo>
                        <a:pt x="7655" y="4615"/>
                      </a:lnTo>
                      <a:cubicBezTo>
                        <a:pt x="7613" y="4605"/>
                        <a:pt x="7572" y="4596"/>
                        <a:pt x="7572" y="4596"/>
                      </a:cubicBezTo>
                      <a:cubicBezTo>
                        <a:pt x="7272" y="4529"/>
                        <a:pt x="6839" y="4329"/>
                        <a:pt x="6638" y="4263"/>
                      </a:cubicBezTo>
                      <a:cubicBezTo>
                        <a:pt x="5938" y="3962"/>
                        <a:pt x="5271" y="3629"/>
                        <a:pt x="4637" y="3195"/>
                      </a:cubicBezTo>
                      <a:cubicBezTo>
                        <a:pt x="3369" y="2361"/>
                        <a:pt x="2402" y="1294"/>
                        <a:pt x="1301" y="193"/>
                      </a:cubicBezTo>
                      <a:cubicBezTo>
                        <a:pt x="1176" y="68"/>
                        <a:pt x="1003" y="0"/>
                        <a:pt x="82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6" name="Google Shape;2116;p20"/>
                <p:cNvSpPr/>
                <p:nvPr/>
              </p:nvSpPr>
              <p:spPr>
                <a:xfrm>
                  <a:off x="2900755" y="719362"/>
                  <a:ext cx="320536" cy="118180"/>
                </a:xfrm>
                <a:custGeom>
                  <a:rect b="b" l="l" r="r" t="t"/>
                  <a:pathLst>
                    <a:path extrusionOk="0" h="3910" w="10605">
                      <a:moveTo>
                        <a:pt x="626" y="0"/>
                      </a:moveTo>
                      <a:cubicBezTo>
                        <a:pt x="282" y="0"/>
                        <a:pt x="1" y="430"/>
                        <a:pt x="215" y="752"/>
                      </a:cubicBezTo>
                      <a:lnTo>
                        <a:pt x="215" y="718"/>
                      </a:lnTo>
                      <a:cubicBezTo>
                        <a:pt x="649" y="1452"/>
                        <a:pt x="1216" y="2053"/>
                        <a:pt x="1917" y="2553"/>
                      </a:cubicBezTo>
                      <a:cubicBezTo>
                        <a:pt x="2650" y="3020"/>
                        <a:pt x="3451" y="3387"/>
                        <a:pt x="4285" y="3620"/>
                      </a:cubicBezTo>
                      <a:cubicBezTo>
                        <a:pt x="4982" y="3808"/>
                        <a:pt x="5718" y="3910"/>
                        <a:pt x="6452" y="3910"/>
                      </a:cubicBezTo>
                      <a:cubicBezTo>
                        <a:pt x="7543" y="3910"/>
                        <a:pt x="8631" y="3685"/>
                        <a:pt x="9589" y="3187"/>
                      </a:cubicBezTo>
                      <a:cubicBezTo>
                        <a:pt x="10604" y="2649"/>
                        <a:pt x="10095" y="1014"/>
                        <a:pt x="9067" y="1014"/>
                      </a:cubicBezTo>
                      <a:cubicBezTo>
                        <a:pt x="8947" y="1014"/>
                        <a:pt x="8820" y="1037"/>
                        <a:pt x="8688" y="1085"/>
                      </a:cubicBezTo>
                      <a:cubicBezTo>
                        <a:pt x="8021" y="1319"/>
                        <a:pt x="7320" y="1519"/>
                        <a:pt x="6587" y="1652"/>
                      </a:cubicBezTo>
                      <a:cubicBezTo>
                        <a:pt x="6576" y="1654"/>
                        <a:pt x="6566" y="1656"/>
                        <a:pt x="6558" y="1657"/>
                      </a:cubicBezTo>
                      <a:lnTo>
                        <a:pt x="6558" y="1657"/>
                      </a:lnTo>
                      <a:cubicBezTo>
                        <a:pt x="6562" y="1655"/>
                        <a:pt x="6554" y="1652"/>
                        <a:pt x="6520" y="1652"/>
                      </a:cubicBezTo>
                      <a:lnTo>
                        <a:pt x="6253" y="1686"/>
                      </a:lnTo>
                      <a:lnTo>
                        <a:pt x="4885" y="1686"/>
                      </a:lnTo>
                      <a:cubicBezTo>
                        <a:pt x="4863" y="1686"/>
                        <a:pt x="4752" y="1671"/>
                        <a:pt x="4720" y="1671"/>
                      </a:cubicBezTo>
                      <a:cubicBezTo>
                        <a:pt x="4704" y="1671"/>
                        <a:pt x="4707" y="1675"/>
                        <a:pt x="4752" y="1686"/>
                      </a:cubicBezTo>
                      <a:cubicBezTo>
                        <a:pt x="3351" y="1452"/>
                        <a:pt x="2017" y="919"/>
                        <a:pt x="882" y="85"/>
                      </a:cubicBezTo>
                      <a:cubicBezTo>
                        <a:pt x="797" y="26"/>
                        <a:pt x="710" y="0"/>
                        <a:pt x="626"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7" name="Google Shape;2117;p20"/>
                <p:cNvSpPr/>
                <p:nvPr/>
              </p:nvSpPr>
              <p:spPr>
                <a:xfrm>
                  <a:off x="2936481" y="569416"/>
                  <a:ext cx="408612" cy="132113"/>
                </a:xfrm>
                <a:custGeom>
                  <a:rect b="b" l="l" r="r" t="t"/>
                  <a:pathLst>
                    <a:path extrusionOk="0" h="4371" w="13519">
                      <a:moveTo>
                        <a:pt x="735" y="0"/>
                      </a:moveTo>
                      <a:cubicBezTo>
                        <a:pt x="568" y="0"/>
                        <a:pt x="401" y="59"/>
                        <a:pt x="268" y="175"/>
                      </a:cubicBezTo>
                      <a:cubicBezTo>
                        <a:pt x="1" y="442"/>
                        <a:pt x="1" y="876"/>
                        <a:pt x="268" y="1143"/>
                      </a:cubicBezTo>
                      <a:cubicBezTo>
                        <a:pt x="1802" y="2644"/>
                        <a:pt x="3770" y="3711"/>
                        <a:pt x="5905" y="4145"/>
                      </a:cubicBezTo>
                      <a:cubicBezTo>
                        <a:pt x="6730" y="4295"/>
                        <a:pt x="7556" y="4370"/>
                        <a:pt x="8382" y="4370"/>
                      </a:cubicBezTo>
                      <a:cubicBezTo>
                        <a:pt x="8657" y="4370"/>
                        <a:pt x="8932" y="4362"/>
                        <a:pt x="9207" y="4345"/>
                      </a:cubicBezTo>
                      <a:cubicBezTo>
                        <a:pt x="10408" y="4245"/>
                        <a:pt x="11809" y="4078"/>
                        <a:pt x="12776" y="3278"/>
                      </a:cubicBezTo>
                      <a:cubicBezTo>
                        <a:pt x="13519" y="2665"/>
                        <a:pt x="12981" y="1271"/>
                        <a:pt x="12039" y="1271"/>
                      </a:cubicBezTo>
                      <a:cubicBezTo>
                        <a:pt x="12008" y="1271"/>
                        <a:pt x="11975" y="1273"/>
                        <a:pt x="11943" y="1276"/>
                      </a:cubicBezTo>
                      <a:cubicBezTo>
                        <a:pt x="11375" y="1343"/>
                        <a:pt x="10808" y="1510"/>
                        <a:pt x="10275" y="1710"/>
                      </a:cubicBezTo>
                      <a:cubicBezTo>
                        <a:pt x="9841" y="1843"/>
                        <a:pt x="9407" y="1943"/>
                        <a:pt x="8940" y="2043"/>
                      </a:cubicBezTo>
                      <a:cubicBezTo>
                        <a:pt x="8840" y="2043"/>
                        <a:pt x="8707" y="2077"/>
                        <a:pt x="8607" y="2077"/>
                      </a:cubicBezTo>
                      <a:cubicBezTo>
                        <a:pt x="8674" y="2066"/>
                        <a:pt x="8685" y="2062"/>
                        <a:pt x="8667" y="2062"/>
                      </a:cubicBezTo>
                      <a:cubicBezTo>
                        <a:pt x="8633" y="2062"/>
                        <a:pt x="8485" y="2077"/>
                        <a:pt x="8440" y="2077"/>
                      </a:cubicBezTo>
                      <a:cubicBezTo>
                        <a:pt x="8207" y="2110"/>
                        <a:pt x="7940" y="2110"/>
                        <a:pt x="7706" y="2144"/>
                      </a:cubicBezTo>
                      <a:cubicBezTo>
                        <a:pt x="7206" y="2144"/>
                        <a:pt x="6739" y="2144"/>
                        <a:pt x="6272" y="2077"/>
                      </a:cubicBezTo>
                      <a:cubicBezTo>
                        <a:pt x="5838" y="2043"/>
                        <a:pt x="5438" y="1977"/>
                        <a:pt x="5038" y="1877"/>
                      </a:cubicBezTo>
                      <a:cubicBezTo>
                        <a:pt x="4571" y="1777"/>
                        <a:pt x="4070" y="1610"/>
                        <a:pt x="3603" y="1443"/>
                      </a:cubicBezTo>
                      <a:cubicBezTo>
                        <a:pt x="2769" y="1143"/>
                        <a:pt x="1935" y="709"/>
                        <a:pt x="1202" y="175"/>
                      </a:cubicBezTo>
                      <a:cubicBezTo>
                        <a:pt x="1068" y="59"/>
                        <a:pt x="901" y="0"/>
                        <a:pt x="735"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8" name="Google Shape;2118;p20"/>
                <p:cNvSpPr/>
                <p:nvPr/>
              </p:nvSpPr>
              <p:spPr>
                <a:xfrm>
                  <a:off x="2977375" y="407621"/>
                  <a:ext cx="356383" cy="107269"/>
                </a:xfrm>
                <a:custGeom>
                  <a:rect b="b" l="l" r="r" t="t"/>
                  <a:pathLst>
                    <a:path extrusionOk="0" h="3549" w="11791">
                      <a:moveTo>
                        <a:pt x="883" y="1"/>
                      </a:moveTo>
                      <a:cubicBezTo>
                        <a:pt x="366" y="1"/>
                        <a:pt x="1" y="655"/>
                        <a:pt x="416" y="1125"/>
                      </a:cubicBezTo>
                      <a:lnTo>
                        <a:pt x="416" y="1159"/>
                      </a:lnTo>
                      <a:cubicBezTo>
                        <a:pt x="1016" y="1792"/>
                        <a:pt x="1750" y="2326"/>
                        <a:pt x="2584" y="2693"/>
                      </a:cubicBezTo>
                      <a:cubicBezTo>
                        <a:pt x="3890" y="3264"/>
                        <a:pt x="5292" y="3548"/>
                        <a:pt x="6696" y="3548"/>
                      </a:cubicBezTo>
                      <a:cubicBezTo>
                        <a:pt x="8161" y="3548"/>
                        <a:pt x="9627" y="3239"/>
                        <a:pt x="10990" y="2626"/>
                      </a:cubicBezTo>
                      <a:cubicBezTo>
                        <a:pt x="11590" y="2259"/>
                        <a:pt x="11790" y="1492"/>
                        <a:pt x="11423" y="858"/>
                      </a:cubicBezTo>
                      <a:cubicBezTo>
                        <a:pt x="11176" y="454"/>
                        <a:pt x="10747" y="231"/>
                        <a:pt x="10299" y="231"/>
                      </a:cubicBezTo>
                      <a:cubicBezTo>
                        <a:pt x="10083" y="231"/>
                        <a:pt x="9862" y="283"/>
                        <a:pt x="9656" y="391"/>
                      </a:cubicBezTo>
                      <a:lnTo>
                        <a:pt x="9122" y="658"/>
                      </a:lnTo>
                      <a:cubicBezTo>
                        <a:pt x="9096" y="671"/>
                        <a:pt x="9075" y="682"/>
                        <a:pt x="9058" y="691"/>
                      </a:cubicBezTo>
                      <a:lnTo>
                        <a:pt x="9058" y="691"/>
                      </a:lnTo>
                      <a:cubicBezTo>
                        <a:pt x="9057" y="691"/>
                        <a:pt x="9056" y="691"/>
                        <a:pt x="9055" y="692"/>
                      </a:cubicBezTo>
                      <a:lnTo>
                        <a:pt x="8788" y="792"/>
                      </a:lnTo>
                      <a:cubicBezTo>
                        <a:pt x="8421" y="925"/>
                        <a:pt x="8021" y="1025"/>
                        <a:pt x="7654" y="1125"/>
                      </a:cubicBezTo>
                      <a:cubicBezTo>
                        <a:pt x="7454" y="1159"/>
                        <a:pt x="7254" y="1192"/>
                        <a:pt x="7054" y="1225"/>
                      </a:cubicBezTo>
                      <a:cubicBezTo>
                        <a:pt x="7109" y="1214"/>
                        <a:pt x="7128" y="1211"/>
                        <a:pt x="7124" y="1211"/>
                      </a:cubicBezTo>
                      <a:lnTo>
                        <a:pt x="7124" y="1211"/>
                      </a:lnTo>
                      <a:cubicBezTo>
                        <a:pt x="7117" y="1211"/>
                        <a:pt x="7020" y="1225"/>
                        <a:pt x="6954" y="1225"/>
                      </a:cubicBezTo>
                      <a:lnTo>
                        <a:pt x="6687" y="1259"/>
                      </a:lnTo>
                      <a:lnTo>
                        <a:pt x="5486" y="1259"/>
                      </a:lnTo>
                      <a:cubicBezTo>
                        <a:pt x="5286" y="1259"/>
                        <a:pt x="5086" y="1225"/>
                        <a:pt x="4919" y="1192"/>
                      </a:cubicBezTo>
                      <a:cubicBezTo>
                        <a:pt x="4752" y="1192"/>
                        <a:pt x="4619" y="1159"/>
                        <a:pt x="4485" y="1125"/>
                      </a:cubicBezTo>
                      <a:cubicBezTo>
                        <a:pt x="4118" y="1059"/>
                        <a:pt x="3751" y="992"/>
                        <a:pt x="3384" y="858"/>
                      </a:cubicBezTo>
                      <a:cubicBezTo>
                        <a:pt x="2651" y="658"/>
                        <a:pt x="1917" y="391"/>
                        <a:pt x="1216" y="91"/>
                      </a:cubicBezTo>
                      <a:cubicBezTo>
                        <a:pt x="1102" y="29"/>
                        <a:pt x="990" y="1"/>
                        <a:pt x="883"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9" name="Google Shape;2119;p20"/>
                <p:cNvSpPr/>
                <p:nvPr/>
              </p:nvSpPr>
              <p:spPr>
                <a:xfrm>
                  <a:off x="2681382" y="340915"/>
                  <a:ext cx="217832" cy="141211"/>
                </a:xfrm>
                <a:custGeom>
                  <a:rect b="b" l="l" r="r" t="t"/>
                  <a:pathLst>
                    <a:path extrusionOk="0" h="4672" w="7207">
                      <a:moveTo>
                        <a:pt x="704" y="0"/>
                      </a:moveTo>
                      <a:cubicBezTo>
                        <a:pt x="349" y="0"/>
                        <a:pt x="0" y="453"/>
                        <a:pt x="201" y="830"/>
                      </a:cubicBezTo>
                      <a:cubicBezTo>
                        <a:pt x="468" y="1331"/>
                        <a:pt x="802" y="1831"/>
                        <a:pt x="1169" y="2298"/>
                      </a:cubicBezTo>
                      <a:cubicBezTo>
                        <a:pt x="1569" y="2732"/>
                        <a:pt x="2036" y="3132"/>
                        <a:pt x="2570" y="3432"/>
                      </a:cubicBezTo>
                      <a:cubicBezTo>
                        <a:pt x="3537" y="4066"/>
                        <a:pt x="4671" y="4466"/>
                        <a:pt x="5805" y="4633"/>
                      </a:cubicBezTo>
                      <a:cubicBezTo>
                        <a:pt x="5898" y="4659"/>
                        <a:pt x="5991" y="4671"/>
                        <a:pt x="6083" y="4671"/>
                      </a:cubicBezTo>
                      <a:cubicBezTo>
                        <a:pt x="6588" y="4671"/>
                        <a:pt x="7050" y="4302"/>
                        <a:pt x="7106" y="3766"/>
                      </a:cubicBezTo>
                      <a:cubicBezTo>
                        <a:pt x="7206" y="3132"/>
                        <a:pt x="6706" y="2598"/>
                        <a:pt x="6106" y="2598"/>
                      </a:cubicBezTo>
                      <a:lnTo>
                        <a:pt x="5305" y="2598"/>
                      </a:lnTo>
                      <a:cubicBezTo>
                        <a:pt x="5283" y="2598"/>
                        <a:pt x="5187" y="2569"/>
                        <a:pt x="5184" y="2569"/>
                      </a:cubicBezTo>
                      <a:lnTo>
                        <a:pt x="5184" y="2569"/>
                      </a:lnTo>
                      <a:cubicBezTo>
                        <a:pt x="5183" y="2569"/>
                        <a:pt x="5205" y="2576"/>
                        <a:pt x="5272" y="2598"/>
                      </a:cubicBezTo>
                      <a:lnTo>
                        <a:pt x="5105" y="2565"/>
                      </a:lnTo>
                      <a:cubicBezTo>
                        <a:pt x="5005" y="2565"/>
                        <a:pt x="4871" y="2532"/>
                        <a:pt x="4738" y="2498"/>
                      </a:cubicBezTo>
                      <a:cubicBezTo>
                        <a:pt x="4505" y="2432"/>
                        <a:pt x="4238" y="2365"/>
                        <a:pt x="4004" y="2265"/>
                      </a:cubicBezTo>
                      <a:lnTo>
                        <a:pt x="3637" y="2131"/>
                      </a:lnTo>
                      <a:cubicBezTo>
                        <a:pt x="3622" y="2124"/>
                        <a:pt x="3619" y="2121"/>
                        <a:pt x="3622" y="2121"/>
                      </a:cubicBezTo>
                      <a:lnTo>
                        <a:pt x="3622" y="2121"/>
                      </a:lnTo>
                      <a:cubicBezTo>
                        <a:pt x="3626" y="2121"/>
                        <a:pt x="3649" y="2129"/>
                        <a:pt x="3656" y="2129"/>
                      </a:cubicBezTo>
                      <a:cubicBezTo>
                        <a:pt x="3662" y="2129"/>
                        <a:pt x="3653" y="2123"/>
                        <a:pt x="3604" y="2098"/>
                      </a:cubicBezTo>
                      <a:lnTo>
                        <a:pt x="3404" y="2031"/>
                      </a:lnTo>
                      <a:cubicBezTo>
                        <a:pt x="2937" y="1764"/>
                        <a:pt x="2503" y="1498"/>
                        <a:pt x="2103" y="1197"/>
                      </a:cubicBezTo>
                      <a:cubicBezTo>
                        <a:pt x="1736" y="897"/>
                        <a:pt x="1369" y="564"/>
                        <a:pt x="1035" y="163"/>
                      </a:cubicBezTo>
                      <a:cubicBezTo>
                        <a:pt x="937" y="48"/>
                        <a:pt x="820" y="0"/>
                        <a:pt x="70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2120" name="Google Shape;2120;p20"/>
            <p:cNvGrpSpPr/>
            <p:nvPr/>
          </p:nvGrpSpPr>
          <p:grpSpPr>
            <a:xfrm>
              <a:off x="-3328" y="3674112"/>
              <a:ext cx="1217673" cy="1431216"/>
              <a:chOff x="1401200" y="2500423"/>
              <a:chExt cx="1574645" cy="1850790"/>
            </a:xfrm>
          </p:grpSpPr>
          <p:sp>
            <p:nvSpPr>
              <p:cNvPr id="2121" name="Google Shape;2121;p20"/>
              <p:cNvSpPr/>
              <p:nvPr/>
            </p:nvSpPr>
            <p:spPr>
              <a:xfrm>
                <a:off x="1402601" y="2607345"/>
                <a:ext cx="1040437" cy="557342"/>
              </a:xfrm>
              <a:custGeom>
                <a:rect b="b" l="l" r="r" t="t"/>
                <a:pathLst>
                  <a:path extrusionOk="0" h="22670" w="42320">
                    <a:moveTo>
                      <a:pt x="36246" y="0"/>
                    </a:moveTo>
                    <a:cubicBezTo>
                      <a:pt x="34626" y="0"/>
                      <a:pt x="32932" y="533"/>
                      <a:pt x="31626" y="1453"/>
                    </a:cubicBezTo>
                    <a:cubicBezTo>
                      <a:pt x="29066" y="3217"/>
                      <a:pt x="27417" y="6004"/>
                      <a:pt x="25597" y="8507"/>
                    </a:cubicBezTo>
                    <a:cubicBezTo>
                      <a:pt x="23776" y="11009"/>
                      <a:pt x="21444" y="13512"/>
                      <a:pt x="18429" y="14138"/>
                    </a:cubicBezTo>
                    <a:cubicBezTo>
                      <a:pt x="17918" y="14245"/>
                      <a:pt x="17406" y="14295"/>
                      <a:pt x="16896" y="14295"/>
                    </a:cubicBezTo>
                    <a:cubicBezTo>
                      <a:pt x="13607" y="14295"/>
                      <a:pt x="10430" y="12190"/>
                      <a:pt x="8362" y="9530"/>
                    </a:cubicBezTo>
                    <a:cubicBezTo>
                      <a:pt x="6655" y="7198"/>
                      <a:pt x="5290" y="4696"/>
                      <a:pt x="4095" y="2079"/>
                    </a:cubicBezTo>
                    <a:lnTo>
                      <a:pt x="0" y="1226"/>
                    </a:lnTo>
                    <a:lnTo>
                      <a:pt x="0" y="9360"/>
                    </a:lnTo>
                    <a:cubicBezTo>
                      <a:pt x="9556" y="12488"/>
                      <a:pt x="19055" y="15674"/>
                      <a:pt x="28554" y="18859"/>
                    </a:cubicBezTo>
                    <a:cubicBezTo>
                      <a:pt x="32308" y="20110"/>
                      <a:pt x="36063" y="21419"/>
                      <a:pt x="39817" y="22670"/>
                    </a:cubicBezTo>
                    <a:cubicBezTo>
                      <a:pt x="40386" y="18631"/>
                      <a:pt x="40954" y="14593"/>
                      <a:pt x="41523" y="10497"/>
                    </a:cubicBezTo>
                    <a:lnTo>
                      <a:pt x="33731" y="8734"/>
                    </a:lnTo>
                    <a:lnTo>
                      <a:pt x="26620" y="7141"/>
                    </a:lnTo>
                    <a:lnTo>
                      <a:pt x="26905" y="6743"/>
                    </a:lnTo>
                    <a:lnTo>
                      <a:pt x="36461" y="8848"/>
                    </a:lnTo>
                    <a:lnTo>
                      <a:pt x="41580" y="10042"/>
                    </a:lnTo>
                    <a:lnTo>
                      <a:pt x="41580" y="9929"/>
                    </a:lnTo>
                    <a:cubicBezTo>
                      <a:pt x="42035" y="6971"/>
                      <a:pt x="42320" y="3558"/>
                      <a:pt x="40158" y="1453"/>
                    </a:cubicBezTo>
                    <a:cubicBezTo>
                      <a:pt x="39152" y="447"/>
                      <a:pt x="37730" y="0"/>
                      <a:pt x="36246"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2" name="Google Shape;2122;p20"/>
              <p:cNvSpPr/>
              <p:nvPr/>
            </p:nvSpPr>
            <p:spPr>
              <a:xfrm>
                <a:off x="1402601" y="3935235"/>
                <a:ext cx="783131" cy="415978"/>
              </a:xfrm>
              <a:custGeom>
                <a:rect b="b" l="l" r="r" t="t"/>
                <a:pathLst>
                  <a:path extrusionOk="0" h="16920" w="31854">
                    <a:moveTo>
                      <a:pt x="0" y="0"/>
                    </a:moveTo>
                    <a:lnTo>
                      <a:pt x="0" y="7850"/>
                    </a:lnTo>
                    <a:cubicBezTo>
                      <a:pt x="5176" y="12401"/>
                      <a:pt x="11490" y="15415"/>
                      <a:pt x="18259" y="16553"/>
                    </a:cubicBezTo>
                    <a:cubicBezTo>
                      <a:pt x="19900" y="16799"/>
                      <a:pt x="21548" y="16919"/>
                      <a:pt x="23193" y="16919"/>
                    </a:cubicBezTo>
                    <a:cubicBezTo>
                      <a:pt x="26110" y="16919"/>
                      <a:pt x="29017" y="16541"/>
                      <a:pt x="31853" y="15813"/>
                    </a:cubicBezTo>
                    <a:lnTo>
                      <a:pt x="29009" y="14278"/>
                    </a:lnTo>
                    <a:cubicBezTo>
                      <a:pt x="23549" y="11434"/>
                      <a:pt x="18031" y="8646"/>
                      <a:pt x="12514" y="5973"/>
                    </a:cubicBezTo>
                    <a:cubicBezTo>
                      <a:pt x="8362" y="3925"/>
                      <a:pt x="4209" y="1934"/>
                      <a:pt x="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3" name="Google Shape;2123;p20"/>
              <p:cNvSpPr/>
              <p:nvPr/>
            </p:nvSpPr>
            <p:spPr>
              <a:xfrm>
                <a:off x="1401200" y="3469560"/>
                <a:ext cx="1376072" cy="706204"/>
              </a:xfrm>
              <a:custGeom>
                <a:rect b="b" l="l" r="r" t="t"/>
                <a:pathLst>
                  <a:path extrusionOk="0" h="28725" w="55972">
                    <a:moveTo>
                      <a:pt x="55971" y="17349"/>
                    </a:moveTo>
                    <a:cubicBezTo>
                      <a:pt x="55920" y="17424"/>
                      <a:pt x="55868" y="17500"/>
                      <a:pt x="55816" y="17575"/>
                    </a:cubicBezTo>
                    <a:lnTo>
                      <a:pt x="55816" y="17575"/>
                    </a:lnTo>
                    <a:cubicBezTo>
                      <a:pt x="55871" y="17500"/>
                      <a:pt x="55933" y="17424"/>
                      <a:pt x="55971" y="17349"/>
                    </a:cubicBezTo>
                    <a:close/>
                    <a:moveTo>
                      <a:pt x="55816" y="17575"/>
                    </a:moveTo>
                    <a:cubicBezTo>
                      <a:pt x="55803" y="17593"/>
                      <a:pt x="55791" y="17610"/>
                      <a:pt x="55780" y="17628"/>
                    </a:cubicBezTo>
                    <a:lnTo>
                      <a:pt x="55780" y="17628"/>
                    </a:lnTo>
                    <a:cubicBezTo>
                      <a:pt x="55792" y="17610"/>
                      <a:pt x="55804" y="17593"/>
                      <a:pt x="55816" y="17575"/>
                    </a:cubicBezTo>
                    <a:close/>
                    <a:moveTo>
                      <a:pt x="55780" y="17628"/>
                    </a:moveTo>
                    <a:cubicBezTo>
                      <a:pt x="55766" y="17648"/>
                      <a:pt x="55752" y="17668"/>
                      <a:pt x="55738" y="17688"/>
                    </a:cubicBezTo>
                    <a:lnTo>
                      <a:pt x="55738" y="17688"/>
                    </a:lnTo>
                    <a:cubicBezTo>
                      <a:pt x="55740" y="17689"/>
                      <a:pt x="55742" y="17690"/>
                      <a:pt x="55744" y="17690"/>
                    </a:cubicBezTo>
                    <a:cubicBezTo>
                      <a:pt x="55754" y="17669"/>
                      <a:pt x="55766" y="17649"/>
                      <a:pt x="55780" y="17628"/>
                    </a:cubicBezTo>
                    <a:close/>
                    <a:moveTo>
                      <a:pt x="0" y="0"/>
                    </a:moveTo>
                    <a:lnTo>
                      <a:pt x="0" y="10694"/>
                    </a:lnTo>
                    <a:cubicBezTo>
                      <a:pt x="6655" y="13481"/>
                      <a:pt x="13310" y="16211"/>
                      <a:pt x="20022" y="18885"/>
                    </a:cubicBezTo>
                    <a:cubicBezTo>
                      <a:pt x="26734" y="21501"/>
                      <a:pt x="33503" y="24061"/>
                      <a:pt x="40329" y="26507"/>
                    </a:cubicBezTo>
                    <a:cubicBezTo>
                      <a:pt x="42035" y="27132"/>
                      <a:pt x="43685" y="27758"/>
                      <a:pt x="45391" y="28327"/>
                    </a:cubicBezTo>
                    <a:cubicBezTo>
                      <a:pt x="45367" y="28351"/>
                      <a:pt x="45341" y="28374"/>
                      <a:pt x="45315" y="28397"/>
                    </a:cubicBezTo>
                    <a:lnTo>
                      <a:pt x="45315" y="28397"/>
                    </a:lnTo>
                    <a:cubicBezTo>
                      <a:pt x="45492" y="28279"/>
                      <a:pt x="45669" y="28160"/>
                      <a:pt x="45846" y="28042"/>
                    </a:cubicBezTo>
                    <a:cubicBezTo>
                      <a:pt x="49662" y="25111"/>
                      <a:pt x="52994" y="21643"/>
                      <a:pt x="55738" y="17688"/>
                    </a:cubicBezTo>
                    <a:lnTo>
                      <a:pt x="55738" y="17688"/>
                    </a:lnTo>
                    <a:cubicBezTo>
                      <a:pt x="53635" y="17120"/>
                      <a:pt x="51476" y="16552"/>
                      <a:pt x="49373" y="15927"/>
                    </a:cubicBezTo>
                    <a:cubicBezTo>
                      <a:pt x="42490" y="13936"/>
                      <a:pt x="35608" y="11888"/>
                      <a:pt x="28725" y="9727"/>
                    </a:cubicBezTo>
                    <a:cubicBezTo>
                      <a:pt x="21899" y="7565"/>
                      <a:pt x="15074" y="5290"/>
                      <a:pt x="8305" y="2958"/>
                    </a:cubicBezTo>
                    <a:cubicBezTo>
                      <a:pt x="5518" y="1991"/>
                      <a:pt x="2787" y="1024"/>
                      <a:pt x="0" y="0"/>
                    </a:cubicBezTo>
                    <a:close/>
                    <a:moveTo>
                      <a:pt x="45315" y="28397"/>
                    </a:moveTo>
                    <a:cubicBezTo>
                      <a:pt x="45151" y="28506"/>
                      <a:pt x="44987" y="28616"/>
                      <a:pt x="44822" y="28725"/>
                    </a:cubicBezTo>
                    <a:cubicBezTo>
                      <a:pt x="44969" y="28627"/>
                      <a:pt x="45157" y="28530"/>
                      <a:pt x="45315" y="28397"/>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4" name="Google Shape;2124;p20"/>
              <p:cNvSpPr/>
              <p:nvPr/>
            </p:nvSpPr>
            <p:spPr>
              <a:xfrm>
                <a:off x="1402601" y="2500423"/>
                <a:ext cx="102102" cy="159434"/>
              </a:xfrm>
              <a:custGeom>
                <a:rect b="b" l="l" r="r" t="t"/>
                <a:pathLst>
                  <a:path extrusionOk="0" h="6485" w="4153">
                    <a:moveTo>
                      <a:pt x="0" y="0"/>
                    </a:moveTo>
                    <a:lnTo>
                      <a:pt x="0" y="5120"/>
                    </a:lnTo>
                    <a:lnTo>
                      <a:pt x="3893" y="5966"/>
                    </a:lnTo>
                    <a:lnTo>
                      <a:pt x="3893" y="5966"/>
                    </a:lnTo>
                    <a:cubicBezTo>
                      <a:pt x="3524" y="5229"/>
                      <a:pt x="3156" y="4492"/>
                      <a:pt x="2787" y="3755"/>
                    </a:cubicBezTo>
                    <a:cubicBezTo>
                      <a:pt x="1991" y="2389"/>
                      <a:pt x="1081" y="1081"/>
                      <a:pt x="0" y="0"/>
                    </a:cubicBezTo>
                    <a:close/>
                    <a:moveTo>
                      <a:pt x="3893" y="5966"/>
                    </a:moveTo>
                    <a:lnTo>
                      <a:pt x="3893" y="5966"/>
                    </a:lnTo>
                    <a:cubicBezTo>
                      <a:pt x="3979" y="6139"/>
                      <a:pt x="4066" y="6312"/>
                      <a:pt x="4152" y="6485"/>
                    </a:cubicBezTo>
                    <a:lnTo>
                      <a:pt x="3925" y="5973"/>
                    </a:lnTo>
                    <a:lnTo>
                      <a:pt x="3893" y="5966"/>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5" name="Google Shape;2125;p20"/>
              <p:cNvSpPr/>
              <p:nvPr/>
            </p:nvSpPr>
            <p:spPr>
              <a:xfrm>
                <a:off x="1402601" y="3745041"/>
                <a:ext cx="1101973" cy="578977"/>
              </a:xfrm>
              <a:custGeom>
                <a:rect b="b" l="l" r="r" t="t"/>
                <a:pathLst>
                  <a:path extrusionOk="0" h="23550" w="44823">
                    <a:moveTo>
                      <a:pt x="0" y="1"/>
                    </a:moveTo>
                    <a:lnTo>
                      <a:pt x="0" y="7281"/>
                    </a:lnTo>
                    <a:cubicBezTo>
                      <a:pt x="4892" y="9557"/>
                      <a:pt x="9784" y="11889"/>
                      <a:pt x="14675" y="14278"/>
                    </a:cubicBezTo>
                    <a:cubicBezTo>
                      <a:pt x="20193" y="16951"/>
                      <a:pt x="25710" y="19738"/>
                      <a:pt x="31171" y="22639"/>
                    </a:cubicBezTo>
                    <a:lnTo>
                      <a:pt x="32536" y="23322"/>
                    </a:lnTo>
                    <a:lnTo>
                      <a:pt x="31853" y="23549"/>
                    </a:lnTo>
                    <a:cubicBezTo>
                      <a:pt x="36461" y="22355"/>
                      <a:pt x="40898" y="20307"/>
                      <a:pt x="44822" y="17520"/>
                    </a:cubicBezTo>
                    <a:cubicBezTo>
                      <a:pt x="42376" y="16667"/>
                      <a:pt x="39931" y="15757"/>
                      <a:pt x="37485" y="14903"/>
                    </a:cubicBezTo>
                    <a:cubicBezTo>
                      <a:pt x="30716" y="12401"/>
                      <a:pt x="23947" y="9784"/>
                      <a:pt x="17235" y="7111"/>
                    </a:cubicBezTo>
                    <a:cubicBezTo>
                      <a:pt x="11433" y="4836"/>
                      <a:pt x="5688" y="2447"/>
                      <a:pt x="0"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6" name="Google Shape;2126;p20"/>
              <p:cNvSpPr/>
              <p:nvPr/>
            </p:nvSpPr>
            <p:spPr>
              <a:xfrm>
                <a:off x="1402601" y="2847226"/>
                <a:ext cx="1573243" cy="848871"/>
              </a:xfrm>
              <a:custGeom>
                <a:rect b="b" l="l" r="r" t="t"/>
                <a:pathLst>
                  <a:path extrusionOk="0" h="34528" w="63992">
                    <a:moveTo>
                      <a:pt x="0" y="1"/>
                    </a:moveTo>
                    <a:lnTo>
                      <a:pt x="0" y="10979"/>
                    </a:lnTo>
                    <a:cubicBezTo>
                      <a:pt x="6314" y="13368"/>
                      <a:pt x="12684" y="15757"/>
                      <a:pt x="18998" y="18203"/>
                    </a:cubicBezTo>
                    <a:cubicBezTo>
                      <a:pt x="29180" y="22071"/>
                      <a:pt x="39362" y="25996"/>
                      <a:pt x="49487" y="29977"/>
                    </a:cubicBezTo>
                    <a:cubicBezTo>
                      <a:pt x="53240" y="31456"/>
                      <a:pt x="56937" y="32935"/>
                      <a:pt x="60690" y="34413"/>
                    </a:cubicBezTo>
                    <a:lnTo>
                      <a:pt x="60690" y="34413"/>
                    </a:lnTo>
                    <a:cubicBezTo>
                      <a:pt x="61409" y="32916"/>
                      <a:pt x="62071" y="31417"/>
                      <a:pt x="62626" y="29864"/>
                    </a:cubicBezTo>
                    <a:cubicBezTo>
                      <a:pt x="63650" y="27133"/>
                      <a:pt x="63991" y="23152"/>
                      <a:pt x="61261" y="22071"/>
                    </a:cubicBezTo>
                    <a:cubicBezTo>
                      <a:pt x="60871" y="21916"/>
                      <a:pt x="60492" y="21847"/>
                      <a:pt x="60122" y="21847"/>
                    </a:cubicBezTo>
                    <a:cubicBezTo>
                      <a:pt x="57627" y="21847"/>
                      <a:pt x="55534" y="25016"/>
                      <a:pt x="53354" y="26849"/>
                    </a:cubicBezTo>
                    <a:cubicBezTo>
                      <a:pt x="51889" y="28059"/>
                      <a:pt x="50019" y="28628"/>
                      <a:pt x="48133" y="28628"/>
                    </a:cubicBezTo>
                    <a:cubicBezTo>
                      <a:pt x="44967" y="28628"/>
                      <a:pt x="41754" y="27027"/>
                      <a:pt x="40329" y="24175"/>
                    </a:cubicBezTo>
                    <a:cubicBezTo>
                      <a:pt x="38736" y="21104"/>
                      <a:pt x="39191" y="17350"/>
                      <a:pt x="39646" y="13937"/>
                    </a:cubicBezTo>
                    <a:lnTo>
                      <a:pt x="39727" y="13414"/>
                    </a:lnTo>
                    <a:lnTo>
                      <a:pt x="39727" y="13414"/>
                    </a:lnTo>
                    <a:cubicBezTo>
                      <a:pt x="39738" y="13417"/>
                      <a:pt x="39749" y="13421"/>
                      <a:pt x="39760" y="13425"/>
                    </a:cubicBezTo>
                    <a:lnTo>
                      <a:pt x="39760" y="13197"/>
                    </a:lnTo>
                    <a:lnTo>
                      <a:pt x="39727" y="13414"/>
                    </a:lnTo>
                    <a:lnTo>
                      <a:pt x="39727" y="13414"/>
                    </a:lnTo>
                    <a:cubicBezTo>
                      <a:pt x="34562" y="11654"/>
                      <a:pt x="29396" y="9894"/>
                      <a:pt x="24231" y="8135"/>
                    </a:cubicBezTo>
                    <a:cubicBezTo>
                      <a:pt x="16154" y="5405"/>
                      <a:pt x="8077" y="2674"/>
                      <a:pt x="0" y="1"/>
                    </a:cubicBezTo>
                    <a:close/>
                    <a:moveTo>
                      <a:pt x="60690" y="34413"/>
                    </a:moveTo>
                    <a:cubicBezTo>
                      <a:pt x="60672" y="34451"/>
                      <a:pt x="60654" y="34490"/>
                      <a:pt x="60635" y="34528"/>
                    </a:cubicBezTo>
                    <a:cubicBezTo>
                      <a:pt x="60692" y="34528"/>
                      <a:pt x="60692" y="34414"/>
                      <a:pt x="60692" y="34414"/>
                    </a:cubicBezTo>
                    <a:cubicBezTo>
                      <a:pt x="60692" y="34414"/>
                      <a:pt x="60691" y="34414"/>
                      <a:pt x="60690" y="34413"/>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7" name="Google Shape;2127;p20"/>
              <p:cNvSpPr/>
              <p:nvPr/>
            </p:nvSpPr>
            <p:spPr>
              <a:xfrm>
                <a:off x="1402601" y="3125535"/>
                <a:ext cx="1487933" cy="770543"/>
              </a:xfrm>
              <a:custGeom>
                <a:rect b="b" l="l" r="r" t="t"/>
                <a:pathLst>
                  <a:path extrusionOk="0" h="31342" w="60522">
                    <a:moveTo>
                      <a:pt x="0" y="0"/>
                    </a:moveTo>
                    <a:lnTo>
                      <a:pt x="0" y="13538"/>
                    </a:lnTo>
                    <a:cubicBezTo>
                      <a:pt x="3640" y="14846"/>
                      <a:pt x="7224" y="16098"/>
                      <a:pt x="10864" y="17349"/>
                    </a:cubicBezTo>
                    <a:cubicBezTo>
                      <a:pt x="17690" y="19681"/>
                      <a:pt x="24459" y="21900"/>
                      <a:pt x="31341" y="24061"/>
                    </a:cubicBezTo>
                    <a:cubicBezTo>
                      <a:pt x="38167" y="26222"/>
                      <a:pt x="45050" y="28270"/>
                      <a:pt x="52046" y="30261"/>
                    </a:cubicBezTo>
                    <a:lnTo>
                      <a:pt x="55971" y="31342"/>
                    </a:lnTo>
                    <a:cubicBezTo>
                      <a:pt x="57677" y="28839"/>
                      <a:pt x="59213" y="26222"/>
                      <a:pt x="60522" y="23549"/>
                    </a:cubicBezTo>
                    <a:cubicBezTo>
                      <a:pt x="55573" y="21558"/>
                      <a:pt x="50624" y="19567"/>
                      <a:pt x="45619" y="17633"/>
                    </a:cubicBezTo>
                    <a:cubicBezTo>
                      <a:pt x="35494" y="13652"/>
                      <a:pt x="25312" y="9727"/>
                      <a:pt x="15130" y="5859"/>
                    </a:cubicBezTo>
                    <a:cubicBezTo>
                      <a:pt x="10125" y="3868"/>
                      <a:pt x="5062" y="1934"/>
                      <a:pt x="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128" name="Google Shape;2128;p20"/>
            <p:cNvSpPr/>
            <p:nvPr/>
          </p:nvSpPr>
          <p:spPr>
            <a:xfrm>
              <a:off x="5" y="1312530"/>
              <a:ext cx="456209" cy="2197054"/>
            </a:xfrm>
            <a:custGeom>
              <a:rect b="b" l="l" r="r" t="t"/>
              <a:pathLst>
                <a:path extrusionOk="0" h="50121" w="10408">
                  <a:moveTo>
                    <a:pt x="0" y="1"/>
                  </a:moveTo>
                  <a:lnTo>
                    <a:pt x="0" y="1969"/>
                  </a:lnTo>
                  <a:cubicBezTo>
                    <a:pt x="1501" y="2769"/>
                    <a:pt x="3002" y="3603"/>
                    <a:pt x="4437" y="4470"/>
                  </a:cubicBezTo>
                  <a:cubicBezTo>
                    <a:pt x="5337" y="5004"/>
                    <a:pt x="6338" y="5605"/>
                    <a:pt x="6905" y="6539"/>
                  </a:cubicBezTo>
                  <a:cubicBezTo>
                    <a:pt x="7339" y="7273"/>
                    <a:pt x="7472" y="8240"/>
                    <a:pt x="6839" y="8874"/>
                  </a:cubicBezTo>
                  <a:cubicBezTo>
                    <a:pt x="6303" y="9333"/>
                    <a:pt x="5650" y="9578"/>
                    <a:pt x="4969" y="9578"/>
                  </a:cubicBezTo>
                  <a:cubicBezTo>
                    <a:pt x="4760" y="9578"/>
                    <a:pt x="4548" y="9554"/>
                    <a:pt x="4337" y="9507"/>
                  </a:cubicBezTo>
                  <a:cubicBezTo>
                    <a:pt x="3103" y="9274"/>
                    <a:pt x="1902" y="8674"/>
                    <a:pt x="734" y="8140"/>
                  </a:cubicBezTo>
                  <a:lnTo>
                    <a:pt x="0" y="7840"/>
                  </a:lnTo>
                  <a:lnTo>
                    <a:pt x="0" y="10775"/>
                  </a:lnTo>
                  <a:cubicBezTo>
                    <a:pt x="1702" y="11876"/>
                    <a:pt x="3336" y="13043"/>
                    <a:pt x="4937" y="14278"/>
                  </a:cubicBezTo>
                  <a:cubicBezTo>
                    <a:pt x="5838" y="14945"/>
                    <a:pt x="6672" y="15745"/>
                    <a:pt x="7372" y="16613"/>
                  </a:cubicBezTo>
                  <a:cubicBezTo>
                    <a:pt x="7739" y="17046"/>
                    <a:pt x="8006" y="17513"/>
                    <a:pt x="8206" y="18047"/>
                  </a:cubicBezTo>
                  <a:cubicBezTo>
                    <a:pt x="8306" y="18280"/>
                    <a:pt x="8373" y="18514"/>
                    <a:pt x="8440" y="18747"/>
                  </a:cubicBezTo>
                  <a:cubicBezTo>
                    <a:pt x="8473" y="18914"/>
                    <a:pt x="8373" y="18948"/>
                    <a:pt x="8240" y="19048"/>
                  </a:cubicBezTo>
                  <a:cubicBezTo>
                    <a:pt x="7811" y="19343"/>
                    <a:pt x="7304" y="19449"/>
                    <a:pt x="6782" y="19449"/>
                  </a:cubicBezTo>
                  <a:cubicBezTo>
                    <a:pt x="6126" y="19449"/>
                    <a:pt x="5447" y="19282"/>
                    <a:pt x="4870" y="19114"/>
                  </a:cubicBezTo>
                  <a:cubicBezTo>
                    <a:pt x="3536" y="18747"/>
                    <a:pt x="2269" y="18247"/>
                    <a:pt x="968" y="17780"/>
                  </a:cubicBezTo>
                  <a:lnTo>
                    <a:pt x="0" y="17380"/>
                  </a:lnTo>
                  <a:lnTo>
                    <a:pt x="0" y="21049"/>
                  </a:lnTo>
                  <a:cubicBezTo>
                    <a:pt x="1601" y="22217"/>
                    <a:pt x="3136" y="23551"/>
                    <a:pt x="4537" y="24952"/>
                  </a:cubicBezTo>
                  <a:cubicBezTo>
                    <a:pt x="5471" y="25886"/>
                    <a:pt x="6338" y="26920"/>
                    <a:pt x="7105" y="28021"/>
                  </a:cubicBezTo>
                  <a:cubicBezTo>
                    <a:pt x="7472" y="28454"/>
                    <a:pt x="7706" y="28955"/>
                    <a:pt x="7806" y="29488"/>
                  </a:cubicBezTo>
                  <a:cubicBezTo>
                    <a:pt x="7839" y="29555"/>
                    <a:pt x="7839" y="29655"/>
                    <a:pt x="7806" y="29755"/>
                  </a:cubicBezTo>
                  <a:cubicBezTo>
                    <a:pt x="7806" y="29789"/>
                    <a:pt x="7806" y="29855"/>
                    <a:pt x="7773" y="29889"/>
                  </a:cubicBezTo>
                  <a:cubicBezTo>
                    <a:pt x="7706" y="30055"/>
                    <a:pt x="7506" y="30122"/>
                    <a:pt x="7272" y="30189"/>
                  </a:cubicBezTo>
                  <a:cubicBezTo>
                    <a:pt x="7035" y="30232"/>
                    <a:pt x="6792" y="30251"/>
                    <a:pt x="6546" y="30251"/>
                  </a:cubicBezTo>
                  <a:cubicBezTo>
                    <a:pt x="5447" y="30251"/>
                    <a:pt x="4297" y="29864"/>
                    <a:pt x="3369" y="29455"/>
                  </a:cubicBezTo>
                  <a:cubicBezTo>
                    <a:pt x="2202" y="28921"/>
                    <a:pt x="1101" y="28321"/>
                    <a:pt x="34" y="27654"/>
                  </a:cubicBezTo>
                  <a:lnTo>
                    <a:pt x="34" y="30189"/>
                  </a:lnTo>
                  <a:cubicBezTo>
                    <a:pt x="1368" y="31423"/>
                    <a:pt x="2669" y="32724"/>
                    <a:pt x="3936" y="34058"/>
                  </a:cubicBezTo>
                  <a:cubicBezTo>
                    <a:pt x="4804" y="34992"/>
                    <a:pt x="5938" y="36026"/>
                    <a:pt x="6271" y="37327"/>
                  </a:cubicBezTo>
                  <a:cubicBezTo>
                    <a:pt x="6305" y="37527"/>
                    <a:pt x="6305" y="37761"/>
                    <a:pt x="6271" y="37961"/>
                  </a:cubicBezTo>
                  <a:cubicBezTo>
                    <a:pt x="6205" y="38161"/>
                    <a:pt x="6071" y="38395"/>
                    <a:pt x="5905" y="38528"/>
                  </a:cubicBezTo>
                  <a:cubicBezTo>
                    <a:pt x="5771" y="38662"/>
                    <a:pt x="5604" y="38762"/>
                    <a:pt x="5438" y="38828"/>
                  </a:cubicBezTo>
                  <a:cubicBezTo>
                    <a:pt x="5304" y="38895"/>
                    <a:pt x="5204" y="38928"/>
                    <a:pt x="5071" y="38962"/>
                  </a:cubicBezTo>
                  <a:cubicBezTo>
                    <a:pt x="4971" y="38962"/>
                    <a:pt x="4837" y="38995"/>
                    <a:pt x="4737" y="38995"/>
                  </a:cubicBezTo>
                  <a:cubicBezTo>
                    <a:pt x="4664" y="39001"/>
                    <a:pt x="4591" y="39003"/>
                    <a:pt x="4518" y="39003"/>
                  </a:cubicBezTo>
                  <a:cubicBezTo>
                    <a:pt x="3231" y="39003"/>
                    <a:pt x="2008" y="38192"/>
                    <a:pt x="934" y="37561"/>
                  </a:cubicBezTo>
                  <a:cubicBezTo>
                    <a:pt x="634" y="37394"/>
                    <a:pt x="334" y="37227"/>
                    <a:pt x="34" y="37060"/>
                  </a:cubicBezTo>
                  <a:lnTo>
                    <a:pt x="34" y="40997"/>
                  </a:lnTo>
                  <a:lnTo>
                    <a:pt x="134" y="41130"/>
                  </a:lnTo>
                  <a:cubicBezTo>
                    <a:pt x="1335" y="42364"/>
                    <a:pt x="2469" y="43699"/>
                    <a:pt x="3469" y="45066"/>
                  </a:cubicBezTo>
                  <a:cubicBezTo>
                    <a:pt x="4070" y="45900"/>
                    <a:pt x="4971" y="47401"/>
                    <a:pt x="4270" y="48402"/>
                  </a:cubicBezTo>
                  <a:cubicBezTo>
                    <a:pt x="3972" y="48838"/>
                    <a:pt x="3547" y="48998"/>
                    <a:pt x="3078" y="48998"/>
                  </a:cubicBezTo>
                  <a:cubicBezTo>
                    <a:pt x="2185" y="48998"/>
                    <a:pt x="1135" y="48418"/>
                    <a:pt x="501" y="48068"/>
                  </a:cubicBezTo>
                  <a:lnTo>
                    <a:pt x="67" y="47835"/>
                  </a:lnTo>
                  <a:lnTo>
                    <a:pt x="67" y="49036"/>
                  </a:lnTo>
                  <a:cubicBezTo>
                    <a:pt x="997" y="49578"/>
                    <a:pt x="2068" y="50121"/>
                    <a:pt x="3138" y="50121"/>
                  </a:cubicBezTo>
                  <a:cubicBezTo>
                    <a:pt x="3450" y="50121"/>
                    <a:pt x="3762" y="50075"/>
                    <a:pt x="4070" y="49970"/>
                  </a:cubicBezTo>
                  <a:cubicBezTo>
                    <a:pt x="5638" y="49436"/>
                    <a:pt x="6005" y="47768"/>
                    <a:pt x="5571" y="46334"/>
                  </a:cubicBezTo>
                  <a:cubicBezTo>
                    <a:pt x="5071" y="44699"/>
                    <a:pt x="3903" y="43398"/>
                    <a:pt x="2869" y="42097"/>
                  </a:cubicBezTo>
                  <a:cubicBezTo>
                    <a:pt x="2068" y="41130"/>
                    <a:pt x="1268" y="40196"/>
                    <a:pt x="434" y="39295"/>
                  </a:cubicBezTo>
                  <a:lnTo>
                    <a:pt x="434" y="39295"/>
                  </a:lnTo>
                  <a:cubicBezTo>
                    <a:pt x="1635" y="39996"/>
                    <a:pt x="2936" y="40663"/>
                    <a:pt x="4337" y="40763"/>
                  </a:cubicBezTo>
                  <a:cubicBezTo>
                    <a:pt x="4428" y="40770"/>
                    <a:pt x="4521" y="40773"/>
                    <a:pt x="4613" y="40773"/>
                  </a:cubicBezTo>
                  <a:cubicBezTo>
                    <a:pt x="5877" y="40773"/>
                    <a:pt x="7247" y="40143"/>
                    <a:pt x="7806" y="38962"/>
                  </a:cubicBezTo>
                  <a:cubicBezTo>
                    <a:pt x="8573" y="37361"/>
                    <a:pt x="7739" y="35760"/>
                    <a:pt x="6672" y="34525"/>
                  </a:cubicBezTo>
                  <a:cubicBezTo>
                    <a:pt x="5604" y="33291"/>
                    <a:pt x="4470" y="32290"/>
                    <a:pt x="3369" y="31190"/>
                  </a:cubicBezTo>
                  <a:lnTo>
                    <a:pt x="3369" y="31190"/>
                  </a:lnTo>
                  <a:cubicBezTo>
                    <a:pt x="4432" y="31627"/>
                    <a:pt x="5583" y="31860"/>
                    <a:pt x="6740" y="31860"/>
                  </a:cubicBezTo>
                  <a:cubicBezTo>
                    <a:pt x="6817" y="31860"/>
                    <a:pt x="6895" y="31859"/>
                    <a:pt x="6972" y="31857"/>
                  </a:cubicBezTo>
                  <a:cubicBezTo>
                    <a:pt x="7806" y="31823"/>
                    <a:pt x="8640" y="31623"/>
                    <a:pt x="9140" y="30889"/>
                  </a:cubicBezTo>
                  <a:cubicBezTo>
                    <a:pt x="9507" y="30322"/>
                    <a:pt x="9641" y="29622"/>
                    <a:pt x="9474" y="28955"/>
                  </a:cubicBezTo>
                  <a:cubicBezTo>
                    <a:pt x="9174" y="27587"/>
                    <a:pt x="8073" y="26386"/>
                    <a:pt x="7172" y="25352"/>
                  </a:cubicBezTo>
                  <a:cubicBezTo>
                    <a:pt x="5204" y="23151"/>
                    <a:pt x="3002" y="21149"/>
                    <a:pt x="601" y="19448"/>
                  </a:cubicBezTo>
                  <a:lnTo>
                    <a:pt x="267" y="19214"/>
                  </a:lnTo>
                  <a:lnTo>
                    <a:pt x="267" y="19214"/>
                  </a:lnTo>
                  <a:cubicBezTo>
                    <a:pt x="1568" y="19715"/>
                    <a:pt x="2869" y="20248"/>
                    <a:pt x="4203" y="20649"/>
                  </a:cubicBezTo>
                  <a:cubicBezTo>
                    <a:pt x="5045" y="20922"/>
                    <a:pt x="5953" y="21143"/>
                    <a:pt x="6851" y="21143"/>
                  </a:cubicBezTo>
                  <a:cubicBezTo>
                    <a:pt x="7378" y="21143"/>
                    <a:pt x="7901" y="21067"/>
                    <a:pt x="8406" y="20882"/>
                  </a:cubicBezTo>
                  <a:cubicBezTo>
                    <a:pt x="9107" y="20715"/>
                    <a:pt x="9674" y="20248"/>
                    <a:pt x="10074" y="19648"/>
                  </a:cubicBezTo>
                  <a:cubicBezTo>
                    <a:pt x="10408" y="18948"/>
                    <a:pt x="10241" y="18147"/>
                    <a:pt x="9941" y="17446"/>
                  </a:cubicBezTo>
                  <a:cubicBezTo>
                    <a:pt x="9440" y="16212"/>
                    <a:pt x="8673" y="15111"/>
                    <a:pt x="7672" y="14244"/>
                  </a:cubicBezTo>
                  <a:cubicBezTo>
                    <a:pt x="6672" y="13310"/>
                    <a:pt x="5604" y="12476"/>
                    <a:pt x="4470" y="11676"/>
                  </a:cubicBezTo>
                  <a:cubicBezTo>
                    <a:pt x="4137" y="11442"/>
                    <a:pt x="3770" y="11209"/>
                    <a:pt x="3403" y="10942"/>
                  </a:cubicBezTo>
                  <a:lnTo>
                    <a:pt x="3403" y="10942"/>
                  </a:lnTo>
                  <a:cubicBezTo>
                    <a:pt x="3996" y="11101"/>
                    <a:pt x="4595" y="11204"/>
                    <a:pt x="5187" y="11204"/>
                  </a:cubicBezTo>
                  <a:cubicBezTo>
                    <a:pt x="5960" y="11204"/>
                    <a:pt x="6721" y="11028"/>
                    <a:pt x="7439" y="10575"/>
                  </a:cubicBezTo>
                  <a:cubicBezTo>
                    <a:pt x="8540" y="9941"/>
                    <a:pt x="9174" y="8707"/>
                    <a:pt x="9073" y="7439"/>
                  </a:cubicBezTo>
                  <a:cubicBezTo>
                    <a:pt x="8907" y="6072"/>
                    <a:pt x="8206" y="4871"/>
                    <a:pt x="7105" y="4070"/>
                  </a:cubicBezTo>
                  <a:cubicBezTo>
                    <a:pt x="6005" y="3236"/>
                    <a:pt x="4837" y="2536"/>
                    <a:pt x="3636" y="1869"/>
                  </a:cubicBezTo>
                  <a:cubicBezTo>
                    <a:pt x="2402" y="1235"/>
                    <a:pt x="1201" y="601"/>
                    <a:pt x="0"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129" name="Google Shape;2129;p20"/>
          <p:cNvGrpSpPr/>
          <p:nvPr/>
        </p:nvGrpSpPr>
        <p:grpSpPr>
          <a:xfrm>
            <a:off x="1654334" y="-9"/>
            <a:ext cx="6050952" cy="1035742"/>
            <a:chOff x="1654334" y="-9"/>
            <a:chExt cx="6050952" cy="1035742"/>
          </a:xfrm>
        </p:grpSpPr>
        <p:grpSp>
          <p:nvGrpSpPr>
            <p:cNvPr id="2130" name="Google Shape;2130;p20"/>
            <p:cNvGrpSpPr/>
            <p:nvPr/>
          </p:nvGrpSpPr>
          <p:grpSpPr>
            <a:xfrm>
              <a:off x="1654334" y="0"/>
              <a:ext cx="2205736" cy="1035721"/>
              <a:chOff x="3150662" y="0"/>
              <a:chExt cx="2847213" cy="1336932"/>
            </a:xfrm>
          </p:grpSpPr>
          <p:sp>
            <p:nvSpPr>
              <p:cNvPr id="2131" name="Google Shape;2131;p20"/>
              <p:cNvSpPr/>
              <p:nvPr/>
            </p:nvSpPr>
            <p:spPr>
              <a:xfrm>
                <a:off x="3150662" y="0"/>
                <a:ext cx="2847213" cy="1336932"/>
              </a:xfrm>
              <a:custGeom>
                <a:rect b="b" l="l" r="r" t="t"/>
                <a:pathLst>
                  <a:path extrusionOk="0" h="54380" w="115811">
                    <a:moveTo>
                      <a:pt x="0" y="0"/>
                    </a:moveTo>
                    <a:lnTo>
                      <a:pt x="114" y="114"/>
                    </a:lnTo>
                    <a:cubicBezTo>
                      <a:pt x="3584" y="2673"/>
                      <a:pt x="8134" y="3584"/>
                      <a:pt x="12514" y="3754"/>
                    </a:cubicBezTo>
                    <a:cubicBezTo>
                      <a:pt x="17690" y="3982"/>
                      <a:pt x="23037" y="3527"/>
                      <a:pt x="28043" y="5006"/>
                    </a:cubicBezTo>
                    <a:cubicBezTo>
                      <a:pt x="33048" y="6541"/>
                      <a:pt x="37713" y="10807"/>
                      <a:pt x="37542" y="16040"/>
                    </a:cubicBezTo>
                    <a:cubicBezTo>
                      <a:pt x="37201" y="24800"/>
                      <a:pt x="24630" y="28441"/>
                      <a:pt x="22696" y="36973"/>
                    </a:cubicBezTo>
                    <a:cubicBezTo>
                      <a:pt x="21558" y="42206"/>
                      <a:pt x="24914" y="47496"/>
                      <a:pt x="29294" y="50510"/>
                    </a:cubicBezTo>
                    <a:cubicBezTo>
                      <a:pt x="33170" y="53085"/>
                      <a:pt x="37635" y="54379"/>
                      <a:pt x="42104" y="54379"/>
                    </a:cubicBezTo>
                    <a:cubicBezTo>
                      <a:pt x="46423" y="54379"/>
                      <a:pt x="50747" y="53170"/>
                      <a:pt x="54549" y="50738"/>
                    </a:cubicBezTo>
                    <a:cubicBezTo>
                      <a:pt x="58759" y="47951"/>
                      <a:pt x="61887" y="43855"/>
                      <a:pt x="65527" y="40442"/>
                    </a:cubicBezTo>
                    <a:cubicBezTo>
                      <a:pt x="68943" y="37237"/>
                      <a:pt x="73232" y="34469"/>
                      <a:pt x="77812" y="34469"/>
                    </a:cubicBezTo>
                    <a:cubicBezTo>
                      <a:pt x="78190" y="34469"/>
                      <a:pt x="78570" y="34488"/>
                      <a:pt x="78951" y="34527"/>
                    </a:cubicBezTo>
                    <a:cubicBezTo>
                      <a:pt x="86289" y="35209"/>
                      <a:pt x="91465" y="42775"/>
                      <a:pt x="98746" y="43912"/>
                    </a:cubicBezTo>
                    <a:cubicBezTo>
                      <a:pt x="99339" y="44006"/>
                      <a:pt x="99931" y="44051"/>
                      <a:pt x="100520" y="44051"/>
                    </a:cubicBezTo>
                    <a:cubicBezTo>
                      <a:pt x="106379" y="44051"/>
                      <a:pt x="111902" y="39591"/>
                      <a:pt x="113763" y="33958"/>
                    </a:cubicBezTo>
                    <a:cubicBezTo>
                      <a:pt x="115810" y="27701"/>
                      <a:pt x="113819" y="20705"/>
                      <a:pt x="109781" y="15529"/>
                    </a:cubicBezTo>
                    <a:cubicBezTo>
                      <a:pt x="108359" y="13651"/>
                      <a:pt x="106596" y="12059"/>
                      <a:pt x="104605" y="10864"/>
                    </a:cubicBezTo>
                    <a:cubicBezTo>
                      <a:pt x="102003" y="9291"/>
                      <a:pt x="98999" y="8603"/>
                      <a:pt x="95952" y="8603"/>
                    </a:cubicBezTo>
                    <a:cubicBezTo>
                      <a:pt x="93270" y="8603"/>
                      <a:pt x="90555" y="9136"/>
                      <a:pt x="88052" y="10068"/>
                    </a:cubicBezTo>
                    <a:cubicBezTo>
                      <a:pt x="82706" y="12002"/>
                      <a:pt x="78098" y="15642"/>
                      <a:pt x="73832" y="19396"/>
                    </a:cubicBezTo>
                    <a:cubicBezTo>
                      <a:pt x="70012" y="22834"/>
                      <a:pt x="65351" y="26673"/>
                      <a:pt x="60520" y="26673"/>
                    </a:cubicBezTo>
                    <a:cubicBezTo>
                      <a:pt x="59596" y="26673"/>
                      <a:pt x="58666" y="26533"/>
                      <a:pt x="57735" y="26222"/>
                    </a:cubicBezTo>
                    <a:cubicBezTo>
                      <a:pt x="51933" y="24231"/>
                      <a:pt x="50170" y="16609"/>
                      <a:pt x="50966" y="10409"/>
                    </a:cubicBezTo>
                    <a:cubicBezTo>
                      <a:pt x="51250" y="7679"/>
                      <a:pt x="51933" y="4949"/>
                      <a:pt x="51648" y="2218"/>
                    </a:cubicBezTo>
                    <a:cubicBezTo>
                      <a:pt x="51592" y="1479"/>
                      <a:pt x="51421" y="739"/>
                      <a:pt x="51193"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2" name="Google Shape;2132;p20"/>
              <p:cNvSpPr/>
              <p:nvPr/>
            </p:nvSpPr>
            <p:spPr>
              <a:xfrm>
                <a:off x="5302886" y="400253"/>
                <a:ext cx="423747" cy="424829"/>
              </a:xfrm>
              <a:custGeom>
                <a:rect b="b" l="l" r="r" t="t"/>
                <a:pathLst>
                  <a:path extrusionOk="0" h="17280" w="17236">
                    <a:moveTo>
                      <a:pt x="4808" y="0"/>
                    </a:moveTo>
                    <a:cubicBezTo>
                      <a:pt x="4220" y="0"/>
                      <a:pt x="3634" y="56"/>
                      <a:pt x="3072" y="159"/>
                    </a:cubicBezTo>
                    <a:cubicBezTo>
                      <a:pt x="1707" y="386"/>
                      <a:pt x="683" y="1353"/>
                      <a:pt x="285" y="2661"/>
                    </a:cubicBezTo>
                    <a:cubicBezTo>
                      <a:pt x="0" y="4083"/>
                      <a:pt x="854" y="5449"/>
                      <a:pt x="1707" y="6643"/>
                    </a:cubicBezTo>
                    <a:cubicBezTo>
                      <a:pt x="4778" y="10682"/>
                      <a:pt x="8646" y="14095"/>
                      <a:pt x="13026" y="16711"/>
                    </a:cubicBezTo>
                    <a:cubicBezTo>
                      <a:pt x="13481" y="16995"/>
                      <a:pt x="13936" y="17166"/>
                      <a:pt x="14448" y="17280"/>
                    </a:cubicBezTo>
                    <a:cubicBezTo>
                      <a:pt x="15358" y="17280"/>
                      <a:pt x="16155" y="16768"/>
                      <a:pt x="16553" y="16028"/>
                    </a:cubicBezTo>
                    <a:cubicBezTo>
                      <a:pt x="16951" y="15232"/>
                      <a:pt x="17122" y="14379"/>
                      <a:pt x="17122" y="13526"/>
                    </a:cubicBezTo>
                    <a:cubicBezTo>
                      <a:pt x="17235" y="7439"/>
                      <a:pt x="13026" y="1353"/>
                      <a:pt x="6940" y="272"/>
                    </a:cubicBezTo>
                    <a:cubicBezTo>
                      <a:pt x="6251" y="85"/>
                      <a:pt x="5528" y="0"/>
                      <a:pt x="4808"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133" name="Google Shape;2133;p20"/>
            <p:cNvGrpSpPr/>
            <p:nvPr/>
          </p:nvGrpSpPr>
          <p:grpSpPr>
            <a:xfrm>
              <a:off x="4231150" y="-9"/>
              <a:ext cx="2016166" cy="1035742"/>
              <a:chOff x="4360613" y="-9"/>
              <a:chExt cx="2016166" cy="1035742"/>
            </a:xfrm>
          </p:grpSpPr>
          <p:sp>
            <p:nvSpPr>
              <p:cNvPr id="2134" name="Google Shape;2134;p20"/>
              <p:cNvSpPr/>
              <p:nvPr/>
            </p:nvSpPr>
            <p:spPr>
              <a:xfrm rot="-5400000">
                <a:off x="5524750" y="-255428"/>
                <a:ext cx="596593" cy="1107465"/>
              </a:xfrm>
              <a:custGeom>
                <a:rect b="b" l="l" r="r" t="t"/>
                <a:pathLst>
                  <a:path extrusionOk="0" h="65424" w="35244">
                    <a:moveTo>
                      <a:pt x="35243" y="1"/>
                    </a:moveTo>
                    <a:cubicBezTo>
                      <a:pt x="26154" y="1253"/>
                      <a:pt x="17173" y="4763"/>
                      <a:pt x="10587" y="11159"/>
                    </a:cubicBezTo>
                    <a:cubicBezTo>
                      <a:pt x="3947" y="17581"/>
                      <a:pt x="1" y="27106"/>
                      <a:pt x="1525" y="36223"/>
                    </a:cubicBezTo>
                    <a:cubicBezTo>
                      <a:pt x="3212" y="46483"/>
                      <a:pt x="11322" y="54647"/>
                      <a:pt x="20384" y="59709"/>
                    </a:cubicBezTo>
                    <a:cubicBezTo>
                      <a:pt x="25038" y="62321"/>
                      <a:pt x="30045" y="64254"/>
                      <a:pt x="35243" y="65424"/>
                    </a:cubicBezTo>
                    <a:lnTo>
                      <a:pt x="35243" y="57260"/>
                    </a:lnTo>
                    <a:cubicBezTo>
                      <a:pt x="31841" y="56334"/>
                      <a:pt x="28576" y="55001"/>
                      <a:pt x="25500" y="53286"/>
                    </a:cubicBezTo>
                    <a:cubicBezTo>
                      <a:pt x="18615" y="49422"/>
                      <a:pt x="12465" y="43217"/>
                      <a:pt x="11159" y="35434"/>
                    </a:cubicBezTo>
                    <a:cubicBezTo>
                      <a:pt x="10016" y="28521"/>
                      <a:pt x="13009" y="21282"/>
                      <a:pt x="18044" y="16384"/>
                    </a:cubicBezTo>
                    <a:cubicBezTo>
                      <a:pt x="22697" y="11893"/>
                      <a:pt x="28875" y="9281"/>
                      <a:pt x="35243" y="8165"/>
                    </a:cubicBezTo>
                    <a:lnTo>
                      <a:pt x="35243"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135" name="Google Shape;2135;p20"/>
              <p:cNvGrpSpPr/>
              <p:nvPr/>
            </p:nvGrpSpPr>
            <p:grpSpPr>
              <a:xfrm>
                <a:off x="4360613" y="-9"/>
                <a:ext cx="1108350" cy="1035742"/>
                <a:chOff x="5123400" y="238125"/>
                <a:chExt cx="864750" cy="808100"/>
              </a:xfrm>
            </p:grpSpPr>
            <p:sp>
              <p:nvSpPr>
                <p:cNvPr id="2136" name="Google Shape;2136;p20"/>
                <p:cNvSpPr/>
                <p:nvPr/>
              </p:nvSpPr>
              <p:spPr>
                <a:xfrm>
                  <a:off x="5123400" y="531275"/>
                  <a:ext cx="227225" cy="301850"/>
                </a:xfrm>
                <a:custGeom>
                  <a:rect b="b" l="l" r="r" t="t"/>
                  <a:pathLst>
                    <a:path extrusionOk="0" h="12074" w="9089">
                      <a:moveTo>
                        <a:pt x="6154" y="1"/>
                      </a:moveTo>
                      <a:cubicBezTo>
                        <a:pt x="6109" y="1"/>
                        <a:pt x="6062" y="2"/>
                        <a:pt x="6015" y="3"/>
                      </a:cubicBezTo>
                      <a:cubicBezTo>
                        <a:pt x="3674" y="85"/>
                        <a:pt x="1470" y="2371"/>
                        <a:pt x="762" y="4439"/>
                      </a:cubicBezTo>
                      <a:cubicBezTo>
                        <a:pt x="0" y="6698"/>
                        <a:pt x="545" y="9229"/>
                        <a:pt x="2205" y="10971"/>
                      </a:cubicBezTo>
                      <a:cubicBezTo>
                        <a:pt x="2824" y="11590"/>
                        <a:pt x="3623" y="12074"/>
                        <a:pt x="4460" y="12074"/>
                      </a:cubicBezTo>
                      <a:cubicBezTo>
                        <a:pt x="4542" y="12074"/>
                        <a:pt x="4625" y="12069"/>
                        <a:pt x="4709" y="12059"/>
                      </a:cubicBezTo>
                      <a:cubicBezTo>
                        <a:pt x="6069" y="11869"/>
                        <a:pt x="6858" y="10481"/>
                        <a:pt x="7620" y="9338"/>
                      </a:cubicBezTo>
                      <a:cubicBezTo>
                        <a:pt x="8029" y="8766"/>
                        <a:pt x="8382" y="8168"/>
                        <a:pt x="8655" y="7542"/>
                      </a:cubicBezTo>
                      <a:cubicBezTo>
                        <a:pt x="8845" y="6861"/>
                        <a:pt x="8954" y="6181"/>
                        <a:pt x="8981" y="5473"/>
                      </a:cubicBezTo>
                      <a:cubicBezTo>
                        <a:pt x="9088" y="3304"/>
                        <a:pt x="9011" y="1"/>
                        <a:pt x="6154"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7" name="Google Shape;2137;p20"/>
                <p:cNvSpPr/>
                <p:nvPr/>
              </p:nvSpPr>
              <p:spPr>
                <a:xfrm>
                  <a:off x="5371525" y="812725"/>
                  <a:ext cx="185275" cy="233500"/>
                </a:xfrm>
                <a:custGeom>
                  <a:rect b="b" l="l" r="r" t="t"/>
                  <a:pathLst>
                    <a:path extrusionOk="0" h="9340" w="7411">
                      <a:moveTo>
                        <a:pt x="3692" y="0"/>
                      </a:moveTo>
                      <a:cubicBezTo>
                        <a:pt x="949" y="0"/>
                        <a:pt x="0" y="4692"/>
                        <a:pt x="308" y="6870"/>
                      </a:cubicBezTo>
                      <a:cubicBezTo>
                        <a:pt x="444" y="7795"/>
                        <a:pt x="825" y="8802"/>
                        <a:pt x="1669" y="9211"/>
                      </a:cubicBezTo>
                      <a:cubicBezTo>
                        <a:pt x="1912" y="9297"/>
                        <a:pt x="2166" y="9340"/>
                        <a:pt x="2419" y="9340"/>
                      </a:cubicBezTo>
                      <a:cubicBezTo>
                        <a:pt x="2961" y="9340"/>
                        <a:pt x="3501" y="9146"/>
                        <a:pt x="3927" y="8775"/>
                      </a:cubicBezTo>
                      <a:cubicBezTo>
                        <a:pt x="4499" y="8231"/>
                        <a:pt x="4962" y="7550"/>
                        <a:pt x="5234" y="6788"/>
                      </a:cubicBezTo>
                      <a:cubicBezTo>
                        <a:pt x="5969" y="4992"/>
                        <a:pt x="7411" y="1454"/>
                        <a:pt x="5043" y="339"/>
                      </a:cubicBezTo>
                      <a:cubicBezTo>
                        <a:pt x="4552" y="105"/>
                        <a:pt x="4102" y="0"/>
                        <a:pt x="369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8" name="Google Shape;2138;p20"/>
                <p:cNvSpPr/>
                <p:nvPr/>
              </p:nvSpPr>
              <p:spPr>
                <a:xfrm>
                  <a:off x="5761575" y="238125"/>
                  <a:ext cx="192550" cy="90875"/>
                </a:xfrm>
                <a:custGeom>
                  <a:rect b="b" l="l" r="r" t="t"/>
                  <a:pathLst>
                    <a:path extrusionOk="0" h="3635" w="7702">
                      <a:moveTo>
                        <a:pt x="0" y="0"/>
                      </a:moveTo>
                      <a:cubicBezTo>
                        <a:pt x="1318" y="1721"/>
                        <a:pt x="2929" y="3635"/>
                        <a:pt x="4521" y="3635"/>
                      </a:cubicBezTo>
                      <a:cubicBezTo>
                        <a:pt x="5396" y="3635"/>
                        <a:pt x="6265" y="3057"/>
                        <a:pt x="7076" y="1551"/>
                      </a:cubicBezTo>
                      <a:cubicBezTo>
                        <a:pt x="7348" y="1061"/>
                        <a:pt x="7566" y="544"/>
                        <a:pt x="770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9" name="Google Shape;2139;p20"/>
                <p:cNvSpPr/>
                <p:nvPr/>
              </p:nvSpPr>
              <p:spPr>
                <a:xfrm>
                  <a:off x="5165575" y="238125"/>
                  <a:ext cx="411650" cy="179850"/>
                </a:xfrm>
                <a:custGeom>
                  <a:rect b="b" l="l" r="r" t="t"/>
                  <a:pathLst>
                    <a:path extrusionOk="0" h="7194" w="16466">
                      <a:moveTo>
                        <a:pt x="1280" y="0"/>
                      </a:moveTo>
                      <a:cubicBezTo>
                        <a:pt x="409" y="1524"/>
                        <a:pt x="1" y="3429"/>
                        <a:pt x="817" y="4980"/>
                      </a:cubicBezTo>
                      <a:cubicBezTo>
                        <a:pt x="1307" y="5878"/>
                        <a:pt x="2123" y="6531"/>
                        <a:pt x="3103" y="6858"/>
                      </a:cubicBezTo>
                      <a:cubicBezTo>
                        <a:pt x="3745" y="7084"/>
                        <a:pt x="4399" y="7193"/>
                        <a:pt x="5058" y="7193"/>
                      </a:cubicBezTo>
                      <a:cubicBezTo>
                        <a:pt x="5349" y="7193"/>
                        <a:pt x="5641" y="7172"/>
                        <a:pt x="5933" y="7130"/>
                      </a:cubicBezTo>
                      <a:cubicBezTo>
                        <a:pt x="7893" y="6858"/>
                        <a:pt x="9607" y="5769"/>
                        <a:pt x="11295" y="4735"/>
                      </a:cubicBezTo>
                      <a:cubicBezTo>
                        <a:pt x="13417" y="3402"/>
                        <a:pt x="15839" y="1769"/>
                        <a:pt x="16465"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0" name="Google Shape;2140;p20"/>
                <p:cNvSpPr/>
                <p:nvPr/>
              </p:nvSpPr>
              <p:spPr>
                <a:xfrm>
                  <a:off x="5831650" y="461575"/>
                  <a:ext cx="156500" cy="141600"/>
                </a:xfrm>
                <a:custGeom>
                  <a:rect b="b" l="l" r="r" t="t"/>
                  <a:pathLst>
                    <a:path extrusionOk="0" h="5664" w="6260">
                      <a:moveTo>
                        <a:pt x="3038" y="1"/>
                      </a:moveTo>
                      <a:cubicBezTo>
                        <a:pt x="1526" y="1"/>
                        <a:pt x="435" y="1480"/>
                        <a:pt x="136" y="2846"/>
                      </a:cubicBezTo>
                      <a:cubicBezTo>
                        <a:pt x="0" y="3445"/>
                        <a:pt x="28" y="4043"/>
                        <a:pt x="273" y="4588"/>
                      </a:cubicBezTo>
                      <a:cubicBezTo>
                        <a:pt x="612" y="5287"/>
                        <a:pt x="1377" y="5663"/>
                        <a:pt x="2148" y="5663"/>
                      </a:cubicBezTo>
                      <a:cubicBezTo>
                        <a:pt x="2427" y="5663"/>
                        <a:pt x="2706" y="5614"/>
                        <a:pt x="2967" y="5513"/>
                      </a:cubicBezTo>
                      <a:cubicBezTo>
                        <a:pt x="4953" y="4805"/>
                        <a:pt x="6260" y="560"/>
                        <a:pt x="3484" y="43"/>
                      </a:cubicBezTo>
                      <a:cubicBezTo>
                        <a:pt x="3332" y="14"/>
                        <a:pt x="3183" y="1"/>
                        <a:pt x="3038"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1" name="Google Shape;2141;p20"/>
                <p:cNvSpPr/>
                <p:nvPr/>
              </p:nvSpPr>
              <p:spPr>
                <a:xfrm>
                  <a:off x="5466300" y="374175"/>
                  <a:ext cx="238125" cy="288475"/>
                </a:xfrm>
                <a:custGeom>
                  <a:rect b="b" l="l" r="r" t="t"/>
                  <a:pathLst>
                    <a:path extrusionOk="0" h="11539" w="9525">
                      <a:moveTo>
                        <a:pt x="6206" y="1"/>
                      </a:moveTo>
                      <a:cubicBezTo>
                        <a:pt x="6197" y="1"/>
                        <a:pt x="6187" y="1"/>
                        <a:pt x="6178" y="1"/>
                      </a:cubicBezTo>
                      <a:cubicBezTo>
                        <a:pt x="4001" y="28"/>
                        <a:pt x="1715" y="3239"/>
                        <a:pt x="844" y="4927"/>
                      </a:cubicBezTo>
                      <a:cubicBezTo>
                        <a:pt x="273" y="5961"/>
                        <a:pt x="0" y="7104"/>
                        <a:pt x="82" y="8274"/>
                      </a:cubicBezTo>
                      <a:cubicBezTo>
                        <a:pt x="218" y="9390"/>
                        <a:pt x="844" y="10397"/>
                        <a:pt x="1769" y="10995"/>
                      </a:cubicBezTo>
                      <a:cubicBezTo>
                        <a:pt x="2325" y="11355"/>
                        <a:pt x="2980" y="11538"/>
                        <a:pt x="3638" y="11538"/>
                      </a:cubicBezTo>
                      <a:cubicBezTo>
                        <a:pt x="4075" y="11538"/>
                        <a:pt x="4514" y="11458"/>
                        <a:pt x="4926" y="11295"/>
                      </a:cubicBezTo>
                      <a:cubicBezTo>
                        <a:pt x="5443" y="11023"/>
                        <a:pt x="5933" y="10696"/>
                        <a:pt x="6369" y="10261"/>
                      </a:cubicBezTo>
                      <a:cubicBezTo>
                        <a:pt x="7811" y="8927"/>
                        <a:pt x="8981" y="7213"/>
                        <a:pt x="9253" y="5280"/>
                      </a:cubicBezTo>
                      <a:cubicBezTo>
                        <a:pt x="9524" y="3383"/>
                        <a:pt x="8553" y="1"/>
                        <a:pt x="6206"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2" name="Google Shape;2142;p20"/>
                <p:cNvSpPr/>
                <p:nvPr/>
              </p:nvSpPr>
              <p:spPr>
                <a:xfrm>
                  <a:off x="5646600" y="698875"/>
                  <a:ext cx="226575" cy="176075"/>
                </a:xfrm>
                <a:custGeom>
                  <a:rect b="b" l="l" r="r" t="t"/>
                  <a:pathLst>
                    <a:path extrusionOk="0" h="7043" w="9063">
                      <a:moveTo>
                        <a:pt x="4532" y="0"/>
                      </a:moveTo>
                      <a:cubicBezTo>
                        <a:pt x="2303" y="0"/>
                        <a:pt x="96" y="2790"/>
                        <a:pt x="55" y="4947"/>
                      </a:cubicBezTo>
                      <a:cubicBezTo>
                        <a:pt x="0" y="5519"/>
                        <a:pt x="163" y="6063"/>
                        <a:pt x="517" y="6471"/>
                      </a:cubicBezTo>
                      <a:cubicBezTo>
                        <a:pt x="904" y="6901"/>
                        <a:pt x="1478" y="7042"/>
                        <a:pt x="2051" y="7042"/>
                      </a:cubicBezTo>
                      <a:cubicBezTo>
                        <a:pt x="2204" y="7042"/>
                        <a:pt x="2355" y="7032"/>
                        <a:pt x="2504" y="7015"/>
                      </a:cubicBezTo>
                      <a:cubicBezTo>
                        <a:pt x="4953" y="6716"/>
                        <a:pt x="9062" y="3478"/>
                        <a:pt x="6559" y="919"/>
                      </a:cubicBezTo>
                      <a:cubicBezTo>
                        <a:pt x="5924" y="272"/>
                        <a:pt x="5227" y="0"/>
                        <a:pt x="453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2143" name="Google Shape;2143;p20"/>
            <p:cNvGrpSpPr/>
            <p:nvPr/>
          </p:nvGrpSpPr>
          <p:grpSpPr>
            <a:xfrm>
              <a:off x="6618395" y="7"/>
              <a:ext cx="1086891" cy="800690"/>
              <a:chOff x="1316270" y="7"/>
              <a:chExt cx="1086891" cy="800690"/>
            </a:xfrm>
          </p:grpSpPr>
          <p:sp>
            <p:nvSpPr>
              <p:cNvPr id="2144" name="Google Shape;2144;p20"/>
              <p:cNvSpPr/>
              <p:nvPr/>
            </p:nvSpPr>
            <p:spPr>
              <a:xfrm>
                <a:off x="1316270" y="7"/>
                <a:ext cx="1086891" cy="620126"/>
              </a:xfrm>
              <a:custGeom>
                <a:rect b="b" l="l" r="r" t="t"/>
                <a:pathLst>
                  <a:path extrusionOk="0" h="20517" w="35960">
                    <a:moveTo>
                      <a:pt x="24952" y="1"/>
                    </a:moveTo>
                    <a:cubicBezTo>
                      <a:pt x="24397" y="1358"/>
                      <a:pt x="23442" y="2458"/>
                      <a:pt x="22168" y="2458"/>
                    </a:cubicBezTo>
                    <a:cubicBezTo>
                      <a:pt x="22064" y="2458"/>
                      <a:pt x="21958" y="2451"/>
                      <a:pt x="21850" y="2436"/>
                    </a:cubicBezTo>
                    <a:cubicBezTo>
                      <a:pt x="20549" y="2269"/>
                      <a:pt x="19815" y="1168"/>
                      <a:pt x="19081" y="34"/>
                    </a:cubicBezTo>
                    <a:lnTo>
                      <a:pt x="12777" y="34"/>
                    </a:lnTo>
                    <a:cubicBezTo>
                      <a:pt x="12643" y="868"/>
                      <a:pt x="12676" y="1735"/>
                      <a:pt x="12276" y="2469"/>
                    </a:cubicBezTo>
                    <a:cubicBezTo>
                      <a:pt x="11850" y="3219"/>
                      <a:pt x="11080" y="3541"/>
                      <a:pt x="10240" y="3541"/>
                    </a:cubicBezTo>
                    <a:cubicBezTo>
                      <a:pt x="9176" y="3541"/>
                      <a:pt x="8000" y="3023"/>
                      <a:pt x="7273" y="2202"/>
                    </a:cubicBezTo>
                    <a:cubicBezTo>
                      <a:pt x="6706" y="1535"/>
                      <a:pt x="6239" y="801"/>
                      <a:pt x="5905" y="34"/>
                    </a:cubicBezTo>
                    <a:lnTo>
                      <a:pt x="1" y="34"/>
                    </a:lnTo>
                    <a:cubicBezTo>
                      <a:pt x="301" y="668"/>
                      <a:pt x="601" y="1268"/>
                      <a:pt x="801" y="1769"/>
                    </a:cubicBezTo>
                    <a:cubicBezTo>
                      <a:pt x="3203" y="7173"/>
                      <a:pt x="5938" y="12677"/>
                      <a:pt x="10508" y="16479"/>
                    </a:cubicBezTo>
                    <a:cubicBezTo>
                      <a:pt x="13440" y="18937"/>
                      <a:pt x="17333" y="20517"/>
                      <a:pt x="21107" y="20517"/>
                    </a:cubicBezTo>
                    <a:cubicBezTo>
                      <a:pt x="23173" y="20517"/>
                      <a:pt x="25203" y="20043"/>
                      <a:pt x="27020" y="18981"/>
                    </a:cubicBezTo>
                    <a:cubicBezTo>
                      <a:pt x="29689" y="17447"/>
                      <a:pt x="31590" y="14878"/>
                      <a:pt x="32991" y="12143"/>
                    </a:cubicBezTo>
                    <a:cubicBezTo>
                      <a:pt x="34892" y="8440"/>
                      <a:pt x="35960" y="4104"/>
                      <a:pt x="35393"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5" name="Google Shape;2145;p20"/>
              <p:cNvSpPr/>
              <p:nvPr/>
            </p:nvSpPr>
            <p:spPr>
              <a:xfrm>
                <a:off x="1570341" y="401697"/>
                <a:ext cx="293515" cy="399000"/>
              </a:xfrm>
              <a:custGeom>
                <a:rect b="b" l="l" r="r" t="t"/>
                <a:pathLst>
                  <a:path extrusionOk="0" h="13201" w="9711">
                    <a:moveTo>
                      <a:pt x="5231" y="0"/>
                    </a:moveTo>
                    <a:cubicBezTo>
                      <a:pt x="4960" y="0"/>
                      <a:pt x="4690" y="101"/>
                      <a:pt x="4504" y="287"/>
                    </a:cubicBezTo>
                    <a:cubicBezTo>
                      <a:pt x="3303" y="1188"/>
                      <a:pt x="2903" y="2956"/>
                      <a:pt x="2469" y="4023"/>
                    </a:cubicBezTo>
                    <a:cubicBezTo>
                      <a:pt x="1735" y="5825"/>
                      <a:pt x="735" y="7526"/>
                      <a:pt x="201" y="9360"/>
                    </a:cubicBezTo>
                    <a:cubicBezTo>
                      <a:pt x="1" y="9761"/>
                      <a:pt x="1" y="10194"/>
                      <a:pt x="101" y="10628"/>
                    </a:cubicBezTo>
                    <a:cubicBezTo>
                      <a:pt x="334" y="11195"/>
                      <a:pt x="1035" y="11429"/>
                      <a:pt x="1635" y="11562"/>
                    </a:cubicBezTo>
                    <a:lnTo>
                      <a:pt x="9007" y="13196"/>
                    </a:lnTo>
                    <a:cubicBezTo>
                      <a:pt x="9019" y="13199"/>
                      <a:pt x="9029" y="13200"/>
                      <a:pt x="9040" y="13200"/>
                    </a:cubicBezTo>
                    <a:cubicBezTo>
                      <a:pt x="9710" y="13200"/>
                      <a:pt x="8739" y="8057"/>
                      <a:pt x="8674" y="7893"/>
                    </a:cubicBezTo>
                    <a:cubicBezTo>
                      <a:pt x="8040" y="5558"/>
                      <a:pt x="7239" y="3289"/>
                      <a:pt x="6339" y="1088"/>
                    </a:cubicBezTo>
                    <a:cubicBezTo>
                      <a:pt x="6172" y="621"/>
                      <a:pt x="5938" y="120"/>
                      <a:pt x="5438" y="20"/>
                    </a:cubicBezTo>
                    <a:cubicBezTo>
                      <a:pt x="5370" y="7"/>
                      <a:pt x="5300" y="0"/>
                      <a:pt x="523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2146" name="Google Shape;2146;p20"/>
          <p:cNvSpPr txBox="1"/>
          <p:nvPr>
            <p:ph type="title"/>
          </p:nvPr>
        </p:nvSpPr>
        <p:spPr>
          <a:xfrm>
            <a:off x="1067624" y="1444025"/>
            <a:ext cx="3762600" cy="1431300"/>
          </a:xfrm>
          <a:prstGeom prst="rect">
            <a:avLst/>
          </a:prstGeom>
        </p:spPr>
        <p:txBody>
          <a:bodyPr anchorCtr="0" anchor="ctr" bIns="91425" lIns="91425" spcFirstLastPara="1" rIns="91425" wrap="square" tIns="91425">
            <a:noAutofit/>
          </a:bodyPr>
          <a:lstStyle>
            <a:lvl1pPr lvl="0" rtl="0">
              <a:spcBef>
                <a:spcPts val="0"/>
              </a:spcBef>
              <a:spcAft>
                <a:spcPts val="0"/>
              </a:spcAft>
              <a:buSzPts val="3200"/>
              <a:buNone/>
              <a:defRPr/>
            </a:lvl1pPr>
            <a:lvl2pPr lvl="1" rtl="0" algn="r">
              <a:spcBef>
                <a:spcPts val="0"/>
              </a:spcBef>
              <a:spcAft>
                <a:spcPts val="0"/>
              </a:spcAft>
              <a:buSzPts val="3600"/>
              <a:buNone/>
              <a:defRPr sz="3600"/>
            </a:lvl2pPr>
            <a:lvl3pPr lvl="2" rtl="0" algn="r">
              <a:spcBef>
                <a:spcPts val="0"/>
              </a:spcBef>
              <a:spcAft>
                <a:spcPts val="0"/>
              </a:spcAft>
              <a:buSzPts val="3600"/>
              <a:buNone/>
              <a:defRPr sz="3600"/>
            </a:lvl3pPr>
            <a:lvl4pPr lvl="3" rtl="0" algn="r">
              <a:spcBef>
                <a:spcPts val="0"/>
              </a:spcBef>
              <a:spcAft>
                <a:spcPts val="0"/>
              </a:spcAft>
              <a:buSzPts val="3600"/>
              <a:buNone/>
              <a:defRPr sz="3600"/>
            </a:lvl4pPr>
            <a:lvl5pPr lvl="4" rtl="0" algn="r">
              <a:spcBef>
                <a:spcPts val="0"/>
              </a:spcBef>
              <a:spcAft>
                <a:spcPts val="0"/>
              </a:spcAft>
              <a:buSzPts val="3600"/>
              <a:buNone/>
              <a:defRPr sz="3600"/>
            </a:lvl5pPr>
            <a:lvl6pPr lvl="5" rtl="0" algn="r">
              <a:spcBef>
                <a:spcPts val="0"/>
              </a:spcBef>
              <a:spcAft>
                <a:spcPts val="0"/>
              </a:spcAft>
              <a:buSzPts val="3600"/>
              <a:buNone/>
              <a:defRPr sz="3600"/>
            </a:lvl6pPr>
            <a:lvl7pPr lvl="6" rtl="0" algn="r">
              <a:spcBef>
                <a:spcPts val="0"/>
              </a:spcBef>
              <a:spcAft>
                <a:spcPts val="0"/>
              </a:spcAft>
              <a:buSzPts val="3600"/>
              <a:buNone/>
              <a:defRPr sz="3600"/>
            </a:lvl7pPr>
            <a:lvl8pPr lvl="7" rtl="0" algn="r">
              <a:spcBef>
                <a:spcPts val="0"/>
              </a:spcBef>
              <a:spcAft>
                <a:spcPts val="0"/>
              </a:spcAft>
              <a:buSzPts val="3600"/>
              <a:buNone/>
              <a:defRPr sz="3600"/>
            </a:lvl8pPr>
            <a:lvl9pPr lvl="8" rtl="0" algn="r">
              <a:spcBef>
                <a:spcPts val="0"/>
              </a:spcBef>
              <a:spcAft>
                <a:spcPts val="0"/>
              </a:spcAft>
              <a:buSzPts val="3600"/>
              <a:buNone/>
              <a:defRPr sz="3600"/>
            </a:lvl9pPr>
          </a:lstStyle>
          <a:p/>
        </p:txBody>
      </p:sp>
      <p:sp>
        <p:nvSpPr>
          <p:cNvPr id="2147" name="Google Shape;2147;p20"/>
          <p:cNvSpPr txBox="1"/>
          <p:nvPr>
            <p:ph idx="1" type="subTitle"/>
          </p:nvPr>
        </p:nvSpPr>
        <p:spPr>
          <a:xfrm>
            <a:off x="1067629" y="2947129"/>
            <a:ext cx="3762600" cy="8037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None/>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96" name="Shape 196"/>
        <p:cNvGrpSpPr/>
        <p:nvPr/>
      </p:nvGrpSpPr>
      <p:grpSpPr>
        <a:xfrm>
          <a:off x="0" y="0"/>
          <a:ext cx="0" cy="0"/>
          <a:chOff x="0" y="0"/>
          <a:chExt cx="0" cy="0"/>
        </a:xfrm>
      </p:grpSpPr>
      <p:grpSp>
        <p:nvGrpSpPr>
          <p:cNvPr id="197" name="Google Shape;197;p3"/>
          <p:cNvGrpSpPr/>
          <p:nvPr/>
        </p:nvGrpSpPr>
        <p:grpSpPr>
          <a:xfrm>
            <a:off x="2767980" y="-303655"/>
            <a:ext cx="4901221" cy="1696086"/>
            <a:chOff x="2767980" y="-303655"/>
            <a:chExt cx="4901221" cy="1696086"/>
          </a:xfrm>
        </p:grpSpPr>
        <p:sp>
          <p:nvSpPr>
            <p:cNvPr id="198" name="Google Shape;198;p3"/>
            <p:cNvSpPr/>
            <p:nvPr/>
          </p:nvSpPr>
          <p:spPr>
            <a:xfrm flipH="1">
              <a:off x="4002238" y="-303655"/>
              <a:ext cx="1732699" cy="1205160"/>
            </a:xfrm>
            <a:custGeom>
              <a:rect b="b" l="l" r="r" t="t"/>
              <a:pathLst>
                <a:path extrusionOk="0" h="27567" w="39634">
                  <a:moveTo>
                    <a:pt x="23612" y="1036"/>
                  </a:moveTo>
                  <a:cubicBezTo>
                    <a:pt x="23660" y="1036"/>
                    <a:pt x="23708" y="1039"/>
                    <a:pt x="23756" y="1045"/>
                  </a:cubicBezTo>
                  <a:cubicBezTo>
                    <a:pt x="24353" y="1085"/>
                    <a:pt x="24890" y="1363"/>
                    <a:pt x="25248" y="1821"/>
                  </a:cubicBezTo>
                  <a:cubicBezTo>
                    <a:pt x="25945" y="2676"/>
                    <a:pt x="26124" y="3890"/>
                    <a:pt x="26243" y="4964"/>
                  </a:cubicBezTo>
                  <a:lnTo>
                    <a:pt x="27497" y="14216"/>
                  </a:lnTo>
                  <a:cubicBezTo>
                    <a:pt x="27616" y="15072"/>
                    <a:pt x="27735" y="16146"/>
                    <a:pt x="28372" y="16982"/>
                  </a:cubicBezTo>
                  <a:cubicBezTo>
                    <a:pt x="28825" y="17586"/>
                    <a:pt x="29610" y="18038"/>
                    <a:pt x="30393" y="18038"/>
                  </a:cubicBezTo>
                  <a:cubicBezTo>
                    <a:pt x="30745" y="18038"/>
                    <a:pt x="31096" y="17947"/>
                    <a:pt x="31416" y="17738"/>
                  </a:cubicBezTo>
                  <a:cubicBezTo>
                    <a:pt x="32332" y="17161"/>
                    <a:pt x="32471" y="15927"/>
                    <a:pt x="32530" y="15271"/>
                  </a:cubicBezTo>
                  <a:lnTo>
                    <a:pt x="33605" y="5661"/>
                  </a:lnTo>
                  <a:cubicBezTo>
                    <a:pt x="33724" y="4547"/>
                    <a:pt x="33864" y="3253"/>
                    <a:pt x="34560" y="2338"/>
                  </a:cubicBezTo>
                  <a:cubicBezTo>
                    <a:pt x="34968" y="1762"/>
                    <a:pt x="35703" y="1354"/>
                    <a:pt x="36373" y="1354"/>
                  </a:cubicBezTo>
                  <a:cubicBezTo>
                    <a:pt x="36652" y="1354"/>
                    <a:pt x="36919" y="1424"/>
                    <a:pt x="37146" y="1582"/>
                  </a:cubicBezTo>
                  <a:cubicBezTo>
                    <a:pt x="37783" y="2040"/>
                    <a:pt x="37942" y="2995"/>
                    <a:pt x="38042" y="3970"/>
                  </a:cubicBezTo>
                  <a:cubicBezTo>
                    <a:pt x="38599" y="9779"/>
                    <a:pt x="38519" y="15649"/>
                    <a:pt x="37783" y="21458"/>
                  </a:cubicBezTo>
                  <a:cubicBezTo>
                    <a:pt x="37584" y="23209"/>
                    <a:pt x="37206" y="24920"/>
                    <a:pt x="35973" y="25816"/>
                  </a:cubicBezTo>
                  <a:cubicBezTo>
                    <a:pt x="35192" y="26375"/>
                    <a:pt x="34173" y="26509"/>
                    <a:pt x="33059" y="26509"/>
                  </a:cubicBezTo>
                  <a:cubicBezTo>
                    <a:pt x="32667" y="26509"/>
                    <a:pt x="32263" y="26493"/>
                    <a:pt x="31854" y="26472"/>
                  </a:cubicBezTo>
                  <a:cubicBezTo>
                    <a:pt x="28094" y="26213"/>
                    <a:pt x="24333" y="25736"/>
                    <a:pt x="20613" y="25020"/>
                  </a:cubicBezTo>
                  <a:cubicBezTo>
                    <a:pt x="18325" y="24602"/>
                    <a:pt x="16036" y="24065"/>
                    <a:pt x="13808" y="23408"/>
                  </a:cubicBezTo>
                  <a:cubicBezTo>
                    <a:pt x="12654" y="23070"/>
                    <a:pt x="11480" y="22692"/>
                    <a:pt x="10346" y="22274"/>
                  </a:cubicBezTo>
                  <a:cubicBezTo>
                    <a:pt x="10088" y="22175"/>
                    <a:pt x="9749" y="22015"/>
                    <a:pt x="9391" y="21836"/>
                  </a:cubicBezTo>
                  <a:cubicBezTo>
                    <a:pt x="8615" y="21458"/>
                    <a:pt x="7819" y="21060"/>
                    <a:pt x="7163" y="21021"/>
                  </a:cubicBezTo>
                  <a:cubicBezTo>
                    <a:pt x="5690" y="20424"/>
                    <a:pt x="4059" y="19648"/>
                    <a:pt x="2865" y="18414"/>
                  </a:cubicBezTo>
                  <a:cubicBezTo>
                    <a:pt x="1632" y="17141"/>
                    <a:pt x="1094" y="15410"/>
                    <a:pt x="1472" y="14017"/>
                  </a:cubicBezTo>
                  <a:cubicBezTo>
                    <a:pt x="1612" y="13540"/>
                    <a:pt x="1850" y="13221"/>
                    <a:pt x="2129" y="13142"/>
                  </a:cubicBezTo>
                  <a:cubicBezTo>
                    <a:pt x="2191" y="13121"/>
                    <a:pt x="2256" y="13112"/>
                    <a:pt x="2323" y="13112"/>
                  </a:cubicBezTo>
                  <a:cubicBezTo>
                    <a:pt x="2644" y="13112"/>
                    <a:pt x="3014" y="13326"/>
                    <a:pt x="3343" y="13540"/>
                  </a:cubicBezTo>
                  <a:cubicBezTo>
                    <a:pt x="4377" y="14176"/>
                    <a:pt x="5392" y="14893"/>
                    <a:pt x="6367" y="15569"/>
                  </a:cubicBezTo>
                  <a:cubicBezTo>
                    <a:pt x="7461" y="16305"/>
                    <a:pt x="8575" y="17081"/>
                    <a:pt x="9729" y="17797"/>
                  </a:cubicBezTo>
                  <a:cubicBezTo>
                    <a:pt x="10406" y="18195"/>
                    <a:pt x="11122" y="18494"/>
                    <a:pt x="11878" y="18713"/>
                  </a:cubicBezTo>
                  <a:cubicBezTo>
                    <a:pt x="12437" y="18878"/>
                    <a:pt x="12912" y="18958"/>
                    <a:pt x="13308" y="18958"/>
                  </a:cubicBezTo>
                  <a:cubicBezTo>
                    <a:pt x="13772" y="18958"/>
                    <a:pt x="14128" y="18848"/>
                    <a:pt x="14385" y="18633"/>
                  </a:cubicBezTo>
                  <a:cubicBezTo>
                    <a:pt x="14843" y="18215"/>
                    <a:pt x="14883" y="17559"/>
                    <a:pt x="14465" y="16683"/>
                  </a:cubicBezTo>
                  <a:cubicBezTo>
                    <a:pt x="13331" y="14276"/>
                    <a:pt x="12057" y="11550"/>
                    <a:pt x="11321" y="8745"/>
                  </a:cubicBezTo>
                  <a:cubicBezTo>
                    <a:pt x="11102" y="7969"/>
                    <a:pt x="10943" y="7153"/>
                    <a:pt x="11142" y="6437"/>
                  </a:cubicBezTo>
                  <a:cubicBezTo>
                    <a:pt x="11310" y="5877"/>
                    <a:pt x="11827" y="5335"/>
                    <a:pt x="12383" y="5335"/>
                  </a:cubicBezTo>
                  <a:cubicBezTo>
                    <a:pt x="12420" y="5335"/>
                    <a:pt x="12458" y="5337"/>
                    <a:pt x="12495" y="5342"/>
                  </a:cubicBezTo>
                  <a:cubicBezTo>
                    <a:pt x="12913" y="5442"/>
                    <a:pt x="13271" y="5720"/>
                    <a:pt x="13470" y="6098"/>
                  </a:cubicBezTo>
                  <a:cubicBezTo>
                    <a:pt x="13689" y="6476"/>
                    <a:pt x="13848" y="6874"/>
                    <a:pt x="13967" y="7292"/>
                  </a:cubicBezTo>
                  <a:lnTo>
                    <a:pt x="14067" y="7611"/>
                  </a:lnTo>
                  <a:cubicBezTo>
                    <a:pt x="14783" y="9680"/>
                    <a:pt x="15937" y="11669"/>
                    <a:pt x="17051" y="13619"/>
                  </a:cubicBezTo>
                  <a:cubicBezTo>
                    <a:pt x="17568" y="14534"/>
                    <a:pt x="18106" y="15470"/>
                    <a:pt x="18583" y="16385"/>
                  </a:cubicBezTo>
                  <a:cubicBezTo>
                    <a:pt x="18921" y="17061"/>
                    <a:pt x="19359" y="17877"/>
                    <a:pt x="20095" y="18434"/>
                  </a:cubicBezTo>
                  <a:cubicBezTo>
                    <a:pt x="20488" y="18721"/>
                    <a:pt x="21029" y="18911"/>
                    <a:pt x="21569" y="18911"/>
                  </a:cubicBezTo>
                  <a:cubicBezTo>
                    <a:pt x="22040" y="18911"/>
                    <a:pt x="22510" y="18766"/>
                    <a:pt x="22881" y="18414"/>
                  </a:cubicBezTo>
                  <a:cubicBezTo>
                    <a:pt x="23756" y="17559"/>
                    <a:pt x="23478" y="16206"/>
                    <a:pt x="23319" y="15489"/>
                  </a:cubicBezTo>
                  <a:cubicBezTo>
                    <a:pt x="22483" y="11490"/>
                    <a:pt x="22125" y="7412"/>
                    <a:pt x="22244" y="3353"/>
                  </a:cubicBezTo>
                  <a:cubicBezTo>
                    <a:pt x="22264" y="2597"/>
                    <a:pt x="22324" y="1781"/>
                    <a:pt x="22821" y="1343"/>
                  </a:cubicBezTo>
                  <a:cubicBezTo>
                    <a:pt x="23043" y="1139"/>
                    <a:pt x="23323" y="1036"/>
                    <a:pt x="23612" y="1036"/>
                  </a:cubicBezTo>
                  <a:close/>
                  <a:moveTo>
                    <a:pt x="23628" y="1"/>
                  </a:moveTo>
                  <a:cubicBezTo>
                    <a:pt x="23063" y="1"/>
                    <a:pt x="22513" y="215"/>
                    <a:pt x="22105" y="587"/>
                  </a:cubicBezTo>
                  <a:cubicBezTo>
                    <a:pt x="21349" y="1284"/>
                    <a:pt x="21229" y="2318"/>
                    <a:pt x="21210" y="3333"/>
                  </a:cubicBezTo>
                  <a:cubicBezTo>
                    <a:pt x="21090" y="7491"/>
                    <a:pt x="21468" y="11630"/>
                    <a:pt x="22324" y="15708"/>
                  </a:cubicBezTo>
                  <a:cubicBezTo>
                    <a:pt x="22483" y="16504"/>
                    <a:pt x="22562" y="17280"/>
                    <a:pt x="22165" y="17678"/>
                  </a:cubicBezTo>
                  <a:cubicBezTo>
                    <a:pt x="22011" y="17831"/>
                    <a:pt x="21795" y="17897"/>
                    <a:pt x="21566" y="17897"/>
                  </a:cubicBezTo>
                  <a:cubicBezTo>
                    <a:pt x="21261" y="17897"/>
                    <a:pt x="20931" y="17780"/>
                    <a:pt x="20692" y="17598"/>
                  </a:cubicBezTo>
                  <a:cubicBezTo>
                    <a:pt x="20155" y="17200"/>
                    <a:pt x="19797" y="16524"/>
                    <a:pt x="19498" y="15927"/>
                  </a:cubicBezTo>
                  <a:cubicBezTo>
                    <a:pt x="19001" y="14992"/>
                    <a:pt x="18464" y="14037"/>
                    <a:pt x="17927" y="13102"/>
                  </a:cubicBezTo>
                  <a:cubicBezTo>
                    <a:pt x="16852" y="11212"/>
                    <a:pt x="15738" y="9262"/>
                    <a:pt x="15042" y="7272"/>
                  </a:cubicBezTo>
                  <a:lnTo>
                    <a:pt x="14942" y="6974"/>
                  </a:lnTo>
                  <a:cubicBezTo>
                    <a:pt x="14803" y="6476"/>
                    <a:pt x="14604" y="6019"/>
                    <a:pt x="14365" y="5581"/>
                  </a:cubicBezTo>
                  <a:cubicBezTo>
                    <a:pt x="14007" y="4925"/>
                    <a:pt x="13370" y="4467"/>
                    <a:pt x="12654" y="4328"/>
                  </a:cubicBezTo>
                  <a:cubicBezTo>
                    <a:pt x="12567" y="4316"/>
                    <a:pt x="12481" y="4310"/>
                    <a:pt x="12396" y="4310"/>
                  </a:cubicBezTo>
                  <a:cubicBezTo>
                    <a:pt x="11334" y="4310"/>
                    <a:pt x="10443" y="5200"/>
                    <a:pt x="10167" y="6158"/>
                  </a:cubicBezTo>
                  <a:cubicBezTo>
                    <a:pt x="9889" y="7113"/>
                    <a:pt x="10068" y="8108"/>
                    <a:pt x="10326" y="9023"/>
                  </a:cubicBezTo>
                  <a:cubicBezTo>
                    <a:pt x="11102" y="11908"/>
                    <a:pt x="12395" y="14674"/>
                    <a:pt x="13530" y="17121"/>
                  </a:cubicBezTo>
                  <a:cubicBezTo>
                    <a:pt x="13788" y="17638"/>
                    <a:pt x="13729" y="17837"/>
                    <a:pt x="13709" y="17857"/>
                  </a:cubicBezTo>
                  <a:cubicBezTo>
                    <a:pt x="13641" y="17917"/>
                    <a:pt x="13512" y="17944"/>
                    <a:pt x="13341" y="17944"/>
                  </a:cubicBezTo>
                  <a:cubicBezTo>
                    <a:pt x="12598" y="17944"/>
                    <a:pt x="11058" y="17443"/>
                    <a:pt x="10267" y="16942"/>
                  </a:cubicBezTo>
                  <a:cubicBezTo>
                    <a:pt x="9152" y="16226"/>
                    <a:pt x="8038" y="15470"/>
                    <a:pt x="6964" y="14713"/>
                  </a:cubicBezTo>
                  <a:cubicBezTo>
                    <a:pt x="5969" y="14037"/>
                    <a:pt x="4934" y="13321"/>
                    <a:pt x="3900" y="12664"/>
                  </a:cubicBezTo>
                  <a:cubicBezTo>
                    <a:pt x="3432" y="12368"/>
                    <a:pt x="2892" y="12072"/>
                    <a:pt x="2317" y="12072"/>
                  </a:cubicBezTo>
                  <a:cubicBezTo>
                    <a:pt x="2157" y="12072"/>
                    <a:pt x="1995" y="12095"/>
                    <a:pt x="1831" y="12147"/>
                  </a:cubicBezTo>
                  <a:cubicBezTo>
                    <a:pt x="1214" y="12346"/>
                    <a:pt x="716" y="12923"/>
                    <a:pt x="498" y="13758"/>
                  </a:cubicBezTo>
                  <a:cubicBezTo>
                    <a:pt x="0" y="15509"/>
                    <a:pt x="617" y="17579"/>
                    <a:pt x="2129" y="19130"/>
                  </a:cubicBezTo>
                  <a:cubicBezTo>
                    <a:pt x="3482" y="20523"/>
                    <a:pt x="5273" y="21359"/>
                    <a:pt x="6844" y="22015"/>
                  </a:cubicBezTo>
                  <a:lnTo>
                    <a:pt x="6944" y="22055"/>
                  </a:lnTo>
                  <a:lnTo>
                    <a:pt x="7043" y="22055"/>
                  </a:lnTo>
                  <a:cubicBezTo>
                    <a:pt x="7501" y="22055"/>
                    <a:pt x="8297" y="22453"/>
                    <a:pt x="8934" y="22771"/>
                  </a:cubicBezTo>
                  <a:cubicBezTo>
                    <a:pt x="9292" y="22950"/>
                    <a:pt x="9630" y="23110"/>
                    <a:pt x="10008" y="23249"/>
                  </a:cubicBezTo>
                  <a:cubicBezTo>
                    <a:pt x="11162" y="23667"/>
                    <a:pt x="12336" y="24065"/>
                    <a:pt x="13510" y="24403"/>
                  </a:cubicBezTo>
                  <a:cubicBezTo>
                    <a:pt x="15798" y="25079"/>
                    <a:pt x="18086" y="25636"/>
                    <a:pt x="20414" y="26054"/>
                  </a:cubicBezTo>
                  <a:cubicBezTo>
                    <a:pt x="24174" y="26771"/>
                    <a:pt x="27974" y="27268"/>
                    <a:pt x="31814" y="27507"/>
                  </a:cubicBezTo>
                  <a:cubicBezTo>
                    <a:pt x="32252" y="27546"/>
                    <a:pt x="32710" y="27566"/>
                    <a:pt x="33147" y="27566"/>
                  </a:cubicBezTo>
                  <a:cubicBezTo>
                    <a:pt x="34421" y="27546"/>
                    <a:pt x="35595" y="27367"/>
                    <a:pt x="36589" y="26651"/>
                  </a:cubicBezTo>
                  <a:cubicBezTo>
                    <a:pt x="38141" y="25537"/>
                    <a:pt x="38579" y="23567"/>
                    <a:pt x="38818" y="21598"/>
                  </a:cubicBezTo>
                  <a:cubicBezTo>
                    <a:pt x="39554" y="15728"/>
                    <a:pt x="39633" y="9779"/>
                    <a:pt x="39076" y="3890"/>
                  </a:cubicBezTo>
                  <a:cubicBezTo>
                    <a:pt x="38957" y="2656"/>
                    <a:pt x="38718" y="1443"/>
                    <a:pt x="37743" y="766"/>
                  </a:cubicBezTo>
                  <a:cubicBezTo>
                    <a:pt x="37316" y="462"/>
                    <a:pt x="36836" y="328"/>
                    <a:pt x="36352" y="328"/>
                  </a:cubicBezTo>
                  <a:cubicBezTo>
                    <a:pt x="35349" y="328"/>
                    <a:pt x="34328" y="903"/>
                    <a:pt x="33724" y="1721"/>
                  </a:cubicBezTo>
                  <a:cubicBezTo>
                    <a:pt x="32889" y="2895"/>
                    <a:pt x="32729" y="4368"/>
                    <a:pt x="32590" y="5561"/>
                  </a:cubicBezTo>
                  <a:lnTo>
                    <a:pt x="31516" y="15171"/>
                  </a:lnTo>
                  <a:cubicBezTo>
                    <a:pt x="31456" y="15848"/>
                    <a:pt x="31337" y="16584"/>
                    <a:pt x="30859" y="16882"/>
                  </a:cubicBezTo>
                  <a:cubicBezTo>
                    <a:pt x="30727" y="16970"/>
                    <a:pt x="30571" y="17009"/>
                    <a:pt x="30406" y="17009"/>
                  </a:cubicBezTo>
                  <a:cubicBezTo>
                    <a:pt x="29974" y="17009"/>
                    <a:pt x="29481" y="16739"/>
                    <a:pt x="29208" y="16365"/>
                  </a:cubicBezTo>
                  <a:cubicBezTo>
                    <a:pt x="28750" y="15748"/>
                    <a:pt x="28631" y="14873"/>
                    <a:pt x="28531" y="14077"/>
                  </a:cubicBezTo>
                  <a:lnTo>
                    <a:pt x="27258" y="4845"/>
                  </a:lnTo>
                  <a:cubicBezTo>
                    <a:pt x="27119" y="3691"/>
                    <a:pt x="26920" y="2259"/>
                    <a:pt x="26044" y="1184"/>
                  </a:cubicBezTo>
                  <a:cubicBezTo>
                    <a:pt x="25487" y="508"/>
                    <a:pt x="24691" y="90"/>
                    <a:pt x="23836" y="10"/>
                  </a:cubicBezTo>
                  <a:cubicBezTo>
                    <a:pt x="23767" y="4"/>
                    <a:pt x="23697" y="1"/>
                    <a:pt x="23628"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 name="Google Shape;199;p3"/>
            <p:cNvSpPr/>
            <p:nvPr/>
          </p:nvSpPr>
          <p:spPr>
            <a:xfrm>
              <a:off x="2767980" y="-4460"/>
              <a:ext cx="956496" cy="913039"/>
            </a:xfrm>
            <a:custGeom>
              <a:rect b="b" l="l" r="r" t="t"/>
              <a:pathLst>
                <a:path extrusionOk="0" h="18006" w="18863">
                  <a:moveTo>
                    <a:pt x="5492" y="0"/>
                  </a:moveTo>
                  <a:cubicBezTo>
                    <a:pt x="5512" y="80"/>
                    <a:pt x="5552" y="179"/>
                    <a:pt x="5591" y="279"/>
                  </a:cubicBezTo>
                  <a:cubicBezTo>
                    <a:pt x="5751" y="875"/>
                    <a:pt x="5810" y="1572"/>
                    <a:pt x="5452" y="2109"/>
                  </a:cubicBezTo>
                  <a:cubicBezTo>
                    <a:pt x="5074" y="2651"/>
                    <a:pt x="4371" y="2827"/>
                    <a:pt x="3689" y="2827"/>
                  </a:cubicBezTo>
                  <a:cubicBezTo>
                    <a:pt x="3545" y="2827"/>
                    <a:pt x="3402" y="2819"/>
                    <a:pt x="3264" y="2805"/>
                  </a:cubicBezTo>
                  <a:cubicBezTo>
                    <a:pt x="2704" y="2749"/>
                    <a:pt x="2135" y="2625"/>
                    <a:pt x="1576" y="2625"/>
                  </a:cubicBezTo>
                  <a:cubicBezTo>
                    <a:pt x="1340" y="2625"/>
                    <a:pt x="1106" y="2647"/>
                    <a:pt x="876" y="2706"/>
                  </a:cubicBezTo>
                  <a:cubicBezTo>
                    <a:pt x="637" y="2766"/>
                    <a:pt x="438" y="2885"/>
                    <a:pt x="299" y="3084"/>
                  </a:cubicBezTo>
                  <a:cubicBezTo>
                    <a:pt x="1" y="3661"/>
                    <a:pt x="796" y="4158"/>
                    <a:pt x="1433" y="4337"/>
                  </a:cubicBezTo>
                  <a:lnTo>
                    <a:pt x="5452" y="5292"/>
                  </a:lnTo>
                  <a:cubicBezTo>
                    <a:pt x="6129" y="5471"/>
                    <a:pt x="6865" y="5651"/>
                    <a:pt x="7382" y="6128"/>
                  </a:cubicBezTo>
                  <a:cubicBezTo>
                    <a:pt x="7899" y="6606"/>
                    <a:pt x="8118" y="7481"/>
                    <a:pt x="7681" y="8038"/>
                  </a:cubicBezTo>
                  <a:cubicBezTo>
                    <a:pt x="7365" y="8417"/>
                    <a:pt x="6880" y="8507"/>
                    <a:pt x="6370" y="8507"/>
                  </a:cubicBezTo>
                  <a:cubicBezTo>
                    <a:pt x="6077" y="8507"/>
                    <a:pt x="5775" y="8478"/>
                    <a:pt x="5492" y="8456"/>
                  </a:cubicBezTo>
                  <a:cubicBezTo>
                    <a:pt x="5447" y="8454"/>
                    <a:pt x="5401" y="8452"/>
                    <a:pt x="5355" y="8452"/>
                  </a:cubicBezTo>
                  <a:cubicBezTo>
                    <a:pt x="4604" y="8452"/>
                    <a:pt x="3719" y="8760"/>
                    <a:pt x="3681" y="9490"/>
                  </a:cubicBezTo>
                  <a:cubicBezTo>
                    <a:pt x="5512" y="10863"/>
                    <a:pt x="8059" y="10505"/>
                    <a:pt x="10227" y="11202"/>
                  </a:cubicBezTo>
                  <a:cubicBezTo>
                    <a:pt x="10546" y="11281"/>
                    <a:pt x="10844" y="11480"/>
                    <a:pt x="11063" y="11739"/>
                  </a:cubicBezTo>
                  <a:cubicBezTo>
                    <a:pt x="11540" y="12435"/>
                    <a:pt x="10864" y="13311"/>
                    <a:pt x="10207" y="13808"/>
                  </a:cubicBezTo>
                  <a:cubicBezTo>
                    <a:pt x="9531" y="14285"/>
                    <a:pt x="8715" y="14882"/>
                    <a:pt x="8795" y="15718"/>
                  </a:cubicBezTo>
                  <a:cubicBezTo>
                    <a:pt x="8894" y="16494"/>
                    <a:pt x="9750" y="16892"/>
                    <a:pt x="10506" y="17111"/>
                  </a:cubicBezTo>
                  <a:cubicBezTo>
                    <a:pt x="12078" y="17588"/>
                    <a:pt x="13709" y="17867"/>
                    <a:pt x="15361" y="17986"/>
                  </a:cubicBezTo>
                  <a:cubicBezTo>
                    <a:pt x="15453" y="17999"/>
                    <a:pt x="15546" y="18006"/>
                    <a:pt x="15640" y="18006"/>
                  </a:cubicBezTo>
                  <a:cubicBezTo>
                    <a:pt x="15969" y="18006"/>
                    <a:pt x="16300" y="17927"/>
                    <a:pt x="16594" y="17787"/>
                  </a:cubicBezTo>
                  <a:cubicBezTo>
                    <a:pt x="17012" y="17548"/>
                    <a:pt x="17211" y="17051"/>
                    <a:pt x="17390" y="16593"/>
                  </a:cubicBezTo>
                  <a:cubicBezTo>
                    <a:pt x="18066" y="14703"/>
                    <a:pt x="18544" y="12753"/>
                    <a:pt x="18803" y="10764"/>
                  </a:cubicBezTo>
                  <a:cubicBezTo>
                    <a:pt x="18862" y="10525"/>
                    <a:pt x="18862" y="10266"/>
                    <a:pt x="18803" y="10048"/>
                  </a:cubicBezTo>
                  <a:cubicBezTo>
                    <a:pt x="18656" y="9506"/>
                    <a:pt x="18091" y="9255"/>
                    <a:pt x="17517" y="9255"/>
                  </a:cubicBezTo>
                  <a:cubicBezTo>
                    <a:pt x="17310" y="9255"/>
                    <a:pt x="17102" y="9288"/>
                    <a:pt x="16912" y="9351"/>
                  </a:cubicBezTo>
                  <a:cubicBezTo>
                    <a:pt x="16196" y="9590"/>
                    <a:pt x="15579" y="10087"/>
                    <a:pt x="14863" y="10306"/>
                  </a:cubicBezTo>
                  <a:cubicBezTo>
                    <a:pt x="13888" y="9371"/>
                    <a:pt x="13888" y="7799"/>
                    <a:pt x="14167" y="6486"/>
                  </a:cubicBezTo>
                  <a:cubicBezTo>
                    <a:pt x="14465" y="5153"/>
                    <a:pt x="14982" y="3840"/>
                    <a:pt x="14823" y="2507"/>
                  </a:cubicBezTo>
                  <a:cubicBezTo>
                    <a:pt x="14823" y="2248"/>
                    <a:pt x="14724" y="2010"/>
                    <a:pt x="14585" y="1811"/>
                  </a:cubicBezTo>
                  <a:cubicBezTo>
                    <a:pt x="14425" y="1613"/>
                    <a:pt x="14196" y="1529"/>
                    <a:pt x="13949" y="1529"/>
                  </a:cubicBezTo>
                  <a:cubicBezTo>
                    <a:pt x="13550" y="1529"/>
                    <a:pt x="13104" y="1750"/>
                    <a:pt x="12834" y="2069"/>
                  </a:cubicBezTo>
                  <a:cubicBezTo>
                    <a:pt x="12416" y="2587"/>
                    <a:pt x="12257" y="3283"/>
                    <a:pt x="11839" y="3840"/>
                  </a:cubicBezTo>
                  <a:cubicBezTo>
                    <a:pt x="11560" y="4217"/>
                    <a:pt x="11084" y="4516"/>
                    <a:pt x="10647" y="4516"/>
                  </a:cubicBezTo>
                  <a:cubicBezTo>
                    <a:pt x="10461" y="4516"/>
                    <a:pt x="10282" y="4462"/>
                    <a:pt x="10128" y="4337"/>
                  </a:cubicBezTo>
                  <a:cubicBezTo>
                    <a:pt x="9889" y="4119"/>
                    <a:pt x="9750" y="3840"/>
                    <a:pt x="9730" y="3542"/>
                  </a:cubicBezTo>
                  <a:cubicBezTo>
                    <a:pt x="9471" y="2328"/>
                    <a:pt x="9829" y="1134"/>
                    <a:pt x="10386" y="20"/>
                  </a:cubicBezTo>
                  <a:lnTo>
                    <a:pt x="5492"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00" name="Google Shape;200;p3"/>
            <p:cNvGrpSpPr/>
            <p:nvPr/>
          </p:nvGrpSpPr>
          <p:grpSpPr>
            <a:xfrm flipH="1">
              <a:off x="5936499" y="-4447"/>
              <a:ext cx="1732702" cy="1396878"/>
              <a:chOff x="5599771" y="-10"/>
              <a:chExt cx="1338717" cy="1079254"/>
            </a:xfrm>
          </p:grpSpPr>
          <p:sp>
            <p:nvSpPr>
              <p:cNvPr id="201" name="Google Shape;201;p3"/>
              <p:cNvSpPr/>
              <p:nvPr/>
            </p:nvSpPr>
            <p:spPr>
              <a:xfrm>
                <a:off x="5599771" y="-10"/>
                <a:ext cx="1259545" cy="469788"/>
              </a:xfrm>
              <a:custGeom>
                <a:rect b="b" l="l" r="r" t="t"/>
                <a:pathLst>
                  <a:path extrusionOk="0" h="10746" w="28811">
                    <a:moveTo>
                      <a:pt x="26244" y="0"/>
                    </a:moveTo>
                    <a:cubicBezTo>
                      <a:pt x="26324" y="955"/>
                      <a:pt x="26324" y="1910"/>
                      <a:pt x="26184" y="2865"/>
                    </a:cubicBezTo>
                    <a:cubicBezTo>
                      <a:pt x="25986" y="4198"/>
                      <a:pt x="25568" y="5193"/>
                      <a:pt x="24951" y="5849"/>
                    </a:cubicBezTo>
                    <a:cubicBezTo>
                      <a:pt x="24075" y="6785"/>
                      <a:pt x="22603" y="7202"/>
                      <a:pt x="21429" y="7441"/>
                    </a:cubicBezTo>
                    <a:cubicBezTo>
                      <a:pt x="19420" y="7859"/>
                      <a:pt x="17370" y="8118"/>
                      <a:pt x="15301" y="8197"/>
                    </a:cubicBezTo>
                    <a:cubicBezTo>
                      <a:pt x="14552" y="8241"/>
                      <a:pt x="13784" y="8274"/>
                      <a:pt x="13010" y="8274"/>
                    </a:cubicBezTo>
                    <a:cubicBezTo>
                      <a:pt x="11667" y="8274"/>
                      <a:pt x="10307" y="8175"/>
                      <a:pt x="8994" y="7859"/>
                    </a:cubicBezTo>
                    <a:cubicBezTo>
                      <a:pt x="6925" y="7381"/>
                      <a:pt x="5114" y="6347"/>
                      <a:pt x="4020" y="4994"/>
                    </a:cubicBezTo>
                    <a:cubicBezTo>
                      <a:pt x="2966" y="3661"/>
                      <a:pt x="2488" y="1850"/>
                      <a:pt x="2588" y="20"/>
                    </a:cubicBezTo>
                    <a:lnTo>
                      <a:pt x="100" y="20"/>
                    </a:lnTo>
                    <a:cubicBezTo>
                      <a:pt x="1" y="2407"/>
                      <a:pt x="677" y="4735"/>
                      <a:pt x="2090" y="6526"/>
                    </a:cubicBezTo>
                    <a:cubicBezTo>
                      <a:pt x="3503" y="8337"/>
                      <a:pt x="5771" y="9670"/>
                      <a:pt x="8437" y="10286"/>
                    </a:cubicBezTo>
                    <a:cubicBezTo>
                      <a:pt x="9846" y="10587"/>
                      <a:pt x="11291" y="10746"/>
                      <a:pt x="12737" y="10746"/>
                    </a:cubicBezTo>
                    <a:cubicBezTo>
                      <a:pt x="12823" y="10746"/>
                      <a:pt x="12908" y="10745"/>
                      <a:pt x="12993" y="10744"/>
                    </a:cubicBezTo>
                    <a:cubicBezTo>
                      <a:pt x="13829" y="10744"/>
                      <a:pt x="14625" y="10704"/>
                      <a:pt x="15421" y="10664"/>
                    </a:cubicBezTo>
                    <a:cubicBezTo>
                      <a:pt x="17609" y="10565"/>
                      <a:pt x="19798" y="10306"/>
                      <a:pt x="21947" y="9869"/>
                    </a:cubicBezTo>
                    <a:cubicBezTo>
                      <a:pt x="23459" y="9530"/>
                      <a:pt x="25389" y="8973"/>
                      <a:pt x="26722" y="7541"/>
                    </a:cubicBezTo>
                    <a:cubicBezTo>
                      <a:pt x="27716" y="6506"/>
                      <a:pt x="28313" y="5093"/>
                      <a:pt x="28612" y="3223"/>
                    </a:cubicBezTo>
                    <a:cubicBezTo>
                      <a:pt x="28771" y="2169"/>
                      <a:pt x="28811" y="1074"/>
                      <a:pt x="28731"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02" name="Google Shape;202;p3"/>
              <p:cNvGrpSpPr/>
              <p:nvPr/>
            </p:nvGrpSpPr>
            <p:grpSpPr>
              <a:xfrm>
                <a:off x="6311317" y="193921"/>
                <a:ext cx="627171" cy="885323"/>
                <a:chOff x="6311317" y="193921"/>
                <a:chExt cx="627171" cy="885323"/>
              </a:xfrm>
            </p:grpSpPr>
            <p:sp>
              <p:nvSpPr>
                <p:cNvPr id="203" name="Google Shape;203;p3"/>
                <p:cNvSpPr/>
                <p:nvPr/>
              </p:nvSpPr>
              <p:spPr>
                <a:xfrm>
                  <a:off x="6426119" y="200916"/>
                  <a:ext cx="97446" cy="75675"/>
                </a:xfrm>
                <a:custGeom>
                  <a:rect b="b" l="l" r="r" t="t"/>
                  <a:pathLst>
                    <a:path extrusionOk="0" h="1731" w="2229">
                      <a:moveTo>
                        <a:pt x="1115" y="0"/>
                      </a:moveTo>
                      <a:cubicBezTo>
                        <a:pt x="0" y="0"/>
                        <a:pt x="0" y="1731"/>
                        <a:pt x="1115" y="1731"/>
                      </a:cubicBezTo>
                      <a:cubicBezTo>
                        <a:pt x="2229" y="1731"/>
                        <a:pt x="2229" y="0"/>
                        <a:pt x="1115"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 name="Google Shape;204;p3"/>
                <p:cNvSpPr/>
                <p:nvPr/>
              </p:nvSpPr>
              <p:spPr>
                <a:xfrm>
                  <a:off x="6417419" y="193921"/>
                  <a:ext cx="114846" cy="89665"/>
                </a:xfrm>
                <a:custGeom>
                  <a:rect b="b" l="l" r="r" t="t"/>
                  <a:pathLst>
                    <a:path extrusionOk="0" h="2051" w="2627">
                      <a:moveTo>
                        <a:pt x="1314" y="1"/>
                      </a:moveTo>
                      <a:cubicBezTo>
                        <a:pt x="0" y="1"/>
                        <a:pt x="0" y="2050"/>
                        <a:pt x="1314" y="2050"/>
                      </a:cubicBezTo>
                      <a:cubicBezTo>
                        <a:pt x="2627" y="2050"/>
                        <a:pt x="2627" y="1"/>
                        <a:pt x="1314"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 name="Google Shape;205;p3"/>
                <p:cNvSpPr/>
                <p:nvPr/>
              </p:nvSpPr>
              <p:spPr>
                <a:xfrm>
                  <a:off x="6498297" y="522720"/>
                  <a:ext cx="51368" cy="38340"/>
                </a:xfrm>
                <a:custGeom>
                  <a:rect b="b" l="l" r="r" t="t"/>
                  <a:pathLst>
                    <a:path extrusionOk="0" h="877" w="1175">
                      <a:moveTo>
                        <a:pt x="598" y="1"/>
                      </a:moveTo>
                      <a:cubicBezTo>
                        <a:pt x="1" y="1"/>
                        <a:pt x="1" y="876"/>
                        <a:pt x="598" y="876"/>
                      </a:cubicBezTo>
                      <a:cubicBezTo>
                        <a:pt x="1175" y="876"/>
                        <a:pt x="1175" y="1"/>
                        <a:pt x="598"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 name="Google Shape;206;p3"/>
                <p:cNvSpPr/>
                <p:nvPr/>
              </p:nvSpPr>
              <p:spPr>
                <a:xfrm>
                  <a:off x="6490471" y="388770"/>
                  <a:ext cx="51368" cy="40920"/>
                </a:xfrm>
                <a:custGeom>
                  <a:rect b="b" l="l" r="r" t="t"/>
                  <a:pathLst>
                    <a:path extrusionOk="0" h="936" w="1175">
                      <a:moveTo>
                        <a:pt x="598" y="1"/>
                      </a:moveTo>
                      <a:cubicBezTo>
                        <a:pt x="1" y="40"/>
                        <a:pt x="1" y="896"/>
                        <a:pt x="598" y="936"/>
                      </a:cubicBezTo>
                      <a:cubicBezTo>
                        <a:pt x="1175" y="896"/>
                        <a:pt x="1175" y="40"/>
                        <a:pt x="598"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 name="Google Shape;207;p3"/>
                <p:cNvSpPr/>
                <p:nvPr/>
              </p:nvSpPr>
              <p:spPr>
                <a:xfrm>
                  <a:off x="6613143" y="400967"/>
                  <a:ext cx="51324" cy="50494"/>
                </a:xfrm>
                <a:custGeom>
                  <a:rect b="b" l="l" r="r" t="t"/>
                  <a:pathLst>
                    <a:path extrusionOk="0" h="1155" w="1174">
                      <a:moveTo>
                        <a:pt x="657" y="0"/>
                      </a:moveTo>
                      <a:lnTo>
                        <a:pt x="517" y="20"/>
                      </a:lnTo>
                      <a:cubicBezTo>
                        <a:pt x="418" y="60"/>
                        <a:pt x="338" y="100"/>
                        <a:pt x="279" y="159"/>
                      </a:cubicBezTo>
                      <a:lnTo>
                        <a:pt x="179" y="239"/>
                      </a:lnTo>
                      <a:cubicBezTo>
                        <a:pt x="139" y="299"/>
                        <a:pt x="100" y="358"/>
                        <a:pt x="80" y="418"/>
                      </a:cubicBezTo>
                      <a:cubicBezTo>
                        <a:pt x="0" y="617"/>
                        <a:pt x="40" y="836"/>
                        <a:pt x="179" y="995"/>
                      </a:cubicBezTo>
                      <a:lnTo>
                        <a:pt x="299" y="1075"/>
                      </a:lnTo>
                      <a:cubicBezTo>
                        <a:pt x="378" y="1134"/>
                        <a:pt x="458" y="1154"/>
                        <a:pt x="557" y="1154"/>
                      </a:cubicBezTo>
                      <a:lnTo>
                        <a:pt x="697" y="1134"/>
                      </a:lnTo>
                      <a:cubicBezTo>
                        <a:pt x="796" y="1114"/>
                        <a:pt x="876" y="1055"/>
                        <a:pt x="935" y="995"/>
                      </a:cubicBezTo>
                      <a:lnTo>
                        <a:pt x="1015" y="915"/>
                      </a:lnTo>
                      <a:cubicBezTo>
                        <a:pt x="1075" y="856"/>
                        <a:pt x="1114" y="796"/>
                        <a:pt x="1134" y="736"/>
                      </a:cubicBezTo>
                      <a:cubicBezTo>
                        <a:pt x="1154" y="677"/>
                        <a:pt x="1174" y="597"/>
                        <a:pt x="1174" y="537"/>
                      </a:cubicBezTo>
                      <a:cubicBezTo>
                        <a:pt x="1174" y="398"/>
                        <a:pt x="1114" y="259"/>
                        <a:pt x="1015" y="159"/>
                      </a:cubicBezTo>
                      <a:lnTo>
                        <a:pt x="915" y="80"/>
                      </a:lnTo>
                      <a:cubicBezTo>
                        <a:pt x="836" y="40"/>
                        <a:pt x="736" y="0"/>
                        <a:pt x="657"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 name="Google Shape;208;p3"/>
                <p:cNvSpPr/>
                <p:nvPr/>
              </p:nvSpPr>
              <p:spPr>
                <a:xfrm>
                  <a:off x="6651396" y="555902"/>
                  <a:ext cx="73970" cy="62560"/>
                </a:xfrm>
                <a:custGeom>
                  <a:rect b="b" l="l" r="r" t="t"/>
                  <a:pathLst>
                    <a:path extrusionOk="0" h="1431" w="1692">
                      <a:moveTo>
                        <a:pt x="723" y="1"/>
                      </a:moveTo>
                      <a:cubicBezTo>
                        <a:pt x="353" y="1"/>
                        <a:pt x="1" y="285"/>
                        <a:pt x="1" y="714"/>
                      </a:cubicBezTo>
                      <a:cubicBezTo>
                        <a:pt x="20" y="1112"/>
                        <a:pt x="339" y="1430"/>
                        <a:pt x="717" y="1430"/>
                      </a:cubicBezTo>
                      <a:cubicBezTo>
                        <a:pt x="1373" y="1430"/>
                        <a:pt x="1692" y="654"/>
                        <a:pt x="1234" y="217"/>
                      </a:cubicBezTo>
                      <a:cubicBezTo>
                        <a:pt x="1085" y="67"/>
                        <a:pt x="902" y="1"/>
                        <a:pt x="723"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 name="Google Shape;209;p3"/>
                <p:cNvSpPr/>
                <p:nvPr/>
              </p:nvSpPr>
              <p:spPr>
                <a:xfrm>
                  <a:off x="6624422" y="668868"/>
                  <a:ext cx="71391" cy="55696"/>
                </a:xfrm>
                <a:custGeom>
                  <a:rect b="b" l="l" r="r" t="t"/>
                  <a:pathLst>
                    <a:path extrusionOk="0" h="1274" w="1633">
                      <a:moveTo>
                        <a:pt x="817" y="0"/>
                      </a:moveTo>
                      <a:cubicBezTo>
                        <a:pt x="1" y="0"/>
                        <a:pt x="1" y="1273"/>
                        <a:pt x="817" y="1273"/>
                      </a:cubicBezTo>
                      <a:cubicBezTo>
                        <a:pt x="1632" y="1273"/>
                        <a:pt x="1632" y="0"/>
                        <a:pt x="817"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 name="Google Shape;210;p3"/>
                <p:cNvSpPr/>
                <p:nvPr/>
              </p:nvSpPr>
              <p:spPr>
                <a:xfrm>
                  <a:off x="6523522" y="650944"/>
                  <a:ext cx="80965" cy="70123"/>
                </a:xfrm>
                <a:custGeom>
                  <a:rect b="b" l="l" r="r" t="t"/>
                  <a:pathLst>
                    <a:path extrusionOk="0" h="1604" w="1852">
                      <a:moveTo>
                        <a:pt x="805" y="0"/>
                      </a:moveTo>
                      <a:cubicBezTo>
                        <a:pt x="396" y="0"/>
                        <a:pt x="1" y="321"/>
                        <a:pt x="1" y="808"/>
                      </a:cubicBezTo>
                      <a:cubicBezTo>
                        <a:pt x="1" y="1226"/>
                        <a:pt x="359" y="1584"/>
                        <a:pt x="797" y="1604"/>
                      </a:cubicBezTo>
                      <a:cubicBezTo>
                        <a:pt x="1493" y="1604"/>
                        <a:pt x="1851" y="728"/>
                        <a:pt x="1354" y="231"/>
                      </a:cubicBezTo>
                      <a:cubicBezTo>
                        <a:pt x="1194" y="72"/>
                        <a:pt x="998" y="0"/>
                        <a:pt x="805"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 name="Google Shape;211;p3"/>
                <p:cNvSpPr/>
                <p:nvPr/>
              </p:nvSpPr>
              <p:spPr>
                <a:xfrm>
                  <a:off x="6524396" y="653217"/>
                  <a:ext cx="74844" cy="57445"/>
                </a:xfrm>
                <a:custGeom>
                  <a:rect b="b" l="l" r="r" t="t"/>
                  <a:pathLst>
                    <a:path extrusionOk="0" h="1314" w="1712">
                      <a:moveTo>
                        <a:pt x="856" y="0"/>
                      </a:moveTo>
                      <a:cubicBezTo>
                        <a:pt x="1" y="0"/>
                        <a:pt x="1" y="1313"/>
                        <a:pt x="856" y="1313"/>
                      </a:cubicBezTo>
                      <a:cubicBezTo>
                        <a:pt x="1712" y="1313"/>
                        <a:pt x="1712" y="0"/>
                        <a:pt x="856"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 name="Google Shape;212;p3"/>
                <p:cNvSpPr/>
                <p:nvPr/>
              </p:nvSpPr>
              <p:spPr>
                <a:xfrm>
                  <a:off x="6430447" y="701918"/>
                  <a:ext cx="66188" cy="73096"/>
                </a:xfrm>
                <a:custGeom>
                  <a:rect b="b" l="l" r="r" t="t"/>
                  <a:pathLst>
                    <a:path extrusionOk="0" h="1672" w="1514">
                      <a:moveTo>
                        <a:pt x="757" y="0"/>
                      </a:moveTo>
                      <a:lnTo>
                        <a:pt x="558" y="20"/>
                      </a:lnTo>
                      <a:cubicBezTo>
                        <a:pt x="419" y="60"/>
                        <a:pt x="319" y="120"/>
                        <a:pt x="220" y="219"/>
                      </a:cubicBezTo>
                      <a:lnTo>
                        <a:pt x="100" y="358"/>
                      </a:lnTo>
                      <a:cubicBezTo>
                        <a:pt x="41" y="478"/>
                        <a:pt x="1" y="617"/>
                        <a:pt x="1" y="736"/>
                      </a:cubicBezTo>
                      <a:lnTo>
                        <a:pt x="1" y="915"/>
                      </a:lnTo>
                      <a:cubicBezTo>
                        <a:pt x="1" y="1015"/>
                        <a:pt x="21" y="1114"/>
                        <a:pt x="81" y="1214"/>
                      </a:cubicBezTo>
                      <a:cubicBezTo>
                        <a:pt x="140" y="1393"/>
                        <a:pt x="279" y="1532"/>
                        <a:pt x="459" y="1592"/>
                      </a:cubicBezTo>
                      <a:cubicBezTo>
                        <a:pt x="558" y="1652"/>
                        <a:pt x="658" y="1671"/>
                        <a:pt x="757" y="1671"/>
                      </a:cubicBezTo>
                      <a:lnTo>
                        <a:pt x="956" y="1632"/>
                      </a:lnTo>
                      <a:cubicBezTo>
                        <a:pt x="1075" y="1612"/>
                        <a:pt x="1195" y="1532"/>
                        <a:pt x="1274" y="1453"/>
                      </a:cubicBezTo>
                      <a:lnTo>
                        <a:pt x="1394" y="1293"/>
                      </a:lnTo>
                      <a:cubicBezTo>
                        <a:pt x="1473" y="1174"/>
                        <a:pt x="1493" y="1055"/>
                        <a:pt x="1493" y="915"/>
                      </a:cubicBezTo>
                      <a:lnTo>
                        <a:pt x="1493" y="756"/>
                      </a:lnTo>
                      <a:cubicBezTo>
                        <a:pt x="1513" y="657"/>
                        <a:pt x="1493" y="557"/>
                        <a:pt x="1433" y="458"/>
                      </a:cubicBezTo>
                      <a:cubicBezTo>
                        <a:pt x="1414" y="378"/>
                        <a:pt x="1354" y="279"/>
                        <a:pt x="1294" y="219"/>
                      </a:cubicBezTo>
                      <a:cubicBezTo>
                        <a:pt x="1215" y="139"/>
                        <a:pt x="1135" y="80"/>
                        <a:pt x="1036" y="60"/>
                      </a:cubicBezTo>
                      <a:cubicBezTo>
                        <a:pt x="956" y="20"/>
                        <a:pt x="856" y="0"/>
                        <a:pt x="757"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 name="Google Shape;213;p3"/>
                <p:cNvSpPr/>
                <p:nvPr/>
              </p:nvSpPr>
              <p:spPr>
                <a:xfrm>
                  <a:off x="6311317" y="579247"/>
                  <a:ext cx="73096" cy="68768"/>
                </a:xfrm>
                <a:custGeom>
                  <a:rect b="b" l="l" r="r" t="t"/>
                  <a:pathLst>
                    <a:path extrusionOk="0" h="1573" w="1672">
                      <a:moveTo>
                        <a:pt x="796" y="1"/>
                      </a:moveTo>
                      <a:cubicBezTo>
                        <a:pt x="677" y="1"/>
                        <a:pt x="577" y="21"/>
                        <a:pt x="498" y="61"/>
                      </a:cubicBezTo>
                      <a:cubicBezTo>
                        <a:pt x="398" y="100"/>
                        <a:pt x="318" y="160"/>
                        <a:pt x="239" y="240"/>
                      </a:cubicBezTo>
                      <a:cubicBezTo>
                        <a:pt x="159" y="299"/>
                        <a:pt x="120" y="379"/>
                        <a:pt x="80" y="478"/>
                      </a:cubicBezTo>
                      <a:cubicBezTo>
                        <a:pt x="40" y="578"/>
                        <a:pt x="0" y="677"/>
                        <a:pt x="20" y="777"/>
                      </a:cubicBezTo>
                      <a:lnTo>
                        <a:pt x="40" y="996"/>
                      </a:lnTo>
                      <a:cubicBezTo>
                        <a:pt x="80" y="1115"/>
                        <a:pt x="139" y="1234"/>
                        <a:pt x="239" y="1334"/>
                      </a:cubicBezTo>
                      <a:lnTo>
                        <a:pt x="398" y="1453"/>
                      </a:lnTo>
                      <a:cubicBezTo>
                        <a:pt x="517" y="1533"/>
                        <a:pt x="657" y="1573"/>
                        <a:pt x="796" y="1573"/>
                      </a:cubicBezTo>
                      <a:lnTo>
                        <a:pt x="876" y="1573"/>
                      </a:lnTo>
                      <a:cubicBezTo>
                        <a:pt x="995" y="1573"/>
                        <a:pt x="1094" y="1553"/>
                        <a:pt x="1194" y="1493"/>
                      </a:cubicBezTo>
                      <a:cubicBezTo>
                        <a:pt x="1274" y="1453"/>
                        <a:pt x="1373" y="1413"/>
                        <a:pt x="1433" y="1334"/>
                      </a:cubicBezTo>
                      <a:cubicBezTo>
                        <a:pt x="1512" y="1254"/>
                        <a:pt x="1572" y="1175"/>
                        <a:pt x="1592" y="1075"/>
                      </a:cubicBezTo>
                      <a:cubicBezTo>
                        <a:pt x="1652" y="996"/>
                        <a:pt x="1671" y="876"/>
                        <a:pt x="1671" y="777"/>
                      </a:cubicBezTo>
                      <a:lnTo>
                        <a:pt x="1632" y="578"/>
                      </a:lnTo>
                      <a:cubicBezTo>
                        <a:pt x="1592" y="439"/>
                        <a:pt x="1532" y="319"/>
                        <a:pt x="1433" y="220"/>
                      </a:cubicBezTo>
                      <a:lnTo>
                        <a:pt x="1274" y="100"/>
                      </a:lnTo>
                      <a:cubicBezTo>
                        <a:pt x="1154" y="21"/>
                        <a:pt x="1015" y="1"/>
                        <a:pt x="87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 name="Google Shape;214;p3"/>
                <p:cNvSpPr/>
                <p:nvPr/>
              </p:nvSpPr>
              <p:spPr>
                <a:xfrm>
                  <a:off x="6321722" y="431394"/>
                  <a:ext cx="73139" cy="70079"/>
                </a:xfrm>
                <a:custGeom>
                  <a:rect b="b" l="l" r="r" t="t"/>
                  <a:pathLst>
                    <a:path extrusionOk="0" h="1603" w="1673">
                      <a:moveTo>
                        <a:pt x="876" y="1"/>
                      </a:moveTo>
                      <a:lnTo>
                        <a:pt x="677" y="40"/>
                      </a:lnTo>
                      <a:cubicBezTo>
                        <a:pt x="558" y="80"/>
                        <a:pt x="439" y="140"/>
                        <a:pt x="339" y="239"/>
                      </a:cubicBezTo>
                      <a:lnTo>
                        <a:pt x="359" y="259"/>
                      </a:lnTo>
                      <a:lnTo>
                        <a:pt x="319" y="299"/>
                      </a:lnTo>
                      <a:lnTo>
                        <a:pt x="240" y="398"/>
                      </a:lnTo>
                      <a:cubicBezTo>
                        <a:pt x="200" y="438"/>
                        <a:pt x="160" y="498"/>
                        <a:pt x="140" y="558"/>
                      </a:cubicBezTo>
                      <a:lnTo>
                        <a:pt x="100" y="657"/>
                      </a:lnTo>
                      <a:cubicBezTo>
                        <a:pt x="1" y="1055"/>
                        <a:pt x="220" y="1453"/>
                        <a:pt x="618" y="1572"/>
                      </a:cubicBezTo>
                      <a:cubicBezTo>
                        <a:pt x="687" y="1592"/>
                        <a:pt x="757" y="1602"/>
                        <a:pt x="824" y="1602"/>
                      </a:cubicBezTo>
                      <a:cubicBezTo>
                        <a:pt x="891" y="1602"/>
                        <a:pt x="956" y="1592"/>
                        <a:pt x="1016" y="1572"/>
                      </a:cubicBezTo>
                      <a:lnTo>
                        <a:pt x="1195" y="1493"/>
                      </a:lnTo>
                      <a:cubicBezTo>
                        <a:pt x="1254" y="1453"/>
                        <a:pt x="1314" y="1413"/>
                        <a:pt x="1374" y="1353"/>
                      </a:cubicBezTo>
                      <a:lnTo>
                        <a:pt x="1433" y="1314"/>
                      </a:lnTo>
                      <a:cubicBezTo>
                        <a:pt x="1493" y="1254"/>
                        <a:pt x="1553" y="1154"/>
                        <a:pt x="1573" y="1075"/>
                      </a:cubicBezTo>
                      <a:cubicBezTo>
                        <a:pt x="1672" y="876"/>
                        <a:pt x="1672" y="657"/>
                        <a:pt x="1573" y="478"/>
                      </a:cubicBezTo>
                      <a:cubicBezTo>
                        <a:pt x="1553" y="379"/>
                        <a:pt x="1493" y="299"/>
                        <a:pt x="1433" y="239"/>
                      </a:cubicBezTo>
                      <a:lnTo>
                        <a:pt x="1274" y="120"/>
                      </a:lnTo>
                      <a:cubicBezTo>
                        <a:pt x="1155" y="40"/>
                        <a:pt x="1016" y="1"/>
                        <a:pt x="87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 name="Google Shape;215;p3"/>
                <p:cNvSpPr/>
                <p:nvPr/>
              </p:nvSpPr>
              <p:spPr>
                <a:xfrm>
                  <a:off x="6317394" y="317467"/>
                  <a:ext cx="71347" cy="55696"/>
                </a:xfrm>
                <a:custGeom>
                  <a:rect b="b" l="l" r="r" t="t"/>
                  <a:pathLst>
                    <a:path extrusionOk="0" h="1274" w="1632">
                      <a:moveTo>
                        <a:pt x="816" y="0"/>
                      </a:moveTo>
                      <a:cubicBezTo>
                        <a:pt x="0" y="0"/>
                        <a:pt x="0" y="1273"/>
                        <a:pt x="816" y="1273"/>
                      </a:cubicBezTo>
                      <a:cubicBezTo>
                        <a:pt x="1632" y="1273"/>
                        <a:pt x="1632" y="0"/>
                        <a:pt x="816"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 name="Google Shape;216;p3"/>
                <p:cNvSpPr/>
                <p:nvPr/>
              </p:nvSpPr>
              <p:spPr>
                <a:xfrm>
                  <a:off x="6599197" y="266142"/>
                  <a:ext cx="76593" cy="59193"/>
                </a:xfrm>
                <a:custGeom>
                  <a:rect b="b" l="l" r="r" t="t"/>
                  <a:pathLst>
                    <a:path extrusionOk="0" h="1354" w="1752">
                      <a:moveTo>
                        <a:pt x="876" y="0"/>
                      </a:moveTo>
                      <a:cubicBezTo>
                        <a:pt x="1" y="0"/>
                        <a:pt x="1" y="1353"/>
                        <a:pt x="876" y="1353"/>
                      </a:cubicBezTo>
                      <a:cubicBezTo>
                        <a:pt x="1752" y="1353"/>
                        <a:pt x="1752" y="0"/>
                        <a:pt x="876"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 name="Google Shape;217;p3"/>
                <p:cNvSpPr/>
                <p:nvPr/>
              </p:nvSpPr>
              <p:spPr>
                <a:xfrm>
                  <a:off x="6602694" y="490544"/>
                  <a:ext cx="24394" cy="19192"/>
                </a:xfrm>
                <a:custGeom>
                  <a:rect b="b" l="l" r="r" t="t"/>
                  <a:pathLst>
                    <a:path extrusionOk="0" h="439" w="558">
                      <a:moveTo>
                        <a:pt x="279" y="0"/>
                      </a:moveTo>
                      <a:cubicBezTo>
                        <a:pt x="0" y="20"/>
                        <a:pt x="0" y="418"/>
                        <a:pt x="279" y="438"/>
                      </a:cubicBezTo>
                      <a:cubicBezTo>
                        <a:pt x="557" y="418"/>
                        <a:pt x="557" y="20"/>
                        <a:pt x="279"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 name="Google Shape;218;p3"/>
                <p:cNvSpPr/>
                <p:nvPr/>
              </p:nvSpPr>
              <p:spPr>
                <a:xfrm>
                  <a:off x="6731442" y="434455"/>
                  <a:ext cx="75675" cy="69598"/>
                </a:xfrm>
                <a:custGeom>
                  <a:rect b="b" l="l" r="r" t="t"/>
                  <a:pathLst>
                    <a:path extrusionOk="0" h="1592" w="1731">
                      <a:moveTo>
                        <a:pt x="797" y="1"/>
                      </a:moveTo>
                      <a:cubicBezTo>
                        <a:pt x="366" y="1"/>
                        <a:pt x="0" y="342"/>
                        <a:pt x="0" y="786"/>
                      </a:cubicBezTo>
                      <a:cubicBezTo>
                        <a:pt x="0" y="1247"/>
                        <a:pt x="367" y="1591"/>
                        <a:pt x="798" y="1591"/>
                      </a:cubicBezTo>
                      <a:cubicBezTo>
                        <a:pt x="869" y="1591"/>
                        <a:pt x="942" y="1582"/>
                        <a:pt x="1015" y="1562"/>
                      </a:cubicBezTo>
                      <a:lnTo>
                        <a:pt x="1015" y="1582"/>
                      </a:lnTo>
                      <a:lnTo>
                        <a:pt x="1055" y="1582"/>
                      </a:lnTo>
                      <a:cubicBezTo>
                        <a:pt x="1472" y="1463"/>
                        <a:pt x="1731" y="1025"/>
                        <a:pt x="1612" y="607"/>
                      </a:cubicBezTo>
                      <a:cubicBezTo>
                        <a:pt x="1600" y="565"/>
                        <a:pt x="1585" y="526"/>
                        <a:pt x="1567" y="488"/>
                      </a:cubicBezTo>
                      <a:lnTo>
                        <a:pt x="1567" y="488"/>
                      </a:lnTo>
                      <a:cubicBezTo>
                        <a:pt x="1481" y="262"/>
                        <a:pt x="1308" y="76"/>
                        <a:pt x="1055" y="30"/>
                      </a:cubicBezTo>
                      <a:lnTo>
                        <a:pt x="1015" y="30"/>
                      </a:lnTo>
                      <a:cubicBezTo>
                        <a:pt x="941" y="10"/>
                        <a:pt x="868" y="1"/>
                        <a:pt x="797"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 name="Google Shape;219;p3"/>
                <p:cNvSpPr/>
                <p:nvPr/>
              </p:nvSpPr>
              <p:spPr>
                <a:xfrm>
                  <a:off x="6790548" y="589696"/>
                  <a:ext cx="63565" cy="59193"/>
                </a:xfrm>
                <a:custGeom>
                  <a:rect b="b" l="l" r="r" t="t"/>
                  <a:pathLst>
                    <a:path extrusionOk="0" h="1354" w="1454">
                      <a:moveTo>
                        <a:pt x="797" y="1"/>
                      </a:moveTo>
                      <a:cubicBezTo>
                        <a:pt x="737" y="1"/>
                        <a:pt x="677" y="1"/>
                        <a:pt x="618" y="20"/>
                      </a:cubicBezTo>
                      <a:cubicBezTo>
                        <a:pt x="558" y="40"/>
                        <a:pt x="518" y="60"/>
                        <a:pt x="459" y="80"/>
                      </a:cubicBezTo>
                      <a:lnTo>
                        <a:pt x="419" y="100"/>
                      </a:lnTo>
                      <a:lnTo>
                        <a:pt x="319" y="140"/>
                      </a:lnTo>
                      <a:cubicBezTo>
                        <a:pt x="180" y="239"/>
                        <a:pt x="81" y="379"/>
                        <a:pt x="21" y="538"/>
                      </a:cubicBezTo>
                      <a:cubicBezTo>
                        <a:pt x="1" y="617"/>
                        <a:pt x="1" y="697"/>
                        <a:pt x="21" y="777"/>
                      </a:cubicBezTo>
                      <a:cubicBezTo>
                        <a:pt x="21" y="876"/>
                        <a:pt x="41" y="956"/>
                        <a:pt x="100" y="1035"/>
                      </a:cubicBezTo>
                      <a:lnTo>
                        <a:pt x="200" y="1155"/>
                      </a:lnTo>
                      <a:cubicBezTo>
                        <a:pt x="280" y="1234"/>
                        <a:pt x="359" y="1294"/>
                        <a:pt x="478" y="1334"/>
                      </a:cubicBezTo>
                      <a:lnTo>
                        <a:pt x="658" y="1354"/>
                      </a:lnTo>
                      <a:cubicBezTo>
                        <a:pt x="757" y="1354"/>
                        <a:pt x="876" y="1314"/>
                        <a:pt x="976" y="1254"/>
                      </a:cubicBezTo>
                      <a:lnTo>
                        <a:pt x="976" y="1274"/>
                      </a:lnTo>
                      <a:lnTo>
                        <a:pt x="1075" y="1214"/>
                      </a:lnTo>
                      <a:lnTo>
                        <a:pt x="1115" y="1194"/>
                      </a:lnTo>
                      <a:cubicBezTo>
                        <a:pt x="1175" y="1155"/>
                        <a:pt x="1215" y="1115"/>
                        <a:pt x="1274" y="1075"/>
                      </a:cubicBezTo>
                      <a:lnTo>
                        <a:pt x="1374" y="936"/>
                      </a:lnTo>
                      <a:lnTo>
                        <a:pt x="1434" y="796"/>
                      </a:lnTo>
                      <a:lnTo>
                        <a:pt x="1453" y="637"/>
                      </a:lnTo>
                      <a:cubicBezTo>
                        <a:pt x="1453" y="538"/>
                        <a:pt x="1434" y="458"/>
                        <a:pt x="1394" y="379"/>
                      </a:cubicBezTo>
                      <a:cubicBezTo>
                        <a:pt x="1394" y="319"/>
                        <a:pt x="1354" y="279"/>
                        <a:pt x="1314" y="239"/>
                      </a:cubicBezTo>
                      <a:cubicBezTo>
                        <a:pt x="1294" y="200"/>
                        <a:pt x="1254" y="160"/>
                        <a:pt x="1215" y="140"/>
                      </a:cubicBezTo>
                      <a:cubicBezTo>
                        <a:pt x="1175" y="100"/>
                        <a:pt x="1115" y="60"/>
                        <a:pt x="1075" y="40"/>
                      </a:cubicBezTo>
                      <a:cubicBezTo>
                        <a:pt x="996" y="1"/>
                        <a:pt x="916" y="1"/>
                        <a:pt x="817"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 name="Google Shape;220;p3"/>
                <p:cNvSpPr/>
                <p:nvPr/>
              </p:nvSpPr>
              <p:spPr>
                <a:xfrm>
                  <a:off x="6756667" y="682945"/>
                  <a:ext cx="76549" cy="65095"/>
                </a:xfrm>
                <a:custGeom>
                  <a:rect b="b" l="l" r="r" t="t"/>
                  <a:pathLst>
                    <a:path extrusionOk="0" h="1489" w="1751">
                      <a:moveTo>
                        <a:pt x="749" y="1"/>
                      </a:moveTo>
                      <a:cubicBezTo>
                        <a:pt x="365" y="1"/>
                        <a:pt x="0" y="295"/>
                        <a:pt x="0" y="753"/>
                      </a:cubicBezTo>
                      <a:cubicBezTo>
                        <a:pt x="0" y="1150"/>
                        <a:pt x="338" y="1489"/>
                        <a:pt x="736" y="1489"/>
                      </a:cubicBezTo>
                      <a:cubicBezTo>
                        <a:pt x="1413" y="1489"/>
                        <a:pt x="1751" y="693"/>
                        <a:pt x="1273" y="215"/>
                      </a:cubicBezTo>
                      <a:cubicBezTo>
                        <a:pt x="1119" y="68"/>
                        <a:pt x="932" y="1"/>
                        <a:pt x="749"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 name="Google Shape;221;p3"/>
                <p:cNvSpPr/>
                <p:nvPr/>
              </p:nvSpPr>
              <p:spPr>
                <a:xfrm>
                  <a:off x="6593994" y="768019"/>
                  <a:ext cx="72221" cy="71915"/>
                </a:xfrm>
                <a:custGeom>
                  <a:rect b="b" l="l" r="r" t="t"/>
                  <a:pathLst>
                    <a:path extrusionOk="0" h="1645" w="1652">
                      <a:moveTo>
                        <a:pt x="1652" y="796"/>
                      </a:moveTo>
                      <a:lnTo>
                        <a:pt x="1636" y="967"/>
                      </a:lnTo>
                      <a:lnTo>
                        <a:pt x="1636" y="967"/>
                      </a:lnTo>
                      <a:cubicBezTo>
                        <a:pt x="1642" y="917"/>
                        <a:pt x="1652" y="872"/>
                        <a:pt x="1652" y="816"/>
                      </a:cubicBezTo>
                      <a:cubicBezTo>
                        <a:pt x="1652" y="809"/>
                        <a:pt x="1652" y="803"/>
                        <a:pt x="1652" y="796"/>
                      </a:cubicBezTo>
                      <a:close/>
                      <a:moveTo>
                        <a:pt x="1636" y="967"/>
                      </a:moveTo>
                      <a:cubicBezTo>
                        <a:pt x="1635" y="979"/>
                        <a:pt x="1634" y="992"/>
                        <a:pt x="1633" y="1005"/>
                      </a:cubicBezTo>
                      <a:lnTo>
                        <a:pt x="1633" y="1005"/>
                      </a:lnTo>
                      <a:lnTo>
                        <a:pt x="1636" y="967"/>
                      </a:lnTo>
                      <a:close/>
                      <a:moveTo>
                        <a:pt x="1633" y="1005"/>
                      </a:moveTo>
                      <a:lnTo>
                        <a:pt x="1632" y="1015"/>
                      </a:lnTo>
                      <a:lnTo>
                        <a:pt x="1552" y="1214"/>
                      </a:lnTo>
                      <a:lnTo>
                        <a:pt x="1413" y="1393"/>
                      </a:lnTo>
                      <a:cubicBezTo>
                        <a:pt x="1513" y="1294"/>
                        <a:pt x="1592" y="1174"/>
                        <a:pt x="1632" y="1035"/>
                      </a:cubicBezTo>
                      <a:cubicBezTo>
                        <a:pt x="1632" y="1025"/>
                        <a:pt x="1632" y="1015"/>
                        <a:pt x="1633" y="1005"/>
                      </a:cubicBezTo>
                      <a:close/>
                      <a:moveTo>
                        <a:pt x="654" y="1591"/>
                      </a:moveTo>
                      <a:lnTo>
                        <a:pt x="654" y="1591"/>
                      </a:lnTo>
                      <a:cubicBezTo>
                        <a:pt x="665" y="1593"/>
                        <a:pt x="675" y="1595"/>
                        <a:pt x="685" y="1598"/>
                      </a:cubicBezTo>
                      <a:lnTo>
                        <a:pt x="685" y="1598"/>
                      </a:lnTo>
                      <a:lnTo>
                        <a:pt x="657" y="1592"/>
                      </a:lnTo>
                      <a:lnTo>
                        <a:pt x="654" y="1591"/>
                      </a:lnTo>
                      <a:close/>
                      <a:moveTo>
                        <a:pt x="1027" y="1598"/>
                      </a:moveTo>
                      <a:lnTo>
                        <a:pt x="955" y="1612"/>
                      </a:lnTo>
                      <a:cubicBezTo>
                        <a:pt x="978" y="1607"/>
                        <a:pt x="1002" y="1603"/>
                        <a:pt x="1027" y="1598"/>
                      </a:cubicBezTo>
                      <a:close/>
                      <a:moveTo>
                        <a:pt x="1058" y="1591"/>
                      </a:moveTo>
                      <a:lnTo>
                        <a:pt x="1055" y="1592"/>
                      </a:lnTo>
                      <a:lnTo>
                        <a:pt x="1038" y="1595"/>
                      </a:lnTo>
                      <a:lnTo>
                        <a:pt x="1038" y="1595"/>
                      </a:lnTo>
                      <a:lnTo>
                        <a:pt x="1075" y="1592"/>
                      </a:lnTo>
                      <a:lnTo>
                        <a:pt x="1075" y="1592"/>
                      </a:lnTo>
                      <a:lnTo>
                        <a:pt x="940" y="1617"/>
                      </a:lnTo>
                      <a:lnTo>
                        <a:pt x="940" y="1617"/>
                      </a:lnTo>
                      <a:cubicBezTo>
                        <a:pt x="945" y="1615"/>
                        <a:pt x="950" y="1614"/>
                        <a:pt x="955" y="1612"/>
                      </a:cubicBezTo>
                      <a:lnTo>
                        <a:pt x="955" y="1612"/>
                      </a:lnTo>
                      <a:lnTo>
                        <a:pt x="888" y="1625"/>
                      </a:lnTo>
                      <a:lnTo>
                        <a:pt x="888" y="1625"/>
                      </a:lnTo>
                      <a:cubicBezTo>
                        <a:pt x="890" y="1625"/>
                        <a:pt x="893" y="1625"/>
                        <a:pt x="895" y="1625"/>
                      </a:cubicBezTo>
                      <a:lnTo>
                        <a:pt x="895" y="1625"/>
                      </a:lnTo>
                      <a:lnTo>
                        <a:pt x="856" y="1632"/>
                      </a:lnTo>
                      <a:lnTo>
                        <a:pt x="888" y="1625"/>
                      </a:lnTo>
                      <a:lnTo>
                        <a:pt x="888" y="1625"/>
                      </a:lnTo>
                      <a:cubicBezTo>
                        <a:pt x="877" y="1626"/>
                        <a:pt x="867" y="1627"/>
                        <a:pt x="856" y="1627"/>
                      </a:cubicBezTo>
                      <a:cubicBezTo>
                        <a:pt x="845" y="1627"/>
                        <a:pt x="835" y="1626"/>
                        <a:pt x="824" y="1625"/>
                      </a:cubicBezTo>
                      <a:lnTo>
                        <a:pt x="824" y="1625"/>
                      </a:lnTo>
                      <a:lnTo>
                        <a:pt x="856" y="1632"/>
                      </a:lnTo>
                      <a:lnTo>
                        <a:pt x="817" y="1625"/>
                      </a:lnTo>
                      <a:lnTo>
                        <a:pt x="817" y="1625"/>
                      </a:lnTo>
                      <a:cubicBezTo>
                        <a:pt x="819" y="1625"/>
                        <a:pt x="822" y="1625"/>
                        <a:pt x="824" y="1625"/>
                      </a:cubicBezTo>
                      <a:lnTo>
                        <a:pt x="824" y="1625"/>
                      </a:lnTo>
                      <a:lnTo>
                        <a:pt x="782" y="1617"/>
                      </a:lnTo>
                      <a:lnTo>
                        <a:pt x="782" y="1617"/>
                      </a:lnTo>
                      <a:cubicBezTo>
                        <a:pt x="783" y="1617"/>
                        <a:pt x="784" y="1617"/>
                        <a:pt x="784" y="1617"/>
                      </a:cubicBezTo>
                      <a:cubicBezTo>
                        <a:pt x="808" y="1617"/>
                        <a:pt x="832" y="1615"/>
                        <a:pt x="856" y="1612"/>
                      </a:cubicBezTo>
                      <a:lnTo>
                        <a:pt x="1037" y="1595"/>
                      </a:lnTo>
                      <a:lnTo>
                        <a:pt x="1037" y="1595"/>
                      </a:lnTo>
                      <a:cubicBezTo>
                        <a:pt x="1034" y="1596"/>
                        <a:pt x="1030" y="1597"/>
                        <a:pt x="1027" y="1598"/>
                      </a:cubicBezTo>
                      <a:lnTo>
                        <a:pt x="1027" y="1598"/>
                      </a:lnTo>
                      <a:lnTo>
                        <a:pt x="1038" y="1595"/>
                      </a:lnTo>
                      <a:lnTo>
                        <a:pt x="1038" y="1595"/>
                      </a:lnTo>
                      <a:lnTo>
                        <a:pt x="1037" y="1595"/>
                      </a:lnTo>
                      <a:lnTo>
                        <a:pt x="1037" y="1595"/>
                      </a:lnTo>
                      <a:cubicBezTo>
                        <a:pt x="1044" y="1594"/>
                        <a:pt x="1051" y="1592"/>
                        <a:pt x="1058" y="1591"/>
                      </a:cubicBezTo>
                      <a:close/>
                      <a:moveTo>
                        <a:pt x="836" y="0"/>
                      </a:moveTo>
                      <a:lnTo>
                        <a:pt x="617" y="20"/>
                      </a:lnTo>
                      <a:lnTo>
                        <a:pt x="518" y="60"/>
                      </a:lnTo>
                      <a:lnTo>
                        <a:pt x="418" y="100"/>
                      </a:lnTo>
                      <a:cubicBezTo>
                        <a:pt x="359" y="140"/>
                        <a:pt x="299" y="199"/>
                        <a:pt x="239" y="239"/>
                      </a:cubicBezTo>
                      <a:cubicBezTo>
                        <a:pt x="199" y="299"/>
                        <a:pt x="160" y="339"/>
                        <a:pt x="120" y="398"/>
                      </a:cubicBezTo>
                      <a:cubicBezTo>
                        <a:pt x="80" y="478"/>
                        <a:pt x="60" y="537"/>
                        <a:pt x="40" y="617"/>
                      </a:cubicBezTo>
                      <a:cubicBezTo>
                        <a:pt x="20" y="677"/>
                        <a:pt x="0" y="756"/>
                        <a:pt x="0" y="836"/>
                      </a:cubicBezTo>
                      <a:cubicBezTo>
                        <a:pt x="0" y="975"/>
                        <a:pt x="40" y="1114"/>
                        <a:pt x="120" y="1254"/>
                      </a:cubicBezTo>
                      <a:lnTo>
                        <a:pt x="239" y="1413"/>
                      </a:lnTo>
                      <a:cubicBezTo>
                        <a:pt x="339" y="1512"/>
                        <a:pt x="458" y="1592"/>
                        <a:pt x="597" y="1612"/>
                      </a:cubicBezTo>
                      <a:cubicBezTo>
                        <a:pt x="667" y="1635"/>
                        <a:pt x="730" y="1645"/>
                        <a:pt x="795" y="1645"/>
                      </a:cubicBezTo>
                      <a:cubicBezTo>
                        <a:pt x="840" y="1645"/>
                        <a:pt x="886" y="1640"/>
                        <a:pt x="936" y="1632"/>
                      </a:cubicBezTo>
                      <a:cubicBezTo>
                        <a:pt x="1035" y="1632"/>
                        <a:pt x="1154" y="1592"/>
                        <a:pt x="1234" y="1532"/>
                      </a:cubicBezTo>
                      <a:cubicBezTo>
                        <a:pt x="1413" y="1413"/>
                        <a:pt x="1552" y="1254"/>
                        <a:pt x="1612" y="1035"/>
                      </a:cubicBezTo>
                      <a:cubicBezTo>
                        <a:pt x="1652" y="896"/>
                        <a:pt x="1652" y="756"/>
                        <a:pt x="1612" y="597"/>
                      </a:cubicBezTo>
                      <a:lnTo>
                        <a:pt x="1632" y="577"/>
                      </a:lnTo>
                      <a:lnTo>
                        <a:pt x="1652" y="796"/>
                      </a:lnTo>
                      <a:cubicBezTo>
                        <a:pt x="1652" y="763"/>
                        <a:pt x="1652" y="730"/>
                        <a:pt x="1652" y="697"/>
                      </a:cubicBezTo>
                      <a:cubicBezTo>
                        <a:pt x="1652" y="597"/>
                        <a:pt x="1612" y="498"/>
                        <a:pt x="1552" y="398"/>
                      </a:cubicBezTo>
                      <a:cubicBezTo>
                        <a:pt x="1513" y="339"/>
                        <a:pt x="1473" y="299"/>
                        <a:pt x="1433" y="239"/>
                      </a:cubicBezTo>
                      <a:cubicBezTo>
                        <a:pt x="1373" y="179"/>
                        <a:pt x="1314" y="140"/>
                        <a:pt x="1254" y="100"/>
                      </a:cubicBezTo>
                      <a:lnTo>
                        <a:pt x="1254" y="100"/>
                      </a:lnTo>
                      <a:cubicBezTo>
                        <a:pt x="1264" y="106"/>
                        <a:pt x="1267" y="109"/>
                        <a:pt x="1265" y="109"/>
                      </a:cubicBezTo>
                      <a:cubicBezTo>
                        <a:pt x="1258" y="109"/>
                        <a:pt x="1121" y="37"/>
                        <a:pt x="1055" y="20"/>
                      </a:cubicBezTo>
                      <a:cubicBezTo>
                        <a:pt x="995" y="20"/>
                        <a:pt x="916" y="0"/>
                        <a:pt x="836"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 name="Google Shape;222;p3"/>
                <p:cNvSpPr/>
                <p:nvPr/>
              </p:nvSpPr>
              <p:spPr>
                <a:xfrm>
                  <a:off x="6735770" y="822797"/>
                  <a:ext cx="72221" cy="67893"/>
                </a:xfrm>
                <a:custGeom>
                  <a:rect b="b" l="l" r="r" t="t"/>
                  <a:pathLst>
                    <a:path extrusionOk="0" h="1553" w="1652">
                      <a:moveTo>
                        <a:pt x="796" y="1"/>
                      </a:moveTo>
                      <a:cubicBezTo>
                        <a:pt x="677" y="1"/>
                        <a:pt x="578" y="21"/>
                        <a:pt x="498" y="80"/>
                      </a:cubicBezTo>
                      <a:cubicBezTo>
                        <a:pt x="398" y="100"/>
                        <a:pt x="299" y="160"/>
                        <a:pt x="239" y="240"/>
                      </a:cubicBezTo>
                      <a:cubicBezTo>
                        <a:pt x="160" y="299"/>
                        <a:pt x="100" y="379"/>
                        <a:pt x="80" y="478"/>
                      </a:cubicBezTo>
                      <a:cubicBezTo>
                        <a:pt x="20" y="578"/>
                        <a:pt x="1" y="677"/>
                        <a:pt x="20" y="777"/>
                      </a:cubicBezTo>
                      <a:cubicBezTo>
                        <a:pt x="20" y="856"/>
                        <a:pt x="40" y="916"/>
                        <a:pt x="40" y="996"/>
                      </a:cubicBezTo>
                      <a:cubicBezTo>
                        <a:pt x="80" y="1115"/>
                        <a:pt x="140" y="1234"/>
                        <a:pt x="239" y="1334"/>
                      </a:cubicBezTo>
                      <a:lnTo>
                        <a:pt x="398" y="1453"/>
                      </a:lnTo>
                      <a:cubicBezTo>
                        <a:pt x="518" y="1513"/>
                        <a:pt x="657" y="1553"/>
                        <a:pt x="796" y="1553"/>
                      </a:cubicBezTo>
                      <a:lnTo>
                        <a:pt x="876" y="1553"/>
                      </a:lnTo>
                      <a:cubicBezTo>
                        <a:pt x="975" y="1553"/>
                        <a:pt x="1075" y="1533"/>
                        <a:pt x="1174" y="1473"/>
                      </a:cubicBezTo>
                      <a:cubicBezTo>
                        <a:pt x="1353" y="1413"/>
                        <a:pt x="1513" y="1254"/>
                        <a:pt x="1572" y="1075"/>
                      </a:cubicBezTo>
                      <a:cubicBezTo>
                        <a:pt x="1632" y="976"/>
                        <a:pt x="1652" y="876"/>
                        <a:pt x="1652" y="777"/>
                      </a:cubicBezTo>
                      <a:cubicBezTo>
                        <a:pt x="1652" y="717"/>
                        <a:pt x="1632" y="637"/>
                        <a:pt x="1612" y="578"/>
                      </a:cubicBezTo>
                      <a:cubicBezTo>
                        <a:pt x="1592" y="438"/>
                        <a:pt x="1513" y="319"/>
                        <a:pt x="1413" y="240"/>
                      </a:cubicBezTo>
                      <a:lnTo>
                        <a:pt x="1274" y="100"/>
                      </a:lnTo>
                      <a:cubicBezTo>
                        <a:pt x="1154" y="41"/>
                        <a:pt x="1015" y="1"/>
                        <a:pt x="87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 name="Google Shape;223;p3"/>
                <p:cNvSpPr/>
                <p:nvPr/>
              </p:nvSpPr>
              <p:spPr>
                <a:xfrm>
                  <a:off x="6581797" y="872373"/>
                  <a:ext cx="62691" cy="53685"/>
                </a:xfrm>
                <a:custGeom>
                  <a:rect b="b" l="l" r="r" t="t"/>
                  <a:pathLst>
                    <a:path extrusionOk="0" h="1228" w="1434">
                      <a:moveTo>
                        <a:pt x="498" y="1075"/>
                      </a:moveTo>
                      <a:cubicBezTo>
                        <a:pt x="507" y="1075"/>
                        <a:pt x="511" y="1079"/>
                        <a:pt x="516" y="1083"/>
                      </a:cubicBezTo>
                      <a:lnTo>
                        <a:pt x="516" y="1083"/>
                      </a:lnTo>
                      <a:lnTo>
                        <a:pt x="498" y="1075"/>
                      </a:lnTo>
                      <a:close/>
                      <a:moveTo>
                        <a:pt x="697" y="1"/>
                      </a:moveTo>
                      <a:cubicBezTo>
                        <a:pt x="638" y="1"/>
                        <a:pt x="578" y="1"/>
                        <a:pt x="538" y="21"/>
                      </a:cubicBezTo>
                      <a:lnTo>
                        <a:pt x="498" y="21"/>
                      </a:lnTo>
                      <a:lnTo>
                        <a:pt x="359" y="80"/>
                      </a:lnTo>
                      <a:cubicBezTo>
                        <a:pt x="339" y="80"/>
                        <a:pt x="319" y="80"/>
                        <a:pt x="319" y="100"/>
                      </a:cubicBezTo>
                      <a:cubicBezTo>
                        <a:pt x="220" y="160"/>
                        <a:pt x="160" y="220"/>
                        <a:pt x="100" y="319"/>
                      </a:cubicBezTo>
                      <a:lnTo>
                        <a:pt x="41" y="458"/>
                      </a:lnTo>
                      <a:cubicBezTo>
                        <a:pt x="1" y="558"/>
                        <a:pt x="1" y="677"/>
                        <a:pt x="41" y="777"/>
                      </a:cubicBezTo>
                      <a:cubicBezTo>
                        <a:pt x="61" y="856"/>
                        <a:pt x="100" y="916"/>
                        <a:pt x="140" y="976"/>
                      </a:cubicBezTo>
                      <a:cubicBezTo>
                        <a:pt x="180" y="1055"/>
                        <a:pt x="240" y="1095"/>
                        <a:pt x="319" y="1135"/>
                      </a:cubicBezTo>
                      <a:cubicBezTo>
                        <a:pt x="379" y="1175"/>
                        <a:pt x="458" y="1214"/>
                        <a:pt x="538" y="1214"/>
                      </a:cubicBezTo>
                      <a:cubicBezTo>
                        <a:pt x="571" y="1223"/>
                        <a:pt x="607" y="1228"/>
                        <a:pt x="644" y="1228"/>
                      </a:cubicBezTo>
                      <a:cubicBezTo>
                        <a:pt x="697" y="1228"/>
                        <a:pt x="750" y="1218"/>
                        <a:pt x="797" y="1195"/>
                      </a:cubicBezTo>
                      <a:cubicBezTo>
                        <a:pt x="807" y="1193"/>
                        <a:pt x="817" y="1190"/>
                        <a:pt x="827" y="1187"/>
                      </a:cubicBezTo>
                      <a:lnTo>
                        <a:pt x="827" y="1187"/>
                      </a:lnTo>
                      <a:cubicBezTo>
                        <a:pt x="844" y="1189"/>
                        <a:pt x="860" y="1190"/>
                        <a:pt x="876" y="1190"/>
                      </a:cubicBezTo>
                      <a:cubicBezTo>
                        <a:pt x="916" y="1190"/>
                        <a:pt x="956" y="1185"/>
                        <a:pt x="996" y="1175"/>
                      </a:cubicBezTo>
                      <a:lnTo>
                        <a:pt x="1155" y="1095"/>
                      </a:lnTo>
                      <a:cubicBezTo>
                        <a:pt x="1215" y="1075"/>
                        <a:pt x="1274" y="1016"/>
                        <a:pt x="1314" y="956"/>
                      </a:cubicBezTo>
                      <a:cubicBezTo>
                        <a:pt x="1354" y="916"/>
                        <a:pt x="1374" y="876"/>
                        <a:pt x="1394" y="817"/>
                      </a:cubicBezTo>
                      <a:cubicBezTo>
                        <a:pt x="1414" y="757"/>
                        <a:pt x="1433" y="677"/>
                        <a:pt x="1433" y="598"/>
                      </a:cubicBezTo>
                      <a:lnTo>
                        <a:pt x="1414" y="439"/>
                      </a:lnTo>
                      <a:cubicBezTo>
                        <a:pt x="1394" y="339"/>
                        <a:pt x="1334" y="259"/>
                        <a:pt x="1274" y="180"/>
                      </a:cubicBezTo>
                      <a:lnTo>
                        <a:pt x="1195" y="140"/>
                      </a:lnTo>
                      <a:lnTo>
                        <a:pt x="1135" y="80"/>
                      </a:lnTo>
                      <a:lnTo>
                        <a:pt x="1115" y="80"/>
                      </a:lnTo>
                      <a:cubicBezTo>
                        <a:pt x="1055" y="61"/>
                        <a:pt x="996" y="41"/>
                        <a:pt x="956" y="21"/>
                      </a:cubicBezTo>
                      <a:lnTo>
                        <a:pt x="916" y="21"/>
                      </a:lnTo>
                      <a:lnTo>
                        <a:pt x="757"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 name="Google Shape;224;p3"/>
                <p:cNvSpPr/>
                <p:nvPr/>
              </p:nvSpPr>
              <p:spPr>
                <a:xfrm>
                  <a:off x="6859272" y="789747"/>
                  <a:ext cx="65270" cy="50494"/>
                </a:xfrm>
                <a:custGeom>
                  <a:rect b="b" l="l" r="r" t="t"/>
                  <a:pathLst>
                    <a:path extrusionOk="0" h="1155" w="1493">
                      <a:moveTo>
                        <a:pt x="737" y="1"/>
                      </a:moveTo>
                      <a:cubicBezTo>
                        <a:pt x="1" y="1"/>
                        <a:pt x="1" y="1155"/>
                        <a:pt x="737" y="1155"/>
                      </a:cubicBezTo>
                      <a:cubicBezTo>
                        <a:pt x="1493" y="1155"/>
                        <a:pt x="1493" y="1"/>
                        <a:pt x="737"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 name="Google Shape;225;p3"/>
                <p:cNvSpPr/>
                <p:nvPr/>
              </p:nvSpPr>
              <p:spPr>
                <a:xfrm>
                  <a:off x="6761870" y="954999"/>
                  <a:ext cx="61817" cy="53117"/>
                </a:xfrm>
                <a:custGeom>
                  <a:rect b="b" l="l" r="r" t="t"/>
                  <a:pathLst>
                    <a:path extrusionOk="0" h="1215" w="1414">
                      <a:moveTo>
                        <a:pt x="617" y="1"/>
                      </a:moveTo>
                      <a:cubicBezTo>
                        <a:pt x="538" y="1"/>
                        <a:pt x="458" y="21"/>
                        <a:pt x="378" y="61"/>
                      </a:cubicBezTo>
                      <a:cubicBezTo>
                        <a:pt x="239" y="100"/>
                        <a:pt x="120" y="220"/>
                        <a:pt x="60" y="379"/>
                      </a:cubicBezTo>
                      <a:cubicBezTo>
                        <a:pt x="20" y="439"/>
                        <a:pt x="0" y="538"/>
                        <a:pt x="20" y="618"/>
                      </a:cubicBezTo>
                      <a:lnTo>
                        <a:pt x="40" y="777"/>
                      </a:lnTo>
                      <a:cubicBezTo>
                        <a:pt x="60" y="876"/>
                        <a:pt x="120" y="976"/>
                        <a:pt x="199" y="1036"/>
                      </a:cubicBezTo>
                      <a:lnTo>
                        <a:pt x="319" y="1135"/>
                      </a:lnTo>
                      <a:cubicBezTo>
                        <a:pt x="418" y="1195"/>
                        <a:pt x="518" y="1215"/>
                        <a:pt x="617" y="1215"/>
                      </a:cubicBezTo>
                      <a:lnTo>
                        <a:pt x="796" y="1215"/>
                      </a:lnTo>
                      <a:cubicBezTo>
                        <a:pt x="876" y="1215"/>
                        <a:pt x="955" y="1195"/>
                        <a:pt x="1035" y="1155"/>
                      </a:cubicBezTo>
                      <a:cubicBezTo>
                        <a:pt x="1174" y="1095"/>
                        <a:pt x="1294" y="996"/>
                        <a:pt x="1353" y="837"/>
                      </a:cubicBezTo>
                      <a:cubicBezTo>
                        <a:pt x="1393" y="777"/>
                        <a:pt x="1413" y="677"/>
                        <a:pt x="1413" y="598"/>
                      </a:cubicBezTo>
                      <a:lnTo>
                        <a:pt x="1393" y="439"/>
                      </a:lnTo>
                      <a:cubicBezTo>
                        <a:pt x="1353" y="339"/>
                        <a:pt x="1294" y="260"/>
                        <a:pt x="1234" y="180"/>
                      </a:cubicBezTo>
                      <a:lnTo>
                        <a:pt x="1115" y="81"/>
                      </a:lnTo>
                      <a:cubicBezTo>
                        <a:pt x="1015" y="21"/>
                        <a:pt x="916" y="1"/>
                        <a:pt x="79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 name="Google Shape;226;p3"/>
                <p:cNvSpPr/>
                <p:nvPr/>
              </p:nvSpPr>
              <p:spPr>
                <a:xfrm>
                  <a:off x="6873218" y="926539"/>
                  <a:ext cx="65270" cy="57663"/>
                </a:xfrm>
                <a:custGeom>
                  <a:rect b="b" l="l" r="r" t="t"/>
                  <a:pathLst>
                    <a:path extrusionOk="0" h="1319" w="1493">
                      <a:moveTo>
                        <a:pt x="677" y="0"/>
                      </a:moveTo>
                      <a:cubicBezTo>
                        <a:pt x="617" y="0"/>
                        <a:pt x="557" y="5"/>
                        <a:pt x="498" y="15"/>
                      </a:cubicBezTo>
                      <a:cubicBezTo>
                        <a:pt x="398" y="55"/>
                        <a:pt x="279" y="115"/>
                        <a:pt x="199" y="194"/>
                      </a:cubicBezTo>
                      <a:lnTo>
                        <a:pt x="100" y="334"/>
                      </a:lnTo>
                      <a:cubicBezTo>
                        <a:pt x="40" y="433"/>
                        <a:pt x="0" y="533"/>
                        <a:pt x="0" y="652"/>
                      </a:cubicBezTo>
                      <a:cubicBezTo>
                        <a:pt x="0" y="751"/>
                        <a:pt x="20" y="831"/>
                        <a:pt x="60" y="911"/>
                      </a:cubicBezTo>
                      <a:cubicBezTo>
                        <a:pt x="100" y="990"/>
                        <a:pt x="139" y="1070"/>
                        <a:pt x="199" y="1129"/>
                      </a:cubicBezTo>
                      <a:cubicBezTo>
                        <a:pt x="279" y="1209"/>
                        <a:pt x="398" y="1269"/>
                        <a:pt x="498" y="1289"/>
                      </a:cubicBezTo>
                      <a:cubicBezTo>
                        <a:pt x="557" y="1309"/>
                        <a:pt x="617" y="1318"/>
                        <a:pt x="677" y="1318"/>
                      </a:cubicBezTo>
                      <a:cubicBezTo>
                        <a:pt x="736" y="1318"/>
                        <a:pt x="796" y="1309"/>
                        <a:pt x="856" y="1289"/>
                      </a:cubicBezTo>
                      <a:lnTo>
                        <a:pt x="935" y="1269"/>
                      </a:lnTo>
                      <a:lnTo>
                        <a:pt x="975" y="1269"/>
                      </a:lnTo>
                      <a:cubicBezTo>
                        <a:pt x="1055" y="1269"/>
                        <a:pt x="1114" y="1229"/>
                        <a:pt x="1174" y="1189"/>
                      </a:cubicBezTo>
                      <a:cubicBezTo>
                        <a:pt x="1254" y="1149"/>
                        <a:pt x="1333" y="1070"/>
                        <a:pt x="1393" y="970"/>
                      </a:cubicBezTo>
                      <a:cubicBezTo>
                        <a:pt x="1453" y="871"/>
                        <a:pt x="1472" y="771"/>
                        <a:pt x="1492" y="652"/>
                      </a:cubicBezTo>
                      <a:cubicBezTo>
                        <a:pt x="1472" y="533"/>
                        <a:pt x="1453" y="433"/>
                        <a:pt x="1393" y="334"/>
                      </a:cubicBezTo>
                      <a:cubicBezTo>
                        <a:pt x="1333" y="234"/>
                        <a:pt x="1254" y="155"/>
                        <a:pt x="1174" y="115"/>
                      </a:cubicBezTo>
                      <a:cubicBezTo>
                        <a:pt x="1114" y="75"/>
                        <a:pt x="1055" y="35"/>
                        <a:pt x="975" y="35"/>
                      </a:cubicBezTo>
                      <a:lnTo>
                        <a:pt x="935" y="35"/>
                      </a:lnTo>
                      <a:lnTo>
                        <a:pt x="856" y="15"/>
                      </a:lnTo>
                      <a:cubicBezTo>
                        <a:pt x="796" y="5"/>
                        <a:pt x="736" y="0"/>
                        <a:pt x="677"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 name="Google Shape;227;p3"/>
                <p:cNvSpPr/>
                <p:nvPr/>
              </p:nvSpPr>
              <p:spPr>
                <a:xfrm>
                  <a:off x="6881044" y="1029406"/>
                  <a:ext cx="52199" cy="49838"/>
                </a:xfrm>
                <a:custGeom>
                  <a:rect b="b" l="l" r="r" t="t"/>
                  <a:pathLst>
                    <a:path extrusionOk="0" h="1140" w="1194">
                      <a:moveTo>
                        <a:pt x="577" y="0"/>
                      </a:moveTo>
                      <a:cubicBezTo>
                        <a:pt x="522" y="0"/>
                        <a:pt x="468" y="10"/>
                        <a:pt x="418" y="30"/>
                      </a:cubicBezTo>
                      <a:cubicBezTo>
                        <a:pt x="319" y="50"/>
                        <a:pt x="239" y="110"/>
                        <a:pt x="179" y="169"/>
                      </a:cubicBezTo>
                      <a:lnTo>
                        <a:pt x="80" y="289"/>
                      </a:lnTo>
                      <a:cubicBezTo>
                        <a:pt x="40" y="368"/>
                        <a:pt x="0" y="468"/>
                        <a:pt x="0" y="567"/>
                      </a:cubicBezTo>
                      <a:cubicBezTo>
                        <a:pt x="0" y="647"/>
                        <a:pt x="20" y="726"/>
                        <a:pt x="60" y="786"/>
                      </a:cubicBezTo>
                      <a:cubicBezTo>
                        <a:pt x="80" y="866"/>
                        <a:pt x="120" y="925"/>
                        <a:pt x="179" y="985"/>
                      </a:cubicBezTo>
                      <a:cubicBezTo>
                        <a:pt x="239" y="1045"/>
                        <a:pt x="319" y="1104"/>
                        <a:pt x="418" y="1124"/>
                      </a:cubicBezTo>
                      <a:cubicBezTo>
                        <a:pt x="468" y="1134"/>
                        <a:pt x="522" y="1139"/>
                        <a:pt x="577" y="1139"/>
                      </a:cubicBezTo>
                      <a:cubicBezTo>
                        <a:pt x="632" y="1139"/>
                        <a:pt x="687" y="1134"/>
                        <a:pt x="736" y="1124"/>
                      </a:cubicBezTo>
                      <a:lnTo>
                        <a:pt x="736" y="1104"/>
                      </a:lnTo>
                      <a:lnTo>
                        <a:pt x="776" y="1104"/>
                      </a:lnTo>
                      <a:cubicBezTo>
                        <a:pt x="796" y="1084"/>
                        <a:pt x="836" y="1084"/>
                        <a:pt x="856" y="1065"/>
                      </a:cubicBezTo>
                      <a:cubicBezTo>
                        <a:pt x="915" y="1045"/>
                        <a:pt x="975" y="1005"/>
                        <a:pt x="1035" y="945"/>
                      </a:cubicBezTo>
                      <a:cubicBezTo>
                        <a:pt x="1075" y="925"/>
                        <a:pt x="1094" y="885"/>
                        <a:pt x="1114" y="846"/>
                      </a:cubicBezTo>
                      <a:cubicBezTo>
                        <a:pt x="1174" y="746"/>
                        <a:pt x="1194" y="667"/>
                        <a:pt x="1194" y="567"/>
                      </a:cubicBezTo>
                      <a:cubicBezTo>
                        <a:pt x="1194" y="488"/>
                        <a:pt x="1174" y="408"/>
                        <a:pt x="1154" y="348"/>
                      </a:cubicBezTo>
                      <a:cubicBezTo>
                        <a:pt x="1134" y="328"/>
                        <a:pt x="1134" y="308"/>
                        <a:pt x="1114" y="289"/>
                      </a:cubicBezTo>
                      <a:cubicBezTo>
                        <a:pt x="1094" y="249"/>
                        <a:pt x="1075" y="209"/>
                        <a:pt x="1035" y="169"/>
                      </a:cubicBezTo>
                      <a:cubicBezTo>
                        <a:pt x="995" y="149"/>
                        <a:pt x="955" y="110"/>
                        <a:pt x="915" y="90"/>
                      </a:cubicBezTo>
                      <a:cubicBezTo>
                        <a:pt x="876" y="50"/>
                        <a:pt x="816" y="30"/>
                        <a:pt x="776" y="30"/>
                      </a:cubicBezTo>
                      <a:lnTo>
                        <a:pt x="736" y="30"/>
                      </a:lnTo>
                      <a:cubicBezTo>
                        <a:pt x="687" y="10"/>
                        <a:pt x="632" y="0"/>
                        <a:pt x="577"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 name="Google Shape;228;p3"/>
                <p:cNvSpPr/>
                <p:nvPr/>
              </p:nvSpPr>
              <p:spPr>
                <a:xfrm>
                  <a:off x="6429617" y="554022"/>
                  <a:ext cx="44373" cy="46166"/>
                </a:xfrm>
                <a:custGeom>
                  <a:rect b="b" l="l" r="r" t="t"/>
                  <a:pathLst>
                    <a:path extrusionOk="0" h="1056" w="1015">
                      <a:moveTo>
                        <a:pt x="995" y="638"/>
                      </a:moveTo>
                      <a:lnTo>
                        <a:pt x="989" y="645"/>
                      </a:lnTo>
                      <a:lnTo>
                        <a:pt x="989" y="645"/>
                      </a:lnTo>
                      <a:cubicBezTo>
                        <a:pt x="990" y="642"/>
                        <a:pt x="993" y="640"/>
                        <a:pt x="995" y="638"/>
                      </a:cubicBezTo>
                      <a:close/>
                      <a:moveTo>
                        <a:pt x="517" y="1"/>
                      </a:moveTo>
                      <a:cubicBezTo>
                        <a:pt x="418" y="1"/>
                        <a:pt x="338" y="21"/>
                        <a:pt x="259" y="61"/>
                      </a:cubicBezTo>
                      <a:cubicBezTo>
                        <a:pt x="179" y="120"/>
                        <a:pt x="119" y="180"/>
                        <a:pt x="80" y="260"/>
                      </a:cubicBezTo>
                      <a:cubicBezTo>
                        <a:pt x="60" y="299"/>
                        <a:pt x="40" y="339"/>
                        <a:pt x="20" y="379"/>
                      </a:cubicBezTo>
                      <a:cubicBezTo>
                        <a:pt x="0" y="458"/>
                        <a:pt x="0" y="538"/>
                        <a:pt x="20" y="638"/>
                      </a:cubicBezTo>
                      <a:cubicBezTo>
                        <a:pt x="33" y="663"/>
                        <a:pt x="45" y="688"/>
                        <a:pt x="59" y="713"/>
                      </a:cubicBezTo>
                      <a:lnTo>
                        <a:pt x="59" y="713"/>
                      </a:lnTo>
                      <a:lnTo>
                        <a:pt x="60" y="717"/>
                      </a:lnTo>
                      <a:lnTo>
                        <a:pt x="100" y="817"/>
                      </a:lnTo>
                      <a:cubicBezTo>
                        <a:pt x="119" y="876"/>
                        <a:pt x="179" y="916"/>
                        <a:pt x="219" y="956"/>
                      </a:cubicBezTo>
                      <a:cubicBezTo>
                        <a:pt x="259" y="996"/>
                        <a:pt x="279" y="1016"/>
                        <a:pt x="318" y="1016"/>
                      </a:cubicBezTo>
                      <a:cubicBezTo>
                        <a:pt x="378" y="1055"/>
                        <a:pt x="438" y="1055"/>
                        <a:pt x="517" y="1055"/>
                      </a:cubicBezTo>
                      <a:lnTo>
                        <a:pt x="637" y="1035"/>
                      </a:lnTo>
                      <a:lnTo>
                        <a:pt x="756" y="996"/>
                      </a:lnTo>
                      <a:cubicBezTo>
                        <a:pt x="856" y="936"/>
                        <a:pt x="935" y="836"/>
                        <a:pt x="975" y="717"/>
                      </a:cubicBezTo>
                      <a:cubicBezTo>
                        <a:pt x="975" y="712"/>
                        <a:pt x="975" y="706"/>
                        <a:pt x="975" y="699"/>
                      </a:cubicBezTo>
                      <a:lnTo>
                        <a:pt x="975" y="699"/>
                      </a:lnTo>
                      <a:cubicBezTo>
                        <a:pt x="983" y="679"/>
                        <a:pt x="990" y="658"/>
                        <a:pt x="995" y="638"/>
                      </a:cubicBezTo>
                      <a:lnTo>
                        <a:pt x="995" y="638"/>
                      </a:lnTo>
                      <a:lnTo>
                        <a:pt x="995" y="638"/>
                      </a:lnTo>
                      <a:cubicBezTo>
                        <a:pt x="1015" y="578"/>
                        <a:pt x="1015" y="498"/>
                        <a:pt x="995" y="439"/>
                      </a:cubicBezTo>
                      <a:cubicBezTo>
                        <a:pt x="995" y="379"/>
                        <a:pt x="975" y="299"/>
                        <a:pt x="935" y="260"/>
                      </a:cubicBezTo>
                      <a:cubicBezTo>
                        <a:pt x="895" y="180"/>
                        <a:pt x="836" y="120"/>
                        <a:pt x="756" y="61"/>
                      </a:cubicBezTo>
                      <a:cubicBezTo>
                        <a:pt x="677" y="21"/>
                        <a:pt x="597" y="1"/>
                        <a:pt x="517"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grpSp>
        <p:nvGrpSpPr>
          <p:cNvPr id="229" name="Google Shape;229;p3"/>
          <p:cNvGrpSpPr/>
          <p:nvPr/>
        </p:nvGrpSpPr>
        <p:grpSpPr>
          <a:xfrm>
            <a:off x="2229723" y="4456322"/>
            <a:ext cx="5559172" cy="772446"/>
            <a:chOff x="2229723" y="4456322"/>
            <a:chExt cx="5559172" cy="772446"/>
          </a:xfrm>
        </p:grpSpPr>
        <p:sp>
          <p:nvSpPr>
            <p:cNvPr id="230" name="Google Shape;230;p3"/>
            <p:cNvSpPr/>
            <p:nvPr/>
          </p:nvSpPr>
          <p:spPr>
            <a:xfrm>
              <a:off x="6373175" y="4556045"/>
              <a:ext cx="1251719" cy="587476"/>
            </a:xfrm>
            <a:custGeom>
              <a:rect b="b" l="l" r="r" t="t"/>
              <a:pathLst>
                <a:path extrusionOk="0" h="13438" w="28632">
                  <a:moveTo>
                    <a:pt x="15107" y="0"/>
                  </a:moveTo>
                  <a:cubicBezTo>
                    <a:pt x="12915" y="0"/>
                    <a:pt x="11153" y="866"/>
                    <a:pt x="9431" y="1719"/>
                  </a:cubicBezTo>
                  <a:cubicBezTo>
                    <a:pt x="9073" y="1898"/>
                    <a:pt x="8715" y="2077"/>
                    <a:pt x="8337" y="2256"/>
                  </a:cubicBezTo>
                  <a:cubicBezTo>
                    <a:pt x="5293" y="3709"/>
                    <a:pt x="3005" y="5678"/>
                    <a:pt x="1572" y="8126"/>
                  </a:cubicBezTo>
                  <a:cubicBezTo>
                    <a:pt x="617" y="9737"/>
                    <a:pt x="80" y="11568"/>
                    <a:pt x="0" y="13438"/>
                  </a:cubicBezTo>
                  <a:lnTo>
                    <a:pt x="2487" y="13438"/>
                  </a:lnTo>
                  <a:cubicBezTo>
                    <a:pt x="2567" y="12005"/>
                    <a:pt x="2965" y="10613"/>
                    <a:pt x="3681" y="9379"/>
                  </a:cubicBezTo>
                  <a:cubicBezTo>
                    <a:pt x="4875" y="7370"/>
                    <a:pt x="6785" y="5718"/>
                    <a:pt x="9391" y="4485"/>
                  </a:cubicBezTo>
                  <a:cubicBezTo>
                    <a:pt x="9769" y="4306"/>
                    <a:pt x="10147" y="4126"/>
                    <a:pt x="10526" y="3927"/>
                  </a:cubicBezTo>
                  <a:cubicBezTo>
                    <a:pt x="12139" y="3121"/>
                    <a:pt x="13479" y="2464"/>
                    <a:pt x="15100" y="2464"/>
                  </a:cubicBezTo>
                  <a:cubicBezTo>
                    <a:pt x="15438" y="2464"/>
                    <a:pt x="15788" y="2493"/>
                    <a:pt x="16156" y="2555"/>
                  </a:cubicBezTo>
                  <a:cubicBezTo>
                    <a:pt x="21568" y="3470"/>
                    <a:pt x="25686" y="7927"/>
                    <a:pt x="26144" y="13418"/>
                  </a:cubicBezTo>
                  <a:lnTo>
                    <a:pt x="28631" y="13418"/>
                  </a:lnTo>
                  <a:cubicBezTo>
                    <a:pt x="28173" y="6733"/>
                    <a:pt x="23180" y="1242"/>
                    <a:pt x="16574" y="127"/>
                  </a:cubicBezTo>
                  <a:cubicBezTo>
                    <a:pt x="16063" y="40"/>
                    <a:pt x="15575" y="0"/>
                    <a:pt x="15107"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31" name="Google Shape;231;p3"/>
            <p:cNvGrpSpPr/>
            <p:nvPr/>
          </p:nvGrpSpPr>
          <p:grpSpPr>
            <a:xfrm>
              <a:off x="2229723" y="4596567"/>
              <a:ext cx="1126077" cy="547169"/>
              <a:chOff x="3549639" y="4035028"/>
              <a:chExt cx="954222" cy="463624"/>
            </a:xfrm>
          </p:grpSpPr>
          <p:sp>
            <p:nvSpPr>
              <p:cNvPr id="232" name="Google Shape;232;p3"/>
              <p:cNvSpPr/>
              <p:nvPr/>
            </p:nvSpPr>
            <p:spPr>
              <a:xfrm>
                <a:off x="3549639" y="4114506"/>
                <a:ext cx="142694" cy="384146"/>
              </a:xfrm>
              <a:custGeom>
                <a:rect b="b" l="l" r="r" t="t"/>
                <a:pathLst>
                  <a:path extrusionOk="0" h="8787" w="3264">
                    <a:moveTo>
                      <a:pt x="536" y="0"/>
                    </a:moveTo>
                    <a:cubicBezTo>
                      <a:pt x="497" y="0"/>
                      <a:pt x="458" y="4"/>
                      <a:pt x="418" y="13"/>
                    </a:cubicBezTo>
                    <a:cubicBezTo>
                      <a:pt x="140" y="92"/>
                      <a:pt x="1" y="371"/>
                      <a:pt x="60" y="649"/>
                    </a:cubicBezTo>
                    <a:cubicBezTo>
                      <a:pt x="538" y="3415"/>
                      <a:pt x="1254" y="6141"/>
                      <a:pt x="2169" y="8787"/>
                    </a:cubicBezTo>
                    <a:lnTo>
                      <a:pt x="3264" y="8787"/>
                    </a:lnTo>
                    <a:cubicBezTo>
                      <a:pt x="2289" y="6041"/>
                      <a:pt x="1552" y="3236"/>
                      <a:pt x="1055" y="371"/>
                    </a:cubicBezTo>
                    <a:cubicBezTo>
                      <a:pt x="987" y="149"/>
                      <a:pt x="772" y="0"/>
                      <a:pt x="536"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 name="Google Shape;233;p3"/>
              <p:cNvSpPr/>
              <p:nvPr/>
            </p:nvSpPr>
            <p:spPr>
              <a:xfrm>
                <a:off x="4437716" y="4073499"/>
                <a:ext cx="66145" cy="424278"/>
              </a:xfrm>
              <a:custGeom>
                <a:rect b="b" l="l" r="r" t="t"/>
                <a:pathLst>
                  <a:path extrusionOk="0" h="9705" w="1513">
                    <a:moveTo>
                      <a:pt x="1005" y="1"/>
                    </a:moveTo>
                    <a:cubicBezTo>
                      <a:pt x="752" y="1"/>
                      <a:pt x="498" y="165"/>
                      <a:pt x="498" y="493"/>
                    </a:cubicBezTo>
                    <a:cubicBezTo>
                      <a:pt x="478" y="3557"/>
                      <a:pt x="319" y="6641"/>
                      <a:pt x="1" y="9705"/>
                    </a:cubicBezTo>
                    <a:lnTo>
                      <a:pt x="1015" y="9705"/>
                    </a:lnTo>
                    <a:cubicBezTo>
                      <a:pt x="1035" y="9486"/>
                      <a:pt x="1075" y="9247"/>
                      <a:pt x="1095" y="9008"/>
                    </a:cubicBezTo>
                    <a:cubicBezTo>
                      <a:pt x="1174" y="8073"/>
                      <a:pt x="1254" y="7118"/>
                      <a:pt x="1314" y="6183"/>
                    </a:cubicBezTo>
                    <a:cubicBezTo>
                      <a:pt x="1433" y="4273"/>
                      <a:pt x="1513" y="2383"/>
                      <a:pt x="1513" y="493"/>
                    </a:cubicBezTo>
                    <a:cubicBezTo>
                      <a:pt x="1513" y="165"/>
                      <a:pt x="1259" y="1"/>
                      <a:pt x="1005"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 name="Google Shape;234;p3"/>
              <p:cNvSpPr/>
              <p:nvPr/>
            </p:nvSpPr>
            <p:spPr>
              <a:xfrm>
                <a:off x="3688792" y="4083729"/>
                <a:ext cx="143568" cy="414923"/>
              </a:xfrm>
              <a:custGeom>
                <a:rect b="b" l="l" r="r" t="t"/>
                <a:pathLst>
                  <a:path extrusionOk="0" h="9491" w="3284">
                    <a:moveTo>
                      <a:pt x="518" y="0"/>
                    </a:moveTo>
                    <a:cubicBezTo>
                      <a:pt x="240" y="20"/>
                      <a:pt x="1" y="239"/>
                      <a:pt x="1" y="518"/>
                    </a:cubicBezTo>
                    <a:cubicBezTo>
                      <a:pt x="319" y="3104"/>
                      <a:pt x="896" y="5671"/>
                      <a:pt x="1712" y="8158"/>
                    </a:cubicBezTo>
                    <a:cubicBezTo>
                      <a:pt x="1871" y="8595"/>
                      <a:pt x="2030" y="9033"/>
                      <a:pt x="2190" y="9491"/>
                    </a:cubicBezTo>
                    <a:lnTo>
                      <a:pt x="3284" y="9491"/>
                    </a:lnTo>
                    <a:cubicBezTo>
                      <a:pt x="3145" y="9153"/>
                      <a:pt x="3025" y="8834"/>
                      <a:pt x="2906" y="8496"/>
                    </a:cubicBezTo>
                    <a:cubicBezTo>
                      <a:pt x="1991" y="5909"/>
                      <a:pt x="1374" y="3243"/>
                      <a:pt x="1036" y="518"/>
                    </a:cubicBezTo>
                    <a:cubicBezTo>
                      <a:pt x="1016" y="239"/>
                      <a:pt x="797" y="20"/>
                      <a:pt x="518"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 name="Google Shape;235;p3"/>
              <p:cNvSpPr/>
              <p:nvPr/>
            </p:nvSpPr>
            <p:spPr>
              <a:xfrm>
                <a:off x="4323788" y="4058504"/>
                <a:ext cx="76593" cy="439273"/>
              </a:xfrm>
              <a:custGeom>
                <a:rect b="b" l="l" r="r" t="t"/>
                <a:pathLst>
                  <a:path extrusionOk="0" h="10048" w="1752">
                    <a:moveTo>
                      <a:pt x="1244" y="0"/>
                    </a:moveTo>
                    <a:cubicBezTo>
                      <a:pt x="1000" y="0"/>
                      <a:pt x="756" y="159"/>
                      <a:pt x="736" y="478"/>
                    </a:cubicBezTo>
                    <a:cubicBezTo>
                      <a:pt x="537" y="3144"/>
                      <a:pt x="319" y="5830"/>
                      <a:pt x="120" y="8496"/>
                    </a:cubicBezTo>
                    <a:cubicBezTo>
                      <a:pt x="80" y="9013"/>
                      <a:pt x="40" y="9531"/>
                      <a:pt x="0" y="10048"/>
                    </a:cubicBezTo>
                    <a:lnTo>
                      <a:pt x="1035" y="10048"/>
                    </a:lnTo>
                    <a:lnTo>
                      <a:pt x="1035" y="9968"/>
                    </a:lnTo>
                    <a:cubicBezTo>
                      <a:pt x="1274" y="6805"/>
                      <a:pt x="1512" y="3641"/>
                      <a:pt x="1751" y="478"/>
                    </a:cubicBezTo>
                    <a:cubicBezTo>
                      <a:pt x="1731" y="159"/>
                      <a:pt x="1487" y="0"/>
                      <a:pt x="1244"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 name="Google Shape;236;p3"/>
              <p:cNvSpPr/>
              <p:nvPr/>
            </p:nvSpPr>
            <p:spPr>
              <a:xfrm>
                <a:off x="3838043" y="4057761"/>
                <a:ext cx="167438" cy="440891"/>
              </a:xfrm>
              <a:custGeom>
                <a:rect b="b" l="l" r="r" t="t"/>
                <a:pathLst>
                  <a:path extrusionOk="0" h="10085" w="3830">
                    <a:moveTo>
                      <a:pt x="627" y="1"/>
                    </a:moveTo>
                    <a:cubicBezTo>
                      <a:pt x="318" y="1"/>
                      <a:pt x="1" y="259"/>
                      <a:pt x="109" y="654"/>
                    </a:cubicBezTo>
                    <a:cubicBezTo>
                      <a:pt x="506" y="2644"/>
                      <a:pt x="1004" y="4613"/>
                      <a:pt x="1601" y="6563"/>
                    </a:cubicBezTo>
                    <a:cubicBezTo>
                      <a:pt x="1899" y="7518"/>
                      <a:pt x="2198" y="8473"/>
                      <a:pt x="2536" y="9428"/>
                    </a:cubicBezTo>
                    <a:cubicBezTo>
                      <a:pt x="2615" y="9647"/>
                      <a:pt x="2675" y="9866"/>
                      <a:pt x="2755" y="10085"/>
                    </a:cubicBezTo>
                    <a:lnTo>
                      <a:pt x="3829" y="10085"/>
                    </a:lnTo>
                    <a:cubicBezTo>
                      <a:pt x="3750" y="9806"/>
                      <a:pt x="3670" y="9528"/>
                      <a:pt x="3571" y="9249"/>
                    </a:cubicBezTo>
                    <a:cubicBezTo>
                      <a:pt x="3232" y="8354"/>
                      <a:pt x="2954" y="7439"/>
                      <a:pt x="2675" y="6543"/>
                    </a:cubicBezTo>
                    <a:cubicBezTo>
                      <a:pt x="2039" y="4514"/>
                      <a:pt x="1521" y="2465"/>
                      <a:pt x="1103" y="375"/>
                    </a:cubicBezTo>
                    <a:cubicBezTo>
                      <a:pt x="1032" y="114"/>
                      <a:pt x="831" y="1"/>
                      <a:pt x="627"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 name="Google Shape;237;p3"/>
              <p:cNvSpPr/>
              <p:nvPr/>
            </p:nvSpPr>
            <p:spPr>
              <a:xfrm>
                <a:off x="4202866" y="4035028"/>
                <a:ext cx="54865" cy="462750"/>
              </a:xfrm>
              <a:custGeom>
                <a:rect b="b" l="l" r="r" t="t"/>
                <a:pathLst>
                  <a:path extrusionOk="0" h="10585" w="1255">
                    <a:moveTo>
                      <a:pt x="518" y="0"/>
                    </a:moveTo>
                    <a:cubicBezTo>
                      <a:pt x="219" y="0"/>
                      <a:pt x="1" y="219"/>
                      <a:pt x="1" y="517"/>
                    </a:cubicBezTo>
                    <a:cubicBezTo>
                      <a:pt x="140" y="2467"/>
                      <a:pt x="200" y="4417"/>
                      <a:pt x="219" y="6367"/>
                    </a:cubicBezTo>
                    <a:cubicBezTo>
                      <a:pt x="219" y="7342"/>
                      <a:pt x="200" y="8317"/>
                      <a:pt x="180" y="9272"/>
                    </a:cubicBezTo>
                    <a:cubicBezTo>
                      <a:pt x="180" y="9709"/>
                      <a:pt x="140" y="10167"/>
                      <a:pt x="60" y="10585"/>
                    </a:cubicBezTo>
                    <a:lnTo>
                      <a:pt x="1115" y="10585"/>
                    </a:lnTo>
                    <a:cubicBezTo>
                      <a:pt x="1214" y="9590"/>
                      <a:pt x="1254" y="8595"/>
                      <a:pt x="1234" y="7600"/>
                    </a:cubicBezTo>
                    <a:cubicBezTo>
                      <a:pt x="1254" y="5233"/>
                      <a:pt x="1194" y="2865"/>
                      <a:pt x="1015" y="517"/>
                    </a:cubicBezTo>
                    <a:cubicBezTo>
                      <a:pt x="1015" y="219"/>
                      <a:pt x="796" y="0"/>
                      <a:pt x="518"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 name="Google Shape;238;p3"/>
              <p:cNvSpPr/>
              <p:nvPr/>
            </p:nvSpPr>
            <p:spPr>
              <a:xfrm>
                <a:off x="3966616" y="4042504"/>
                <a:ext cx="174520" cy="405567"/>
              </a:xfrm>
              <a:custGeom>
                <a:rect b="b" l="l" r="r" t="t"/>
                <a:pathLst>
                  <a:path extrusionOk="0" h="9277" w="3992">
                    <a:moveTo>
                      <a:pt x="623" y="0"/>
                    </a:moveTo>
                    <a:cubicBezTo>
                      <a:pt x="323" y="0"/>
                      <a:pt x="1" y="251"/>
                      <a:pt x="72" y="645"/>
                    </a:cubicBezTo>
                    <a:lnTo>
                      <a:pt x="868" y="4365"/>
                    </a:lnTo>
                    <a:cubicBezTo>
                      <a:pt x="1127" y="5579"/>
                      <a:pt x="1346" y="6813"/>
                      <a:pt x="1644" y="8006"/>
                    </a:cubicBezTo>
                    <a:cubicBezTo>
                      <a:pt x="1783" y="8544"/>
                      <a:pt x="2062" y="9061"/>
                      <a:pt x="2619" y="9220"/>
                    </a:cubicBezTo>
                    <a:cubicBezTo>
                      <a:pt x="2730" y="9259"/>
                      <a:pt x="2843" y="9277"/>
                      <a:pt x="2954" y="9277"/>
                    </a:cubicBezTo>
                    <a:cubicBezTo>
                      <a:pt x="3359" y="9277"/>
                      <a:pt x="3736" y="9034"/>
                      <a:pt x="3892" y="8643"/>
                    </a:cubicBezTo>
                    <a:cubicBezTo>
                      <a:pt x="3972" y="8404"/>
                      <a:pt x="3992" y="8146"/>
                      <a:pt x="3952" y="7907"/>
                    </a:cubicBezTo>
                    <a:cubicBezTo>
                      <a:pt x="3932" y="7589"/>
                      <a:pt x="3912" y="7250"/>
                      <a:pt x="3892" y="6932"/>
                    </a:cubicBezTo>
                    <a:cubicBezTo>
                      <a:pt x="3853" y="6315"/>
                      <a:pt x="3813" y="5679"/>
                      <a:pt x="3793" y="5062"/>
                    </a:cubicBezTo>
                    <a:cubicBezTo>
                      <a:pt x="3773" y="3629"/>
                      <a:pt x="3793" y="2197"/>
                      <a:pt x="3873" y="784"/>
                    </a:cubicBezTo>
                    <a:cubicBezTo>
                      <a:pt x="3892" y="456"/>
                      <a:pt x="3644" y="292"/>
                      <a:pt x="3385" y="292"/>
                    </a:cubicBezTo>
                    <a:cubicBezTo>
                      <a:pt x="3126" y="292"/>
                      <a:pt x="2858" y="456"/>
                      <a:pt x="2838" y="784"/>
                    </a:cubicBezTo>
                    <a:cubicBezTo>
                      <a:pt x="2719" y="2993"/>
                      <a:pt x="2739" y="5221"/>
                      <a:pt x="2898" y="7449"/>
                    </a:cubicBezTo>
                    <a:cubicBezTo>
                      <a:pt x="2918" y="7688"/>
                      <a:pt x="2957" y="7947"/>
                      <a:pt x="2957" y="8185"/>
                    </a:cubicBezTo>
                    <a:cubicBezTo>
                      <a:pt x="2957" y="8205"/>
                      <a:pt x="2957" y="8245"/>
                      <a:pt x="2957" y="8265"/>
                    </a:cubicBezTo>
                    <a:cubicBezTo>
                      <a:pt x="2659" y="8126"/>
                      <a:pt x="2619" y="7708"/>
                      <a:pt x="2559" y="7410"/>
                    </a:cubicBezTo>
                    <a:lnTo>
                      <a:pt x="1863" y="4107"/>
                    </a:lnTo>
                    <a:lnTo>
                      <a:pt x="1067" y="366"/>
                    </a:lnTo>
                    <a:cubicBezTo>
                      <a:pt x="1012" y="112"/>
                      <a:pt x="822" y="0"/>
                      <a:pt x="623"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39" name="Google Shape;239;p3"/>
            <p:cNvGrpSpPr/>
            <p:nvPr/>
          </p:nvGrpSpPr>
          <p:grpSpPr>
            <a:xfrm>
              <a:off x="3944373" y="4470794"/>
              <a:ext cx="1840229" cy="757974"/>
              <a:chOff x="3980138" y="4470794"/>
              <a:chExt cx="1840229" cy="757974"/>
            </a:xfrm>
          </p:grpSpPr>
          <p:sp>
            <p:nvSpPr>
              <p:cNvPr id="240" name="Google Shape;240;p3"/>
              <p:cNvSpPr/>
              <p:nvPr/>
            </p:nvSpPr>
            <p:spPr>
              <a:xfrm>
                <a:off x="3980138" y="4643681"/>
                <a:ext cx="837381" cy="499853"/>
              </a:xfrm>
              <a:custGeom>
                <a:rect b="b" l="l" r="r" t="t"/>
                <a:pathLst>
                  <a:path extrusionOk="0" h="5214" w="8735">
                    <a:moveTo>
                      <a:pt x="966" y="1"/>
                    </a:moveTo>
                    <a:cubicBezTo>
                      <a:pt x="117" y="1"/>
                      <a:pt x="0" y="883"/>
                      <a:pt x="59" y="1493"/>
                    </a:cubicBezTo>
                    <a:cubicBezTo>
                      <a:pt x="199" y="2886"/>
                      <a:pt x="1373" y="3960"/>
                      <a:pt x="1870" y="5214"/>
                    </a:cubicBezTo>
                    <a:lnTo>
                      <a:pt x="6764" y="5214"/>
                    </a:lnTo>
                    <a:cubicBezTo>
                      <a:pt x="7063" y="4637"/>
                      <a:pt x="7401" y="4100"/>
                      <a:pt x="7779" y="3563"/>
                    </a:cubicBezTo>
                    <a:cubicBezTo>
                      <a:pt x="8157" y="3025"/>
                      <a:pt x="8555" y="2468"/>
                      <a:pt x="8635" y="1832"/>
                    </a:cubicBezTo>
                    <a:cubicBezTo>
                      <a:pt x="8734" y="1195"/>
                      <a:pt x="8336" y="419"/>
                      <a:pt x="7680" y="339"/>
                    </a:cubicBezTo>
                    <a:cubicBezTo>
                      <a:pt x="7639" y="334"/>
                      <a:pt x="7598" y="332"/>
                      <a:pt x="7559" y="332"/>
                    </a:cubicBezTo>
                    <a:cubicBezTo>
                      <a:pt x="6648" y="332"/>
                      <a:pt x="6212" y="1617"/>
                      <a:pt x="5392" y="2170"/>
                    </a:cubicBezTo>
                    <a:cubicBezTo>
                      <a:pt x="5095" y="2365"/>
                      <a:pt x="4752" y="2451"/>
                      <a:pt x="4400" y="2451"/>
                    </a:cubicBezTo>
                    <a:cubicBezTo>
                      <a:pt x="3926" y="2451"/>
                      <a:pt x="3435" y="2293"/>
                      <a:pt x="3024" y="2031"/>
                    </a:cubicBezTo>
                    <a:cubicBezTo>
                      <a:pt x="2328" y="1593"/>
                      <a:pt x="1770" y="21"/>
                      <a:pt x="995" y="1"/>
                    </a:cubicBezTo>
                    <a:cubicBezTo>
                      <a:pt x="985" y="1"/>
                      <a:pt x="975" y="1"/>
                      <a:pt x="966"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 name="Google Shape;241;p3"/>
              <p:cNvSpPr/>
              <p:nvPr/>
            </p:nvSpPr>
            <p:spPr>
              <a:xfrm>
                <a:off x="4365536" y="4470794"/>
                <a:ext cx="1436951" cy="499866"/>
              </a:xfrm>
              <a:custGeom>
                <a:rect b="b" l="l" r="r" t="t"/>
                <a:pathLst>
                  <a:path extrusionOk="0" h="11434" w="32869">
                    <a:moveTo>
                      <a:pt x="32032" y="1"/>
                    </a:moveTo>
                    <a:cubicBezTo>
                      <a:pt x="31743" y="1"/>
                      <a:pt x="31460" y="235"/>
                      <a:pt x="31556" y="604"/>
                    </a:cubicBezTo>
                    <a:cubicBezTo>
                      <a:pt x="31834" y="1420"/>
                      <a:pt x="31834" y="2295"/>
                      <a:pt x="31575" y="3111"/>
                    </a:cubicBezTo>
                    <a:cubicBezTo>
                      <a:pt x="31317" y="3787"/>
                      <a:pt x="30780" y="4305"/>
                      <a:pt x="30083" y="4524"/>
                    </a:cubicBezTo>
                    <a:cubicBezTo>
                      <a:pt x="29923" y="4569"/>
                      <a:pt x="29768" y="4591"/>
                      <a:pt x="29618" y="4591"/>
                    </a:cubicBezTo>
                    <a:cubicBezTo>
                      <a:pt x="29118" y="4591"/>
                      <a:pt x="28676" y="4349"/>
                      <a:pt x="28293" y="3966"/>
                    </a:cubicBezTo>
                    <a:cubicBezTo>
                      <a:pt x="27716" y="3409"/>
                      <a:pt x="27238" y="2733"/>
                      <a:pt x="26502" y="2395"/>
                    </a:cubicBezTo>
                    <a:cubicBezTo>
                      <a:pt x="26107" y="2218"/>
                      <a:pt x="25684" y="2128"/>
                      <a:pt x="25260" y="2128"/>
                    </a:cubicBezTo>
                    <a:cubicBezTo>
                      <a:pt x="24873" y="2128"/>
                      <a:pt x="24485" y="2203"/>
                      <a:pt x="24114" y="2355"/>
                    </a:cubicBezTo>
                    <a:cubicBezTo>
                      <a:pt x="23338" y="2673"/>
                      <a:pt x="22722" y="3290"/>
                      <a:pt x="22403" y="4066"/>
                    </a:cubicBezTo>
                    <a:cubicBezTo>
                      <a:pt x="22065" y="4822"/>
                      <a:pt x="21886" y="5697"/>
                      <a:pt x="21369" y="6374"/>
                    </a:cubicBezTo>
                    <a:cubicBezTo>
                      <a:pt x="21110" y="6733"/>
                      <a:pt x="20676" y="7092"/>
                      <a:pt x="20229" y="7092"/>
                    </a:cubicBezTo>
                    <a:cubicBezTo>
                      <a:pt x="20057" y="7092"/>
                      <a:pt x="19883" y="7038"/>
                      <a:pt x="19717" y="6911"/>
                    </a:cubicBezTo>
                    <a:cubicBezTo>
                      <a:pt x="19459" y="6692"/>
                      <a:pt x="19260" y="6434"/>
                      <a:pt x="19120" y="6155"/>
                    </a:cubicBezTo>
                    <a:cubicBezTo>
                      <a:pt x="18921" y="5817"/>
                      <a:pt x="18722" y="5518"/>
                      <a:pt x="18464" y="5220"/>
                    </a:cubicBezTo>
                    <a:cubicBezTo>
                      <a:pt x="17986" y="4683"/>
                      <a:pt x="17310" y="4364"/>
                      <a:pt x="16594" y="4344"/>
                    </a:cubicBezTo>
                    <a:cubicBezTo>
                      <a:pt x="16534" y="4341"/>
                      <a:pt x="16474" y="4340"/>
                      <a:pt x="16415" y="4340"/>
                    </a:cubicBezTo>
                    <a:cubicBezTo>
                      <a:pt x="15762" y="4340"/>
                      <a:pt x="15133" y="4540"/>
                      <a:pt x="14604" y="4941"/>
                    </a:cubicBezTo>
                    <a:cubicBezTo>
                      <a:pt x="13947" y="5459"/>
                      <a:pt x="13669" y="6235"/>
                      <a:pt x="13450" y="7011"/>
                    </a:cubicBezTo>
                    <a:cubicBezTo>
                      <a:pt x="13251" y="7667"/>
                      <a:pt x="13052" y="8423"/>
                      <a:pt x="12395" y="8781"/>
                    </a:cubicBezTo>
                    <a:cubicBezTo>
                      <a:pt x="12138" y="8915"/>
                      <a:pt x="11860" y="8981"/>
                      <a:pt x="11583" y="8981"/>
                    </a:cubicBezTo>
                    <a:cubicBezTo>
                      <a:pt x="11241" y="8981"/>
                      <a:pt x="10902" y="8880"/>
                      <a:pt x="10605" y="8682"/>
                    </a:cubicBezTo>
                    <a:cubicBezTo>
                      <a:pt x="9988" y="8184"/>
                      <a:pt x="9690" y="7408"/>
                      <a:pt x="9113" y="6891"/>
                    </a:cubicBezTo>
                    <a:cubicBezTo>
                      <a:pt x="8632" y="6486"/>
                      <a:pt x="8038" y="6262"/>
                      <a:pt x="7425" y="6262"/>
                    </a:cubicBezTo>
                    <a:cubicBezTo>
                      <a:pt x="7226" y="6262"/>
                      <a:pt x="7025" y="6285"/>
                      <a:pt x="6825" y="6334"/>
                    </a:cubicBezTo>
                    <a:cubicBezTo>
                      <a:pt x="6068" y="6533"/>
                      <a:pt x="5432" y="7090"/>
                      <a:pt x="5113" y="7826"/>
                    </a:cubicBezTo>
                    <a:cubicBezTo>
                      <a:pt x="4815" y="8483"/>
                      <a:pt x="4656" y="9239"/>
                      <a:pt x="4218" y="9816"/>
                    </a:cubicBezTo>
                    <a:cubicBezTo>
                      <a:pt x="3907" y="10200"/>
                      <a:pt x="3454" y="10409"/>
                      <a:pt x="2988" y="10409"/>
                    </a:cubicBezTo>
                    <a:cubicBezTo>
                      <a:pt x="2827" y="10409"/>
                      <a:pt x="2665" y="10384"/>
                      <a:pt x="2507" y="10333"/>
                    </a:cubicBezTo>
                    <a:cubicBezTo>
                      <a:pt x="1811" y="10114"/>
                      <a:pt x="1293" y="9557"/>
                      <a:pt x="1094" y="8841"/>
                    </a:cubicBezTo>
                    <a:cubicBezTo>
                      <a:pt x="995" y="8483"/>
                      <a:pt x="935" y="8085"/>
                      <a:pt x="955" y="7707"/>
                    </a:cubicBezTo>
                    <a:cubicBezTo>
                      <a:pt x="955" y="7462"/>
                      <a:pt x="724" y="7316"/>
                      <a:pt x="511" y="7316"/>
                    </a:cubicBezTo>
                    <a:cubicBezTo>
                      <a:pt x="343" y="7316"/>
                      <a:pt x="186" y="7406"/>
                      <a:pt x="159" y="7607"/>
                    </a:cubicBezTo>
                    <a:lnTo>
                      <a:pt x="139" y="7607"/>
                    </a:lnTo>
                    <a:cubicBezTo>
                      <a:pt x="0" y="8483"/>
                      <a:pt x="179" y="9398"/>
                      <a:pt x="637" y="10154"/>
                    </a:cubicBezTo>
                    <a:cubicBezTo>
                      <a:pt x="1134" y="10890"/>
                      <a:pt x="1930" y="11368"/>
                      <a:pt x="2825" y="11427"/>
                    </a:cubicBezTo>
                    <a:cubicBezTo>
                      <a:pt x="2882" y="11431"/>
                      <a:pt x="2938" y="11433"/>
                      <a:pt x="2994" y="11433"/>
                    </a:cubicBezTo>
                    <a:cubicBezTo>
                      <a:pt x="3790" y="11433"/>
                      <a:pt x="4549" y="11043"/>
                      <a:pt x="5014" y="10393"/>
                    </a:cubicBezTo>
                    <a:cubicBezTo>
                      <a:pt x="5472" y="9756"/>
                      <a:pt x="5611" y="8980"/>
                      <a:pt x="5929" y="8264"/>
                    </a:cubicBezTo>
                    <a:cubicBezTo>
                      <a:pt x="6221" y="7582"/>
                      <a:pt x="6704" y="7129"/>
                      <a:pt x="7453" y="7129"/>
                    </a:cubicBezTo>
                    <a:cubicBezTo>
                      <a:pt x="7469" y="7129"/>
                      <a:pt x="7485" y="7130"/>
                      <a:pt x="7501" y="7130"/>
                    </a:cubicBezTo>
                    <a:cubicBezTo>
                      <a:pt x="8337" y="7150"/>
                      <a:pt x="8754" y="7906"/>
                      <a:pt x="9172" y="8523"/>
                    </a:cubicBezTo>
                    <a:cubicBezTo>
                      <a:pt x="9670" y="9239"/>
                      <a:pt x="10267" y="9796"/>
                      <a:pt x="11162" y="9915"/>
                    </a:cubicBezTo>
                    <a:cubicBezTo>
                      <a:pt x="11302" y="9939"/>
                      <a:pt x="11442" y="9951"/>
                      <a:pt x="11582" y="9951"/>
                    </a:cubicBezTo>
                    <a:cubicBezTo>
                      <a:pt x="12257" y="9951"/>
                      <a:pt x="12916" y="9681"/>
                      <a:pt x="13410" y="9219"/>
                    </a:cubicBezTo>
                    <a:cubicBezTo>
                      <a:pt x="14027" y="8582"/>
                      <a:pt x="14206" y="7687"/>
                      <a:pt x="14465" y="6871"/>
                    </a:cubicBezTo>
                    <a:cubicBezTo>
                      <a:pt x="14684" y="6195"/>
                      <a:pt x="14982" y="5578"/>
                      <a:pt x="15678" y="5319"/>
                    </a:cubicBezTo>
                    <a:cubicBezTo>
                      <a:pt x="15900" y="5238"/>
                      <a:pt x="16135" y="5198"/>
                      <a:pt x="16371" y="5198"/>
                    </a:cubicBezTo>
                    <a:cubicBezTo>
                      <a:pt x="16770" y="5198"/>
                      <a:pt x="17171" y="5313"/>
                      <a:pt x="17509" y="5538"/>
                    </a:cubicBezTo>
                    <a:cubicBezTo>
                      <a:pt x="18106" y="5956"/>
                      <a:pt x="18344" y="6752"/>
                      <a:pt x="18782" y="7309"/>
                    </a:cubicBezTo>
                    <a:cubicBezTo>
                      <a:pt x="19156" y="7780"/>
                      <a:pt x="19713" y="8038"/>
                      <a:pt x="20285" y="8038"/>
                    </a:cubicBezTo>
                    <a:cubicBezTo>
                      <a:pt x="20535" y="8038"/>
                      <a:pt x="20788" y="7989"/>
                      <a:pt x="21030" y="7886"/>
                    </a:cubicBezTo>
                    <a:cubicBezTo>
                      <a:pt x="21886" y="7528"/>
                      <a:pt x="22443" y="6732"/>
                      <a:pt x="22761" y="5896"/>
                    </a:cubicBezTo>
                    <a:cubicBezTo>
                      <a:pt x="23060" y="5140"/>
                      <a:pt x="23239" y="4245"/>
                      <a:pt x="23816" y="3628"/>
                    </a:cubicBezTo>
                    <a:cubicBezTo>
                      <a:pt x="24194" y="3278"/>
                      <a:pt x="24681" y="3086"/>
                      <a:pt x="25178" y="3086"/>
                    </a:cubicBezTo>
                    <a:cubicBezTo>
                      <a:pt x="25388" y="3086"/>
                      <a:pt x="25599" y="3120"/>
                      <a:pt x="25806" y="3191"/>
                    </a:cubicBezTo>
                    <a:cubicBezTo>
                      <a:pt x="26562" y="3429"/>
                      <a:pt x="27039" y="4146"/>
                      <a:pt x="27576" y="4683"/>
                    </a:cubicBezTo>
                    <a:cubicBezTo>
                      <a:pt x="28142" y="5212"/>
                      <a:pt x="28842" y="5608"/>
                      <a:pt x="29615" y="5608"/>
                    </a:cubicBezTo>
                    <a:cubicBezTo>
                      <a:pt x="29684" y="5608"/>
                      <a:pt x="29754" y="5604"/>
                      <a:pt x="29825" y="5598"/>
                    </a:cubicBezTo>
                    <a:cubicBezTo>
                      <a:pt x="30680" y="5518"/>
                      <a:pt x="31476" y="5101"/>
                      <a:pt x="32013" y="4424"/>
                    </a:cubicBezTo>
                    <a:cubicBezTo>
                      <a:pt x="32590" y="3648"/>
                      <a:pt x="32869" y="2673"/>
                      <a:pt x="32789" y="1718"/>
                    </a:cubicBezTo>
                    <a:cubicBezTo>
                      <a:pt x="32749" y="1241"/>
                      <a:pt x="32650" y="783"/>
                      <a:pt x="32511" y="345"/>
                    </a:cubicBezTo>
                    <a:cubicBezTo>
                      <a:pt x="32423" y="106"/>
                      <a:pt x="32226" y="1"/>
                      <a:pt x="3203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 name="Google Shape;242;p3"/>
              <p:cNvSpPr/>
              <p:nvPr/>
            </p:nvSpPr>
            <p:spPr>
              <a:xfrm>
                <a:off x="4416817" y="4779702"/>
                <a:ext cx="1403550" cy="449066"/>
              </a:xfrm>
              <a:custGeom>
                <a:rect b="b" l="l" r="r" t="t"/>
                <a:pathLst>
                  <a:path extrusionOk="0" h="10272" w="32105">
                    <a:moveTo>
                      <a:pt x="31593" y="1"/>
                    </a:moveTo>
                    <a:cubicBezTo>
                      <a:pt x="31398" y="1"/>
                      <a:pt x="31213" y="106"/>
                      <a:pt x="31178" y="342"/>
                    </a:cubicBezTo>
                    <a:cubicBezTo>
                      <a:pt x="30979" y="1463"/>
                      <a:pt x="30010" y="2051"/>
                      <a:pt x="28983" y="2051"/>
                    </a:cubicBezTo>
                    <a:cubicBezTo>
                      <a:pt x="28679" y="2051"/>
                      <a:pt x="28370" y="1999"/>
                      <a:pt x="28075" y="1894"/>
                    </a:cubicBezTo>
                    <a:cubicBezTo>
                      <a:pt x="27319" y="1616"/>
                      <a:pt x="26742" y="1019"/>
                      <a:pt x="26005" y="721"/>
                    </a:cubicBezTo>
                    <a:cubicBezTo>
                      <a:pt x="25674" y="583"/>
                      <a:pt x="25314" y="500"/>
                      <a:pt x="24959" y="500"/>
                    </a:cubicBezTo>
                    <a:cubicBezTo>
                      <a:pt x="24545" y="500"/>
                      <a:pt x="24139" y="612"/>
                      <a:pt x="23797" y="880"/>
                    </a:cubicBezTo>
                    <a:cubicBezTo>
                      <a:pt x="23260" y="1317"/>
                      <a:pt x="23001" y="1994"/>
                      <a:pt x="22862" y="2650"/>
                    </a:cubicBezTo>
                    <a:cubicBezTo>
                      <a:pt x="22723" y="3307"/>
                      <a:pt x="22663" y="4143"/>
                      <a:pt x="22146" y="4640"/>
                    </a:cubicBezTo>
                    <a:cubicBezTo>
                      <a:pt x="21833" y="4938"/>
                      <a:pt x="21430" y="5095"/>
                      <a:pt x="21014" y="5095"/>
                    </a:cubicBezTo>
                    <a:cubicBezTo>
                      <a:pt x="20848" y="5095"/>
                      <a:pt x="20679" y="5069"/>
                      <a:pt x="20514" y="5018"/>
                    </a:cubicBezTo>
                    <a:cubicBezTo>
                      <a:pt x="19857" y="4779"/>
                      <a:pt x="19420" y="4182"/>
                      <a:pt x="18962" y="3685"/>
                    </a:cubicBezTo>
                    <a:cubicBezTo>
                      <a:pt x="18465" y="3148"/>
                      <a:pt x="17808" y="2591"/>
                      <a:pt x="17052" y="2451"/>
                    </a:cubicBezTo>
                    <a:cubicBezTo>
                      <a:pt x="16905" y="2419"/>
                      <a:pt x="16758" y="2403"/>
                      <a:pt x="16613" y="2403"/>
                    </a:cubicBezTo>
                    <a:cubicBezTo>
                      <a:pt x="16051" y="2403"/>
                      <a:pt x="15517" y="2641"/>
                      <a:pt x="15122" y="3068"/>
                    </a:cubicBezTo>
                    <a:cubicBezTo>
                      <a:pt x="14684" y="3586"/>
                      <a:pt x="14366" y="4182"/>
                      <a:pt x="14187" y="4839"/>
                    </a:cubicBezTo>
                    <a:cubicBezTo>
                      <a:pt x="13968" y="5456"/>
                      <a:pt x="13769" y="6172"/>
                      <a:pt x="13232" y="6590"/>
                    </a:cubicBezTo>
                    <a:cubicBezTo>
                      <a:pt x="12883" y="6832"/>
                      <a:pt x="12479" y="6955"/>
                      <a:pt x="12071" y="6955"/>
                    </a:cubicBezTo>
                    <a:cubicBezTo>
                      <a:pt x="11874" y="6955"/>
                      <a:pt x="11675" y="6927"/>
                      <a:pt x="11481" y="6868"/>
                    </a:cubicBezTo>
                    <a:cubicBezTo>
                      <a:pt x="10765" y="6689"/>
                      <a:pt x="10188" y="6232"/>
                      <a:pt x="9591" y="5814"/>
                    </a:cubicBezTo>
                    <a:cubicBezTo>
                      <a:pt x="9014" y="5376"/>
                      <a:pt x="8318" y="5098"/>
                      <a:pt x="7581" y="5018"/>
                    </a:cubicBezTo>
                    <a:cubicBezTo>
                      <a:pt x="7470" y="5005"/>
                      <a:pt x="7359" y="4998"/>
                      <a:pt x="7247" y="4998"/>
                    </a:cubicBezTo>
                    <a:cubicBezTo>
                      <a:pt x="6699" y="4998"/>
                      <a:pt x="6151" y="5158"/>
                      <a:pt x="5671" y="5456"/>
                    </a:cubicBezTo>
                    <a:cubicBezTo>
                      <a:pt x="5094" y="5854"/>
                      <a:pt x="4677" y="6451"/>
                      <a:pt x="4498" y="7127"/>
                    </a:cubicBezTo>
                    <a:cubicBezTo>
                      <a:pt x="4318" y="7684"/>
                      <a:pt x="4259" y="8361"/>
                      <a:pt x="3841" y="8838"/>
                    </a:cubicBezTo>
                    <a:cubicBezTo>
                      <a:pt x="3571" y="9149"/>
                      <a:pt x="3199" y="9267"/>
                      <a:pt x="2820" y="9267"/>
                    </a:cubicBezTo>
                    <a:cubicBezTo>
                      <a:pt x="2641" y="9267"/>
                      <a:pt x="2461" y="9241"/>
                      <a:pt x="2289" y="9196"/>
                    </a:cubicBezTo>
                    <a:cubicBezTo>
                      <a:pt x="1672" y="8977"/>
                      <a:pt x="1175" y="8520"/>
                      <a:pt x="916" y="7943"/>
                    </a:cubicBezTo>
                    <a:cubicBezTo>
                      <a:pt x="757" y="7624"/>
                      <a:pt x="638" y="7306"/>
                      <a:pt x="578" y="6968"/>
                    </a:cubicBezTo>
                    <a:cubicBezTo>
                      <a:pt x="534" y="6835"/>
                      <a:pt x="423" y="6773"/>
                      <a:pt x="312" y="6773"/>
                    </a:cubicBezTo>
                    <a:cubicBezTo>
                      <a:pt x="172" y="6773"/>
                      <a:pt x="32" y="6870"/>
                      <a:pt x="21" y="7047"/>
                    </a:cubicBezTo>
                    <a:lnTo>
                      <a:pt x="1" y="7047"/>
                    </a:lnTo>
                    <a:cubicBezTo>
                      <a:pt x="1" y="7406"/>
                      <a:pt x="41" y="7784"/>
                      <a:pt x="140" y="8142"/>
                    </a:cubicBezTo>
                    <a:cubicBezTo>
                      <a:pt x="260" y="8480"/>
                      <a:pt x="419" y="8818"/>
                      <a:pt x="638" y="9137"/>
                    </a:cubicBezTo>
                    <a:cubicBezTo>
                      <a:pt x="1075" y="9753"/>
                      <a:pt x="1772" y="10151"/>
                      <a:pt x="2528" y="10251"/>
                    </a:cubicBezTo>
                    <a:cubicBezTo>
                      <a:pt x="2630" y="10265"/>
                      <a:pt x="2732" y="10272"/>
                      <a:pt x="2834" y="10272"/>
                    </a:cubicBezTo>
                    <a:cubicBezTo>
                      <a:pt x="3449" y="10272"/>
                      <a:pt x="4054" y="10021"/>
                      <a:pt x="4498" y="9594"/>
                    </a:cubicBezTo>
                    <a:cubicBezTo>
                      <a:pt x="5015" y="9057"/>
                      <a:pt x="5194" y="8321"/>
                      <a:pt x="5373" y="7624"/>
                    </a:cubicBezTo>
                    <a:cubicBezTo>
                      <a:pt x="5552" y="7008"/>
                      <a:pt x="5771" y="6470"/>
                      <a:pt x="6368" y="6152"/>
                    </a:cubicBezTo>
                    <a:cubicBezTo>
                      <a:pt x="6677" y="6009"/>
                      <a:pt x="7010" y="5939"/>
                      <a:pt x="7344" y="5939"/>
                    </a:cubicBezTo>
                    <a:cubicBezTo>
                      <a:pt x="7613" y="5939"/>
                      <a:pt x="7881" y="5984"/>
                      <a:pt x="8139" y="6073"/>
                    </a:cubicBezTo>
                    <a:cubicBezTo>
                      <a:pt x="8855" y="6331"/>
                      <a:pt x="9452" y="6928"/>
                      <a:pt x="10088" y="7326"/>
                    </a:cubicBezTo>
                    <a:cubicBezTo>
                      <a:pt x="10715" y="7706"/>
                      <a:pt x="11414" y="7904"/>
                      <a:pt x="12151" y="7904"/>
                    </a:cubicBezTo>
                    <a:cubicBezTo>
                      <a:pt x="12186" y="7904"/>
                      <a:pt x="12222" y="7904"/>
                      <a:pt x="12257" y="7903"/>
                    </a:cubicBezTo>
                    <a:cubicBezTo>
                      <a:pt x="12993" y="7863"/>
                      <a:pt x="13709" y="7505"/>
                      <a:pt x="14187" y="6928"/>
                    </a:cubicBezTo>
                    <a:cubicBezTo>
                      <a:pt x="14665" y="6331"/>
                      <a:pt x="14863" y="5575"/>
                      <a:pt x="15102" y="4879"/>
                    </a:cubicBezTo>
                    <a:cubicBezTo>
                      <a:pt x="15301" y="4302"/>
                      <a:pt x="15580" y="3625"/>
                      <a:pt x="16137" y="3327"/>
                    </a:cubicBezTo>
                    <a:cubicBezTo>
                      <a:pt x="16295" y="3245"/>
                      <a:pt x="16455" y="3210"/>
                      <a:pt x="16612" y="3210"/>
                    </a:cubicBezTo>
                    <a:cubicBezTo>
                      <a:pt x="17147" y="3210"/>
                      <a:pt x="17658" y="3615"/>
                      <a:pt x="18027" y="3983"/>
                    </a:cubicBezTo>
                    <a:cubicBezTo>
                      <a:pt x="18564" y="4521"/>
                      <a:pt x="19022" y="5137"/>
                      <a:pt x="19658" y="5555"/>
                    </a:cubicBezTo>
                    <a:cubicBezTo>
                      <a:pt x="20075" y="5831"/>
                      <a:pt x="20540" y="5960"/>
                      <a:pt x="21000" y="5960"/>
                    </a:cubicBezTo>
                    <a:cubicBezTo>
                      <a:pt x="21968" y="5960"/>
                      <a:pt x="22908" y="5386"/>
                      <a:pt x="23299" y="4401"/>
                    </a:cubicBezTo>
                    <a:cubicBezTo>
                      <a:pt x="23578" y="3685"/>
                      <a:pt x="23578" y="2909"/>
                      <a:pt x="23857" y="2193"/>
                    </a:cubicBezTo>
                    <a:cubicBezTo>
                      <a:pt x="23956" y="1894"/>
                      <a:pt x="24135" y="1616"/>
                      <a:pt x="24414" y="1437"/>
                    </a:cubicBezTo>
                    <a:cubicBezTo>
                      <a:pt x="24596" y="1346"/>
                      <a:pt x="24797" y="1300"/>
                      <a:pt x="25003" y="1300"/>
                    </a:cubicBezTo>
                    <a:cubicBezTo>
                      <a:pt x="25158" y="1300"/>
                      <a:pt x="25315" y="1326"/>
                      <a:pt x="25468" y="1377"/>
                    </a:cubicBezTo>
                    <a:cubicBezTo>
                      <a:pt x="26244" y="1596"/>
                      <a:pt x="26861" y="2233"/>
                      <a:pt x="27577" y="2591"/>
                    </a:cubicBezTo>
                    <a:cubicBezTo>
                      <a:pt x="28094" y="2867"/>
                      <a:pt x="28672" y="3010"/>
                      <a:pt x="29239" y="3010"/>
                    </a:cubicBezTo>
                    <a:cubicBezTo>
                      <a:pt x="30265" y="3010"/>
                      <a:pt x="31257" y="2543"/>
                      <a:pt x="31795" y="1556"/>
                    </a:cubicBezTo>
                    <a:cubicBezTo>
                      <a:pt x="31994" y="1218"/>
                      <a:pt x="32094" y="840"/>
                      <a:pt x="32094" y="462"/>
                    </a:cubicBezTo>
                    <a:cubicBezTo>
                      <a:pt x="32105" y="172"/>
                      <a:pt x="31841" y="1"/>
                      <a:pt x="31593"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43" name="Google Shape;243;p3"/>
            <p:cNvGrpSpPr/>
            <p:nvPr/>
          </p:nvGrpSpPr>
          <p:grpSpPr>
            <a:xfrm>
              <a:off x="7446149" y="4456322"/>
              <a:ext cx="342745" cy="641248"/>
              <a:chOff x="6414796" y="3693026"/>
              <a:chExt cx="342745" cy="641248"/>
            </a:xfrm>
          </p:grpSpPr>
          <p:sp>
            <p:nvSpPr>
              <p:cNvPr id="244" name="Google Shape;244;p3"/>
              <p:cNvSpPr/>
              <p:nvPr/>
            </p:nvSpPr>
            <p:spPr>
              <a:xfrm>
                <a:off x="6665298" y="3823872"/>
                <a:ext cx="74844" cy="67937"/>
              </a:xfrm>
              <a:custGeom>
                <a:rect b="b" l="l" r="r" t="t"/>
                <a:pathLst>
                  <a:path extrusionOk="0" h="1554" w="1712">
                    <a:moveTo>
                      <a:pt x="1043" y="0"/>
                    </a:moveTo>
                    <a:cubicBezTo>
                      <a:pt x="996" y="0"/>
                      <a:pt x="946" y="5"/>
                      <a:pt x="896" y="15"/>
                    </a:cubicBezTo>
                    <a:cubicBezTo>
                      <a:pt x="797" y="15"/>
                      <a:pt x="717" y="35"/>
                      <a:pt x="638" y="95"/>
                    </a:cubicBezTo>
                    <a:cubicBezTo>
                      <a:pt x="631" y="98"/>
                      <a:pt x="625" y="102"/>
                      <a:pt x="619" y="105"/>
                    </a:cubicBezTo>
                    <a:lnTo>
                      <a:pt x="619" y="105"/>
                    </a:lnTo>
                    <a:cubicBezTo>
                      <a:pt x="379" y="175"/>
                      <a:pt x="196" y="366"/>
                      <a:pt x="120" y="612"/>
                    </a:cubicBezTo>
                    <a:cubicBezTo>
                      <a:pt x="0" y="1187"/>
                      <a:pt x="451" y="1553"/>
                      <a:pt x="893" y="1553"/>
                    </a:cubicBezTo>
                    <a:cubicBezTo>
                      <a:pt x="1185" y="1553"/>
                      <a:pt x="1474" y="1394"/>
                      <a:pt x="1593" y="1030"/>
                    </a:cubicBezTo>
                    <a:lnTo>
                      <a:pt x="1598" y="1035"/>
                    </a:lnTo>
                    <a:lnTo>
                      <a:pt x="1598" y="1035"/>
                    </a:lnTo>
                    <a:lnTo>
                      <a:pt x="1553" y="1169"/>
                    </a:lnTo>
                    <a:cubicBezTo>
                      <a:pt x="1573" y="1129"/>
                      <a:pt x="1593" y="1090"/>
                      <a:pt x="1613" y="1070"/>
                    </a:cubicBezTo>
                    <a:lnTo>
                      <a:pt x="1692" y="891"/>
                    </a:lnTo>
                    <a:cubicBezTo>
                      <a:pt x="1712" y="811"/>
                      <a:pt x="1712" y="712"/>
                      <a:pt x="1692" y="612"/>
                    </a:cubicBezTo>
                    <a:cubicBezTo>
                      <a:pt x="1692" y="552"/>
                      <a:pt x="1672" y="493"/>
                      <a:pt x="1632" y="433"/>
                    </a:cubicBezTo>
                    <a:cubicBezTo>
                      <a:pt x="1613" y="353"/>
                      <a:pt x="1553" y="274"/>
                      <a:pt x="1493" y="214"/>
                    </a:cubicBezTo>
                    <a:lnTo>
                      <a:pt x="1354" y="95"/>
                    </a:lnTo>
                    <a:lnTo>
                      <a:pt x="1175" y="15"/>
                    </a:lnTo>
                    <a:cubicBezTo>
                      <a:pt x="1135" y="5"/>
                      <a:pt x="1090" y="0"/>
                      <a:pt x="1043"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 name="Google Shape;245;p3"/>
              <p:cNvSpPr/>
              <p:nvPr/>
            </p:nvSpPr>
            <p:spPr>
              <a:xfrm>
                <a:off x="6570518" y="3752088"/>
                <a:ext cx="75631" cy="72877"/>
              </a:xfrm>
              <a:custGeom>
                <a:rect b="b" l="l" r="r" t="t"/>
                <a:pathLst>
                  <a:path extrusionOk="0" h="1667" w="1730">
                    <a:moveTo>
                      <a:pt x="866" y="1"/>
                    </a:moveTo>
                    <a:cubicBezTo>
                      <a:pt x="806" y="1"/>
                      <a:pt x="746" y="7"/>
                      <a:pt x="687" y="20"/>
                    </a:cubicBezTo>
                    <a:lnTo>
                      <a:pt x="687" y="20"/>
                    </a:lnTo>
                    <a:cubicBezTo>
                      <a:pt x="375" y="75"/>
                      <a:pt x="94" y="295"/>
                      <a:pt x="31" y="679"/>
                    </a:cubicBezTo>
                    <a:lnTo>
                      <a:pt x="31" y="679"/>
                    </a:lnTo>
                    <a:cubicBezTo>
                      <a:pt x="3" y="809"/>
                      <a:pt x="0" y="925"/>
                      <a:pt x="19" y="1029"/>
                    </a:cubicBezTo>
                    <a:lnTo>
                      <a:pt x="19" y="1029"/>
                    </a:lnTo>
                    <a:cubicBezTo>
                      <a:pt x="58" y="1456"/>
                      <a:pt x="439" y="1666"/>
                      <a:pt x="828" y="1666"/>
                    </a:cubicBezTo>
                    <a:cubicBezTo>
                      <a:pt x="881" y="1666"/>
                      <a:pt x="935" y="1662"/>
                      <a:pt x="987" y="1654"/>
                    </a:cubicBezTo>
                    <a:lnTo>
                      <a:pt x="987" y="1654"/>
                    </a:lnTo>
                    <a:cubicBezTo>
                      <a:pt x="1272" y="1627"/>
                      <a:pt x="1533" y="1484"/>
                      <a:pt x="1634" y="1221"/>
                    </a:cubicBezTo>
                    <a:lnTo>
                      <a:pt x="1634" y="1221"/>
                    </a:lnTo>
                    <a:cubicBezTo>
                      <a:pt x="1708" y="1067"/>
                      <a:pt x="1729" y="874"/>
                      <a:pt x="1672" y="643"/>
                    </a:cubicBezTo>
                    <a:lnTo>
                      <a:pt x="1652" y="583"/>
                    </a:lnTo>
                    <a:cubicBezTo>
                      <a:pt x="1532" y="195"/>
                      <a:pt x="1199" y="1"/>
                      <a:pt x="866"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 name="Google Shape;246;p3"/>
              <p:cNvSpPr/>
              <p:nvPr/>
            </p:nvSpPr>
            <p:spPr>
              <a:xfrm>
                <a:off x="6671418" y="3693026"/>
                <a:ext cx="53073" cy="51149"/>
              </a:xfrm>
              <a:custGeom>
                <a:rect b="b" l="l" r="r" t="t"/>
                <a:pathLst>
                  <a:path extrusionOk="0" h="1170" w="1214">
                    <a:moveTo>
                      <a:pt x="550" y="1"/>
                    </a:moveTo>
                    <a:cubicBezTo>
                      <a:pt x="409" y="1"/>
                      <a:pt x="262" y="60"/>
                      <a:pt x="159" y="163"/>
                    </a:cubicBezTo>
                    <a:cubicBezTo>
                      <a:pt x="100" y="223"/>
                      <a:pt x="60" y="322"/>
                      <a:pt x="20" y="402"/>
                    </a:cubicBezTo>
                    <a:cubicBezTo>
                      <a:pt x="0" y="501"/>
                      <a:pt x="0" y="601"/>
                      <a:pt x="20" y="700"/>
                    </a:cubicBezTo>
                    <a:lnTo>
                      <a:pt x="40" y="700"/>
                    </a:lnTo>
                    <a:lnTo>
                      <a:pt x="40" y="740"/>
                    </a:lnTo>
                    <a:cubicBezTo>
                      <a:pt x="80" y="939"/>
                      <a:pt x="239" y="1098"/>
                      <a:pt x="438" y="1158"/>
                    </a:cubicBezTo>
                    <a:cubicBezTo>
                      <a:pt x="479" y="1166"/>
                      <a:pt x="520" y="1170"/>
                      <a:pt x="562" y="1170"/>
                    </a:cubicBezTo>
                    <a:cubicBezTo>
                      <a:pt x="724" y="1170"/>
                      <a:pt x="888" y="1110"/>
                      <a:pt x="1015" y="999"/>
                    </a:cubicBezTo>
                    <a:cubicBezTo>
                      <a:pt x="1154" y="859"/>
                      <a:pt x="1214" y="641"/>
                      <a:pt x="1154" y="442"/>
                    </a:cubicBezTo>
                    <a:cubicBezTo>
                      <a:pt x="1094" y="243"/>
                      <a:pt x="935" y="84"/>
                      <a:pt x="756" y="24"/>
                    </a:cubicBezTo>
                    <a:lnTo>
                      <a:pt x="697" y="24"/>
                    </a:lnTo>
                    <a:cubicBezTo>
                      <a:pt x="650" y="8"/>
                      <a:pt x="600" y="1"/>
                      <a:pt x="550"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 name="Google Shape;247;p3"/>
              <p:cNvSpPr/>
              <p:nvPr/>
            </p:nvSpPr>
            <p:spPr>
              <a:xfrm>
                <a:off x="6554867" y="3870606"/>
                <a:ext cx="76549" cy="71391"/>
              </a:xfrm>
              <a:custGeom>
                <a:rect b="b" l="l" r="r" t="t"/>
                <a:pathLst>
                  <a:path extrusionOk="0" h="1633" w="1751">
                    <a:moveTo>
                      <a:pt x="816" y="1"/>
                    </a:moveTo>
                    <a:cubicBezTo>
                      <a:pt x="696" y="1"/>
                      <a:pt x="597" y="21"/>
                      <a:pt x="497" y="80"/>
                    </a:cubicBezTo>
                    <a:cubicBezTo>
                      <a:pt x="299" y="140"/>
                      <a:pt x="139" y="299"/>
                      <a:pt x="60" y="498"/>
                    </a:cubicBezTo>
                    <a:cubicBezTo>
                      <a:pt x="20" y="598"/>
                      <a:pt x="0" y="697"/>
                      <a:pt x="0" y="816"/>
                    </a:cubicBezTo>
                    <a:cubicBezTo>
                      <a:pt x="0" y="876"/>
                      <a:pt x="20" y="956"/>
                      <a:pt x="20" y="1035"/>
                    </a:cubicBezTo>
                    <a:cubicBezTo>
                      <a:pt x="60" y="1155"/>
                      <a:pt x="139" y="1294"/>
                      <a:pt x="239" y="1393"/>
                    </a:cubicBezTo>
                    <a:lnTo>
                      <a:pt x="398" y="1513"/>
                    </a:lnTo>
                    <a:cubicBezTo>
                      <a:pt x="517" y="1592"/>
                      <a:pt x="677" y="1632"/>
                      <a:pt x="816" y="1632"/>
                    </a:cubicBezTo>
                    <a:lnTo>
                      <a:pt x="935" y="1632"/>
                    </a:lnTo>
                    <a:cubicBezTo>
                      <a:pt x="1154" y="1612"/>
                      <a:pt x="1353" y="1533"/>
                      <a:pt x="1512" y="1393"/>
                    </a:cubicBezTo>
                    <a:cubicBezTo>
                      <a:pt x="1592" y="1314"/>
                      <a:pt x="1632" y="1234"/>
                      <a:pt x="1671" y="1135"/>
                    </a:cubicBezTo>
                    <a:cubicBezTo>
                      <a:pt x="1731" y="1035"/>
                      <a:pt x="1751" y="936"/>
                      <a:pt x="1751" y="836"/>
                    </a:cubicBezTo>
                    <a:cubicBezTo>
                      <a:pt x="1751" y="757"/>
                      <a:pt x="1731" y="677"/>
                      <a:pt x="1711" y="618"/>
                    </a:cubicBezTo>
                    <a:cubicBezTo>
                      <a:pt x="1671" y="478"/>
                      <a:pt x="1612" y="359"/>
                      <a:pt x="1512" y="259"/>
                    </a:cubicBezTo>
                    <a:lnTo>
                      <a:pt x="1353" y="140"/>
                    </a:lnTo>
                    <a:cubicBezTo>
                      <a:pt x="1214" y="60"/>
                      <a:pt x="1074" y="21"/>
                      <a:pt x="935" y="21"/>
                    </a:cubicBezTo>
                    <a:lnTo>
                      <a:pt x="935"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 name="Google Shape;248;p3"/>
              <p:cNvSpPr/>
              <p:nvPr/>
            </p:nvSpPr>
            <p:spPr>
              <a:xfrm>
                <a:off x="6674872" y="3950653"/>
                <a:ext cx="82670" cy="84725"/>
              </a:xfrm>
              <a:custGeom>
                <a:rect b="b" l="l" r="r" t="t"/>
                <a:pathLst>
                  <a:path extrusionOk="0" h="1938" w="1891">
                    <a:moveTo>
                      <a:pt x="1613" y="615"/>
                    </a:moveTo>
                    <a:lnTo>
                      <a:pt x="1625" y="628"/>
                    </a:lnTo>
                    <a:lnTo>
                      <a:pt x="1628" y="637"/>
                    </a:lnTo>
                    <a:lnTo>
                      <a:pt x="1628" y="637"/>
                    </a:lnTo>
                    <a:cubicBezTo>
                      <a:pt x="1618" y="635"/>
                      <a:pt x="1614" y="626"/>
                      <a:pt x="1613" y="615"/>
                    </a:cubicBezTo>
                    <a:close/>
                    <a:moveTo>
                      <a:pt x="1598" y="1279"/>
                    </a:moveTo>
                    <a:lnTo>
                      <a:pt x="1592" y="1293"/>
                    </a:lnTo>
                    <a:cubicBezTo>
                      <a:pt x="1592" y="1293"/>
                      <a:pt x="1592" y="1285"/>
                      <a:pt x="1598" y="1279"/>
                    </a:cubicBezTo>
                    <a:close/>
                    <a:moveTo>
                      <a:pt x="541" y="1393"/>
                    </a:moveTo>
                    <a:cubicBezTo>
                      <a:pt x="545" y="1396"/>
                      <a:pt x="548" y="1399"/>
                      <a:pt x="552" y="1402"/>
                    </a:cubicBezTo>
                    <a:lnTo>
                      <a:pt x="552" y="1402"/>
                    </a:lnTo>
                    <a:lnTo>
                      <a:pt x="538" y="1393"/>
                    </a:lnTo>
                    <a:close/>
                    <a:moveTo>
                      <a:pt x="692" y="1492"/>
                    </a:moveTo>
                    <a:cubicBezTo>
                      <a:pt x="703" y="1498"/>
                      <a:pt x="714" y="1503"/>
                      <a:pt x="725" y="1508"/>
                    </a:cubicBezTo>
                    <a:lnTo>
                      <a:pt x="725" y="1508"/>
                    </a:lnTo>
                    <a:lnTo>
                      <a:pt x="677" y="1492"/>
                    </a:lnTo>
                    <a:close/>
                    <a:moveTo>
                      <a:pt x="936" y="0"/>
                    </a:moveTo>
                    <a:cubicBezTo>
                      <a:pt x="777" y="0"/>
                      <a:pt x="637" y="40"/>
                      <a:pt x="518" y="120"/>
                    </a:cubicBezTo>
                    <a:cubicBezTo>
                      <a:pt x="279" y="239"/>
                      <a:pt x="120" y="458"/>
                      <a:pt x="60" y="716"/>
                    </a:cubicBezTo>
                    <a:cubicBezTo>
                      <a:pt x="1" y="975"/>
                      <a:pt x="41" y="1254"/>
                      <a:pt x="180" y="1472"/>
                    </a:cubicBezTo>
                    <a:cubicBezTo>
                      <a:pt x="342" y="1764"/>
                      <a:pt x="650" y="1937"/>
                      <a:pt x="974" y="1937"/>
                    </a:cubicBezTo>
                    <a:cubicBezTo>
                      <a:pt x="1047" y="1937"/>
                      <a:pt x="1121" y="1929"/>
                      <a:pt x="1195" y="1910"/>
                    </a:cubicBezTo>
                    <a:cubicBezTo>
                      <a:pt x="1459" y="1822"/>
                      <a:pt x="1677" y="1624"/>
                      <a:pt x="1778" y="1372"/>
                    </a:cubicBezTo>
                    <a:lnTo>
                      <a:pt x="1778" y="1372"/>
                    </a:lnTo>
                    <a:cubicBezTo>
                      <a:pt x="1770" y="1399"/>
                      <a:pt x="1761" y="1426"/>
                      <a:pt x="1752" y="1453"/>
                    </a:cubicBezTo>
                    <a:cubicBezTo>
                      <a:pt x="1772" y="1413"/>
                      <a:pt x="1791" y="1373"/>
                      <a:pt x="1811" y="1333"/>
                    </a:cubicBezTo>
                    <a:cubicBezTo>
                      <a:pt x="1831" y="1293"/>
                      <a:pt x="1831" y="1254"/>
                      <a:pt x="1851" y="1194"/>
                    </a:cubicBezTo>
                    <a:cubicBezTo>
                      <a:pt x="1871" y="1114"/>
                      <a:pt x="1871" y="1035"/>
                      <a:pt x="1871" y="955"/>
                    </a:cubicBezTo>
                    <a:cubicBezTo>
                      <a:pt x="1891" y="955"/>
                      <a:pt x="1891" y="935"/>
                      <a:pt x="1871" y="935"/>
                    </a:cubicBezTo>
                    <a:cubicBezTo>
                      <a:pt x="1871" y="856"/>
                      <a:pt x="1871" y="796"/>
                      <a:pt x="1851" y="716"/>
                    </a:cubicBezTo>
                    <a:cubicBezTo>
                      <a:pt x="1786" y="472"/>
                      <a:pt x="1614" y="268"/>
                      <a:pt x="1391" y="147"/>
                    </a:cubicBezTo>
                    <a:lnTo>
                      <a:pt x="1391" y="147"/>
                    </a:lnTo>
                    <a:cubicBezTo>
                      <a:pt x="1317" y="100"/>
                      <a:pt x="1238" y="65"/>
                      <a:pt x="1155" y="40"/>
                    </a:cubicBezTo>
                    <a:lnTo>
                      <a:pt x="936"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 name="Google Shape;249;p3"/>
              <p:cNvSpPr/>
              <p:nvPr/>
            </p:nvSpPr>
            <p:spPr>
              <a:xfrm>
                <a:off x="6510494" y="4164956"/>
                <a:ext cx="120092" cy="97534"/>
              </a:xfrm>
              <a:custGeom>
                <a:rect b="b" l="l" r="r" t="t"/>
                <a:pathLst>
                  <a:path extrusionOk="0" h="2231" w="2747">
                    <a:moveTo>
                      <a:pt x="1534" y="1"/>
                    </a:moveTo>
                    <a:cubicBezTo>
                      <a:pt x="1367" y="1"/>
                      <a:pt x="1198" y="41"/>
                      <a:pt x="1055" y="132"/>
                    </a:cubicBezTo>
                    <a:lnTo>
                      <a:pt x="1075" y="132"/>
                    </a:lnTo>
                    <a:cubicBezTo>
                      <a:pt x="776" y="291"/>
                      <a:pt x="518" y="490"/>
                      <a:pt x="279" y="729"/>
                    </a:cubicBezTo>
                    <a:cubicBezTo>
                      <a:pt x="160" y="868"/>
                      <a:pt x="60" y="1047"/>
                      <a:pt x="40" y="1226"/>
                    </a:cubicBezTo>
                    <a:cubicBezTo>
                      <a:pt x="0" y="1425"/>
                      <a:pt x="40" y="1624"/>
                      <a:pt x="140" y="1803"/>
                    </a:cubicBezTo>
                    <a:cubicBezTo>
                      <a:pt x="315" y="2074"/>
                      <a:pt x="606" y="2230"/>
                      <a:pt x="909" y="2230"/>
                    </a:cubicBezTo>
                    <a:cubicBezTo>
                      <a:pt x="984" y="2230"/>
                      <a:pt x="1059" y="2221"/>
                      <a:pt x="1134" y="2201"/>
                    </a:cubicBezTo>
                    <a:cubicBezTo>
                      <a:pt x="1453" y="2102"/>
                      <a:pt x="1751" y="1962"/>
                      <a:pt x="2030" y="1783"/>
                    </a:cubicBezTo>
                    <a:cubicBezTo>
                      <a:pt x="2746" y="1346"/>
                      <a:pt x="2607" y="271"/>
                      <a:pt x="1791" y="32"/>
                    </a:cubicBezTo>
                    <a:cubicBezTo>
                      <a:pt x="1709" y="12"/>
                      <a:pt x="1621" y="1"/>
                      <a:pt x="1534"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 name="Google Shape;250;p3"/>
              <p:cNvSpPr/>
              <p:nvPr/>
            </p:nvSpPr>
            <p:spPr>
              <a:xfrm>
                <a:off x="6458295" y="4129108"/>
                <a:ext cx="76593" cy="71566"/>
              </a:xfrm>
              <a:custGeom>
                <a:rect b="b" l="l" r="r" t="t"/>
                <a:pathLst>
                  <a:path extrusionOk="0" h="1637" w="1752">
                    <a:moveTo>
                      <a:pt x="961" y="1"/>
                    </a:moveTo>
                    <a:cubicBezTo>
                      <a:pt x="832" y="1"/>
                      <a:pt x="701" y="32"/>
                      <a:pt x="578" y="96"/>
                    </a:cubicBezTo>
                    <a:lnTo>
                      <a:pt x="578" y="116"/>
                    </a:lnTo>
                    <a:lnTo>
                      <a:pt x="418" y="196"/>
                    </a:lnTo>
                    <a:cubicBezTo>
                      <a:pt x="299" y="275"/>
                      <a:pt x="180" y="375"/>
                      <a:pt x="100" y="494"/>
                    </a:cubicBezTo>
                    <a:lnTo>
                      <a:pt x="100" y="514"/>
                    </a:lnTo>
                    <a:lnTo>
                      <a:pt x="40" y="693"/>
                    </a:lnTo>
                    <a:cubicBezTo>
                      <a:pt x="21" y="753"/>
                      <a:pt x="1" y="833"/>
                      <a:pt x="1" y="912"/>
                    </a:cubicBezTo>
                    <a:cubicBezTo>
                      <a:pt x="1" y="1151"/>
                      <a:pt x="140" y="1390"/>
                      <a:pt x="359" y="1509"/>
                    </a:cubicBezTo>
                    <a:cubicBezTo>
                      <a:pt x="399" y="1529"/>
                      <a:pt x="418" y="1549"/>
                      <a:pt x="458" y="1569"/>
                    </a:cubicBezTo>
                    <a:cubicBezTo>
                      <a:pt x="518" y="1589"/>
                      <a:pt x="597" y="1608"/>
                      <a:pt x="677" y="1628"/>
                    </a:cubicBezTo>
                    <a:cubicBezTo>
                      <a:pt x="706" y="1634"/>
                      <a:pt x="735" y="1637"/>
                      <a:pt x="764" y="1637"/>
                    </a:cubicBezTo>
                    <a:cubicBezTo>
                      <a:pt x="835" y="1637"/>
                      <a:pt x="905" y="1623"/>
                      <a:pt x="976" y="1608"/>
                    </a:cubicBezTo>
                    <a:lnTo>
                      <a:pt x="1155" y="1529"/>
                    </a:lnTo>
                    <a:lnTo>
                      <a:pt x="1194" y="1509"/>
                    </a:lnTo>
                    <a:lnTo>
                      <a:pt x="1354" y="1429"/>
                    </a:lnTo>
                    <a:cubicBezTo>
                      <a:pt x="1453" y="1390"/>
                      <a:pt x="1513" y="1310"/>
                      <a:pt x="1572" y="1230"/>
                    </a:cubicBezTo>
                    <a:cubicBezTo>
                      <a:pt x="1632" y="1151"/>
                      <a:pt x="1692" y="1071"/>
                      <a:pt x="1712" y="972"/>
                    </a:cubicBezTo>
                    <a:cubicBezTo>
                      <a:pt x="1751" y="773"/>
                      <a:pt x="1732" y="554"/>
                      <a:pt x="1632" y="375"/>
                    </a:cubicBezTo>
                    <a:cubicBezTo>
                      <a:pt x="1485" y="133"/>
                      <a:pt x="1228" y="1"/>
                      <a:pt x="96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 name="Google Shape;251;p3"/>
              <p:cNvSpPr/>
              <p:nvPr/>
            </p:nvSpPr>
            <p:spPr>
              <a:xfrm>
                <a:off x="6414796" y="4273332"/>
                <a:ext cx="78342" cy="60942"/>
              </a:xfrm>
              <a:custGeom>
                <a:rect b="b" l="l" r="r" t="t"/>
                <a:pathLst>
                  <a:path extrusionOk="0" h="1394" w="1792">
                    <a:moveTo>
                      <a:pt x="896" y="1"/>
                    </a:moveTo>
                    <a:cubicBezTo>
                      <a:pt x="1" y="1"/>
                      <a:pt x="1" y="1393"/>
                      <a:pt x="896" y="1393"/>
                    </a:cubicBezTo>
                    <a:cubicBezTo>
                      <a:pt x="1791" y="1393"/>
                      <a:pt x="1791" y="1"/>
                      <a:pt x="896"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252" name="Google Shape;252;p3"/>
          <p:cNvGrpSpPr/>
          <p:nvPr/>
        </p:nvGrpSpPr>
        <p:grpSpPr>
          <a:xfrm>
            <a:off x="4" y="3"/>
            <a:ext cx="2642615" cy="5143517"/>
            <a:chOff x="4" y="3"/>
            <a:chExt cx="2642615" cy="5143517"/>
          </a:xfrm>
        </p:grpSpPr>
        <p:sp>
          <p:nvSpPr>
            <p:cNvPr id="253" name="Google Shape;253;p3"/>
            <p:cNvSpPr/>
            <p:nvPr/>
          </p:nvSpPr>
          <p:spPr>
            <a:xfrm>
              <a:off x="5" y="2402520"/>
              <a:ext cx="488816" cy="1570850"/>
            </a:xfrm>
            <a:custGeom>
              <a:rect b="b" l="l" r="r" t="t"/>
              <a:pathLst>
                <a:path extrusionOk="0" h="25322" w="7880">
                  <a:moveTo>
                    <a:pt x="882" y="0"/>
                  </a:moveTo>
                  <a:cubicBezTo>
                    <a:pt x="590" y="0"/>
                    <a:pt x="299" y="31"/>
                    <a:pt x="1" y="94"/>
                  </a:cubicBezTo>
                  <a:lnTo>
                    <a:pt x="1" y="2620"/>
                  </a:lnTo>
                  <a:cubicBezTo>
                    <a:pt x="300" y="2526"/>
                    <a:pt x="611" y="2469"/>
                    <a:pt x="926" y="2469"/>
                  </a:cubicBezTo>
                  <a:cubicBezTo>
                    <a:pt x="1008" y="2469"/>
                    <a:pt x="1092" y="2473"/>
                    <a:pt x="1175" y="2481"/>
                  </a:cubicBezTo>
                  <a:cubicBezTo>
                    <a:pt x="2070" y="2581"/>
                    <a:pt x="2746" y="3158"/>
                    <a:pt x="3184" y="4232"/>
                  </a:cubicBezTo>
                  <a:cubicBezTo>
                    <a:pt x="3900" y="5963"/>
                    <a:pt x="5373" y="10857"/>
                    <a:pt x="3522" y="18716"/>
                  </a:cubicBezTo>
                  <a:cubicBezTo>
                    <a:pt x="3264" y="19850"/>
                    <a:pt x="2906" y="21124"/>
                    <a:pt x="2269" y="21979"/>
                  </a:cubicBezTo>
                  <a:cubicBezTo>
                    <a:pt x="1948" y="22419"/>
                    <a:pt x="1411" y="22859"/>
                    <a:pt x="878" y="22859"/>
                  </a:cubicBezTo>
                  <a:cubicBezTo>
                    <a:pt x="784" y="22859"/>
                    <a:pt x="690" y="22845"/>
                    <a:pt x="598" y="22815"/>
                  </a:cubicBezTo>
                  <a:cubicBezTo>
                    <a:pt x="379" y="22735"/>
                    <a:pt x="180" y="22616"/>
                    <a:pt x="1" y="22457"/>
                  </a:cubicBezTo>
                  <a:lnTo>
                    <a:pt x="1" y="25222"/>
                  </a:lnTo>
                  <a:cubicBezTo>
                    <a:pt x="279" y="25282"/>
                    <a:pt x="578" y="25322"/>
                    <a:pt x="876" y="25322"/>
                  </a:cubicBezTo>
                  <a:cubicBezTo>
                    <a:pt x="2110" y="25322"/>
                    <a:pt x="3363" y="24665"/>
                    <a:pt x="4259" y="23452"/>
                  </a:cubicBezTo>
                  <a:cubicBezTo>
                    <a:pt x="5154" y="22258"/>
                    <a:pt x="5611" y="20666"/>
                    <a:pt x="5930" y="19293"/>
                  </a:cubicBezTo>
                  <a:cubicBezTo>
                    <a:pt x="6606" y="16428"/>
                    <a:pt x="7880" y="9166"/>
                    <a:pt x="5472" y="3277"/>
                  </a:cubicBezTo>
                  <a:cubicBezTo>
                    <a:pt x="4676" y="1367"/>
                    <a:pt x="3224" y="193"/>
                    <a:pt x="1413" y="34"/>
                  </a:cubicBezTo>
                  <a:cubicBezTo>
                    <a:pt x="1234" y="12"/>
                    <a:pt x="1058" y="0"/>
                    <a:pt x="88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 name="Google Shape;254;p3"/>
            <p:cNvSpPr/>
            <p:nvPr/>
          </p:nvSpPr>
          <p:spPr>
            <a:xfrm>
              <a:off x="398745" y="673191"/>
              <a:ext cx="2101173" cy="1318860"/>
            </a:xfrm>
            <a:custGeom>
              <a:rect b="b" l="l" r="r" t="t"/>
              <a:pathLst>
                <a:path extrusionOk="0" h="22442" w="35754">
                  <a:moveTo>
                    <a:pt x="25651" y="1"/>
                  </a:moveTo>
                  <a:cubicBezTo>
                    <a:pt x="24546" y="1"/>
                    <a:pt x="23376" y="537"/>
                    <a:pt x="22961" y="1557"/>
                  </a:cubicBezTo>
                  <a:cubicBezTo>
                    <a:pt x="22324" y="3069"/>
                    <a:pt x="23518" y="5039"/>
                    <a:pt x="22543" y="6352"/>
                  </a:cubicBezTo>
                  <a:cubicBezTo>
                    <a:pt x="22135" y="6896"/>
                    <a:pt x="21447" y="7134"/>
                    <a:pt x="20754" y="7134"/>
                  </a:cubicBezTo>
                  <a:cubicBezTo>
                    <a:pt x="20434" y="7134"/>
                    <a:pt x="20112" y="7083"/>
                    <a:pt x="19817" y="6989"/>
                  </a:cubicBezTo>
                  <a:cubicBezTo>
                    <a:pt x="18902" y="6670"/>
                    <a:pt x="18126" y="6014"/>
                    <a:pt x="17330" y="5397"/>
                  </a:cubicBezTo>
                  <a:cubicBezTo>
                    <a:pt x="16474" y="4740"/>
                    <a:pt x="15579" y="4104"/>
                    <a:pt x="14525" y="3805"/>
                  </a:cubicBezTo>
                  <a:cubicBezTo>
                    <a:pt x="14127" y="3691"/>
                    <a:pt x="13705" y="3626"/>
                    <a:pt x="13287" y="3626"/>
                  </a:cubicBezTo>
                  <a:cubicBezTo>
                    <a:pt x="12619" y="3626"/>
                    <a:pt x="11960" y="3792"/>
                    <a:pt x="11421" y="4183"/>
                  </a:cubicBezTo>
                  <a:cubicBezTo>
                    <a:pt x="10446" y="4860"/>
                    <a:pt x="9988" y="6074"/>
                    <a:pt x="9929" y="7267"/>
                  </a:cubicBezTo>
                  <a:cubicBezTo>
                    <a:pt x="9849" y="8441"/>
                    <a:pt x="10108" y="9615"/>
                    <a:pt x="10267" y="10789"/>
                  </a:cubicBezTo>
                  <a:cubicBezTo>
                    <a:pt x="10327" y="11366"/>
                    <a:pt x="10346" y="12022"/>
                    <a:pt x="9909" y="12420"/>
                  </a:cubicBezTo>
                  <a:cubicBezTo>
                    <a:pt x="9711" y="12596"/>
                    <a:pt x="9486" y="12669"/>
                    <a:pt x="9248" y="12669"/>
                  </a:cubicBezTo>
                  <a:cubicBezTo>
                    <a:pt x="8625" y="12669"/>
                    <a:pt x="7915" y="12170"/>
                    <a:pt x="7382" y="11724"/>
                  </a:cubicBezTo>
                  <a:cubicBezTo>
                    <a:pt x="6425" y="10933"/>
                    <a:pt x="5248" y="10278"/>
                    <a:pt x="4022" y="10278"/>
                  </a:cubicBezTo>
                  <a:cubicBezTo>
                    <a:pt x="3922" y="10278"/>
                    <a:pt x="3822" y="10282"/>
                    <a:pt x="3721" y="10291"/>
                  </a:cubicBezTo>
                  <a:cubicBezTo>
                    <a:pt x="1572" y="10471"/>
                    <a:pt x="100" y="12759"/>
                    <a:pt x="60" y="14907"/>
                  </a:cubicBezTo>
                  <a:cubicBezTo>
                    <a:pt x="0" y="16977"/>
                    <a:pt x="935" y="18907"/>
                    <a:pt x="1751" y="20737"/>
                  </a:cubicBezTo>
                  <a:cubicBezTo>
                    <a:pt x="2259" y="21908"/>
                    <a:pt x="2928" y="22441"/>
                    <a:pt x="3854" y="22441"/>
                  </a:cubicBezTo>
                  <a:cubicBezTo>
                    <a:pt x="4344" y="22441"/>
                    <a:pt x="4905" y="22292"/>
                    <a:pt x="5551" y="22010"/>
                  </a:cubicBezTo>
                  <a:cubicBezTo>
                    <a:pt x="7800" y="21035"/>
                    <a:pt x="34759" y="7387"/>
                    <a:pt x="35157" y="6770"/>
                  </a:cubicBezTo>
                  <a:cubicBezTo>
                    <a:pt x="35575" y="6153"/>
                    <a:pt x="35754" y="5317"/>
                    <a:pt x="35416" y="4661"/>
                  </a:cubicBezTo>
                  <a:cubicBezTo>
                    <a:pt x="35097" y="4044"/>
                    <a:pt x="34441" y="3706"/>
                    <a:pt x="33824" y="3388"/>
                  </a:cubicBezTo>
                  <a:lnTo>
                    <a:pt x="29089" y="1080"/>
                  </a:lnTo>
                  <a:cubicBezTo>
                    <a:pt x="28054" y="582"/>
                    <a:pt x="26980" y="65"/>
                    <a:pt x="25826" y="5"/>
                  </a:cubicBezTo>
                  <a:cubicBezTo>
                    <a:pt x="25768" y="2"/>
                    <a:pt x="25710" y="1"/>
                    <a:pt x="25651"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55" name="Google Shape;255;p3"/>
            <p:cNvGrpSpPr/>
            <p:nvPr/>
          </p:nvGrpSpPr>
          <p:grpSpPr>
            <a:xfrm>
              <a:off x="1032612" y="3"/>
              <a:ext cx="1126081" cy="518640"/>
              <a:chOff x="3645337" y="-10"/>
              <a:chExt cx="837671" cy="385807"/>
            </a:xfrm>
          </p:grpSpPr>
          <p:sp>
            <p:nvSpPr>
              <p:cNvPr id="256" name="Google Shape;256;p3"/>
              <p:cNvSpPr/>
              <p:nvPr/>
            </p:nvSpPr>
            <p:spPr>
              <a:xfrm>
                <a:off x="3645337" y="-10"/>
                <a:ext cx="837671" cy="385807"/>
              </a:xfrm>
              <a:custGeom>
                <a:rect b="b" l="l" r="r" t="t"/>
                <a:pathLst>
                  <a:path extrusionOk="0" h="8825" w="19161">
                    <a:moveTo>
                      <a:pt x="18126" y="0"/>
                    </a:moveTo>
                    <a:cubicBezTo>
                      <a:pt x="18106" y="119"/>
                      <a:pt x="18086" y="259"/>
                      <a:pt x="18086" y="398"/>
                    </a:cubicBezTo>
                    <a:cubicBezTo>
                      <a:pt x="17927" y="1691"/>
                      <a:pt x="17608" y="2945"/>
                      <a:pt x="16773" y="3979"/>
                    </a:cubicBezTo>
                    <a:cubicBezTo>
                      <a:pt x="16036" y="4855"/>
                      <a:pt x="15121" y="5571"/>
                      <a:pt x="14107" y="6088"/>
                    </a:cubicBezTo>
                    <a:cubicBezTo>
                      <a:pt x="13032" y="6625"/>
                      <a:pt x="11898" y="7063"/>
                      <a:pt x="10724" y="7342"/>
                    </a:cubicBezTo>
                    <a:cubicBezTo>
                      <a:pt x="9711" y="7605"/>
                      <a:pt x="8660" y="7801"/>
                      <a:pt x="7610" y="7801"/>
                    </a:cubicBezTo>
                    <a:cubicBezTo>
                      <a:pt x="7155" y="7801"/>
                      <a:pt x="6699" y="7764"/>
                      <a:pt x="6248" y="7680"/>
                    </a:cubicBezTo>
                    <a:cubicBezTo>
                      <a:pt x="5611" y="7580"/>
                      <a:pt x="5014" y="7342"/>
                      <a:pt x="4497" y="6964"/>
                    </a:cubicBezTo>
                    <a:cubicBezTo>
                      <a:pt x="4019" y="6546"/>
                      <a:pt x="3621" y="6009"/>
                      <a:pt x="3363" y="5432"/>
                    </a:cubicBezTo>
                    <a:cubicBezTo>
                      <a:pt x="2706" y="4119"/>
                      <a:pt x="2109" y="2785"/>
                      <a:pt x="1592" y="1413"/>
                    </a:cubicBezTo>
                    <a:cubicBezTo>
                      <a:pt x="1413" y="955"/>
                      <a:pt x="1234" y="497"/>
                      <a:pt x="1075" y="20"/>
                    </a:cubicBezTo>
                    <a:lnTo>
                      <a:pt x="0" y="20"/>
                    </a:lnTo>
                    <a:cubicBezTo>
                      <a:pt x="119" y="378"/>
                      <a:pt x="239" y="716"/>
                      <a:pt x="378" y="1074"/>
                    </a:cubicBezTo>
                    <a:cubicBezTo>
                      <a:pt x="915" y="2547"/>
                      <a:pt x="1532" y="3979"/>
                      <a:pt x="2209" y="5412"/>
                    </a:cubicBezTo>
                    <a:cubicBezTo>
                      <a:pt x="2507" y="6068"/>
                      <a:pt x="2885" y="6685"/>
                      <a:pt x="3323" y="7242"/>
                    </a:cubicBezTo>
                    <a:cubicBezTo>
                      <a:pt x="3820" y="7799"/>
                      <a:pt x="4457" y="8217"/>
                      <a:pt x="5153" y="8456"/>
                    </a:cubicBezTo>
                    <a:cubicBezTo>
                      <a:pt x="5908" y="8721"/>
                      <a:pt x="6704" y="8824"/>
                      <a:pt x="7505" y="8824"/>
                    </a:cubicBezTo>
                    <a:cubicBezTo>
                      <a:pt x="8267" y="8824"/>
                      <a:pt x="9032" y="8731"/>
                      <a:pt x="9769" y="8595"/>
                    </a:cubicBezTo>
                    <a:cubicBezTo>
                      <a:pt x="11162" y="8356"/>
                      <a:pt x="12515" y="7939"/>
                      <a:pt x="13808" y="7362"/>
                    </a:cubicBezTo>
                    <a:cubicBezTo>
                      <a:pt x="16156" y="6327"/>
                      <a:pt x="18265" y="4556"/>
                      <a:pt x="18862" y="1970"/>
                    </a:cubicBezTo>
                    <a:cubicBezTo>
                      <a:pt x="19001" y="1313"/>
                      <a:pt x="19101" y="657"/>
                      <a:pt x="19160"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 name="Google Shape;257;p3"/>
              <p:cNvSpPr/>
              <p:nvPr/>
            </p:nvSpPr>
            <p:spPr>
              <a:xfrm>
                <a:off x="3958441" y="-10"/>
                <a:ext cx="291421" cy="132595"/>
              </a:xfrm>
              <a:custGeom>
                <a:rect b="b" l="l" r="r" t="t"/>
                <a:pathLst>
                  <a:path extrusionOk="0" h="3033" w="6666">
                    <a:moveTo>
                      <a:pt x="1" y="0"/>
                    </a:moveTo>
                    <a:cubicBezTo>
                      <a:pt x="200" y="657"/>
                      <a:pt x="478" y="1273"/>
                      <a:pt x="817" y="1850"/>
                    </a:cubicBezTo>
                    <a:cubicBezTo>
                      <a:pt x="1207" y="2519"/>
                      <a:pt x="1840" y="3032"/>
                      <a:pt x="2635" y="3032"/>
                    </a:cubicBezTo>
                    <a:cubicBezTo>
                      <a:pt x="2691" y="3032"/>
                      <a:pt x="2748" y="3029"/>
                      <a:pt x="2806" y="3024"/>
                    </a:cubicBezTo>
                    <a:cubicBezTo>
                      <a:pt x="3264" y="2945"/>
                      <a:pt x="3721" y="2805"/>
                      <a:pt x="4139" y="2606"/>
                    </a:cubicBezTo>
                    <a:cubicBezTo>
                      <a:pt x="4517" y="2467"/>
                      <a:pt x="4895" y="2288"/>
                      <a:pt x="5253" y="2069"/>
                    </a:cubicBezTo>
                    <a:cubicBezTo>
                      <a:pt x="6009" y="1651"/>
                      <a:pt x="6527" y="895"/>
                      <a:pt x="6666" y="40"/>
                    </a:cubicBezTo>
                    <a:cubicBezTo>
                      <a:pt x="6666" y="20"/>
                      <a:pt x="6666" y="20"/>
                      <a:pt x="6666" y="0"/>
                    </a:cubicBezTo>
                    <a:lnTo>
                      <a:pt x="5631" y="0"/>
                    </a:lnTo>
                    <a:cubicBezTo>
                      <a:pt x="5572" y="318"/>
                      <a:pt x="5413" y="617"/>
                      <a:pt x="5174" y="856"/>
                    </a:cubicBezTo>
                    <a:cubicBezTo>
                      <a:pt x="4676" y="1353"/>
                      <a:pt x="3980" y="1592"/>
                      <a:pt x="3343" y="1830"/>
                    </a:cubicBezTo>
                    <a:cubicBezTo>
                      <a:pt x="3106" y="1914"/>
                      <a:pt x="2848" y="2008"/>
                      <a:pt x="2599" y="2008"/>
                    </a:cubicBezTo>
                    <a:cubicBezTo>
                      <a:pt x="2494" y="2008"/>
                      <a:pt x="2389" y="1991"/>
                      <a:pt x="2289" y="1950"/>
                    </a:cubicBezTo>
                    <a:cubicBezTo>
                      <a:pt x="2030" y="1811"/>
                      <a:pt x="1831" y="1612"/>
                      <a:pt x="1692" y="1373"/>
                    </a:cubicBezTo>
                    <a:cubicBezTo>
                      <a:pt x="1433" y="935"/>
                      <a:pt x="1234" y="478"/>
                      <a:pt x="1075"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 name="Google Shape;258;p3"/>
              <p:cNvSpPr/>
              <p:nvPr/>
            </p:nvSpPr>
            <p:spPr>
              <a:xfrm>
                <a:off x="3785364" y="-10"/>
                <a:ext cx="583672" cy="286087"/>
              </a:xfrm>
              <a:custGeom>
                <a:rect b="b" l="l" r="r" t="t"/>
                <a:pathLst>
                  <a:path extrusionOk="0" h="6544" w="13351">
                    <a:moveTo>
                      <a:pt x="0" y="0"/>
                    </a:moveTo>
                    <a:cubicBezTo>
                      <a:pt x="299" y="816"/>
                      <a:pt x="597" y="1612"/>
                      <a:pt x="955" y="2388"/>
                    </a:cubicBezTo>
                    <a:cubicBezTo>
                      <a:pt x="1214" y="2984"/>
                      <a:pt x="1513" y="3561"/>
                      <a:pt x="1811" y="4158"/>
                    </a:cubicBezTo>
                    <a:cubicBezTo>
                      <a:pt x="2050" y="4696"/>
                      <a:pt x="2388" y="5193"/>
                      <a:pt x="2806" y="5611"/>
                    </a:cubicBezTo>
                    <a:cubicBezTo>
                      <a:pt x="3524" y="6292"/>
                      <a:pt x="4385" y="6543"/>
                      <a:pt x="5290" y="6543"/>
                    </a:cubicBezTo>
                    <a:cubicBezTo>
                      <a:pt x="6818" y="6543"/>
                      <a:pt x="8470" y="5827"/>
                      <a:pt x="9769" y="5253"/>
                    </a:cubicBezTo>
                    <a:cubicBezTo>
                      <a:pt x="10705" y="4835"/>
                      <a:pt x="11660" y="4278"/>
                      <a:pt x="12316" y="3462"/>
                    </a:cubicBezTo>
                    <a:cubicBezTo>
                      <a:pt x="12694" y="3004"/>
                      <a:pt x="12953" y="2447"/>
                      <a:pt x="13112" y="1870"/>
                    </a:cubicBezTo>
                    <a:cubicBezTo>
                      <a:pt x="13251" y="1253"/>
                      <a:pt x="13331" y="637"/>
                      <a:pt x="13351" y="0"/>
                    </a:cubicBezTo>
                    <a:lnTo>
                      <a:pt x="12336" y="0"/>
                    </a:lnTo>
                    <a:cubicBezTo>
                      <a:pt x="12336" y="119"/>
                      <a:pt x="12316" y="239"/>
                      <a:pt x="12316" y="358"/>
                    </a:cubicBezTo>
                    <a:cubicBezTo>
                      <a:pt x="12296" y="955"/>
                      <a:pt x="12177" y="1532"/>
                      <a:pt x="11978" y="2089"/>
                    </a:cubicBezTo>
                    <a:cubicBezTo>
                      <a:pt x="11620" y="2965"/>
                      <a:pt x="10844" y="3542"/>
                      <a:pt x="10048" y="3999"/>
                    </a:cubicBezTo>
                    <a:cubicBezTo>
                      <a:pt x="9113" y="4477"/>
                      <a:pt x="8138" y="4875"/>
                      <a:pt x="7123" y="5193"/>
                    </a:cubicBezTo>
                    <a:cubicBezTo>
                      <a:pt x="6565" y="5372"/>
                      <a:pt x="5944" y="5519"/>
                      <a:pt x="5335" y="5519"/>
                    </a:cubicBezTo>
                    <a:cubicBezTo>
                      <a:pt x="4858" y="5519"/>
                      <a:pt x="4388" y="5429"/>
                      <a:pt x="3960" y="5193"/>
                    </a:cubicBezTo>
                    <a:cubicBezTo>
                      <a:pt x="3502" y="4914"/>
                      <a:pt x="3144" y="4497"/>
                      <a:pt x="2905" y="4019"/>
                    </a:cubicBezTo>
                    <a:cubicBezTo>
                      <a:pt x="2607" y="3502"/>
                      <a:pt x="2348" y="2945"/>
                      <a:pt x="2109" y="2407"/>
                    </a:cubicBezTo>
                    <a:cubicBezTo>
                      <a:pt x="1731" y="1632"/>
                      <a:pt x="1393" y="816"/>
                      <a:pt x="1075"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59" name="Google Shape;259;p3"/>
            <p:cNvSpPr/>
            <p:nvPr/>
          </p:nvSpPr>
          <p:spPr>
            <a:xfrm>
              <a:off x="4" y="126531"/>
              <a:ext cx="956500" cy="1059167"/>
            </a:xfrm>
            <a:custGeom>
              <a:rect b="b" l="l" r="r" t="t"/>
              <a:pathLst>
                <a:path extrusionOk="0" h="18023" w="16276">
                  <a:moveTo>
                    <a:pt x="9110" y="0"/>
                  </a:moveTo>
                  <a:cubicBezTo>
                    <a:pt x="8663" y="0"/>
                    <a:pt x="8212" y="172"/>
                    <a:pt x="7800" y="394"/>
                  </a:cubicBezTo>
                  <a:cubicBezTo>
                    <a:pt x="6925" y="871"/>
                    <a:pt x="6646" y="1468"/>
                    <a:pt x="6169" y="2284"/>
                  </a:cubicBezTo>
                  <a:cubicBezTo>
                    <a:pt x="5970" y="2602"/>
                    <a:pt x="4660" y="4765"/>
                    <a:pt x="4914" y="5048"/>
                  </a:cubicBezTo>
                  <a:lnTo>
                    <a:pt x="4914" y="5048"/>
                  </a:lnTo>
                  <a:cubicBezTo>
                    <a:pt x="4099" y="4153"/>
                    <a:pt x="3243" y="2821"/>
                    <a:pt x="2269" y="2085"/>
                  </a:cubicBezTo>
                  <a:cubicBezTo>
                    <a:pt x="1592" y="1647"/>
                    <a:pt x="816" y="1369"/>
                    <a:pt x="1" y="1249"/>
                  </a:cubicBezTo>
                  <a:lnTo>
                    <a:pt x="1" y="5925"/>
                  </a:lnTo>
                  <a:lnTo>
                    <a:pt x="399" y="6303"/>
                  </a:lnTo>
                  <a:cubicBezTo>
                    <a:pt x="259" y="6263"/>
                    <a:pt x="140" y="6243"/>
                    <a:pt x="1" y="6223"/>
                  </a:cubicBezTo>
                  <a:lnTo>
                    <a:pt x="1" y="13724"/>
                  </a:lnTo>
                  <a:lnTo>
                    <a:pt x="319" y="13505"/>
                  </a:lnTo>
                  <a:cubicBezTo>
                    <a:pt x="419" y="14858"/>
                    <a:pt x="876" y="16151"/>
                    <a:pt x="1632" y="17266"/>
                  </a:cubicBezTo>
                  <a:cubicBezTo>
                    <a:pt x="1791" y="17544"/>
                    <a:pt x="2030" y="17783"/>
                    <a:pt x="2329" y="17942"/>
                  </a:cubicBezTo>
                  <a:cubicBezTo>
                    <a:pt x="2462" y="17997"/>
                    <a:pt x="2602" y="18023"/>
                    <a:pt x="2743" y="18023"/>
                  </a:cubicBezTo>
                  <a:cubicBezTo>
                    <a:pt x="3217" y="18023"/>
                    <a:pt x="3704" y="17739"/>
                    <a:pt x="3980" y="17325"/>
                  </a:cubicBezTo>
                  <a:cubicBezTo>
                    <a:pt x="4338" y="16808"/>
                    <a:pt x="4457" y="16151"/>
                    <a:pt x="4537" y="15535"/>
                  </a:cubicBezTo>
                  <a:cubicBezTo>
                    <a:pt x="4676" y="14659"/>
                    <a:pt x="4796" y="13804"/>
                    <a:pt x="4915" y="12928"/>
                  </a:cubicBezTo>
                  <a:cubicBezTo>
                    <a:pt x="6308" y="13983"/>
                    <a:pt x="7959" y="14639"/>
                    <a:pt x="9690" y="14858"/>
                  </a:cubicBezTo>
                  <a:cubicBezTo>
                    <a:pt x="9962" y="14892"/>
                    <a:pt x="10242" y="14912"/>
                    <a:pt x="10521" y="14912"/>
                  </a:cubicBezTo>
                  <a:cubicBezTo>
                    <a:pt x="11384" y="14912"/>
                    <a:pt x="12242" y="14723"/>
                    <a:pt x="12874" y="14182"/>
                  </a:cubicBezTo>
                  <a:cubicBezTo>
                    <a:pt x="13232" y="13883"/>
                    <a:pt x="13470" y="13465"/>
                    <a:pt x="13490" y="13008"/>
                  </a:cubicBezTo>
                  <a:cubicBezTo>
                    <a:pt x="13490" y="12292"/>
                    <a:pt x="12854" y="11774"/>
                    <a:pt x="12257" y="11356"/>
                  </a:cubicBezTo>
                  <a:cubicBezTo>
                    <a:pt x="11083" y="10581"/>
                    <a:pt x="9869" y="9884"/>
                    <a:pt x="8596" y="9287"/>
                  </a:cubicBezTo>
                  <a:cubicBezTo>
                    <a:pt x="10904" y="9248"/>
                    <a:pt x="13172" y="8591"/>
                    <a:pt x="15162" y="7397"/>
                  </a:cubicBezTo>
                  <a:cubicBezTo>
                    <a:pt x="15639" y="7099"/>
                    <a:pt x="16137" y="6721"/>
                    <a:pt x="16196" y="6164"/>
                  </a:cubicBezTo>
                  <a:cubicBezTo>
                    <a:pt x="16276" y="5607"/>
                    <a:pt x="15918" y="5129"/>
                    <a:pt x="15440" y="4890"/>
                  </a:cubicBezTo>
                  <a:cubicBezTo>
                    <a:pt x="15002" y="4671"/>
                    <a:pt x="14514" y="4569"/>
                    <a:pt x="14037" y="4569"/>
                  </a:cubicBezTo>
                  <a:cubicBezTo>
                    <a:pt x="13994" y="4569"/>
                    <a:pt x="13951" y="4570"/>
                    <a:pt x="13908" y="4572"/>
                  </a:cubicBezTo>
                  <a:cubicBezTo>
                    <a:pt x="13715" y="4566"/>
                    <a:pt x="13522" y="4563"/>
                    <a:pt x="13330" y="4563"/>
                  </a:cubicBezTo>
                  <a:cubicBezTo>
                    <a:pt x="12175" y="4563"/>
                    <a:pt x="11037" y="4666"/>
                    <a:pt x="9929" y="4870"/>
                  </a:cubicBezTo>
                  <a:cubicBezTo>
                    <a:pt x="10387" y="4055"/>
                    <a:pt x="10844" y="3179"/>
                    <a:pt x="10884" y="2224"/>
                  </a:cubicBezTo>
                  <a:cubicBezTo>
                    <a:pt x="10924" y="1289"/>
                    <a:pt x="10387" y="235"/>
                    <a:pt x="9451" y="36"/>
                  </a:cubicBezTo>
                  <a:cubicBezTo>
                    <a:pt x="9338" y="11"/>
                    <a:pt x="9225" y="0"/>
                    <a:pt x="9110"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60" name="Google Shape;260;p3"/>
            <p:cNvGrpSpPr/>
            <p:nvPr/>
          </p:nvGrpSpPr>
          <p:grpSpPr>
            <a:xfrm>
              <a:off x="135889" y="2817776"/>
              <a:ext cx="776773" cy="795921"/>
              <a:chOff x="3313914" y="2499801"/>
              <a:chExt cx="776773" cy="795921"/>
            </a:xfrm>
          </p:grpSpPr>
          <p:sp>
            <p:nvSpPr>
              <p:cNvPr id="261" name="Google Shape;261;p3"/>
              <p:cNvSpPr/>
              <p:nvPr/>
            </p:nvSpPr>
            <p:spPr>
              <a:xfrm>
                <a:off x="3543562" y="2579541"/>
                <a:ext cx="283595" cy="348254"/>
              </a:xfrm>
              <a:custGeom>
                <a:rect b="b" l="l" r="r" t="t"/>
                <a:pathLst>
                  <a:path extrusionOk="0" h="7966" w="6487">
                    <a:moveTo>
                      <a:pt x="5615" y="1"/>
                    </a:moveTo>
                    <a:cubicBezTo>
                      <a:pt x="5462" y="1"/>
                      <a:pt x="5340" y="141"/>
                      <a:pt x="5233" y="266"/>
                    </a:cubicBezTo>
                    <a:cubicBezTo>
                      <a:pt x="3601" y="2136"/>
                      <a:pt x="2229" y="4245"/>
                      <a:pt x="796" y="6214"/>
                    </a:cubicBezTo>
                    <a:cubicBezTo>
                      <a:pt x="0" y="7329"/>
                      <a:pt x="1075" y="7189"/>
                      <a:pt x="2149" y="7368"/>
                    </a:cubicBezTo>
                    <a:cubicBezTo>
                      <a:pt x="3601" y="7627"/>
                      <a:pt x="5034" y="7826"/>
                      <a:pt x="6486" y="7965"/>
                    </a:cubicBezTo>
                    <a:cubicBezTo>
                      <a:pt x="6447" y="5478"/>
                      <a:pt x="6287" y="3011"/>
                      <a:pt x="5989" y="524"/>
                    </a:cubicBezTo>
                    <a:cubicBezTo>
                      <a:pt x="5969" y="325"/>
                      <a:pt x="5890" y="47"/>
                      <a:pt x="5671" y="7"/>
                    </a:cubicBezTo>
                    <a:cubicBezTo>
                      <a:pt x="5652" y="3"/>
                      <a:pt x="5633" y="1"/>
                      <a:pt x="5615"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 name="Google Shape;262;p3"/>
              <p:cNvSpPr/>
              <p:nvPr/>
            </p:nvSpPr>
            <p:spPr>
              <a:xfrm>
                <a:off x="3674890" y="3071145"/>
                <a:ext cx="181821" cy="224577"/>
              </a:xfrm>
              <a:custGeom>
                <a:rect b="b" l="l" r="r" t="t"/>
                <a:pathLst>
                  <a:path extrusionOk="0" h="5137" w="4159">
                    <a:moveTo>
                      <a:pt x="3611" y="1"/>
                    </a:moveTo>
                    <a:cubicBezTo>
                      <a:pt x="3505" y="1"/>
                      <a:pt x="3416" y="90"/>
                      <a:pt x="3343" y="162"/>
                    </a:cubicBezTo>
                    <a:cubicBezTo>
                      <a:pt x="2289" y="1376"/>
                      <a:pt x="1413" y="2729"/>
                      <a:pt x="498" y="4002"/>
                    </a:cubicBezTo>
                    <a:cubicBezTo>
                      <a:pt x="1" y="4719"/>
                      <a:pt x="677" y="4619"/>
                      <a:pt x="1373" y="4738"/>
                    </a:cubicBezTo>
                    <a:cubicBezTo>
                      <a:pt x="2289" y="4918"/>
                      <a:pt x="3224" y="5037"/>
                      <a:pt x="4159" y="5136"/>
                    </a:cubicBezTo>
                    <a:cubicBezTo>
                      <a:pt x="4139" y="3525"/>
                      <a:pt x="4020" y="1933"/>
                      <a:pt x="3841" y="341"/>
                    </a:cubicBezTo>
                    <a:cubicBezTo>
                      <a:pt x="3821" y="202"/>
                      <a:pt x="3741" y="23"/>
                      <a:pt x="3642" y="3"/>
                    </a:cubicBezTo>
                    <a:cubicBezTo>
                      <a:pt x="3631" y="1"/>
                      <a:pt x="3621" y="1"/>
                      <a:pt x="3611"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 name="Google Shape;263;p3"/>
              <p:cNvSpPr/>
              <p:nvPr/>
            </p:nvSpPr>
            <p:spPr>
              <a:xfrm>
                <a:off x="3907991" y="2784970"/>
                <a:ext cx="182695" cy="223702"/>
              </a:xfrm>
              <a:custGeom>
                <a:rect b="b" l="l" r="r" t="t"/>
                <a:pathLst>
                  <a:path extrusionOk="0" h="5117" w="4179">
                    <a:moveTo>
                      <a:pt x="3611" y="0"/>
                    </a:moveTo>
                    <a:cubicBezTo>
                      <a:pt x="3522" y="0"/>
                      <a:pt x="3435" y="73"/>
                      <a:pt x="3363" y="163"/>
                    </a:cubicBezTo>
                    <a:cubicBezTo>
                      <a:pt x="2309" y="1356"/>
                      <a:pt x="1433" y="2709"/>
                      <a:pt x="518" y="3983"/>
                    </a:cubicBezTo>
                    <a:cubicBezTo>
                      <a:pt x="1" y="4699"/>
                      <a:pt x="677" y="4619"/>
                      <a:pt x="1374" y="4739"/>
                    </a:cubicBezTo>
                    <a:cubicBezTo>
                      <a:pt x="2309" y="4898"/>
                      <a:pt x="3244" y="5017"/>
                      <a:pt x="4179" y="5117"/>
                    </a:cubicBezTo>
                    <a:cubicBezTo>
                      <a:pt x="4139" y="3525"/>
                      <a:pt x="4040" y="1913"/>
                      <a:pt x="3841" y="342"/>
                    </a:cubicBezTo>
                    <a:cubicBezTo>
                      <a:pt x="3821" y="202"/>
                      <a:pt x="3761" y="23"/>
                      <a:pt x="3642" y="3"/>
                    </a:cubicBezTo>
                    <a:cubicBezTo>
                      <a:pt x="3631" y="1"/>
                      <a:pt x="3621" y="0"/>
                      <a:pt x="3611"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 name="Google Shape;264;p3"/>
              <p:cNvSpPr/>
              <p:nvPr/>
            </p:nvSpPr>
            <p:spPr>
              <a:xfrm>
                <a:off x="3313914" y="2896449"/>
                <a:ext cx="130540" cy="160924"/>
              </a:xfrm>
              <a:custGeom>
                <a:rect b="b" l="l" r="r" t="t"/>
                <a:pathLst>
                  <a:path extrusionOk="0" h="3681" w="2986">
                    <a:moveTo>
                      <a:pt x="2607" y="0"/>
                    </a:moveTo>
                    <a:cubicBezTo>
                      <a:pt x="2508" y="0"/>
                      <a:pt x="2448" y="60"/>
                      <a:pt x="2388" y="119"/>
                    </a:cubicBezTo>
                    <a:cubicBezTo>
                      <a:pt x="1632" y="975"/>
                      <a:pt x="1015" y="1970"/>
                      <a:pt x="379" y="2865"/>
                    </a:cubicBezTo>
                    <a:cubicBezTo>
                      <a:pt x="1" y="3382"/>
                      <a:pt x="498" y="3323"/>
                      <a:pt x="995" y="3402"/>
                    </a:cubicBezTo>
                    <a:cubicBezTo>
                      <a:pt x="1652" y="3522"/>
                      <a:pt x="2329" y="3621"/>
                      <a:pt x="2985" y="3681"/>
                    </a:cubicBezTo>
                    <a:cubicBezTo>
                      <a:pt x="2965" y="2527"/>
                      <a:pt x="2886" y="1393"/>
                      <a:pt x="2746" y="259"/>
                    </a:cubicBezTo>
                    <a:cubicBezTo>
                      <a:pt x="2726" y="159"/>
                      <a:pt x="2687" y="20"/>
                      <a:pt x="2607"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 name="Google Shape;265;p3"/>
              <p:cNvSpPr/>
              <p:nvPr/>
            </p:nvSpPr>
            <p:spPr>
              <a:xfrm>
                <a:off x="3433088" y="2579804"/>
                <a:ext cx="130497" cy="160968"/>
              </a:xfrm>
              <a:custGeom>
                <a:rect b="b" l="l" r="r" t="t"/>
                <a:pathLst>
                  <a:path extrusionOk="0" h="3682" w="2985">
                    <a:moveTo>
                      <a:pt x="2607" y="1"/>
                    </a:moveTo>
                    <a:cubicBezTo>
                      <a:pt x="2527" y="1"/>
                      <a:pt x="2468" y="61"/>
                      <a:pt x="2408" y="120"/>
                    </a:cubicBezTo>
                    <a:cubicBezTo>
                      <a:pt x="1652" y="976"/>
                      <a:pt x="1035" y="1951"/>
                      <a:pt x="378" y="2866"/>
                    </a:cubicBezTo>
                    <a:cubicBezTo>
                      <a:pt x="0" y="3383"/>
                      <a:pt x="498" y="3324"/>
                      <a:pt x="995" y="3403"/>
                    </a:cubicBezTo>
                    <a:cubicBezTo>
                      <a:pt x="1652" y="3523"/>
                      <a:pt x="2328" y="3622"/>
                      <a:pt x="2985" y="3682"/>
                    </a:cubicBezTo>
                    <a:cubicBezTo>
                      <a:pt x="2965" y="2528"/>
                      <a:pt x="2885" y="1394"/>
                      <a:pt x="2766" y="260"/>
                    </a:cubicBezTo>
                    <a:cubicBezTo>
                      <a:pt x="2746" y="160"/>
                      <a:pt x="2686" y="21"/>
                      <a:pt x="2607"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 name="Google Shape;266;p3"/>
              <p:cNvSpPr/>
              <p:nvPr/>
            </p:nvSpPr>
            <p:spPr>
              <a:xfrm>
                <a:off x="3495692" y="2990355"/>
                <a:ext cx="130540" cy="160968"/>
              </a:xfrm>
              <a:custGeom>
                <a:rect b="b" l="l" r="r" t="t"/>
                <a:pathLst>
                  <a:path extrusionOk="0" h="3682" w="2986">
                    <a:moveTo>
                      <a:pt x="2607" y="1"/>
                    </a:moveTo>
                    <a:cubicBezTo>
                      <a:pt x="2528" y="1"/>
                      <a:pt x="2468" y="61"/>
                      <a:pt x="2408" y="120"/>
                    </a:cubicBezTo>
                    <a:cubicBezTo>
                      <a:pt x="1652" y="976"/>
                      <a:pt x="1036" y="1951"/>
                      <a:pt x="379" y="2866"/>
                    </a:cubicBezTo>
                    <a:cubicBezTo>
                      <a:pt x="1" y="3383"/>
                      <a:pt x="498" y="3304"/>
                      <a:pt x="996" y="3403"/>
                    </a:cubicBezTo>
                    <a:cubicBezTo>
                      <a:pt x="1652" y="3522"/>
                      <a:pt x="2329" y="3602"/>
                      <a:pt x="2985" y="3682"/>
                    </a:cubicBezTo>
                    <a:cubicBezTo>
                      <a:pt x="2966" y="2528"/>
                      <a:pt x="2886" y="1394"/>
                      <a:pt x="2767" y="260"/>
                    </a:cubicBezTo>
                    <a:cubicBezTo>
                      <a:pt x="2747" y="140"/>
                      <a:pt x="2687" y="21"/>
                      <a:pt x="2607"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 name="Google Shape;267;p3"/>
              <p:cNvSpPr/>
              <p:nvPr/>
            </p:nvSpPr>
            <p:spPr>
              <a:xfrm>
                <a:off x="3914942" y="2499801"/>
                <a:ext cx="130540" cy="160968"/>
              </a:xfrm>
              <a:custGeom>
                <a:rect b="b" l="l" r="r" t="t"/>
                <a:pathLst>
                  <a:path extrusionOk="0" h="3682" w="2986">
                    <a:moveTo>
                      <a:pt x="2587" y="0"/>
                    </a:moveTo>
                    <a:cubicBezTo>
                      <a:pt x="2508" y="0"/>
                      <a:pt x="2448" y="60"/>
                      <a:pt x="2389" y="120"/>
                    </a:cubicBezTo>
                    <a:cubicBezTo>
                      <a:pt x="1632" y="975"/>
                      <a:pt x="1016" y="1950"/>
                      <a:pt x="359" y="2866"/>
                    </a:cubicBezTo>
                    <a:cubicBezTo>
                      <a:pt x="1" y="3383"/>
                      <a:pt x="498" y="3303"/>
                      <a:pt x="996" y="3403"/>
                    </a:cubicBezTo>
                    <a:cubicBezTo>
                      <a:pt x="1652" y="3522"/>
                      <a:pt x="2309" y="3602"/>
                      <a:pt x="2985" y="3681"/>
                    </a:cubicBezTo>
                    <a:cubicBezTo>
                      <a:pt x="2946" y="2527"/>
                      <a:pt x="2866" y="1393"/>
                      <a:pt x="2727" y="259"/>
                    </a:cubicBezTo>
                    <a:cubicBezTo>
                      <a:pt x="2727" y="140"/>
                      <a:pt x="2667" y="20"/>
                      <a:pt x="2587"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68" name="Google Shape;268;p3"/>
            <p:cNvSpPr/>
            <p:nvPr/>
          </p:nvSpPr>
          <p:spPr>
            <a:xfrm>
              <a:off x="1621768" y="554244"/>
              <a:ext cx="1020850" cy="1010272"/>
            </a:xfrm>
            <a:custGeom>
              <a:rect b="b" l="l" r="r" t="t"/>
              <a:pathLst>
                <a:path extrusionOk="0" h="17191" w="17371">
                  <a:moveTo>
                    <a:pt x="15077" y="0"/>
                  </a:moveTo>
                  <a:cubicBezTo>
                    <a:pt x="14704" y="0"/>
                    <a:pt x="14326" y="61"/>
                    <a:pt x="13968" y="159"/>
                  </a:cubicBezTo>
                  <a:cubicBezTo>
                    <a:pt x="13033" y="438"/>
                    <a:pt x="12138" y="816"/>
                    <a:pt x="11282" y="1293"/>
                  </a:cubicBezTo>
                  <a:cubicBezTo>
                    <a:pt x="10446" y="1731"/>
                    <a:pt x="9631" y="2228"/>
                    <a:pt x="8875" y="2785"/>
                  </a:cubicBezTo>
                  <a:cubicBezTo>
                    <a:pt x="7323" y="3899"/>
                    <a:pt x="5890" y="5173"/>
                    <a:pt x="4577" y="6566"/>
                  </a:cubicBezTo>
                  <a:cubicBezTo>
                    <a:pt x="3244" y="7938"/>
                    <a:pt x="1951" y="9411"/>
                    <a:pt x="1135" y="11122"/>
                  </a:cubicBezTo>
                  <a:cubicBezTo>
                    <a:pt x="458" y="12534"/>
                    <a:pt x="1" y="14325"/>
                    <a:pt x="757" y="15797"/>
                  </a:cubicBezTo>
                  <a:cubicBezTo>
                    <a:pt x="1155" y="16514"/>
                    <a:pt x="1871" y="17011"/>
                    <a:pt x="2687" y="17130"/>
                  </a:cubicBezTo>
                  <a:cubicBezTo>
                    <a:pt x="2934" y="17172"/>
                    <a:pt x="3185" y="17191"/>
                    <a:pt x="3437" y="17191"/>
                  </a:cubicBezTo>
                  <a:cubicBezTo>
                    <a:pt x="4142" y="17191"/>
                    <a:pt x="4858" y="17047"/>
                    <a:pt x="5532" y="16872"/>
                  </a:cubicBezTo>
                  <a:cubicBezTo>
                    <a:pt x="7442" y="16354"/>
                    <a:pt x="9193" y="15379"/>
                    <a:pt x="10804" y="14206"/>
                  </a:cubicBezTo>
                  <a:cubicBezTo>
                    <a:pt x="12337" y="13111"/>
                    <a:pt x="13749" y="11818"/>
                    <a:pt x="14963" y="10366"/>
                  </a:cubicBezTo>
                  <a:cubicBezTo>
                    <a:pt x="15560" y="9649"/>
                    <a:pt x="16117" y="8913"/>
                    <a:pt x="16614" y="8157"/>
                  </a:cubicBezTo>
                  <a:cubicBezTo>
                    <a:pt x="16699" y="8031"/>
                    <a:pt x="16584" y="7904"/>
                    <a:pt x="16468" y="7904"/>
                  </a:cubicBezTo>
                  <a:cubicBezTo>
                    <a:pt x="16419" y="7904"/>
                    <a:pt x="16371" y="7926"/>
                    <a:pt x="16336" y="7978"/>
                  </a:cubicBezTo>
                  <a:cubicBezTo>
                    <a:pt x="15341" y="9510"/>
                    <a:pt x="14167" y="10923"/>
                    <a:pt x="12854" y="12176"/>
                  </a:cubicBezTo>
                  <a:cubicBezTo>
                    <a:pt x="11501" y="13430"/>
                    <a:pt x="10009" y="14524"/>
                    <a:pt x="8397" y="15399"/>
                  </a:cubicBezTo>
                  <a:cubicBezTo>
                    <a:pt x="7561" y="15877"/>
                    <a:pt x="6666" y="16255"/>
                    <a:pt x="5751" y="16533"/>
                  </a:cubicBezTo>
                  <a:cubicBezTo>
                    <a:pt x="4967" y="16795"/>
                    <a:pt x="4152" y="16919"/>
                    <a:pt x="3333" y="16919"/>
                  </a:cubicBezTo>
                  <a:cubicBezTo>
                    <a:pt x="3217" y="16919"/>
                    <a:pt x="3101" y="16916"/>
                    <a:pt x="2985" y="16911"/>
                  </a:cubicBezTo>
                  <a:cubicBezTo>
                    <a:pt x="2170" y="16872"/>
                    <a:pt x="1433" y="16434"/>
                    <a:pt x="1016" y="15738"/>
                  </a:cubicBezTo>
                  <a:cubicBezTo>
                    <a:pt x="677" y="15081"/>
                    <a:pt x="538" y="14345"/>
                    <a:pt x="618" y="13629"/>
                  </a:cubicBezTo>
                  <a:cubicBezTo>
                    <a:pt x="717" y="12793"/>
                    <a:pt x="936" y="11997"/>
                    <a:pt x="1314" y="11261"/>
                  </a:cubicBezTo>
                  <a:cubicBezTo>
                    <a:pt x="1712" y="10425"/>
                    <a:pt x="2189" y="9649"/>
                    <a:pt x="2766" y="8933"/>
                  </a:cubicBezTo>
                  <a:cubicBezTo>
                    <a:pt x="3324" y="8217"/>
                    <a:pt x="3940" y="7521"/>
                    <a:pt x="4577" y="6844"/>
                  </a:cubicBezTo>
                  <a:cubicBezTo>
                    <a:pt x="5214" y="6187"/>
                    <a:pt x="5850" y="5551"/>
                    <a:pt x="6527" y="4934"/>
                  </a:cubicBezTo>
                  <a:cubicBezTo>
                    <a:pt x="7860" y="3661"/>
                    <a:pt x="9352" y="2566"/>
                    <a:pt x="10944" y="1651"/>
                  </a:cubicBezTo>
                  <a:cubicBezTo>
                    <a:pt x="11740" y="1213"/>
                    <a:pt x="12575" y="816"/>
                    <a:pt x="13451" y="517"/>
                  </a:cubicBezTo>
                  <a:cubicBezTo>
                    <a:pt x="13967" y="329"/>
                    <a:pt x="14525" y="176"/>
                    <a:pt x="15072" y="176"/>
                  </a:cubicBezTo>
                  <a:cubicBezTo>
                    <a:pt x="15452" y="176"/>
                    <a:pt x="15826" y="250"/>
                    <a:pt x="16176" y="438"/>
                  </a:cubicBezTo>
                  <a:cubicBezTo>
                    <a:pt x="16555" y="617"/>
                    <a:pt x="16833" y="915"/>
                    <a:pt x="17012" y="1293"/>
                  </a:cubicBezTo>
                  <a:cubicBezTo>
                    <a:pt x="17151" y="1731"/>
                    <a:pt x="17151" y="2228"/>
                    <a:pt x="17012" y="2686"/>
                  </a:cubicBezTo>
                  <a:cubicBezTo>
                    <a:pt x="16873" y="3123"/>
                    <a:pt x="16714" y="3541"/>
                    <a:pt x="16515" y="3959"/>
                  </a:cubicBezTo>
                  <a:cubicBezTo>
                    <a:pt x="16316" y="4337"/>
                    <a:pt x="16117" y="4735"/>
                    <a:pt x="15918" y="5113"/>
                  </a:cubicBezTo>
                  <a:cubicBezTo>
                    <a:pt x="15082" y="6605"/>
                    <a:pt x="14087" y="7998"/>
                    <a:pt x="12933" y="9251"/>
                  </a:cubicBezTo>
                  <a:cubicBezTo>
                    <a:pt x="11779" y="10505"/>
                    <a:pt x="10466" y="11619"/>
                    <a:pt x="9054" y="12574"/>
                  </a:cubicBezTo>
                  <a:cubicBezTo>
                    <a:pt x="8317" y="13072"/>
                    <a:pt x="7542" y="13509"/>
                    <a:pt x="6726" y="13887"/>
                  </a:cubicBezTo>
                  <a:cubicBezTo>
                    <a:pt x="6268" y="14106"/>
                    <a:pt x="5771" y="14245"/>
                    <a:pt x="5273" y="14305"/>
                  </a:cubicBezTo>
                  <a:cubicBezTo>
                    <a:pt x="5177" y="14313"/>
                    <a:pt x="5078" y="14318"/>
                    <a:pt x="4978" y="14318"/>
                  </a:cubicBezTo>
                  <a:cubicBezTo>
                    <a:pt x="4604" y="14318"/>
                    <a:pt x="4219" y="14251"/>
                    <a:pt x="3920" y="14046"/>
                  </a:cubicBezTo>
                  <a:cubicBezTo>
                    <a:pt x="3264" y="13549"/>
                    <a:pt x="3522" y="12554"/>
                    <a:pt x="3801" y="11898"/>
                  </a:cubicBezTo>
                  <a:cubicBezTo>
                    <a:pt x="4119" y="11102"/>
                    <a:pt x="4517" y="10326"/>
                    <a:pt x="4975" y="9590"/>
                  </a:cubicBezTo>
                  <a:cubicBezTo>
                    <a:pt x="5850" y="8098"/>
                    <a:pt x="6905" y="6705"/>
                    <a:pt x="8118" y="5451"/>
                  </a:cubicBezTo>
                  <a:cubicBezTo>
                    <a:pt x="9332" y="4218"/>
                    <a:pt x="10685" y="3123"/>
                    <a:pt x="12138" y="2188"/>
                  </a:cubicBezTo>
                  <a:cubicBezTo>
                    <a:pt x="12665" y="1866"/>
                    <a:pt x="13311" y="1446"/>
                    <a:pt x="13949" y="1446"/>
                  </a:cubicBezTo>
                  <a:cubicBezTo>
                    <a:pt x="14177" y="1446"/>
                    <a:pt x="14404" y="1500"/>
                    <a:pt x="14625" y="1631"/>
                  </a:cubicBezTo>
                  <a:cubicBezTo>
                    <a:pt x="15540" y="2149"/>
                    <a:pt x="14923" y="3322"/>
                    <a:pt x="14605" y="4039"/>
                  </a:cubicBezTo>
                  <a:cubicBezTo>
                    <a:pt x="13172" y="7162"/>
                    <a:pt x="10904" y="9828"/>
                    <a:pt x="8039" y="11719"/>
                  </a:cubicBezTo>
                  <a:cubicBezTo>
                    <a:pt x="7701" y="11957"/>
                    <a:pt x="7323" y="12176"/>
                    <a:pt x="6965" y="12395"/>
                  </a:cubicBezTo>
                  <a:cubicBezTo>
                    <a:pt x="6715" y="12527"/>
                    <a:pt x="6395" y="12702"/>
                    <a:pt x="6092" y="12702"/>
                  </a:cubicBezTo>
                  <a:cubicBezTo>
                    <a:pt x="5937" y="12702"/>
                    <a:pt x="5786" y="12656"/>
                    <a:pt x="5651" y="12534"/>
                  </a:cubicBezTo>
                  <a:cubicBezTo>
                    <a:pt x="5353" y="12236"/>
                    <a:pt x="5253" y="11818"/>
                    <a:pt x="5373" y="11420"/>
                  </a:cubicBezTo>
                  <a:cubicBezTo>
                    <a:pt x="5532" y="10963"/>
                    <a:pt x="5751" y="10545"/>
                    <a:pt x="6069" y="10167"/>
                  </a:cubicBezTo>
                  <a:cubicBezTo>
                    <a:pt x="7163" y="8555"/>
                    <a:pt x="8397" y="7023"/>
                    <a:pt x="9750" y="5610"/>
                  </a:cubicBezTo>
                  <a:cubicBezTo>
                    <a:pt x="10387" y="4934"/>
                    <a:pt x="11063" y="4258"/>
                    <a:pt x="11740" y="3621"/>
                  </a:cubicBezTo>
                  <a:cubicBezTo>
                    <a:pt x="11772" y="3588"/>
                    <a:pt x="11752" y="3556"/>
                    <a:pt x="11721" y="3556"/>
                  </a:cubicBezTo>
                  <a:cubicBezTo>
                    <a:pt x="11714" y="3556"/>
                    <a:pt x="11707" y="3558"/>
                    <a:pt x="11700" y="3561"/>
                  </a:cubicBezTo>
                  <a:lnTo>
                    <a:pt x="11680" y="3581"/>
                  </a:lnTo>
                  <a:cubicBezTo>
                    <a:pt x="10168" y="4954"/>
                    <a:pt x="8775" y="6446"/>
                    <a:pt x="7502" y="8038"/>
                  </a:cubicBezTo>
                  <a:cubicBezTo>
                    <a:pt x="6865" y="8834"/>
                    <a:pt x="6248" y="9630"/>
                    <a:pt x="5711" y="10485"/>
                  </a:cubicBezTo>
                  <a:cubicBezTo>
                    <a:pt x="5413" y="10843"/>
                    <a:pt x="5234" y="11261"/>
                    <a:pt x="5194" y="11719"/>
                  </a:cubicBezTo>
                  <a:cubicBezTo>
                    <a:pt x="5154" y="12077"/>
                    <a:pt x="5313" y="12435"/>
                    <a:pt x="5592" y="12654"/>
                  </a:cubicBezTo>
                  <a:cubicBezTo>
                    <a:pt x="5745" y="12773"/>
                    <a:pt x="5913" y="12819"/>
                    <a:pt x="6082" y="12819"/>
                  </a:cubicBezTo>
                  <a:cubicBezTo>
                    <a:pt x="6310" y="12819"/>
                    <a:pt x="6541" y="12736"/>
                    <a:pt x="6746" y="12634"/>
                  </a:cubicBezTo>
                  <a:cubicBezTo>
                    <a:pt x="7124" y="12455"/>
                    <a:pt x="7542" y="12196"/>
                    <a:pt x="7920" y="11957"/>
                  </a:cubicBezTo>
                  <a:cubicBezTo>
                    <a:pt x="8656" y="11480"/>
                    <a:pt x="9352" y="10943"/>
                    <a:pt x="10029" y="10366"/>
                  </a:cubicBezTo>
                  <a:cubicBezTo>
                    <a:pt x="11381" y="9212"/>
                    <a:pt x="12535" y="7859"/>
                    <a:pt x="13510" y="6367"/>
                  </a:cubicBezTo>
                  <a:cubicBezTo>
                    <a:pt x="13988" y="5610"/>
                    <a:pt x="14426" y="4835"/>
                    <a:pt x="14784" y="4019"/>
                  </a:cubicBezTo>
                  <a:cubicBezTo>
                    <a:pt x="15102" y="3303"/>
                    <a:pt x="15639" y="2228"/>
                    <a:pt x="14843" y="1611"/>
                  </a:cubicBezTo>
                  <a:cubicBezTo>
                    <a:pt x="14574" y="1400"/>
                    <a:pt x="14275" y="1317"/>
                    <a:pt x="13970" y="1317"/>
                  </a:cubicBezTo>
                  <a:cubicBezTo>
                    <a:pt x="13442" y="1317"/>
                    <a:pt x="12897" y="1566"/>
                    <a:pt x="12456" y="1830"/>
                  </a:cubicBezTo>
                  <a:cubicBezTo>
                    <a:pt x="11680" y="2308"/>
                    <a:pt x="10924" y="2805"/>
                    <a:pt x="10228" y="3362"/>
                  </a:cubicBezTo>
                  <a:cubicBezTo>
                    <a:pt x="8795" y="4476"/>
                    <a:pt x="7522" y="5750"/>
                    <a:pt x="6407" y="7182"/>
                  </a:cubicBezTo>
                  <a:cubicBezTo>
                    <a:pt x="5273" y="8595"/>
                    <a:pt x="4358" y="10127"/>
                    <a:pt x="3622" y="11778"/>
                  </a:cubicBezTo>
                  <a:cubicBezTo>
                    <a:pt x="3343" y="12455"/>
                    <a:pt x="3085" y="13370"/>
                    <a:pt x="3582" y="14007"/>
                  </a:cubicBezTo>
                  <a:cubicBezTo>
                    <a:pt x="3881" y="14325"/>
                    <a:pt x="4279" y="14504"/>
                    <a:pt x="4716" y="14524"/>
                  </a:cubicBezTo>
                  <a:cubicBezTo>
                    <a:pt x="4779" y="14526"/>
                    <a:pt x="4841" y="14528"/>
                    <a:pt x="4904" y="14528"/>
                  </a:cubicBezTo>
                  <a:cubicBezTo>
                    <a:pt x="5354" y="14528"/>
                    <a:pt x="5789" y="14462"/>
                    <a:pt x="6208" y="14305"/>
                  </a:cubicBezTo>
                  <a:cubicBezTo>
                    <a:pt x="7104" y="13987"/>
                    <a:pt x="7959" y="13549"/>
                    <a:pt x="8735" y="13032"/>
                  </a:cubicBezTo>
                  <a:cubicBezTo>
                    <a:pt x="9491" y="12554"/>
                    <a:pt x="10208" y="12037"/>
                    <a:pt x="10904" y="11460"/>
                  </a:cubicBezTo>
                  <a:cubicBezTo>
                    <a:pt x="12973" y="9769"/>
                    <a:pt x="14704" y="7680"/>
                    <a:pt x="16037" y="5352"/>
                  </a:cubicBezTo>
                  <a:cubicBezTo>
                    <a:pt x="16256" y="4954"/>
                    <a:pt x="16455" y="4556"/>
                    <a:pt x="16654" y="4158"/>
                  </a:cubicBezTo>
                  <a:cubicBezTo>
                    <a:pt x="16873" y="3740"/>
                    <a:pt x="17052" y="3303"/>
                    <a:pt x="17191" y="2865"/>
                  </a:cubicBezTo>
                  <a:cubicBezTo>
                    <a:pt x="17350" y="2407"/>
                    <a:pt x="17370" y="1930"/>
                    <a:pt x="17271" y="1452"/>
                  </a:cubicBezTo>
                  <a:cubicBezTo>
                    <a:pt x="17171" y="1054"/>
                    <a:pt x="16933" y="696"/>
                    <a:pt x="16594" y="457"/>
                  </a:cubicBezTo>
                  <a:cubicBezTo>
                    <a:pt x="16147" y="128"/>
                    <a:pt x="15617" y="0"/>
                    <a:pt x="15077"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69" name="Google Shape;269;p3"/>
            <p:cNvGrpSpPr/>
            <p:nvPr/>
          </p:nvGrpSpPr>
          <p:grpSpPr>
            <a:xfrm>
              <a:off x="245263" y="1601323"/>
              <a:ext cx="954229" cy="670868"/>
              <a:chOff x="3162564" y="1015897"/>
              <a:chExt cx="638494" cy="448891"/>
            </a:xfrm>
          </p:grpSpPr>
          <p:sp>
            <p:nvSpPr>
              <p:cNvPr id="270" name="Google Shape;270;p3"/>
              <p:cNvSpPr/>
              <p:nvPr/>
            </p:nvSpPr>
            <p:spPr>
              <a:xfrm>
                <a:off x="3162564" y="1015897"/>
                <a:ext cx="70516" cy="68986"/>
              </a:xfrm>
              <a:custGeom>
                <a:rect b="b" l="l" r="r" t="t"/>
                <a:pathLst>
                  <a:path extrusionOk="0" h="1578" w="1613">
                    <a:moveTo>
                      <a:pt x="797" y="1"/>
                    </a:moveTo>
                    <a:cubicBezTo>
                      <a:pt x="598" y="1"/>
                      <a:pt x="419" y="80"/>
                      <a:pt x="279" y="220"/>
                    </a:cubicBezTo>
                    <a:cubicBezTo>
                      <a:pt x="80" y="419"/>
                      <a:pt x="1" y="697"/>
                      <a:pt x="80" y="976"/>
                    </a:cubicBezTo>
                    <a:lnTo>
                      <a:pt x="100" y="1055"/>
                    </a:lnTo>
                    <a:lnTo>
                      <a:pt x="180" y="1214"/>
                    </a:lnTo>
                    <a:cubicBezTo>
                      <a:pt x="220" y="1294"/>
                      <a:pt x="279" y="1374"/>
                      <a:pt x="359" y="1433"/>
                    </a:cubicBezTo>
                    <a:cubicBezTo>
                      <a:pt x="399" y="1473"/>
                      <a:pt x="458" y="1493"/>
                      <a:pt x="518" y="1513"/>
                    </a:cubicBezTo>
                    <a:cubicBezTo>
                      <a:pt x="599" y="1545"/>
                      <a:pt x="667" y="1578"/>
                      <a:pt x="744" y="1578"/>
                    </a:cubicBezTo>
                    <a:cubicBezTo>
                      <a:pt x="761" y="1578"/>
                      <a:pt x="778" y="1576"/>
                      <a:pt x="797" y="1572"/>
                    </a:cubicBezTo>
                    <a:lnTo>
                      <a:pt x="996" y="1553"/>
                    </a:lnTo>
                    <a:lnTo>
                      <a:pt x="1175" y="1473"/>
                    </a:lnTo>
                    <a:cubicBezTo>
                      <a:pt x="1254" y="1433"/>
                      <a:pt x="1314" y="1374"/>
                      <a:pt x="1374" y="1294"/>
                    </a:cubicBezTo>
                    <a:cubicBezTo>
                      <a:pt x="1433" y="1214"/>
                      <a:pt x="1473" y="1135"/>
                      <a:pt x="1513" y="1055"/>
                    </a:cubicBezTo>
                    <a:lnTo>
                      <a:pt x="1533" y="976"/>
                    </a:lnTo>
                    <a:cubicBezTo>
                      <a:pt x="1612" y="697"/>
                      <a:pt x="1533" y="419"/>
                      <a:pt x="1334" y="220"/>
                    </a:cubicBezTo>
                    <a:lnTo>
                      <a:pt x="1194" y="100"/>
                    </a:lnTo>
                    <a:cubicBezTo>
                      <a:pt x="1075" y="40"/>
                      <a:pt x="936" y="1"/>
                      <a:pt x="79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 name="Google Shape;271;p3"/>
              <p:cNvSpPr/>
              <p:nvPr/>
            </p:nvSpPr>
            <p:spPr>
              <a:xfrm>
                <a:off x="3258262" y="1083747"/>
                <a:ext cx="74844" cy="67893"/>
              </a:xfrm>
              <a:custGeom>
                <a:rect b="b" l="l" r="r" t="t"/>
                <a:pathLst>
                  <a:path extrusionOk="0" h="1553" w="1712">
                    <a:moveTo>
                      <a:pt x="776" y="1"/>
                    </a:moveTo>
                    <a:cubicBezTo>
                      <a:pt x="677" y="1"/>
                      <a:pt x="577" y="20"/>
                      <a:pt x="478" y="80"/>
                    </a:cubicBezTo>
                    <a:cubicBezTo>
                      <a:pt x="378" y="100"/>
                      <a:pt x="299" y="160"/>
                      <a:pt x="239" y="239"/>
                    </a:cubicBezTo>
                    <a:cubicBezTo>
                      <a:pt x="159" y="299"/>
                      <a:pt x="100" y="379"/>
                      <a:pt x="80" y="478"/>
                    </a:cubicBezTo>
                    <a:cubicBezTo>
                      <a:pt x="20" y="578"/>
                      <a:pt x="0" y="677"/>
                      <a:pt x="0" y="777"/>
                    </a:cubicBezTo>
                    <a:lnTo>
                      <a:pt x="40" y="975"/>
                    </a:lnTo>
                    <a:cubicBezTo>
                      <a:pt x="80" y="1115"/>
                      <a:pt x="140" y="1234"/>
                      <a:pt x="239" y="1314"/>
                    </a:cubicBezTo>
                    <a:lnTo>
                      <a:pt x="398" y="1433"/>
                    </a:lnTo>
                    <a:cubicBezTo>
                      <a:pt x="498" y="1513"/>
                      <a:pt x="637" y="1552"/>
                      <a:pt x="776" y="1552"/>
                    </a:cubicBezTo>
                    <a:lnTo>
                      <a:pt x="955" y="1533"/>
                    </a:lnTo>
                    <a:cubicBezTo>
                      <a:pt x="1055" y="1533"/>
                      <a:pt x="1154" y="1513"/>
                      <a:pt x="1234" y="1453"/>
                    </a:cubicBezTo>
                    <a:cubicBezTo>
                      <a:pt x="1433" y="1393"/>
                      <a:pt x="1572" y="1254"/>
                      <a:pt x="1632" y="1055"/>
                    </a:cubicBezTo>
                    <a:cubicBezTo>
                      <a:pt x="1691" y="975"/>
                      <a:pt x="1711" y="876"/>
                      <a:pt x="1711" y="777"/>
                    </a:cubicBezTo>
                    <a:cubicBezTo>
                      <a:pt x="1711" y="717"/>
                      <a:pt x="1691" y="637"/>
                      <a:pt x="1672" y="578"/>
                    </a:cubicBezTo>
                    <a:cubicBezTo>
                      <a:pt x="1632" y="458"/>
                      <a:pt x="1572" y="339"/>
                      <a:pt x="1473" y="239"/>
                    </a:cubicBezTo>
                    <a:lnTo>
                      <a:pt x="1333" y="120"/>
                    </a:lnTo>
                    <a:cubicBezTo>
                      <a:pt x="1214" y="60"/>
                      <a:pt x="1095" y="20"/>
                      <a:pt x="955" y="20"/>
                    </a:cubicBezTo>
                    <a:lnTo>
                      <a:pt x="776"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 name="Google Shape;272;p3"/>
              <p:cNvSpPr/>
              <p:nvPr/>
            </p:nvSpPr>
            <p:spPr>
              <a:xfrm>
                <a:off x="3248688" y="1208998"/>
                <a:ext cx="65270" cy="51368"/>
              </a:xfrm>
              <a:custGeom>
                <a:rect b="b" l="l" r="r" t="t"/>
                <a:pathLst>
                  <a:path extrusionOk="0" h="1175" w="1493">
                    <a:moveTo>
                      <a:pt x="737" y="1"/>
                    </a:moveTo>
                    <a:cubicBezTo>
                      <a:pt x="0" y="1"/>
                      <a:pt x="0" y="1174"/>
                      <a:pt x="737" y="1174"/>
                    </a:cubicBezTo>
                    <a:cubicBezTo>
                      <a:pt x="1493" y="1174"/>
                      <a:pt x="1493" y="1"/>
                      <a:pt x="73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 name="Google Shape;273;p3"/>
              <p:cNvSpPr/>
              <p:nvPr/>
            </p:nvSpPr>
            <p:spPr>
              <a:xfrm>
                <a:off x="3384387" y="1214244"/>
                <a:ext cx="61773" cy="57445"/>
              </a:xfrm>
              <a:custGeom>
                <a:rect b="b" l="l" r="r" t="t"/>
                <a:pathLst>
                  <a:path extrusionOk="0" h="1314" w="1413">
                    <a:moveTo>
                      <a:pt x="657" y="0"/>
                    </a:moveTo>
                    <a:cubicBezTo>
                      <a:pt x="498" y="0"/>
                      <a:pt x="319" y="80"/>
                      <a:pt x="199" y="199"/>
                    </a:cubicBezTo>
                    <a:cubicBezTo>
                      <a:pt x="140" y="259"/>
                      <a:pt x="80" y="318"/>
                      <a:pt x="60" y="418"/>
                    </a:cubicBezTo>
                    <a:cubicBezTo>
                      <a:pt x="20" y="478"/>
                      <a:pt x="0" y="577"/>
                      <a:pt x="0" y="657"/>
                    </a:cubicBezTo>
                    <a:lnTo>
                      <a:pt x="20" y="836"/>
                    </a:lnTo>
                    <a:cubicBezTo>
                      <a:pt x="60" y="935"/>
                      <a:pt x="120" y="1054"/>
                      <a:pt x="199" y="1134"/>
                    </a:cubicBezTo>
                    <a:lnTo>
                      <a:pt x="338" y="1234"/>
                    </a:lnTo>
                    <a:cubicBezTo>
                      <a:pt x="438" y="1293"/>
                      <a:pt x="537" y="1313"/>
                      <a:pt x="657" y="1313"/>
                    </a:cubicBezTo>
                    <a:lnTo>
                      <a:pt x="756" y="1313"/>
                    </a:lnTo>
                    <a:cubicBezTo>
                      <a:pt x="836" y="1313"/>
                      <a:pt x="935" y="1293"/>
                      <a:pt x="1015" y="1253"/>
                    </a:cubicBezTo>
                    <a:cubicBezTo>
                      <a:pt x="1174" y="1194"/>
                      <a:pt x="1293" y="1074"/>
                      <a:pt x="1353" y="915"/>
                    </a:cubicBezTo>
                    <a:cubicBezTo>
                      <a:pt x="1393" y="836"/>
                      <a:pt x="1413" y="736"/>
                      <a:pt x="1413" y="657"/>
                    </a:cubicBezTo>
                    <a:lnTo>
                      <a:pt x="1393" y="478"/>
                    </a:lnTo>
                    <a:cubicBezTo>
                      <a:pt x="1353" y="378"/>
                      <a:pt x="1293" y="279"/>
                      <a:pt x="1214" y="199"/>
                    </a:cubicBezTo>
                    <a:lnTo>
                      <a:pt x="1075" y="99"/>
                    </a:lnTo>
                    <a:cubicBezTo>
                      <a:pt x="975" y="40"/>
                      <a:pt x="876" y="0"/>
                      <a:pt x="756"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 name="Google Shape;274;p3"/>
              <p:cNvSpPr/>
              <p:nvPr/>
            </p:nvSpPr>
            <p:spPr>
              <a:xfrm>
                <a:off x="3493112" y="1343822"/>
                <a:ext cx="87872" cy="91064"/>
              </a:xfrm>
              <a:custGeom>
                <a:rect b="b" l="l" r="r" t="t"/>
                <a:pathLst>
                  <a:path extrusionOk="0" h="2083" w="2010">
                    <a:moveTo>
                      <a:pt x="1055" y="1"/>
                    </a:moveTo>
                    <a:cubicBezTo>
                      <a:pt x="915" y="1"/>
                      <a:pt x="796" y="20"/>
                      <a:pt x="677" y="100"/>
                    </a:cubicBezTo>
                    <a:cubicBezTo>
                      <a:pt x="557" y="120"/>
                      <a:pt x="438" y="199"/>
                      <a:pt x="358" y="299"/>
                    </a:cubicBezTo>
                    <a:cubicBezTo>
                      <a:pt x="239" y="398"/>
                      <a:pt x="159" y="558"/>
                      <a:pt x="120" y="717"/>
                    </a:cubicBezTo>
                    <a:lnTo>
                      <a:pt x="100" y="717"/>
                    </a:lnTo>
                    <a:lnTo>
                      <a:pt x="40" y="896"/>
                    </a:lnTo>
                    <a:cubicBezTo>
                      <a:pt x="0" y="1015"/>
                      <a:pt x="0" y="1155"/>
                      <a:pt x="20" y="1274"/>
                    </a:cubicBezTo>
                    <a:cubicBezTo>
                      <a:pt x="20" y="1393"/>
                      <a:pt x="60" y="1513"/>
                      <a:pt x="140" y="1612"/>
                    </a:cubicBezTo>
                    <a:lnTo>
                      <a:pt x="279" y="1811"/>
                    </a:lnTo>
                    <a:cubicBezTo>
                      <a:pt x="358" y="1911"/>
                      <a:pt x="478" y="1970"/>
                      <a:pt x="577" y="2010"/>
                    </a:cubicBezTo>
                    <a:cubicBezTo>
                      <a:pt x="657" y="2050"/>
                      <a:pt x="736" y="2070"/>
                      <a:pt x="836" y="2070"/>
                    </a:cubicBezTo>
                    <a:cubicBezTo>
                      <a:pt x="885" y="2078"/>
                      <a:pt x="938" y="2083"/>
                      <a:pt x="992" y="2083"/>
                    </a:cubicBezTo>
                    <a:cubicBezTo>
                      <a:pt x="1067" y="2083"/>
                      <a:pt x="1144" y="2073"/>
                      <a:pt x="1214" y="2050"/>
                    </a:cubicBezTo>
                    <a:lnTo>
                      <a:pt x="1433" y="1950"/>
                    </a:lnTo>
                    <a:cubicBezTo>
                      <a:pt x="1572" y="1871"/>
                      <a:pt x="1691" y="1771"/>
                      <a:pt x="1771" y="1612"/>
                    </a:cubicBezTo>
                    <a:lnTo>
                      <a:pt x="1890" y="1473"/>
                    </a:lnTo>
                    <a:cubicBezTo>
                      <a:pt x="1970" y="1314"/>
                      <a:pt x="2010" y="1135"/>
                      <a:pt x="2010" y="975"/>
                    </a:cubicBezTo>
                    <a:cubicBezTo>
                      <a:pt x="2010" y="876"/>
                      <a:pt x="1990" y="796"/>
                      <a:pt x="1990" y="717"/>
                    </a:cubicBezTo>
                    <a:cubicBezTo>
                      <a:pt x="1930" y="558"/>
                      <a:pt x="1851" y="398"/>
                      <a:pt x="1731" y="299"/>
                    </a:cubicBezTo>
                    <a:cubicBezTo>
                      <a:pt x="1532" y="120"/>
                      <a:pt x="1294" y="20"/>
                      <a:pt x="1055"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 name="Google Shape;275;p3"/>
              <p:cNvSpPr/>
              <p:nvPr/>
            </p:nvSpPr>
            <p:spPr>
              <a:xfrm>
                <a:off x="3486992" y="1200298"/>
                <a:ext cx="110518" cy="86167"/>
              </a:xfrm>
              <a:custGeom>
                <a:rect b="b" l="l" r="r" t="t"/>
                <a:pathLst>
                  <a:path extrusionOk="0" h="1971" w="2528">
                    <a:moveTo>
                      <a:pt x="1274" y="1"/>
                    </a:moveTo>
                    <a:cubicBezTo>
                      <a:pt x="1" y="1"/>
                      <a:pt x="1" y="1970"/>
                      <a:pt x="1274" y="1970"/>
                    </a:cubicBezTo>
                    <a:cubicBezTo>
                      <a:pt x="2528" y="1970"/>
                      <a:pt x="2528" y="1"/>
                      <a:pt x="1274"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 name="Google Shape;276;p3"/>
              <p:cNvSpPr/>
              <p:nvPr/>
            </p:nvSpPr>
            <p:spPr>
              <a:xfrm>
                <a:off x="3429591" y="1044970"/>
                <a:ext cx="80090" cy="73620"/>
              </a:xfrm>
              <a:custGeom>
                <a:rect b="b" l="l" r="r" t="t"/>
                <a:pathLst>
                  <a:path extrusionOk="0" h="1684" w="1832">
                    <a:moveTo>
                      <a:pt x="822" y="0"/>
                    </a:moveTo>
                    <a:cubicBezTo>
                      <a:pt x="649" y="0"/>
                      <a:pt x="482" y="60"/>
                      <a:pt x="339" y="171"/>
                    </a:cubicBezTo>
                    <a:cubicBezTo>
                      <a:pt x="259" y="231"/>
                      <a:pt x="180" y="311"/>
                      <a:pt x="140" y="390"/>
                    </a:cubicBezTo>
                    <a:cubicBezTo>
                      <a:pt x="100" y="470"/>
                      <a:pt x="80" y="529"/>
                      <a:pt x="41" y="589"/>
                    </a:cubicBezTo>
                    <a:cubicBezTo>
                      <a:pt x="1" y="748"/>
                      <a:pt x="1" y="888"/>
                      <a:pt x="41" y="1047"/>
                    </a:cubicBezTo>
                    <a:lnTo>
                      <a:pt x="140" y="1226"/>
                    </a:lnTo>
                    <a:cubicBezTo>
                      <a:pt x="200" y="1365"/>
                      <a:pt x="299" y="1465"/>
                      <a:pt x="419" y="1524"/>
                    </a:cubicBezTo>
                    <a:lnTo>
                      <a:pt x="538" y="1564"/>
                    </a:lnTo>
                    <a:cubicBezTo>
                      <a:pt x="657" y="1644"/>
                      <a:pt x="817" y="1683"/>
                      <a:pt x="976" y="1683"/>
                    </a:cubicBezTo>
                    <a:lnTo>
                      <a:pt x="1016" y="1683"/>
                    </a:lnTo>
                    <a:lnTo>
                      <a:pt x="1234" y="1664"/>
                    </a:lnTo>
                    <a:lnTo>
                      <a:pt x="1413" y="1584"/>
                    </a:lnTo>
                    <a:lnTo>
                      <a:pt x="1593" y="1445"/>
                    </a:lnTo>
                    <a:cubicBezTo>
                      <a:pt x="1652" y="1385"/>
                      <a:pt x="1712" y="1305"/>
                      <a:pt x="1752" y="1206"/>
                    </a:cubicBezTo>
                    <a:cubicBezTo>
                      <a:pt x="1792" y="1146"/>
                      <a:pt x="1811" y="1067"/>
                      <a:pt x="1811" y="1007"/>
                    </a:cubicBezTo>
                    <a:cubicBezTo>
                      <a:pt x="1831" y="927"/>
                      <a:pt x="1831" y="868"/>
                      <a:pt x="1811" y="788"/>
                    </a:cubicBezTo>
                    <a:cubicBezTo>
                      <a:pt x="1811" y="709"/>
                      <a:pt x="1792" y="649"/>
                      <a:pt x="1752" y="589"/>
                    </a:cubicBezTo>
                    <a:cubicBezTo>
                      <a:pt x="1712" y="490"/>
                      <a:pt x="1652" y="410"/>
                      <a:pt x="1593" y="330"/>
                    </a:cubicBezTo>
                    <a:cubicBezTo>
                      <a:pt x="1493" y="231"/>
                      <a:pt x="1374" y="151"/>
                      <a:pt x="1254" y="112"/>
                    </a:cubicBezTo>
                    <a:cubicBezTo>
                      <a:pt x="1175" y="32"/>
                      <a:pt x="1055" y="12"/>
                      <a:pt x="956" y="12"/>
                    </a:cubicBezTo>
                    <a:cubicBezTo>
                      <a:pt x="911" y="4"/>
                      <a:pt x="866" y="0"/>
                      <a:pt x="82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 name="Google Shape;277;p3"/>
              <p:cNvSpPr/>
              <p:nvPr/>
            </p:nvSpPr>
            <p:spPr>
              <a:xfrm>
                <a:off x="3627063" y="1311646"/>
                <a:ext cx="95698" cy="73970"/>
              </a:xfrm>
              <a:custGeom>
                <a:rect b="b" l="l" r="r" t="t"/>
                <a:pathLst>
                  <a:path extrusionOk="0" h="1692" w="2189">
                    <a:moveTo>
                      <a:pt x="1095" y="0"/>
                    </a:moveTo>
                    <a:cubicBezTo>
                      <a:pt x="0" y="0"/>
                      <a:pt x="0" y="1692"/>
                      <a:pt x="1095" y="1692"/>
                    </a:cubicBezTo>
                    <a:cubicBezTo>
                      <a:pt x="2189" y="1692"/>
                      <a:pt x="2189" y="0"/>
                      <a:pt x="1095"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 name="Google Shape;278;p3"/>
              <p:cNvSpPr/>
              <p:nvPr/>
            </p:nvSpPr>
            <p:spPr>
              <a:xfrm>
                <a:off x="3707940" y="1392524"/>
                <a:ext cx="93118" cy="72265"/>
              </a:xfrm>
              <a:custGeom>
                <a:rect b="b" l="l" r="r" t="t"/>
                <a:pathLst>
                  <a:path extrusionOk="0" h="1653" w="2130">
                    <a:moveTo>
                      <a:pt x="1075" y="1"/>
                    </a:moveTo>
                    <a:cubicBezTo>
                      <a:pt x="1" y="1"/>
                      <a:pt x="1" y="1652"/>
                      <a:pt x="1075" y="1652"/>
                    </a:cubicBezTo>
                    <a:cubicBezTo>
                      <a:pt x="2130" y="1652"/>
                      <a:pt x="2130" y="1"/>
                      <a:pt x="1075"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79" name="Google Shape;279;p3"/>
            <p:cNvSpPr/>
            <p:nvPr/>
          </p:nvSpPr>
          <p:spPr>
            <a:xfrm flipH="1">
              <a:off x="68694" y="4103699"/>
              <a:ext cx="1572456" cy="1039821"/>
            </a:xfrm>
            <a:custGeom>
              <a:rect b="b" l="l" r="r" t="t"/>
              <a:pathLst>
                <a:path extrusionOk="0" h="29910" w="45231">
                  <a:moveTo>
                    <a:pt x="21533" y="1"/>
                  </a:moveTo>
                  <a:cubicBezTo>
                    <a:pt x="19708" y="1"/>
                    <a:pt x="17961" y="134"/>
                    <a:pt x="16384" y="382"/>
                  </a:cubicBezTo>
                  <a:cubicBezTo>
                    <a:pt x="14778" y="627"/>
                    <a:pt x="12982" y="1171"/>
                    <a:pt x="12329" y="2668"/>
                  </a:cubicBezTo>
                  <a:cubicBezTo>
                    <a:pt x="11866" y="3756"/>
                    <a:pt x="12193" y="5035"/>
                    <a:pt x="12710" y="6069"/>
                  </a:cubicBezTo>
                  <a:cubicBezTo>
                    <a:pt x="14206" y="9090"/>
                    <a:pt x="17118" y="11131"/>
                    <a:pt x="19350" y="13635"/>
                  </a:cubicBezTo>
                  <a:cubicBezTo>
                    <a:pt x="20330" y="14724"/>
                    <a:pt x="21092" y="16601"/>
                    <a:pt x="19894" y="17445"/>
                  </a:cubicBezTo>
                  <a:cubicBezTo>
                    <a:pt x="19487" y="17649"/>
                    <a:pt x="19042" y="17758"/>
                    <a:pt x="18592" y="17758"/>
                  </a:cubicBezTo>
                  <a:cubicBezTo>
                    <a:pt x="18500" y="17758"/>
                    <a:pt x="18408" y="17754"/>
                    <a:pt x="18316" y="17744"/>
                  </a:cubicBezTo>
                  <a:cubicBezTo>
                    <a:pt x="14941" y="17744"/>
                    <a:pt x="11567" y="17499"/>
                    <a:pt x="8219" y="17064"/>
                  </a:cubicBezTo>
                  <a:cubicBezTo>
                    <a:pt x="7226" y="16946"/>
                    <a:pt x="6212" y="16797"/>
                    <a:pt x="5210" y="16797"/>
                  </a:cubicBezTo>
                  <a:cubicBezTo>
                    <a:pt x="4591" y="16797"/>
                    <a:pt x="3977" y="16854"/>
                    <a:pt x="3375" y="17010"/>
                  </a:cubicBezTo>
                  <a:cubicBezTo>
                    <a:pt x="1797" y="17391"/>
                    <a:pt x="327" y="18588"/>
                    <a:pt x="137" y="20221"/>
                  </a:cubicBezTo>
                  <a:cubicBezTo>
                    <a:pt x="1" y="21473"/>
                    <a:pt x="681" y="22670"/>
                    <a:pt x="1525" y="23623"/>
                  </a:cubicBezTo>
                  <a:cubicBezTo>
                    <a:pt x="4273" y="26698"/>
                    <a:pt x="8573" y="27786"/>
                    <a:pt x="12111" y="29909"/>
                  </a:cubicBezTo>
                  <a:lnTo>
                    <a:pt x="42509" y="29909"/>
                  </a:lnTo>
                  <a:cubicBezTo>
                    <a:pt x="42564" y="29555"/>
                    <a:pt x="42618" y="29229"/>
                    <a:pt x="42672" y="28875"/>
                  </a:cubicBezTo>
                  <a:cubicBezTo>
                    <a:pt x="43707" y="22507"/>
                    <a:pt x="45231" y="11104"/>
                    <a:pt x="40060" y="5988"/>
                  </a:cubicBezTo>
                  <a:cubicBezTo>
                    <a:pt x="35713" y="1727"/>
                    <a:pt x="28114" y="1"/>
                    <a:pt x="21533"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 name="Google Shape;280;p3"/>
            <p:cNvSpPr/>
            <p:nvPr/>
          </p:nvSpPr>
          <p:spPr>
            <a:xfrm>
              <a:off x="163050" y="3744950"/>
              <a:ext cx="1328300" cy="1275950"/>
            </a:xfrm>
            <a:custGeom>
              <a:rect b="b" l="l" r="r" t="t"/>
              <a:pathLst>
                <a:path extrusionOk="0" h="51038" w="53132">
                  <a:moveTo>
                    <a:pt x="40421" y="0"/>
                  </a:moveTo>
                  <a:cubicBezTo>
                    <a:pt x="39862" y="0"/>
                    <a:pt x="39347" y="583"/>
                    <a:pt x="39497" y="1165"/>
                  </a:cubicBezTo>
                  <a:lnTo>
                    <a:pt x="43228" y="14306"/>
                  </a:lnTo>
                  <a:lnTo>
                    <a:pt x="43228" y="14306"/>
                  </a:lnTo>
                  <a:cubicBezTo>
                    <a:pt x="39111" y="12722"/>
                    <a:pt x="35104" y="10881"/>
                    <a:pt x="31224" y="8785"/>
                  </a:cubicBezTo>
                  <a:cubicBezTo>
                    <a:pt x="31061" y="8690"/>
                    <a:pt x="30902" y="8648"/>
                    <a:pt x="30752" y="8648"/>
                  </a:cubicBezTo>
                  <a:cubicBezTo>
                    <a:pt x="30128" y="8648"/>
                    <a:pt x="29687" y="9378"/>
                    <a:pt x="29973" y="10037"/>
                  </a:cubicBezTo>
                  <a:cubicBezTo>
                    <a:pt x="31704" y="13908"/>
                    <a:pt x="33138" y="17907"/>
                    <a:pt x="34237" y="21996"/>
                  </a:cubicBezTo>
                  <a:lnTo>
                    <a:pt x="34237" y="21996"/>
                  </a:lnTo>
                  <a:lnTo>
                    <a:pt x="20965" y="17929"/>
                  </a:lnTo>
                  <a:cubicBezTo>
                    <a:pt x="20878" y="17906"/>
                    <a:pt x="20793" y="17895"/>
                    <a:pt x="20710" y="17895"/>
                  </a:cubicBezTo>
                  <a:cubicBezTo>
                    <a:pt x="20021" y="17895"/>
                    <a:pt x="19539" y="18657"/>
                    <a:pt x="19903" y="19290"/>
                  </a:cubicBezTo>
                  <a:cubicBezTo>
                    <a:pt x="22109" y="22657"/>
                    <a:pt x="24078" y="26143"/>
                    <a:pt x="25808" y="29764"/>
                  </a:cubicBezTo>
                  <a:lnTo>
                    <a:pt x="25808" y="29764"/>
                  </a:lnTo>
                  <a:cubicBezTo>
                    <a:pt x="21499" y="28628"/>
                    <a:pt x="17133" y="27740"/>
                    <a:pt x="12746" y="27100"/>
                  </a:cubicBezTo>
                  <a:cubicBezTo>
                    <a:pt x="12658" y="27075"/>
                    <a:pt x="12571" y="27063"/>
                    <a:pt x="12487" y="27063"/>
                  </a:cubicBezTo>
                  <a:cubicBezTo>
                    <a:pt x="12207" y="27063"/>
                    <a:pt x="11955" y="27196"/>
                    <a:pt x="11766" y="27427"/>
                  </a:cubicBezTo>
                  <a:cubicBezTo>
                    <a:pt x="11549" y="27726"/>
                    <a:pt x="11521" y="28134"/>
                    <a:pt x="11712" y="28461"/>
                  </a:cubicBezTo>
                  <a:cubicBezTo>
                    <a:pt x="14177" y="31703"/>
                    <a:pt x="16316" y="35199"/>
                    <a:pt x="18099" y="38889"/>
                  </a:cubicBezTo>
                  <a:lnTo>
                    <a:pt x="18099" y="38889"/>
                  </a:lnTo>
                  <a:cubicBezTo>
                    <a:pt x="14592" y="37140"/>
                    <a:pt x="10970" y="35627"/>
                    <a:pt x="7276" y="34366"/>
                  </a:cubicBezTo>
                  <a:cubicBezTo>
                    <a:pt x="7178" y="34334"/>
                    <a:pt x="7084" y="34319"/>
                    <a:pt x="6995" y="34319"/>
                  </a:cubicBezTo>
                  <a:cubicBezTo>
                    <a:pt x="6341" y="34319"/>
                    <a:pt x="5954" y="35128"/>
                    <a:pt x="6242" y="35727"/>
                  </a:cubicBezTo>
                  <a:cubicBezTo>
                    <a:pt x="8108" y="39459"/>
                    <a:pt x="9808" y="43257"/>
                    <a:pt x="11357" y="47133"/>
                  </a:cubicBezTo>
                  <a:lnTo>
                    <a:pt x="11357" y="47133"/>
                  </a:lnTo>
                  <a:cubicBezTo>
                    <a:pt x="8369" y="44700"/>
                    <a:pt x="5165" y="42528"/>
                    <a:pt x="1806" y="40653"/>
                  </a:cubicBezTo>
                  <a:cubicBezTo>
                    <a:pt x="1652" y="40567"/>
                    <a:pt x="1500" y="40530"/>
                    <a:pt x="1356" y="40530"/>
                  </a:cubicBezTo>
                  <a:cubicBezTo>
                    <a:pt x="539" y="40530"/>
                    <a:pt x="1" y="41745"/>
                    <a:pt x="881" y="42231"/>
                  </a:cubicBezTo>
                  <a:lnTo>
                    <a:pt x="853" y="42204"/>
                  </a:lnTo>
                  <a:lnTo>
                    <a:pt x="853" y="42204"/>
                  </a:lnTo>
                  <a:cubicBezTo>
                    <a:pt x="5180" y="44599"/>
                    <a:pt x="9208" y="47484"/>
                    <a:pt x="12855" y="50804"/>
                  </a:cubicBezTo>
                  <a:cubicBezTo>
                    <a:pt x="13032" y="50965"/>
                    <a:pt x="13258" y="51037"/>
                    <a:pt x="13484" y="51037"/>
                  </a:cubicBezTo>
                  <a:cubicBezTo>
                    <a:pt x="14060" y="51037"/>
                    <a:pt x="14633" y="50570"/>
                    <a:pt x="14379" y="49906"/>
                  </a:cubicBezTo>
                  <a:cubicBezTo>
                    <a:pt x="12742" y="45485"/>
                    <a:pt x="10883" y="41125"/>
                    <a:pt x="8839" y="36843"/>
                  </a:cubicBezTo>
                  <a:lnTo>
                    <a:pt x="8839" y="36843"/>
                  </a:lnTo>
                  <a:cubicBezTo>
                    <a:pt x="12543" y="38223"/>
                    <a:pt x="16128" y="39856"/>
                    <a:pt x="19577" y="41741"/>
                  </a:cubicBezTo>
                  <a:cubicBezTo>
                    <a:pt x="19714" y="41815"/>
                    <a:pt x="19868" y="41852"/>
                    <a:pt x="20023" y="41852"/>
                  </a:cubicBezTo>
                  <a:cubicBezTo>
                    <a:pt x="20266" y="41852"/>
                    <a:pt x="20510" y="41761"/>
                    <a:pt x="20693" y="41578"/>
                  </a:cubicBezTo>
                  <a:cubicBezTo>
                    <a:pt x="20965" y="41279"/>
                    <a:pt x="21019" y="40843"/>
                    <a:pt x="20829" y="40489"/>
                  </a:cubicBezTo>
                  <a:cubicBezTo>
                    <a:pt x="19148" y="36521"/>
                    <a:pt x="17047" y="32753"/>
                    <a:pt x="14577" y="29237"/>
                  </a:cubicBezTo>
                  <a:lnTo>
                    <a:pt x="14577" y="29237"/>
                  </a:lnTo>
                  <a:cubicBezTo>
                    <a:pt x="18838" y="29960"/>
                    <a:pt x="23074" y="30899"/>
                    <a:pt x="27251" y="32053"/>
                  </a:cubicBezTo>
                  <a:cubicBezTo>
                    <a:pt x="27345" y="32081"/>
                    <a:pt x="27435" y="32094"/>
                    <a:pt x="27521" y="32094"/>
                  </a:cubicBezTo>
                  <a:cubicBezTo>
                    <a:pt x="28181" y="32094"/>
                    <a:pt x="28571" y="31319"/>
                    <a:pt x="28258" y="30692"/>
                  </a:cubicBezTo>
                  <a:cubicBezTo>
                    <a:pt x="26664" y="27167"/>
                    <a:pt x="24848" y="23735"/>
                    <a:pt x="22809" y="20426"/>
                  </a:cubicBezTo>
                  <a:lnTo>
                    <a:pt x="22809" y="20426"/>
                  </a:lnTo>
                  <a:lnTo>
                    <a:pt x="35361" y="24297"/>
                  </a:lnTo>
                  <a:cubicBezTo>
                    <a:pt x="35445" y="24321"/>
                    <a:pt x="35529" y="24332"/>
                    <a:pt x="35610" y="24332"/>
                  </a:cubicBezTo>
                  <a:cubicBezTo>
                    <a:pt x="36184" y="24332"/>
                    <a:pt x="36644" y="23777"/>
                    <a:pt x="36477" y="23181"/>
                  </a:cubicBezTo>
                  <a:cubicBezTo>
                    <a:pt x="35495" y="19232"/>
                    <a:pt x="34221" y="15375"/>
                    <a:pt x="32669" y="11624"/>
                  </a:cubicBezTo>
                  <a:lnTo>
                    <a:pt x="32669" y="11624"/>
                  </a:lnTo>
                  <a:cubicBezTo>
                    <a:pt x="36472" y="13549"/>
                    <a:pt x="40396" y="15258"/>
                    <a:pt x="44396" y="16704"/>
                  </a:cubicBezTo>
                  <a:cubicBezTo>
                    <a:pt x="44488" y="16737"/>
                    <a:pt x="44579" y="16752"/>
                    <a:pt x="44667" y="16752"/>
                  </a:cubicBezTo>
                  <a:cubicBezTo>
                    <a:pt x="45231" y="16752"/>
                    <a:pt x="45677" y="16130"/>
                    <a:pt x="45512" y="15588"/>
                  </a:cubicBezTo>
                  <a:cubicBezTo>
                    <a:pt x="44343" y="11419"/>
                    <a:pt x="43156" y="7230"/>
                    <a:pt x="41981" y="3054"/>
                  </a:cubicBezTo>
                  <a:lnTo>
                    <a:pt x="41981" y="3054"/>
                  </a:lnTo>
                  <a:cubicBezTo>
                    <a:pt x="45089" y="5021"/>
                    <a:pt x="48307" y="6786"/>
                    <a:pt x="51635" y="8349"/>
                  </a:cubicBezTo>
                  <a:cubicBezTo>
                    <a:pt x="51780" y="8431"/>
                    <a:pt x="51940" y="8470"/>
                    <a:pt x="52099" y="8470"/>
                  </a:cubicBezTo>
                  <a:cubicBezTo>
                    <a:pt x="52415" y="8470"/>
                    <a:pt x="52724" y="8313"/>
                    <a:pt x="52887" y="8023"/>
                  </a:cubicBezTo>
                  <a:cubicBezTo>
                    <a:pt x="53132" y="7587"/>
                    <a:pt x="52996" y="7016"/>
                    <a:pt x="52560" y="6771"/>
                  </a:cubicBezTo>
                  <a:cubicBezTo>
                    <a:pt x="48505" y="4839"/>
                    <a:pt x="44587" y="2634"/>
                    <a:pt x="40858" y="131"/>
                  </a:cubicBezTo>
                  <a:cubicBezTo>
                    <a:pt x="40717" y="40"/>
                    <a:pt x="40568" y="0"/>
                    <a:pt x="4042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81" name="Google Shape;281;p3"/>
          <p:cNvGrpSpPr/>
          <p:nvPr/>
        </p:nvGrpSpPr>
        <p:grpSpPr>
          <a:xfrm>
            <a:off x="7589718" y="-129840"/>
            <a:ext cx="1569232" cy="5143438"/>
            <a:chOff x="7589718" y="-129840"/>
            <a:chExt cx="1569232" cy="5143438"/>
          </a:xfrm>
        </p:grpSpPr>
        <p:grpSp>
          <p:nvGrpSpPr>
            <p:cNvPr id="282" name="Google Shape;282;p3"/>
            <p:cNvGrpSpPr/>
            <p:nvPr/>
          </p:nvGrpSpPr>
          <p:grpSpPr>
            <a:xfrm>
              <a:off x="8655166" y="129902"/>
              <a:ext cx="488830" cy="883567"/>
              <a:chOff x="7007169" y="141547"/>
              <a:chExt cx="368845" cy="666692"/>
            </a:xfrm>
          </p:grpSpPr>
          <p:sp>
            <p:nvSpPr>
              <p:cNvPr id="283" name="Google Shape;283;p3"/>
              <p:cNvSpPr/>
              <p:nvPr/>
            </p:nvSpPr>
            <p:spPr>
              <a:xfrm>
                <a:off x="7007169" y="347588"/>
                <a:ext cx="368845" cy="460651"/>
              </a:xfrm>
              <a:custGeom>
                <a:rect b="b" l="l" r="r" t="t"/>
                <a:pathLst>
                  <a:path extrusionOk="0" h="10537" w="8437">
                    <a:moveTo>
                      <a:pt x="3850" y="0"/>
                    </a:moveTo>
                    <a:cubicBezTo>
                      <a:pt x="3009" y="0"/>
                      <a:pt x="2169" y="43"/>
                      <a:pt x="1333" y="127"/>
                    </a:cubicBezTo>
                    <a:cubicBezTo>
                      <a:pt x="935" y="167"/>
                      <a:pt x="478" y="246"/>
                      <a:pt x="239" y="584"/>
                    </a:cubicBezTo>
                    <a:cubicBezTo>
                      <a:pt x="0" y="943"/>
                      <a:pt x="120" y="1480"/>
                      <a:pt x="418" y="1798"/>
                    </a:cubicBezTo>
                    <a:cubicBezTo>
                      <a:pt x="736" y="2077"/>
                      <a:pt x="1114" y="2296"/>
                      <a:pt x="1532" y="2435"/>
                    </a:cubicBezTo>
                    <a:cubicBezTo>
                      <a:pt x="3641" y="3191"/>
                      <a:pt x="5810" y="3748"/>
                      <a:pt x="7998" y="4106"/>
                    </a:cubicBezTo>
                    <a:cubicBezTo>
                      <a:pt x="5571" y="5041"/>
                      <a:pt x="3084" y="5996"/>
                      <a:pt x="1174" y="7767"/>
                    </a:cubicBezTo>
                    <a:cubicBezTo>
                      <a:pt x="856" y="8006"/>
                      <a:pt x="637" y="8344"/>
                      <a:pt x="537" y="8742"/>
                    </a:cubicBezTo>
                    <a:cubicBezTo>
                      <a:pt x="498" y="9100"/>
                      <a:pt x="597" y="9458"/>
                      <a:pt x="836" y="9737"/>
                    </a:cubicBezTo>
                    <a:cubicBezTo>
                      <a:pt x="1263" y="10275"/>
                      <a:pt x="1985" y="10536"/>
                      <a:pt x="2694" y="10536"/>
                    </a:cubicBezTo>
                    <a:cubicBezTo>
                      <a:pt x="2745" y="10536"/>
                      <a:pt x="2795" y="10535"/>
                      <a:pt x="2845" y="10533"/>
                    </a:cubicBezTo>
                    <a:cubicBezTo>
                      <a:pt x="3601" y="10453"/>
                      <a:pt x="4318" y="10234"/>
                      <a:pt x="4994" y="9896"/>
                    </a:cubicBezTo>
                    <a:cubicBezTo>
                      <a:pt x="6188" y="9339"/>
                      <a:pt x="7342" y="8682"/>
                      <a:pt x="8436" y="7926"/>
                    </a:cubicBezTo>
                    <a:lnTo>
                      <a:pt x="8436" y="425"/>
                    </a:lnTo>
                    <a:cubicBezTo>
                      <a:pt x="6930" y="142"/>
                      <a:pt x="5390" y="0"/>
                      <a:pt x="3850"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 name="Google Shape;284;p3"/>
              <p:cNvSpPr/>
              <p:nvPr/>
            </p:nvSpPr>
            <p:spPr>
              <a:xfrm>
                <a:off x="7270698" y="141547"/>
                <a:ext cx="105315" cy="211593"/>
              </a:xfrm>
              <a:custGeom>
                <a:rect b="b" l="l" r="r" t="t"/>
                <a:pathLst>
                  <a:path extrusionOk="0" h="4840" w="2409">
                    <a:moveTo>
                      <a:pt x="673" y="0"/>
                    </a:moveTo>
                    <a:cubicBezTo>
                      <a:pt x="537" y="0"/>
                      <a:pt x="391" y="39"/>
                      <a:pt x="259" y="105"/>
                    </a:cubicBezTo>
                    <a:cubicBezTo>
                      <a:pt x="80" y="264"/>
                      <a:pt x="1" y="483"/>
                      <a:pt x="21" y="721"/>
                    </a:cubicBezTo>
                    <a:cubicBezTo>
                      <a:pt x="21" y="2353"/>
                      <a:pt x="1194" y="3706"/>
                      <a:pt x="2408" y="4840"/>
                    </a:cubicBezTo>
                    <a:lnTo>
                      <a:pt x="2408" y="164"/>
                    </a:lnTo>
                    <a:cubicBezTo>
                      <a:pt x="1871" y="85"/>
                      <a:pt x="1314" y="25"/>
                      <a:pt x="757" y="5"/>
                    </a:cubicBezTo>
                    <a:cubicBezTo>
                      <a:pt x="729" y="2"/>
                      <a:pt x="702" y="0"/>
                      <a:pt x="673"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85" name="Google Shape;285;p3"/>
            <p:cNvSpPr/>
            <p:nvPr/>
          </p:nvSpPr>
          <p:spPr>
            <a:xfrm>
              <a:off x="7870763" y="-129840"/>
              <a:ext cx="582842" cy="996060"/>
            </a:xfrm>
            <a:custGeom>
              <a:rect b="b" l="l" r="r" t="t"/>
              <a:pathLst>
                <a:path extrusionOk="0" h="22784" w="13332">
                  <a:moveTo>
                    <a:pt x="6559" y="0"/>
                  </a:moveTo>
                  <a:cubicBezTo>
                    <a:pt x="6305" y="0"/>
                    <a:pt x="6054" y="31"/>
                    <a:pt x="5810" y="98"/>
                  </a:cubicBezTo>
                  <a:cubicBezTo>
                    <a:pt x="5611" y="157"/>
                    <a:pt x="5412" y="217"/>
                    <a:pt x="5233" y="317"/>
                  </a:cubicBezTo>
                  <a:cubicBezTo>
                    <a:pt x="1493" y="2306"/>
                    <a:pt x="5512" y="7201"/>
                    <a:pt x="6069" y="9847"/>
                  </a:cubicBezTo>
                  <a:cubicBezTo>
                    <a:pt x="6825" y="13428"/>
                    <a:pt x="4776" y="15179"/>
                    <a:pt x="2130" y="17288"/>
                  </a:cubicBezTo>
                  <a:cubicBezTo>
                    <a:pt x="1393" y="17865"/>
                    <a:pt x="597" y="18482"/>
                    <a:pt x="339" y="19377"/>
                  </a:cubicBezTo>
                  <a:cubicBezTo>
                    <a:pt x="1" y="20571"/>
                    <a:pt x="836" y="21884"/>
                    <a:pt x="1990" y="22401"/>
                  </a:cubicBezTo>
                  <a:cubicBezTo>
                    <a:pt x="2596" y="22665"/>
                    <a:pt x="3203" y="22783"/>
                    <a:pt x="3801" y="22783"/>
                  </a:cubicBezTo>
                  <a:cubicBezTo>
                    <a:pt x="7410" y="22783"/>
                    <a:pt x="10730" y="18470"/>
                    <a:pt x="11839" y="15517"/>
                  </a:cubicBezTo>
                  <a:cubicBezTo>
                    <a:pt x="13232" y="11836"/>
                    <a:pt x="13331" y="8892"/>
                    <a:pt x="12595" y="5092"/>
                  </a:cubicBezTo>
                  <a:cubicBezTo>
                    <a:pt x="12555" y="4873"/>
                    <a:pt x="12495" y="4634"/>
                    <a:pt x="12396" y="4415"/>
                  </a:cubicBezTo>
                  <a:cubicBezTo>
                    <a:pt x="11588" y="2621"/>
                    <a:pt x="8903" y="0"/>
                    <a:pt x="6559"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86" name="Google Shape;286;p3"/>
            <p:cNvGrpSpPr/>
            <p:nvPr/>
          </p:nvGrpSpPr>
          <p:grpSpPr>
            <a:xfrm>
              <a:off x="7589718" y="1251426"/>
              <a:ext cx="1554176" cy="2095064"/>
              <a:chOff x="6054747" y="1714372"/>
              <a:chExt cx="1322141" cy="1782275"/>
            </a:xfrm>
          </p:grpSpPr>
          <p:sp>
            <p:nvSpPr>
              <p:cNvPr id="287" name="Google Shape;287;p3"/>
              <p:cNvSpPr/>
              <p:nvPr/>
            </p:nvSpPr>
            <p:spPr>
              <a:xfrm>
                <a:off x="7091543" y="2397152"/>
                <a:ext cx="284470" cy="1099495"/>
              </a:xfrm>
              <a:custGeom>
                <a:rect b="b" l="l" r="r" t="t"/>
                <a:pathLst>
                  <a:path extrusionOk="0" h="25150" w="6507">
                    <a:moveTo>
                      <a:pt x="6506" y="1"/>
                    </a:moveTo>
                    <a:cubicBezTo>
                      <a:pt x="4676" y="359"/>
                      <a:pt x="3064" y="1433"/>
                      <a:pt x="2029" y="2965"/>
                    </a:cubicBezTo>
                    <a:cubicBezTo>
                      <a:pt x="318" y="5552"/>
                      <a:pt x="0" y="9392"/>
                      <a:pt x="1074" y="14744"/>
                    </a:cubicBezTo>
                    <a:cubicBezTo>
                      <a:pt x="1433" y="16694"/>
                      <a:pt x="1950" y="18623"/>
                      <a:pt x="2626" y="20514"/>
                    </a:cubicBezTo>
                    <a:cubicBezTo>
                      <a:pt x="3562" y="23100"/>
                      <a:pt x="4775" y="24592"/>
                      <a:pt x="6327" y="25090"/>
                    </a:cubicBezTo>
                    <a:cubicBezTo>
                      <a:pt x="6387" y="25110"/>
                      <a:pt x="6446" y="25130"/>
                      <a:pt x="6506" y="25149"/>
                    </a:cubicBezTo>
                    <a:lnTo>
                      <a:pt x="6506" y="22384"/>
                    </a:lnTo>
                    <a:cubicBezTo>
                      <a:pt x="6068" y="21986"/>
                      <a:pt x="5511" y="21210"/>
                      <a:pt x="4954" y="19658"/>
                    </a:cubicBezTo>
                    <a:cubicBezTo>
                      <a:pt x="4318" y="17907"/>
                      <a:pt x="3840" y="16097"/>
                      <a:pt x="3502" y="14246"/>
                    </a:cubicBezTo>
                    <a:cubicBezTo>
                      <a:pt x="2567" y="9591"/>
                      <a:pt x="2746" y="6348"/>
                      <a:pt x="4099" y="4338"/>
                    </a:cubicBezTo>
                    <a:cubicBezTo>
                      <a:pt x="4676" y="3483"/>
                      <a:pt x="5531" y="2846"/>
                      <a:pt x="6506" y="2528"/>
                    </a:cubicBezTo>
                    <a:lnTo>
                      <a:pt x="6506" y="1"/>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 name="Google Shape;288;p3"/>
              <p:cNvSpPr/>
              <p:nvPr/>
            </p:nvSpPr>
            <p:spPr>
              <a:xfrm>
                <a:off x="7157644" y="1714372"/>
                <a:ext cx="219243" cy="343620"/>
              </a:xfrm>
              <a:custGeom>
                <a:rect b="b" l="l" r="r" t="t"/>
                <a:pathLst>
                  <a:path extrusionOk="0" h="7860" w="5015">
                    <a:moveTo>
                      <a:pt x="5014" y="0"/>
                    </a:moveTo>
                    <a:cubicBezTo>
                      <a:pt x="4676" y="60"/>
                      <a:pt x="4357" y="120"/>
                      <a:pt x="4039" y="199"/>
                    </a:cubicBezTo>
                    <a:cubicBezTo>
                      <a:pt x="2945" y="458"/>
                      <a:pt x="1811" y="816"/>
                      <a:pt x="1055" y="1652"/>
                    </a:cubicBezTo>
                    <a:cubicBezTo>
                      <a:pt x="139" y="2666"/>
                      <a:pt x="0" y="4258"/>
                      <a:pt x="597" y="5492"/>
                    </a:cubicBezTo>
                    <a:cubicBezTo>
                      <a:pt x="1234" y="6705"/>
                      <a:pt x="2428" y="7561"/>
                      <a:pt x="3800" y="7780"/>
                    </a:cubicBezTo>
                    <a:cubicBezTo>
                      <a:pt x="4198" y="7839"/>
                      <a:pt x="4596" y="7859"/>
                      <a:pt x="5014" y="7859"/>
                    </a:cubicBezTo>
                    <a:lnTo>
                      <a:pt x="5014"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89" name="Google Shape;289;p3"/>
              <p:cNvGrpSpPr/>
              <p:nvPr/>
            </p:nvGrpSpPr>
            <p:grpSpPr>
              <a:xfrm>
                <a:off x="6054747" y="1717957"/>
                <a:ext cx="989895" cy="1261031"/>
                <a:chOff x="6054747" y="1717957"/>
                <a:chExt cx="989895" cy="1261031"/>
              </a:xfrm>
            </p:grpSpPr>
            <p:sp>
              <p:nvSpPr>
                <p:cNvPr id="290" name="Google Shape;290;p3"/>
                <p:cNvSpPr/>
                <p:nvPr/>
              </p:nvSpPr>
              <p:spPr>
                <a:xfrm>
                  <a:off x="6054747" y="1717957"/>
                  <a:ext cx="868142" cy="504762"/>
                </a:xfrm>
                <a:custGeom>
                  <a:rect b="b" l="l" r="r" t="t"/>
                  <a:pathLst>
                    <a:path extrusionOk="0" h="11546" w="19858">
                      <a:moveTo>
                        <a:pt x="16953" y="729"/>
                      </a:moveTo>
                      <a:cubicBezTo>
                        <a:pt x="17444" y="729"/>
                        <a:pt x="17978" y="809"/>
                        <a:pt x="18385" y="1110"/>
                      </a:cubicBezTo>
                      <a:cubicBezTo>
                        <a:pt x="18743" y="1369"/>
                        <a:pt x="18962" y="1787"/>
                        <a:pt x="19022" y="2224"/>
                      </a:cubicBezTo>
                      <a:cubicBezTo>
                        <a:pt x="19181" y="3418"/>
                        <a:pt x="18584" y="4672"/>
                        <a:pt x="17828" y="5547"/>
                      </a:cubicBezTo>
                      <a:cubicBezTo>
                        <a:pt x="16913" y="6602"/>
                        <a:pt x="15719" y="7338"/>
                        <a:pt x="14485" y="7935"/>
                      </a:cubicBezTo>
                      <a:cubicBezTo>
                        <a:pt x="14309" y="8029"/>
                        <a:pt x="14133" y="8116"/>
                        <a:pt x="13952" y="8200"/>
                      </a:cubicBezTo>
                      <a:lnTo>
                        <a:pt x="13952" y="8200"/>
                      </a:lnTo>
                      <a:cubicBezTo>
                        <a:pt x="13878" y="8156"/>
                        <a:pt x="13795" y="8133"/>
                        <a:pt x="13712" y="8133"/>
                      </a:cubicBezTo>
                      <a:cubicBezTo>
                        <a:pt x="13635" y="8133"/>
                        <a:pt x="13558" y="8153"/>
                        <a:pt x="13491" y="8193"/>
                      </a:cubicBezTo>
                      <a:cubicBezTo>
                        <a:pt x="10553" y="9493"/>
                        <a:pt x="7454" y="10632"/>
                        <a:pt x="4230" y="10632"/>
                      </a:cubicBezTo>
                      <a:cubicBezTo>
                        <a:pt x="4047" y="10632"/>
                        <a:pt x="3865" y="10628"/>
                        <a:pt x="3682" y="10621"/>
                      </a:cubicBezTo>
                      <a:cubicBezTo>
                        <a:pt x="3025" y="10581"/>
                        <a:pt x="2269" y="10481"/>
                        <a:pt x="1792" y="9984"/>
                      </a:cubicBezTo>
                      <a:cubicBezTo>
                        <a:pt x="1433" y="9546"/>
                        <a:pt x="1294" y="8969"/>
                        <a:pt x="1414" y="8412"/>
                      </a:cubicBezTo>
                      <a:cubicBezTo>
                        <a:pt x="1593" y="7079"/>
                        <a:pt x="2826" y="6224"/>
                        <a:pt x="3920" y="5607"/>
                      </a:cubicBezTo>
                      <a:cubicBezTo>
                        <a:pt x="5393" y="4791"/>
                        <a:pt x="6905" y="4055"/>
                        <a:pt x="8437" y="3359"/>
                      </a:cubicBezTo>
                      <a:cubicBezTo>
                        <a:pt x="9830" y="2742"/>
                        <a:pt x="11262" y="2165"/>
                        <a:pt x="12715" y="1687"/>
                      </a:cubicBezTo>
                      <a:cubicBezTo>
                        <a:pt x="14028" y="1250"/>
                        <a:pt x="15381" y="772"/>
                        <a:pt x="16773" y="732"/>
                      </a:cubicBezTo>
                      <a:cubicBezTo>
                        <a:pt x="16832" y="730"/>
                        <a:pt x="16892" y="729"/>
                        <a:pt x="16953" y="729"/>
                      </a:cubicBezTo>
                      <a:close/>
                      <a:moveTo>
                        <a:pt x="16868" y="0"/>
                      </a:moveTo>
                      <a:cubicBezTo>
                        <a:pt x="16584" y="0"/>
                        <a:pt x="16299" y="26"/>
                        <a:pt x="16017" y="76"/>
                      </a:cubicBezTo>
                      <a:cubicBezTo>
                        <a:pt x="15241" y="175"/>
                        <a:pt x="14485" y="334"/>
                        <a:pt x="13729" y="553"/>
                      </a:cubicBezTo>
                      <a:cubicBezTo>
                        <a:pt x="13033" y="712"/>
                        <a:pt x="12337" y="911"/>
                        <a:pt x="11640" y="1110"/>
                      </a:cubicBezTo>
                      <a:cubicBezTo>
                        <a:pt x="10785" y="1329"/>
                        <a:pt x="9929" y="1488"/>
                        <a:pt x="9113" y="1787"/>
                      </a:cubicBezTo>
                      <a:cubicBezTo>
                        <a:pt x="7343" y="2443"/>
                        <a:pt x="5651" y="3239"/>
                        <a:pt x="4020" y="4154"/>
                      </a:cubicBezTo>
                      <a:cubicBezTo>
                        <a:pt x="2587" y="4930"/>
                        <a:pt x="1055" y="5865"/>
                        <a:pt x="498" y="7497"/>
                      </a:cubicBezTo>
                      <a:cubicBezTo>
                        <a:pt x="1" y="8949"/>
                        <a:pt x="498" y="10660"/>
                        <a:pt x="1991" y="11257"/>
                      </a:cubicBezTo>
                      <a:cubicBezTo>
                        <a:pt x="2593" y="11498"/>
                        <a:pt x="3287" y="11546"/>
                        <a:pt x="3952" y="11546"/>
                      </a:cubicBezTo>
                      <a:cubicBezTo>
                        <a:pt x="4165" y="11546"/>
                        <a:pt x="4374" y="11541"/>
                        <a:pt x="4577" y="11536"/>
                      </a:cubicBezTo>
                      <a:cubicBezTo>
                        <a:pt x="5512" y="11516"/>
                        <a:pt x="6427" y="11397"/>
                        <a:pt x="7363" y="11218"/>
                      </a:cubicBezTo>
                      <a:cubicBezTo>
                        <a:pt x="9193" y="10859"/>
                        <a:pt x="10984" y="10282"/>
                        <a:pt x="12695" y="9526"/>
                      </a:cubicBezTo>
                      <a:cubicBezTo>
                        <a:pt x="13113" y="9347"/>
                        <a:pt x="13530" y="9168"/>
                        <a:pt x="13928" y="8969"/>
                      </a:cubicBezTo>
                      <a:cubicBezTo>
                        <a:pt x="14051" y="8902"/>
                        <a:pt x="14130" y="8786"/>
                        <a:pt x="14154" y="8657"/>
                      </a:cubicBezTo>
                      <a:lnTo>
                        <a:pt x="14154" y="8657"/>
                      </a:lnTo>
                      <a:cubicBezTo>
                        <a:pt x="16576" y="7509"/>
                        <a:pt x="19394" y="5853"/>
                        <a:pt x="19718" y="2941"/>
                      </a:cubicBezTo>
                      <a:cubicBezTo>
                        <a:pt x="19857" y="1687"/>
                        <a:pt x="19280" y="533"/>
                        <a:pt x="18047" y="155"/>
                      </a:cubicBezTo>
                      <a:cubicBezTo>
                        <a:pt x="17663" y="51"/>
                        <a:pt x="17267" y="0"/>
                        <a:pt x="16868"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 name="Google Shape;291;p3"/>
                <p:cNvSpPr/>
                <p:nvPr/>
              </p:nvSpPr>
              <p:spPr>
                <a:xfrm>
                  <a:off x="6257421" y="2184029"/>
                  <a:ext cx="756794" cy="437262"/>
                </a:xfrm>
                <a:custGeom>
                  <a:rect b="b" l="l" r="r" t="t"/>
                  <a:pathLst>
                    <a:path extrusionOk="0" h="10002" w="17311">
                      <a:moveTo>
                        <a:pt x="13558" y="942"/>
                      </a:moveTo>
                      <a:cubicBezTo>
                        <a:pt x="13920" y="942"/>
                        <a:pt x="14283" y="959"/>
                        <a:pt x="14644" y="994"/>
                      </a:cubicBezTo>
                      <a:cubicBezTo>
                        <a:pt x="15102" y="1034"/>
                        <a:pt x="15739" y="1173"/>
                        <a:pt x="15918" y="1651"/>
                      </a:cubicBezTo>
                      <a:cubicBezTo>
                        <a:pt x="16097" y="2128"/>
                        <a:pt x="15858" y="2705"/>
                        <a:pt x="15619" y="3143"/>
                      </a:cubicBezTo>
                      <a:cubicBezTo>
                        <a:pt x="15042" y="4178"/>
                        <a:pt x="14087" y="4973"/>
                        <a:pt x="13112" y="5630"/>
                      </a:cubicBezTo>
                      <a:cubicBezTo>
                        <a:pt x="12271" y="6197"/>
                        <a:pt x="11384" y="6705"/>
                        <a:pt x="10454" y="7140"/>
                      </a:cubicBezTo>
                      <a:lnTo>
                        <a:pt x="10454" y="7140"/>
                      </a:lnTo>
                      <a:cubicBezTo>
                        <a:pt x="10371" y="7090"/>
                        <a:pt x="10274" y="7062"/>
                        <a:pt x="10175" y="7062"/>
                      </a:cubicBezTo>
                      <a:cubicBezTo>
                        <a:pt x="10126" y="7062"/>
                        <a:pt x="10077" y="7069"/>
                        <a:pt x="10028" y="7082"/>
                      </a:cubicBezTo>
                      <a:cubicBezTo>
                        <a:pt x="8636" y="7659"/>
                        <a:pt x="7183" y="8117"/>
                        <a:pt x="5731" y="8455"/>
                      </a:cubicBezTo>
                      <a:cubicBezTo>
                        <a:pt x="4995" y="8634"/>
                        <a:pt x="4278" y="8774"/>
                        <a:pt x="3542" y="8873"/>
                      </a:cubicBezTo>
                      <a:cubicBezTo>
                        <a:pt x="3277" y="8911"/>
                        <a:pt x="2993" y="8958"/>
                        <a:pt x="2717" y="8958"/>
                      </a:cubicBezTo>
                      <a:cubicBezTo>
                        <a:pt x="2414" y="8958"/>
                        <a:pt x="2121" y="8901"/>
                        <a:pt x="1871" y="8714"/>
                      </a:cubicBezTo>
                      <a:cubicBezTo>
                        <a:pt x="1194" y="8197"/>
                        <a:pt x="1155" y="7122"/>
                        <a:pt x="1493" y="6386"/>
                      </a:cubicBezTo>
                      <a:cubicBezTo>
                        <a:pt x="1931" y="5451"/>
                        <a:pt x="2746" y="4794"/>
                        <a:pt x="3622" y="4257"/>
                      </a:cubicBezTo>
                      <a:cubicBezTo>
                        <a:pt x="4537" y="3740"/>
                        <a:pt x="5472" y="3282"/>
                        <a:pt x="6447" y="2884"/>
                      </a:cubicBezTo>
                      <a:cubicBezTo>
                        <a:pt x="7720" y="2288"/>
                        <a:pt x="9034" y="1790"/>
                        <a:pt x="10387" y="1392"/>
                      </a:cubicBezTo>
                      <a:cubicBezTo>
                        <a:pt x="11413" y="1095"/>
                        <a:pt x="12484" y="942"/>
                        <a:pt x="13558" y="942"/>
                      </a:cubicBezTo>
                      <a:close/>
                      <a:moveTo>
                        <a:pt x="13292" y="0"/>
                      </a:moveTo>
                      <a:cubicBezTo>
                        <a:pt x="12748" y="0"/>
                        <a:pt x="12204" y="31"/>
                        <a:pt x="11660" y="99"/>
                      </a:cubicBezTo>
                      <a:cubicBezTo>
                        <a:pt x="10068" y="338"/>
                        <a:pt x="8516" y="756"/>
                        <a:pt x="7004" y="1352"/>
                      </a:cubicBezTo>
                      <a:cubicBezTo>
                        <a:pt x="5830" y="1810"/>
                        <a:pt x="4676" y="2347"/>
                        <a:pt x="3562" y="2964"/>
                      </a:cubicBezTo>
                      <a:cubicBezTo>
                        <a:pt x="2508" y="3541"/>
                        <a:pt x="1473" y="4297"/>
                        <a:pt x="816" y="5332"/>
                      </a:cubicBezTo>
                      <a:cubicBezTo>
                        <a:pt x="160" y="6366"/>
                        <a:pt x="1" y="7679"/>
                        <a:pt x="617" y="8794"/>
                      </a:cubicBezTo>
                      <a:cubicBezTo>
                        <a:pt x="896" y="9331"/>
                        <a:pt x="1393" y="9729"/>
                        <a:pt x="1970" y="9908"/>
                      </a:cubicBezTo>
                      <a:cubicBezTo>
                        <a:pt x="2216" y="9975"/>
                        <a:pt x="2471" y="10001"/>
                        <a:pt x="2729" y="10001"/>
                      </a:cubicBezTo>
                      <a:cubicBezTo>
                        <a:pt x="3307" y="10001"/>
                        <a:pt x="3901" y="9871"/>
                        <a:pt x="4438" y="9788"/>
                      </a:cubicBezTo>
                      <a:cubicBezTo>
                        <a:pt x="6049" y="9510"/>
                        <a:pt x="7641" y="9092"/>
                        <a:pt x="9193" y="8535"/>
                      </a:cubicBezTo>
                      <a:cubicBezTo>
                        <a:pt x="9571" y="8396"/>
                        <a:pt x="9949" y="8256"/>
                        <a:pt x="10307" y="8097"/>
                      </a:cubicBezTo>
                      <a:cubicBezTo>
                        <a:pt x="10493" y="8044"/>
                        <a:pt x="10625" y="7894"/>
                        <a:pt x="10675" y="7717"/>
                      </a:cubicBezTo>
                      <a:lnTo>
                        <a:pt x="10675" y="7717"/>
                      </a:lnTo>
                      <a:cubicBezTo>
                        <a:pt x="11617" y="7348"/>
                        <a:pt x="12526" y="6905"/>
                        <a:pt x="13391" y="6386"/>
                      </a:cubicBezTo>
                      <a:cubicBezTo>
                        <a:pt x="14425" y="5730"/>
                        <a:pt x="15440" y="4973"/>
                        <a:pt x="16137" y="3959"/>
                      </a:cubicBezTo>
                      <a:cubicBezTo>
                        <a:pt x="16853" y="2944"/>
                        <a:pt x="17310" y="1273"/>
                        <a:pt x="16017" y="477"/>
                      </a:cubicBezTo>
                      <a:cubicBezTo>
                        <a:pt x="15440" y="119"/>
                        <a:pt x="14724" y="59"/>
                        <a:pt x="14047" y="19"/>
                      </a:cubicBezTo>
                      <a:cubicBezTo>
                        <a:pt x="13795" y="7"/>
                        <a:pt x="13543" y="0"/>
                        <a:pt x="1329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 name="Google Shape;292;p3"/>
                <p:cNvSpPr/>
                <p:nvPr/>
              </p:nvSpPr>
              <p:spPr>
                <a:xfrm>
                  <a:off x="6452270" y="2631653"/>
                  <a:ext cx="592372" cy="347336"/>
                </a:xfrm>
                <a:custGeom>
                  <a:rect b="b" l="l" r="r" t="t"/>
                  <a:pathLst>
                    <a:path extrusionOk="0" h="7945" w="13550">
                      <a:moveTo>
                        <a:pt x="10611" y="928"/>
                      </a:moveTo>
                      <a:cubicBezTo>
                        <a:pt x="10861" y="928"/>
                        <a:pt x="11112" y="939"/>
                        <a:pt x="11361" y="962"/>
                      </a:cubicBezTo>
                      <a:cubicBezTo>
                        <a:pt x="11699" y="1002"/>
                        <a:pt x="12177" y="1081"/>
                        <a:pt x="12276" y="1459"/>
                      </a:cubicBezTo>
                      <a:cubicBezTo>
                        <a:pt x="12396" y="1837"/>
                        <a:pt x="12197" y="2235"/>
                        <a:pt x="12038" y="2534"/>
                      </a:cubicBezTo>
                      <a:cubicBezTo>
                        <a:pt x="11600" y="3290"/>
                        <a:pt x="10864" y="3887"/>
                        <a:pt x="10148" y="4384"/>
                      </a:cubicBezTo>
                      <a:cubicBezTo>
                        <a:pt x="9520" y="4797"/>
                        <a:pt x="8879" y="5169"/>
                        <a:pt x="8213" y="5499"/>
                      </a:cubicBezTo>
                      <a:lnTo>
                        <a:pt x="8213" y="5499"/>
                      </a:lnTo>
                      <a:cubicBezTo>
                        <a:pt x="8130" y="5448"/>
                        <a:pt x="8034" y="5420"/>
                        <a:pt x="7936" y="5420"/>
                      </a:cubicBezTo>
                      <a:cubicBezTo>
                        <a:pt x="7891" y="5420"/>
                        <a:pt x="7845" y="5426"/>
                        <a:pt x="7800" y="5439"/>
                      </a:cubicBezTo>
                      <a:cubicBezTo>
                        <a:pt x="6745" y="5876"/>
                        <a:pt x="5651" y="6234"/>
                        <a:pt x="4537" y="6493"/>
                      </a:cubicBezTo>
                      <a:cubicBezTo>
                        <a:pt x="3980" y="6632"/>
                        <a:pt x="3423" y="6752"/>
                        <a:pt x="2866" y="6811"/>
                      </a:cubicBezTo>
                      <a:cubicBezTo>
                        <a:pt x="2657" y="6851"/>
                        <a:pt x="2423" y="6896"/>
                        <a:pt x="2199" y="6896"/>
                      </a:cubicBezTo>
                      <a:cubicBezTo>
                        <a:pt x="1975" y="6896"/>
                        <a:pt x="1761" y="6851"/>
                        <a:pt x="1592" y="6712"/>
                      </a:cubicBezTo>
                      <a:cubicBezTo>
                        <a:pt x="1095" y="6314"/>
                        <a:pt x="1135" y="5538"/>
                        <a:pt x="1413" y="5001"/>
                      </a:cubicBezTo>
                      <a:cubicBezTo>
                        <a:pt x="1771" y="4364"/>
                        <a:pt x="2328" y="3847"/>
                        <a:pt x="2985" y="3489"/>
                      </a:cubicBezTo>
                      <a:cubicBezTo>
                        <a:pt x="3681" y="3091"/>
                        <a:pt x="4398" y="2753"/>
                        <a:pt x="5154" y="2454"/>
                      </a:cubicBezTo>
                      <a:cubicBezTo>
                        <a:pt x="6109" y="1977"/>
                        <a:pt x="7123" y="1599"/>
                        <a:pt x="8158" y="1280"/>
                      </a:cubicBezTo>
                      <a:cubicBezTo>
                        <a:pt x="8952" y="1051"/>
                        <a:pt x="9782" y="928"/>
                        <a:pt x="10611" y="928"/>
                      </a:cubicBezTo>
                      <a:close/>
                      <a:moveTo>
                        <a:pt x="10209" y="1"/>
                      </a:moveTo>
                      <a:cubicBezTo>
                        <a:pt x="9842" y="1"/>
                        <a:pt x="9474" y="20"/>
                        <a:pt x="9113" y="67"/>
                      </a:cubicBezTo>
                      <a:cubicBezTo>
                        <a:pt x="6885" y="385"/>
                        <a:pt x="4736" y="1141"/>
                        <a:pt x="2786" y="2275"/>
                      </a:cubicBezTo>
                      <a:cubicBezTo>
                        <a:pt x="1930" y="2693"/>
                        <a:pt x="1214" y="3330"/>
                        <a:pt x="657" y="4106"/>
                      </a:cubicBezTo>
                      <a:cubicBezTo>
                        <a:pt x="80" y="4941"/>
                        <a:pt x="0" y="5996"/>
                        <a:pt x="438" y="6911"/>
                      </a:cubicBezTo>
                      <a:cubicBezTo>
                        <a:pt x="697" y="7408"/>
                        <a:pt x="1174" y="7786"/>
                        <a:pt x="1731" y="7906"/>
                      </a:cubicBezTo>
                      <a:cubicBezTo>
                        <a:pt x="1892" y="7933"/>
                        <a:pt x="2057" y="7945"/>
                        <a:pt x="2225" y="7945"/>
                      </a:cubicBezTo>
                      <a:cubicBezTo>
                        <a:pt x="2788" y="7945"/>
                        <a:pt x="3379" y="7814"/>
                        <a:pt x="3900" y="7707"/>
                      </a:cubicBezTo>
                      <a:cubicBezTo>
                        <a:pt x="5333" y="7448"/>
                        <a:pt x="6725" y="7030"/>
                        <a:pt x="8078" y="6473"/>
                      </a:cubicBezTo>
                      <a:cubicBezTo>
                        <a:pt x="8264" y="6407"/>
                        <a:pt x="8397" y="6261"/>
                        <a:pt x="8447" y="6089"/>
                      </a:cubicBezTo>
                      <a:lnTo>
                        <a:pt x="8447" y="6089"/>
                      </a:lnTo>
                      <a:cubicBezTo>
                        <a:pt x="10015" y="5463"/>
                        <a:pt x="11650" y="4596"/>
                        <a:pt x="12635" y="3210"/>
                      </a:cubicBezTo>
                      <a:cubicBezTo>
                        <a:pt x="13212" y="2394"/>
                        <a:pt x="13550" y="1081"/>
                        <a:pt x="12555" y="425"/>
                      </a:cubicBezTo>
                      <a:cubicBezTo>
                        <a:pt x="12097" y="126"/>
                        <a:pt x="11520" y="67"/>
                        <a:pt x="10983" y="27"/>
                      </a:cubicBezTo>
                      <a:cubicBezTo>
                        <a:pt x="10728" y="10"/>
                        <a:pt x="10469" y="1"/>
                        <a:pt x="10209"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293" name="Google Shape;293;p3"/>
            <p:cNvSpPr/>
            <p:nvPr/>
          </p:nvSpPr>
          <p:spPr>
            <a:xfrm>
              <a:off x="7788890" y="218196"/>
              <a:ext cx="607936" cy="467734"/>
            </a:xfrm>
            <a:custGeom>
              <a:rect b="b" l="l" r="r" t="t"/>
              <a:pathLst>
                <a:path extrusionOk="0" h="10699" w="13906">
                  <a:moveTo>
                    <a:pt x="7045" y="1108"/>
                  </a:moveTo>
                  <a:cubicBezTo>
                    <a:pt x="7221" y="1108"/>
                    <a:pt x="7345" y="1260"/>
                    <a:pt x="7302" y="1751"/>
                  </a:cubicBezTo>
                  <a:cubicBezTo>
                    <a:pt x="7302" y="1930"/>
                    <a:pt x="6705" y="2566"/>
                    <a:pt x="6666" y="2626"/>
                  </a:cubicBezTo>
                  <a:cubicBezTo>
                    <a:pt x="6026" y="3400"/>
                    <a:pt x="5219" y="4251"/>
                    <a:pt x="4237" y="4582"/>
                  </a:cubicBezTo>
                  <a:lnTo>
                    <a:pt x="4237" y="4582"/>
                  </a:lnTo>
                  <a:cubicBezTo>
                    <a:pt x="4250" y="4091"/>
                    <a:pt x="4404" y="3573"/>
                    <a:pt x="4716" y="3064"/>
                  </a:cubicBezTo>
                  <a:cubicBezTo>
                    <a:pt x="5153" y="2427"/>
                    <a:pt x="5691" y="1890"/>
                    <a:pt x="6347" y="1472"/>
                  </a:cubicBezTo>
                  <a:cubicBezTo>
                    <a:pt x="6494" y="1370"/>
                    <a:pt x="6814" y="1108"/>
                    <a:pt x="7045" y="1108"/>
                  </a:cubicBezTo>
                  <a:close/>
                  <a:moveTo>
                    <a:pt x="12451" y="3477"/>
                  </a:moveTo>
                  <a:cubicBezTo>
                    <a:pt x="12666" y="3477"/>
                    <a:pt x="12808" y="3645"/>
                    <a:pt x="12774" y="4118"/>
                  </a:cubicBezTo>
                  <a:cubicBezTo>
                    <a:pt x="12734" y="4655"/>
                    <a:pt x="12018" y="5332"/>
                    <a:pt x="11640" y="5690"/>
                  </a:cubicBezTo>
                  <a:cubicBezTo>
                    <a:pt x="11202" y="6108"/>
                    <a:pt x="10685" y="6466"/>
                    <a:pt x="10128" y="6725"/>
                  </a:cubicBezTo>
                  <a:cubicBezTo>
                    <a:pt x="10070" y="6753"/>
                    <a:pt x="10012" y="6780"/>
                    <a:pt x="9953" y="6805"/>
                  </a:cubicBezTo>
                  <a:lnTo>
                    <a:pt x="9953" y="6805"/>
                  </a:lnTo>
                  <a:cubicBezTo>
                    <a:pt x="9957" y="6752"/>
                    <a:pt x="9962" y="6699"/>
                    <a:pt x="9968" y="6645"/>
                  </a:cubicBezTo>
                  <a:cubicBezTo>
                    <a:pt x="10068" y="5770"/>
                    <a:pt x="10466" y="4954"/>
                    <a:pt x="11102" y="4357"/>
                  </a:cubicBezTo>
                  <a:cubicBezTo>
                    <a:pt x="11339" y="4108"/>
                    <a:pt x="12034" y="3477"/>
                    <a:pt x="12451" y="3477"/>
                  </a:cubicBezTo>
                  <a:close/>
                  <a:moveTo>
                    <a:pt x="1914" y="1"/>
                  </a:moveTo>
                  <a:cubicBezTo>
                    <a:pt x="1868" y="1"/>
                    <a:pt x="1822" y="24"/>
                    <a:pt x="1791" y="79"/>
                  </a:cubicBezTo>
                  <a:cubicBezTo>
                    <a:pt x="876" y="1432"/>
                    <a:pt x="0" y="3561"/>
                    <a:pt x="1612" y="4755"/>
                  </a:cubicBezTo>
                  <a:cubicBezTo>
                    <a:pt x="2148" y="5144"/>
                    <a:pt x="2743" y="5312"/>
                    <a:pt x="3341" y="5312"/>
                  </a:cubicBezTo>
                  <a:cubicBezTo>
                    <a:pt x="3402" y="5312"/>
                    <a:pt x="3464" y="5310"/>
                    <a:pt x="3525" y="5307"/>
                  </a:cubicBezTo>
                  <a:lnTo>
                    <a:pt x="3525" y="5307"/>
                  </a:lnTo>
                  <a:cubicBezTo>
                    <a:pt x="3635" y="5987"/>
                    <a:pt x="3964" y="6623"/>
                    <a:pt x="4557" y="7103"/>
                  </a:cubicBezTo>
                  <a:cubicBezTo>
                    <a:pt x="5417" y="7794"/>
                    <a:pt x="6559" y="8083"/>
                    <a:pt x="7686" y="8083"/>
                  </a:cubicBezTo>
                  <a:cubicBezTo>
                    <a:pt x="8216" y="8083"/>
                    <a:pt x="8743" y="8019"/>
                    <a:pt x="9236" y="7903"/>
                  </a:cubicBezTo>
                  <a:lnTo>
                    <a:pt x="9236" y="7903"/>
                  </a:lnTo>
                  <a:cubicBezTo>
                    <a:pt x="9563" y="9534"/>
                    <a:pt x="10919" y="10699"/>
                    <a:pt x="12539" y="10699"/>
                  </a:cubicBezTo>
                  <a:cubicBezTo>
                    <a:pt x="12772" y="10699"/>
                    <a:pt x="13010" y="10675"/>
                    <a:pt x="13251" y="10624"/>
                  </a:cubicBezTo>
                  <a:cubicBezTo>
                    <a:pt x="13753" y="10531"/>
                    <a:pt x="13595" y="9797"/>
                    <a:pt x="13135" y="9797"/>
                  </a:cubicBezTo>
                  <a:cubicBezTo>
                    <a:pt x="13102" y="9797"/>
                    <a:pt x="13068" y="9801"/>
                    <a:pt x="13032" y="9809"/>
                  </a:cubicBezTo>
                  <a:cubicBezTo>
                    <a:pt x="12840" y="9850"/>
                    <a:pt x="12654" y="9870"/>
                    <a:pt x="12474" y="9870"/>
                  </a:cubicBezTo>
                  <a:cubicBezTo>
                    <a:pt x="11196" y="9870"/>
                    <a:pt x="10256" y="8873"/>
                    <a:pt x="10009" y="7662"/>
                  </a:cubicBezTo>
                  <a:lnTo>
                    <a:pt x="10009" y="7662"/>
                  </a:lnTo>
                  <a:cubicBezTo>
                    <a:pt x="11449" y="7116"/>
                    <a:pt x="12806" y="6057"/>
                    <a:pt x="13470" y="4675"/>
                  </a:cubicBezTo>
                  <a:cubicBezTo>
                    <a:pt x="13905" y="3772"/>
                    <a:pt x="13679" y="2431"/>
                    <a:pt x="12719" y="2431"/>
                  </a:cubicBezTo>
                  <a:cubicBezTo>
                    <a:pt x="12538" y="2431"/>
                    <a:pt x="12331" y="2479"/>
                    <a:pt x="12097" y="2586"/>
                  </a:cubicBezTo>
                  <a:cubicBezTo>
                    <a:pt x="10417" y="3327"/>
                    <a:pt x="9163" y="5250"/>
                    <a:pt x="9156" y="7087"/>
                  </a:cubicBezTo>
                  <a:lnTo>
                    <a:pt x="9156" y="7087"/>
                  </a:lnTo>
                  <a:cubicBezTo>
                    <a:pt x="8686" y="7214"/>
                    <a:pt x="8202" y="7279"/>
                    <a:pt x="7715" y="7279"/>
                  </a:cubicBezTo>
                  <a:cubicBezTo>
                    <a:pt x="7231" y="7279"/>
                    <a:pt x="6744" y="7215"/>
                    <a:pt x="6268" y="7083"/>
                  </a:cubicBezTo>
                  <a:cubicBezTo>
                    <a:pt x="5183" y="6775"/>
                    <a:pt x="4492" y="6054"/>
                    <a:pt x="4295" y="5176"/>
                  </a:cubicBezTo>
                  <a:lnTo>
                    <a:pt x="4295" y="5176"/>
                  </a:lnTo>
                  <a:cubicBezTo>
                    <a:pt x="4831" y="5026"/>
                    <a:pt x="5344" y="4759"/>
                    <a:pt x="5790" y="4417"/>
                  </a:cubicBezTo>
                  <a:cubicBezTo>
                    <a:pt x="6586" y="3800"/>
                    <a:pt x="8814" y="1870"/>
                    <a:pt x="7879" y="676"/>
                  </a:cubicBezTo>
                  <a:cubicBezTo>
                    <a:pt x="7685" y="432"/>
                    <a:pt x="7442" y="329"/>
                    <a:pt x="7174" y="329"/>
                  </a:cubicBezTo>
                  <a:cubicBezTo>
                    <a:pt x="6066" y="329"/>
                    <a:pt x="4515" y="2065"/>
                    <a:pt x="4099" y="2706"/>
                  </a:cubicBezTo>
                  <a:cubicBezTo>
                    <a:pt x="3715" y="3316"/>
                    <a:pt x="3496" y="4025"/>
                    <a:pt x="3485" y="4722"/>
                  </a:cubicBezTo>
                  <a:lnTo>
                    <a:pt x="3485" y="4722"/>
                  </a:lnTo>
                  <a:cubicBezTo>
                    <a:pt x="3453" y="4723"/>
                    <a:pt x="3422" y="4724"/>
                    <a:pt x="3391" y="4724"/>
                  </a:cubicBezTo>
                  <a:cubicBezTo>
                    <a:pt x="3323" y="4724"/>
                    <a:pt x="3254" y="4721"/>
                    <a:pt x="3184" y="4715"/>
                  </a:cubicBezTo>
                  <a:cubicBezTo>
                    <a:pt x="2428" y="4655"/>
                    <a:pt x="1572" y="4238"/>
                    <a:pt x="1333" y="3462"/>
                  </a:cubicBezTo>
                  <a:cubicBezTo>
                    <a:pt x="1015" y="2487"/>
                    <a:pt x="1632" y="1094"/>
                    <a:pt x="2050" y="239"/>
                  </a:cubicBezTo>
                  <a:cubicBezTo>
                    <a:pt x="2118" y="115"/>
                    <a:pt x="2016" y="1"/>
                    <a:pt x="1914"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94" name="Google Shape;294;p3"/>
            <p:cNvGrpSpPr/>
            <p:nvPr/>
          </p:nvGrpSpPr>
          <p:grpSpPr>
            <a:xfrm>
              <a:off x="8231350" y="3584448"/>
              <a:ext cx="927600" cy="1429150"/>
              <a:chOff x="5583075" y="320750"/>
              <a:chExt cx="927600" cy="1429150"/>
            </a:xfrm>
          </p:grpSpPr>
          <p:sp>
            <p:nvSpPr>
              <p:cNvPr id="295" name="Google Shape;295;p3"/>
              <p:cNvSpPr/>
              <p:nvPr/>
            </p:nvSpPr>
            <p:spPr>
              <a:xfrm>
                <a:off x="6142575" y="656525"/>
                <a:ext cx="368100" cy="1093375"/>
              </a:xfrm>
              <a:custGeom>
                <a:rect b="b" l="l" r="r" t="t"/>
                <a:pathLst>
                  <a:path extrusionOk="0" h="43735" w="14724">
                    <a:moveTo>
                      <a:pt x="14723" y="1"/>
                    </a:moveTo>
                    <a:cubicBezTo>
                      <a:pt x="9471" y="2749"/>
                      <a:pt x="4736" y="6696"/>
                      <a:pt x="2341" y="12057"/>
                    </a:cubicBezTo>
                    <a:cubicBezTo>
                      <a:pt x="0" y="17309"/>
                      <a:pt x="164" y="23460"/>
                      <a:pt x="1905" y="28930"/>
                    </a:cubicBezTo>
                    <a:cubicBezTo>
                      <a:pt x="3674" y="34427"/>
                      <a:pt x="6940" y="39298"/>
                      <a:pt x="10614" y="43734"/>
                    </a:cubicBezTo>
                    <a:cubicBezTo>
                      <a:pt x="11975" y="42782"/>
                      <a:pt x="13362" y="41802"/>
                      <a:pt x="14723" y="40822"/>
                    </a:cubicBezTo>
                    <a:lnTo>
                      <a:pt x="14723"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 name="Google Shape;296;p3"/>
              <p:cNvSpPr/>
              <p:nvPr/>
            </p:nvSpPr>
            <p:spPr>
              <a:xfrm>
                <a:off x="6333750" y="865400"/>
                <a:ext cx="176925" cy="451775"/>
              </a:xfrm>
              <a:custGeom>
                <a:rect b="b" l="l" r="r" t="t"/>
                <a:pathLst>
                  <a:path extrusionOk="0" h="18071" w="7077">
                    <a:moveTo>
                      <a:pt x="7076" y="1"/>
                    </a:moveTo>
                    <a:cubicBezTo>
                      <a:pt x="3974" y="953"/>
                      <a:pt x="1579" y="3484"/>
                      <a:pt x="790" y="6668"/>
                    </a:cubicBezTo>
                    <a:cubicBezTo>
                      <a:pt x="0" y="10124"/>
                      <a:pt x="1280" y="13907"/>
                      <a:pt x="3838" y="16384"/>
                    </a:cubicBezTo>
                    <a:cubicBezTo>
                      <a:pt x="4736" y="17227"/>
                      <a:pt x="5824" y="17962"/>
                      <a:pt x="7049" y="18071"/>
                    </a:cubicBezTo>
                    <a:lnTo>
                      <a:pt x="7076" y="18071"/>
                    </a:lnTo>
                    <a:lnTo>
                      <a:pt x="7076"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7" name="Google Shape;297;p3"/>
              <p:cNvSpPr/>
              <p:nvPr/>
            </p:nvSpPr>
            <p:spPr>
              <a:xfrm>
                <a:off x="5903075" y="320750"/>
                <a:ext cx="532750" cy="1166575"/>
              </a:xfrm>
              <a:custGeom>
                <a:rect b="b" l="l" r="r" t="t"/>
                <a:pathLst>
                  <a:path extrusionOk="0" h="46663" w="21310">
                    <a:moveTo>
                      <a:pt x="16969" y="0"/>
                    </a:moveTo>
                    <a:cubicBezTo>
                      <a:pt x="16282" y="0"/>
                      <a:pt x="15669" y="925"/>
                      <a:pt x="16275" y="1594"/>
                    </a:cubicBezTo>
                    <a:cubicBezTo>
                      <a:pt x="17978" y="3449"/>
                      <a:pt x="19064" y="5803"/>
                      <a:pt x="19399" y="8301"/>
                    </a:cubicBezTo>
                    <a:lnTo>
                      <a:pt x="19399" y="8301"/>
                    </a:lnTo>
                    <a:cubicBezTo>
                      <a:pt x="13927" y="11184"/>
                      <a:pt x="8845" y="15000"/>
                      <a:pt x="5226" y="20072"/>
                    </a:cubicBezTo>
                    <a:cubicBezTo>
                      <a:pt x="1688" y="25080"/>
                      <a:pt x="1" y="31257"/>
                      <a:pt x="953" y="37353"/>
                    </a:cubicBezTo>
                    <a:cubicBezTo>
                      <a:pt x="1470" y="40701"/>
                      <a:pt x="2940" y="43830"/>
                      <a:pt x="5172" y="46361"/>
                    </a:cubicBezTo>
                    <a:cubicBezTo>
                      <a:pt x="5352" y="46574"/>
                      <a:pt x="5563" y="46663"/>
                      <a:pt x="5770" y="46663"/>
                    </a:cubicBezTo>
                    <a:cubicBezTo>
                      <a:pt x="6435" y="46663"/>
                      <a:pt x="7053" y="45740"/>
                      <a:pt x="6451" y="45055"/>
                    </a:cubicBezTo>
                    <a:cubicBezTo>
                      <a:pt x="2777" y="40891"/>
                      <a:pt x="1851" y="34904"/>
                      <a:pt x="2967" y="29570"/>
                    </a:cubicBezTo>
                    <a:cubicBezTo>
                      <a:pt x="4192" y="23800"/>
                      <a:pt x="7839" y="18929"/>
                      <a:pt x="12302" y="15174"/>
                    </a:cubicBezTo>
                    <a:cubicBezTo>
                      <a:pt x="14941" y="13024"/>
                      <a:pt x="17799" y="11146"/>
                      <a:pt x="20847" y="9622"/>
                    </a:cubicBezTo>
                    <a:cubicBezTo>
                      <a:pt x="21119" y="9459"/>
                      <a:pt x="21310" y="9159"/>
                      <a:pt x="21310" y="8833"/>
                    </a:cubicBezTo>
                    <a:cubicBezTo>
                      <a:pt x="21065" y="5649"/>
                      <a:pt x="19731" y="2655"/>
                      <a:pt x="17581" y="287"/>
                    </a:cubicBezTo>
                    <a:cubicBezTo>
                      <a:pt x="17392" y="85"/>
                      <a:pt x="17177" y="0"/>
                      <a:pt x="16969"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 name="Google Shape;298;p3"/>
              <p:cNvSpPr/>
              <p:nvPr/>
            </p:nvSpPr>
            <p:spPr>
              <a:xfrm>
                <a:off x="6101075" y="376400"/>
                <a:ext cx="159225" cy="279625"/>
              </a:xfrm>
              <a:custGeom>
                <a:rect b="b" l="l" r="r" t="t"/>
                <a:pathLst>
                  <a:path extrusionOk="0" h="11185" w="6369">
                    <a:moveTo>
                      <a:pt x="1007" y="0"/>
                    </a:moveTo>
                    <a:cubicBezTo>
                      <a:pt x="769" y="0"/>
                      <a:pt x="531" y="89"/>
                      <a:pt x="354" y="266"/>
                    </a:cubicBezTo>
                    <a:cubicBezTo>
                      <a:pt x="0" y="619"/>
                      <a:pt x="0" y="1191"/>
                      <a:pt x="354" y="1572"/>
                    </a:cubicBezTo>
                    <a:cubicBezTo>
                      <a:pt x="2558" y="4076"/>
                      <a:pt x="4001" y="7178"/>
                      <a:pt x="4463" y="10498"/>
                    </a:cubicBezTo>
                    <a:cubicBezTo>
                      <a:pt x="4577" y="10908"/>
                      <a:pt x="4957" y="11184"/>
                      <a:pt x="5365" y="11184"/>
                    </a:cubicBezTo>
                    <a:cubicBezTo>
                      <a:pt x="5445" y="11184"/>
                      <a:pt x="5526" y="11174"/>
                      <a:pt x="5606" y="11151"/>
                    </a:cubicBezTo>
                    <a:cubicBezTo>
                      <a:pt x="6096" y="10988"/>
                      <a:pt x="6368" y="10498"/>
                      <a:pt x="6259" y="10008"/>
                    </a:cubicBezTo>
                    <a:cubicBezTo>
                      <a:pt x="5688" y="6389"/>
                      <a:pt x="4082" y="3014"/>
                      <a:pt x="1660" y="266"/>
                    </a:cubicBezTo>
                    <a:cubicBezTo>
                      <a:pt x="1483" y="89"/>
                      <a:pt x="1245" y="0"/>
                      <a:pt x="1007"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 name="Google Shape;299;p3"/>
              <p:cNvSpPr/>
              <p:nvPr/>
            </p:nvSpPr>
            <p:spPr>
              <a:xfrm>
                <a:off x="5867875" y="526850"/>
                <a:ext cx="230325" cy="270025"/>
              </a:xfrm>
              <a:custGeom>
                <a:rect b="b" l="l" r="r" t="t"/>
                <a:pathLst>
                  <a:path extrusionOk="0" h="10801" w="9213">
                    <a:moveTo>
                      <a:pt x="1353" y="0"/>
                    </a:moveTo>
                    <a:cubicBezTo>
                      <a:pt x="630" y="0"/>
                      <a:pt x="0" y="909"/>
                      <a:pt x="674" y="1541"/>
                    </a:cubicBezTo>
                    <a:cubicBezTo>
                      <a:pt x="3368" y="4072"/>
                      <a:pt x="5600" y="7038"/>
                      <a:pt x="7260" y="10331"/>
                    </a:cubicBezTo>
                    <a:cubicBezTo>
                      <a:pt x="7422" y="10663"/>
                      <a:pt x="7690" y="10801"/>
                      <a:pt x="7965" y="10801"/>
                    </a:cubicBezTo>
                    <a:cubicBezTo>
                      <a:pt x="8571" y="10801"/>
                      <a:pt x="9212" y="10136"/>
                      <a:pt x="8838" y="9406"/>
                    </a:cubicBezTo>
                    <a:cubicBezTo>
                      <a:pt x="7097" y="5977"/>
                      <a:pt x="4783" y="2875"/>
                      <a:pt x="1980" y="262"/>
                    </a:cubicBezTo>
                    <a:cubicBezTo>
                      <a:pt x="1784" y="78"/>
                      <a:pt x="1565" y="0"/>
                      <a:pt x="1353"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0" name="Google Shape;300;p3"/>
              <p:cNvSpPr/>
              <p:nvPr/>
            </p:nvSpPr>
            <p:spPr>
              <a:xfrm>
                <a:off x="5712400" y="740525"/>
                <a:ext cx="298150" cy="248075"/>
              </a:xfrm>
              <a:custGeom>
                <a:rect b="b" l="l" r="r" t="t"/>
                <a:pathLst>
                  <a:path extrusionOk="0" h="9923" w="11926">
                    <a:moveTo>
                      <a:pt x="1300" y="0"/>
                    </a:moveTo>
                    <a:cubicBezTo>
                      <a:pt x="614" y="0"/>
                      <a:pt x="1" y="925"/>
                      <a:pt x="607" y="1594"/>
                    </a:cubicBezTo>
                    <a:cubicBezTo>
                      <a:pt x="3491" y="4669"/>
                      <a:pt x="6703" y="7418"/>
                      <a:pt x="10186" y="9758"/>
                    </a:cubicBezTo>
                    <a:cubicBezTo>
                      <a:pt x="10352" y="9873"/>
                      <a:pt x="10516" y="9923"/>
                      <a:pt x="10669" y="9923"/>
                    </a:cubicBezTo>
                    <a:cubicBezTo>
                      <a:pt x="11424" y="9923"/>
                      <a:pt x="11925" y="8722"/>
                      <a:pt x="11111" y="8180"/>
                    </a:cubicBezTo>
                    <a:cubicBezTo>
                      <a:pt x="7764" y="5921"/>
                      <a:pt x="4662" y="3254"/>
                      <a:pt x="1913" y="288"/>
                    </a:cubicBezTo>
                    <a:cubicBezTo>
                      <a:pt x="1723" y="85"/>
                      <a:pt x="1508" y="0"/>
                      <a:pt x="130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 name="Google Shape;301;p3"/>
              <p:cNvSpPr/>
              <p:nvPr/>
            </p:nvSpPr>
            <p:spPr>
              <a:xfrm>
                <a:off x="5583075" y="1044550"/>
                <a:ext cx="368350" cy="88950"/>
              </a:xfrm>
              <a:custGeom>
                <a:rect b="b" l="l" r="r" t="t"/>
                <a:pathLst>
                  <a:path extrusionOk="0" h="3558" w="14734">
                    <a:moveTo>
                      <a:pt x="1219" y="0"/>
                    </a:moveTo>
                    <a:cubicBezTo>
                      <a:pt x="294" y="0"/>
                      <a:pt x="1" y="1518"/>
                      <a:pt x="1017" y="1815"/>
                    </a:cubicBezTo>
                    <a:cubicBezTo>
                      <a:pt x="5007" y="2986"/>
                      <a:pt x="9126" y="3558"/>
                      <a:pt x="13274" y="3558"/>
                    </a:cubicBezTo>
                    <a:cubicBezTo>
                      <a:pt x="13370" y="3558"/>
                      <a:pt x="13466" y="3558"/>
                      <a:pt x="13563" y="3557"/>
                    </a:cubicBezTo>
                    <a:cubicBezTo>
                      <a:pt x="14725" y="3557"/>
                      <a:pt x="14733" y="1733"/>
                      <a:pt x="13588" y="1733"/>
                    </a:cubicBezTo>
                    <a:cubicBezTo>
                      <a:pt x="13580" y="1733"/>
                      <a:pt x="13571" y="1733"/>
                      <a:pt x="13563" y="1734"/>
                    </a:cubicBezTo>
                    <a:cubicBezTo>
                      <a:pt x="13470" y="1734"/>
                      <a:pt x="13377" y="1735"/>
                      <a:pt x="13284" y="1735"/>
                    </a:cubicBezTo>
                    <a:cubicBezTo>
                      <a:pt x="9296" y="1735"/>
                      <a:pt x="5337" y="1163"/>
                      <a:pt x="1507" y="46"/>
                    </a:cubicBezTo>
                    <a:cubicBezTo>
                      <a:pt x="1405" y="15"/>
                      <a:pt x="1309" y="0"/>
                      <a:pt x="1219"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2" name="Google Shape;302;p3"/>
              <p:cNvSpPr/>
              <p:nvPr/>
            </p:nvSpPr>
            <p:spPr>
              <a:xfrm>
                <a:off x="5608500" y="1320425"/>
                <a:ext cx="387825" cy="113900"/>
              </a:xfrm>
              <a:custGeom>
                <a:rect b="b" l="l" r="r" t="t"/>
                <a:pathLst>
                  <a:path extrusionOk="0" h="4556" w="15513">
                    <a:moveTo>
                      <a:pt x="14450" y="1"/>
                    </a:moveTo>
                    <a:cubicBezTo>
                      <a:pt x="14302" y="1"/>
                      <a:pt x="14153" y="37"/>
                      <a:pt x="14015" y="115"/>
                    </a:cubicBezTo>
                    <a:lnTo>
                      <a:pt x="13988" y="115"/>
                    </a:lnTo>
                    <a:cubicBezTo>
                      <a:pt x="10179" y="1814"/>
                      <a:pt x="6053" y="2709"/>
                      <a:pt x="1887" y="2709"/>
                    </a:cubicBezTo>
                    <a:cubicBezTo>
                      <a:pt x="1648" y="2709"/>
                      <a:pt x="1409" y="2706"/>
                      <a:pt x="1170" y="2700"/>
                    </a:cubicBezTo>
                    <a:cubicBezTo>
                      <a:pt x="0" y="2700"/>
                      <a:pt x="0" y="4524"/>
                      <a:pt x="1170" y="4551"/>
                    </a:cubicBezTo>
                    <a:cubicBezTo>
                      <a:pt x="1353" y="4554"/>
                      <a:pt x="1535" y="4555"/>
                      <a:pt x="1718" y="4555"/>
                    </a:cubicBezTo>
                    <a:cubicBezTo>
                      <a:pt x="6268" y="4555"/>
                      <a:pt x="10780" y="3578"/>
                      <a:pt x="14941" y="1720"/>
                    </a:cubicBezTo>
                    <a:cubicBezTo>
                      <a:pt x="15376" y="1448"/>
                      <a:pt x="15512" y="904"/>
                      <a:pt x="15267" y="469"/>
                    </a:cubicBezTo>
                    <a:cubicBezTo>
                      <a:pt x="15081" y="171"/>
                      <a:pt x="14768" y="1"/>
                      <a:pt x="14450"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303" name="Google Shape;303;p3"/>
          <p:cNvSpPr txBox="1"/>
          <p:nvPr>
            <p:ph type="title"/>
          </p:nvPr>
        </p:nvSpPr>
        <p:spPr>
          <a:xfrm>
            <a:off x="1741950" y="2098625"/>
            <a:ext cx="5660100" cy="1512000"/>
          </a:xfrm>
          <a:prstGeom prst="rect">
            <a:avLst/>
          </a:prstGeom>
        </p:spPr>
        <p:txBody>
          <a:bodyPr anchorCtr="0" anchor="ctr" bIns="91425" lIns="91425" spcFirstLastPara="1" rIns="91425" wrap="square" tIns="91425">
            <a:noAutofit/>
          </a:bodyPr>
          <a:lstStyle>
            <a:lvl1pPr lvl="0" rtl="0" algn="ctr">
              <a:lnSpc>
                <a:spcPct val="80000"/>
              </a:lnSpc>
              <a:spcBef>
                <a:spcPts val="0"/>
              </a:spcBef>
              <a:spcAft>
                <a:spcPts val="0"/>
              </a:spcAft>
              <a:buSzPts val="7000"/>
              <a:buNone/>
              <a:defRPr sz="5500"/>
            </a:lvl1pPr>
            <a:lvl2pPr lvl="1" rtl="0" algn="ctr">
              <a:lnSpc>
                <a:spcPct val="100000"/>
              </a:lnSpc>
              <a:spcBef>
                <a:spcPts val="0"/>
              </a:spcBef>
              <a:spcAft>
                <a:spcPts val="0"/>
              </a:spcAft>
              <a:buSzPts val="5000"/>
              <a:buNone/>
              <a:defRPr sz="5000"/>
            </a:lvl2pPr>
            <a:lvl3pPr lvl="2" rtl="0" algn="ctr">
              <a:lnSpc>
                <a:spcPct val="100000"/>
              </a:lnSpc>
              <a:spcBef>
                <a:spcPts val="0"/>
              </a:spcBef>
              <a:spcAft>
                <a:spcPts val="0"/>
              </a:spcAft>
              <a:buSzPts val="5000"/>
              <a:buNone/>
              <a:defRPr sz="5000"/>
            </a:lvl3pPr>
            <a:lvl4pPr lvl="3" rtl="0" algn="ctr">
              <a:lnSpc>
                <a:spcPct val="100000"/>
              </a:lnSpc>
              <a:spcBef>
                <a:spcPts val="0"/>
              </a:spcBef>
              <a:spcAft>
                <a:spcPts val="0"/>
              </a:spcAft>
              <a:buSzPts val="5000"/>
              <a:buNone/>
              <a:defRPr sz="5000"/>
            </a:lvl4pPr>
            <a:lvl5pPr lvl="4" rtl="0" algn="ctr">
              <a:lnSpc>
                <a:spcPct val="100000"/>
              </a:lnSpc>
              <a:spcBef>
                <a:spcPts val="0"/>
              </a:spcBef>
              <a:spcAft>
                <a:spcPts val="0"/>
              </a:spcAft>
              <a:buSzPts val="5000"/>
              <a:buNone/>
              <a:defRPr sz="5000"/>
            </a:lvl5pPr>
            <a:lvl6pPr lvl="5" rtl="0" algn="ctr">
              <a:lnSpc>
                <a:spcPct val="100000"/>
              </a:lnSpc>
              <a:spcBef>
                <a:spcPts val="0"/>
              </a:spcBef>
              <a:spcAft>
                <a:spcPts val="0"/>
              </a:spcAft>
              <a:buSzPts val="5000"/>
              <a:buNone/>
              <a:defRPr sz="5000"/>
            </a:lvl6pPr>
            <a:lvl7pPr lvl="6" rtl="0" algn="ctr">
              <a:lnSpc>
                <a:spcPct val="100000"/>
              </a:lnSpc>
              <a:spcBef>
                <a:spcPts val="0"/>
              </a:spcBef>
              <a:spcAft>
                <a:spcPts val="0"/>
              </a:spcAft>
              <a:buSzPts val="5000"/>
              <a:buNone/>
              <a:defRPr sz="5000"/>
            </a:lvl7pPr>
            <a:lvl8pPr lvl="7" rtl="0" algn="ctr">
              <a:lnSpc>
                <a:spcPct val="100000"/>
              </a:lnSpc>
              <a:spcBef>
                <a:spcPts val="0"/>
              </a:spcBef>
              <a:spcAft>
                <a:spcPts val="0"/>
              </a:spcAft>
              <a:buSzPts val="5000"/>
              <a:buNone/>
              <a:defRPr sz="5000"/>
            </a:lvl8pPr>
            <a:lvl9pPr lvl="8" rtl="0" algn="ctr">
              <a:lnSpc>
                <a:spcPct val="100000"/>
              </a:lnSpc>
              <a:spcBef>
                <a:spcPts val="0"/>
              </a:spcBef>
              <a:spcAft>
                <a:spcPts val="0"/>
              </a:spcAft>
              <a:buSzPts val="5000"/>
              <a:buNone/>
              <a:defRPr sz="5000"/>
            </a:lvl9pPr>
          </a:lstStyle>
          <a:p/>
        </p:txBody>
      </p:sp>
      <p:sp>
        <p:nvSpPr>
          <p:cNvPr id="304" name="Google Shape;304;p3"/>
          <p:cNvSpPr txBox="1"/>
          <p:nvPr>
            <p:ph hasCustomPrompt="1" idx="2" type="title"/>
          </p:nvPr>
        </p:nvSpPr>
        <p:spPr>
          <a:xfrm>
            <a:off x="3617100" y="1128102"/>
            <a:ext cx="1909800" cy="9267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5000"/>
              <a:buNone/>
              <a:defRPr sz="5500"/>
            </a:lvl1pPr>
            <a:lvl2pPr lvl="1" rtl="0" algn="ctr">
              <a:lnSpc>
                <a:spcPct val="100000"/>
              </a:lnSpc>
              <a:spcBef>
                <a:spcPts val="0"/>
              </a:spcBef>
              <a:spcAft>
                <a:spcPts val="0"/>
              </a:spcAft>
              <a:buSzPts val="5000"/>
              <a:buNone/>
              <a:defRPr sz="5000"/>
            </a:lvl2pPr>
            <a:lvl3pPr lvl="2" rtl="0" algn="ctr">
              <a:lnSpc>
                <a:spcPct val="100000"/>
              </a:lnSpc>
              <a:spcBef>
                <a:spcPts val="0"/>
              </a:spcBef>
              <a:spcAft>
                <a:spcPts val="0"/>
              </a:spcAft>
              <a:buSzPts val="5000"/>
              <a:buNone/>
              <a:defRPr sz="5000"/>
            </a:lvl3pPr>
            <a:lvl4pPr lvl="3" rtl="0" algn="ctr">
              <a:lnSpc>
                <a:spcPct val="100000"/>
              </a:lnSpc>
              <a:spcBef>
                <a:spcPts val="0"/>
              </a:spcBef>
              <a:spcAft>
                <a:spcPts val="0"/>
              </a:spcAft>
              <a:buSzPts val="5000"/>
              <a:buNone/>
              <a:defRPr sz="5000"/>
            </a:lvl4pPr>
            <a:lvl5pPr lvl="4" rtl="0" algn="ctr">
              <a:lnSpc>
                <a:spcPct val="100000"/>
              </a:lnSpc>
              <a:spcBef>
                <a:spcPts val="0"/>
              </a:spcBef>
              <a:spcAft>
                <a:spcPts val="0"/>
              </a:spcAft>
              <a:buSzPts val="5000"/>
              <a:buNone/>
              <a:defRPr sz="5000"/>
            </a:lvl5pPr>
            <a:lvl6pPr lvl="5" rtl="0" algn="ctr">
              <a:lnSpc>
                <a:spcPct val="100000"/>
              </a:lnSpc>
              <a:spcBef>
                <a:spcPts val="0"/>
              </a:spcBef>
              <a:spcAft>
                <a:spcPts val="0"/>
              </a:spcAft>
              <a:buSzPts val="5000"/>
              <a:buNone/>
              <a:defRPr sz="5000"/>
            </a:lvl6pPr>
            <a:lvl7pPr lvl="6" rtl="0" algn="ctr">
              <a:lnSpc>
                <a:spcPct val="100000"/>
              </a:lnSpc>
              <a:spcBef>
                <a:spcPts val="0"/>
              </a:spcBef>
              <a:spcAft>
                <a:spcPts val="0"/>
              </a:spcAft>
              <a:buSzPts val="5000"/>
              <a:buNone/>
              <a:defRPr sz="5000"/>
            </a:lvl7pPr>
            <a:lvl8pPr lvl="7" rtl="0" algn="ctr">
              <a:lnSpc>
                <a:spcPct val="100000"/>
              </a:lnSpc>
              <a:spcBef>
                <a:spcPts val="0"/>
              </a:spcBef>
              <a:spcAft>
                <a:spcPts val="0"/>
              </a:spcAft>
              <a:buSzPts val="5000"/>
              <a:buNone/>
              <a:defRPr sz="5000"/>
            </a:lvl8pPr>
            <a:lvl9pPr lvl="8" rtl="0" algn="ctr">
              <a:lnSpc>
                <a:spcPct val="100000"/>
              </a:lnSpc>
              <a:spcBef>
                <a:spcPts val="0"/>
              </a:spcBef>
              <a:spcAft>
                <a:spcPts val="0"/>
              </a:spcAft>
              <a:buSzPts val="5000"/>
              <a:buNone/>
              <a:defRPr sz="5000"/>
            </a:lvl9pPr>
          </a:lstStyle>
          <a:p>
            <a:r>
              <a:t>xx%</a:t>
            </a:r>
          </a:p>
        </p:txBody>
      </p:sp>
      <p:sp>
        <p:nvSpPr>
          <p:cNvPr id="305" name="Google Shape;305;p3"/>
          <p:cNvSpPr txBox="1"/>
          <p:nvPr>
            <p:ph idx="1" type="subTitle"/>
          </p:nvPr>
        </p:nvSpPr>
        <p:spPr>
          <a:xfrm>
            <a:off x="1741950" y="3743466"/>
            <a:ext cx="5660100" cy="466200"/>
          </a:xfrm>
          <a:prstGeom prst="rect">
            <a:avLst/>
          </a:prstGeom>
          <a:solidFill>
            <a:schemeClr val="dk1"/>
          </a:solidFill>
        </p:spPr>
        <p:txBody>
          <a:bodyPr anchorCtr="0" anchor="ctr" bIns="91425" lIns="91425" spcFirstLastPara="1" rIns="91425" wrap="square" tIns="91425">
            <a:noAutofit/>
          </a:bodyPr>
          <a:lstStyle>
            <a:lvl1pPr lvl="0" algn="ctr">
              <a:lnSpc>
                <a:spcPct val="100000"/>
              </a:lnSpc>
              <a:spcBef>
                <a:spcPts val="0"/>
              </a:spcBef>
              <a:spcAft>
                <a:spcPts val="0"/>
              </a:spcAft>
              <a:buNone/>
              <a:defRPr sz="1800">
                <a:solidFill>
                  <a:schemeClr val="lt1"/>
                </a:solidFill>
              </a:defRPr>
            </a:lvl1pPr>
            <a:lvl2pPr lvl="1" algn="ctr">
              <a:lnSpc>
                <a:spcPct val="100000"/>
              </a:lnSpc>
              <a:spcBef>
                <a:spcPts val="0"/>
              </a:spcBef>
              <a:spcAft>
                <a:spcPts val="0"/>
              </a:spcAft>
              <a:buNone/>
              <a:defRPr sz="1800">
                <a:solidFill>
                  <a:schemeClr val="lt1"/>
                </a:solidFill>
              </a:defRPr>
            </a:lvl2pPr>
            <a:lvl3pPr lvl="2" algn="ctr">
              <a:lnSpc>
                <a:spcPct val="100000"/>
              </a:lnSpc>
              <a:spcBef>
                <a:spcPts val="0"/>
              </a:spcBef>
              <a:spcAft>
                <a:spcPts val="0"/>
              </a:spcAft>
              <a:buNone/>
              <a:defRPr sz="1800">
                <a:solidFill>
                  <a:schemeClr val="lt1"/>
                </a:solidFill>
              </a:defRPr>
            </a:lvl3pPr>
            <a:lvl4pPr lvl="3" algn="ctr">
              <a:lnSpc>
                <a:spcPct val="100000"/>
              </a:lnSpc>
              <a:spcBef>
                <a:spcPts val="0"/>
              </a:spcBef>
              <a:spcAft>
                <a:spcPts val="0"/>
              </a:spcAft>
              <a:buNone/>
              <a:defRPr sz="1800">
                <a:solidFill>
                  <a:schemeClr val="lt1"/>
                </a:solidFill>
              </a:defRPr>
            </a:lvl4pPr>
            <a:lvl5pPr lvl="4" algn="ctr">
              <a:lnSpc>
                <a:spcPct val="100000"/>
              </a:lnSpc>
              <a:spcBef>
                <a:spcPts val="0"/>
              </a:spcBef>
              <a:spcAft>
                <a:spcPts val="0"/>
              </a:spcAft>
              <a:buNone/>
              <a:defRPr sz="1800">
                <a:solidFill>
                  <a:schemeClr val="lt1"/>
                </a:solidFill>
              </a:defRPr>
            </a:lvl5pPr>
            <a:lvl6pPr lvl="5" algn="ctr">
              <a:lnSpc>
                <a:spcPct val="100000"/>
              </a:lnSpc>
              <a:spcBef>
                <a:spcPts val="0"/>
              </a:spcBef>
              <a:spcAft>
                <a:spcPts val="0"/>
              </a:spcAft>
              <a:buNone/>
              <a:defRPr sz="1800">
                <a:solidFill>
                  <a:schemeClr val="lt1"/>
                </a:solidFill>
              </a:defRPr>
            </a:lvl6pPr>
            <a:lvl7pPr lvl="6" algn="ctr">
              <a:lnSpc>
                <a:spcPct val="100000"/>
              </a:lnSpc>
              <a:spcBef>
                <a:spcPts val="0"/>
              </a:spcBef>
              <a:spcAft>
                <a:spcPts val="0"/>
              </a:spcAft>
              <a:buNone/>
              <a:defRPr sz="1800">
                <a:solidFill>
                  <a:schemeClr val="lt1"/>
                </a:solidFill>
              </a:defRPr>
            </a:lvl7pPr>
            <a:lvl8pPr lvl="7" algn="ctr">
              <a:lnSpc>
                <a:spcPct val="100000"/>
              </a:lnSpc>
              <a:spcBef>
                <a:spcPts val="0"/>
              </a:spcBef>
              <a:spcAft>
                <a:spcPts val="0"/>
              </a:spcAft>
              <a:buNone/>
              <a:defRPr sz="1800">
                <a:solidFill>
                  <a:schemeClr val="lt1"/>
                </a:solidFill>
              </a:defRPr>
            </a:lvl8pPr>
            <a:lvl9pPr lvl="8" algn="ctr">
              <a:lnSpc>
                <a:spcPct val="100000"/>
              </a:lnSpc>
              <a:spcBef>
                <a:spcPts val="0"/>
              </a:spcBef>
              <a:spcAft>
                <a:spcPts val="0"/>
              </a:spcAft>
              <a:buNone/>
              <a:defRPr sz="1800">
                <a:solidFill>
                  <a:schemeClr val="lt1"/>
                </a:solidFill>
              </a:defRPr>
            </a:lvl9pPr>
          </a:lstStyle>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2">
  <p:cSld name="CUSTOM_10_1_1_1">
    <p:spTree>
      <p:nvGrpSpPr>
        <p:cNvPr id="2148" name="Shape 2148"/>
        <p:cNvGrpSpPr/>
        <p:nvPr/>
      </p:nvGrpSpPr>
      <p:grpSpPr>
        <a:xfrm>
          <a:off x="0" y="0"/>
          <a:ext cx="0" cy="0"/>
          <a:chOff x="0" y="0"/>
          <a:chExt cx="0" cy="0"/>
        </a:xfrm>
      </p:grpSpPr>
      <p:grpSp>
        <p:nvGrpSpPr>
          <p:cNvPr id="2149" name="Google Shape;2149;p21"/>
          <p:cNvGrpSpPr/>
          <p:nvPr/>
        </p:nvGrpSpPr>
        <p:grpSpPr>
          <a:xfrm>
            <a:off x="2324248" y="4655747"/>
            <a:ext cx="5443757" cy="962378"/>
            <a:chOff x="2324248" y="4655747"/>
            <a:chExt cx="5443757" cy="962378"/>
          </a:xfrm>
        </p:grpSpPr>
        <p:sp>
          <p:nvSpPr>
            <p:cNvPr id="2150" name="Google Shape;2150;p21"/>
            <p:cNvSpPr/>
            <p:nvPr/>
          </p:nvSpPr>
          <p:spPr>
            <a:xfrm>
              <a:off x="6981325" y="4659025"/>
              <a:ext cx="786680" cy="497029"/>
            </a:xfrm>
            <a:custGeom>
              <a:rect b="b" l="l" r="r" t="t"/>
              <a:pathLst>
                <a:path extrusionOk="0" h="29910" w="45231">
                  <a:moveTo>
                    <a:pt x="21533" y="1"/>
                  </a:moveTo>
                  <a:cubicBezTo>
                    <a:pt x="19708" y="1"/>
                    <a:pt x="17961" y="134"/>
                    <a:pt x="16384" y="382"/>
                  </a:cubicBezTo>
                  <a:cubicBezTo>
                    <a:pt x="14778" y="627"/>
                    <a:pt x="12982" y="1171"/>
                    <a:pt x="12329" y="2668"/>
                  </a:cubicBezTo>
                  <a:cubicBezTo>
                    <a:pt x="11866" y="3756"/>
                    <a:pt x="12193" y="5035"/>
                    <a:pt x="12710" y="6069"/>
                  </a:cubicBezTo>
                  <a:cubicBezTo>
                    <a:pt x="14206" y="9090"/>
                    <a:pt x="17118" y="11131"/>
                    <a:pt x="19350" y="13635"/>
                  </a:cubicBezTo>
                  <a:cubicBezTo>
                    <a:pt x="20330" y="14724"/>
                    <a:pt x="21092" y="16601"/>
                    <a:pt x="19894" y="17445"/>
                  </a:cubicBezTo>
                  <a:cubicBezTo>
                    <a:pt x="19487" y="17649"/>
                    <a:pt x="19042" y="17758"/>
                    <a:pt x="18592" y="17758"/>
                  </a:cubicBezTo>
                  <a:cubicBezTo>
                    <a:pt x="18500" y="17758"/>
                    <a:pt x="18408" y="17754"/>
                    <a:pt x="18316" y="17744"/>
                  </a:cubicBezTo>
                  <a:cubicBezTo>
                    <a:pt x="14941" y="17744"/>
                    <a:pt x="11567" y="17499"/>
                    <a:pt x="8219" y="17064"/>
                  </a:cubicBezTo>
                  <a:cubicBezTo>
                    <a:pt x="7226" y="16946"/>
                    <a:pt x="6212" y="16797"/>
                    <a:pt x="5210" y="16797"/>
                  </a:cubicBezTo>
                  <a:cubicBezTo>
                    <a:pt x="4591" y="16797"/>
                    <a:pt x="3977" y="16854"/>
                    <a:pt x="3375" y="17010"/>
                  </a:cubicBezTo>
                  <a:cubicBezTo>
                    <a:pt x="1797" y="17391"/>
                    <a:pt x="327" y="18588"/>
                    <a:pt x="137" y="20221"/>
                  </a:cubicBezTo>
                  <a:cubicBezTo>
                    <a:pt x="1" y="21473"/>
                    <a:pt x="681" y="22670"/>
                    <a:pt x="1525" y="23623"/>
                  </a:cubicBezTo>
                  <a:cubicBezTo>
                    <a:pt x="4273" y="26698"/>
                    <a:pt x="8573" y="27786"/>
                    <a:pt x="12111" y="29909"/>
                  </a:cubicBezTo>
                  <a:lnTo>
                    <a:pt x="42509" y="29909"/>
                  </a:lnTo>
                  <a:cubicBezTo>
                    <a:pt x="42564" y="29555"/>
                    <a:pt x="42618" y="29229"/>
                    <a:pt x="42672" y="28875"/>
                  </a:cubicBezTo>
                  <a:cubicBezTo>
                    <a:pt x="43707" y="22507"/>
                    <a:pt x="45231" y="11104"/>
                    <a:pt x="40060" y="5988"/>
                  </a:cubicBezTo>
                  <a:cubicBezTo>
                    <a:pt x="35713" y="1727"/>
                    <a:pt x="28114" y="1"/>
                    <a:pt x="21533"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1" name="Google Shape;2151;p21"/>
            <p:cNvSpPr/>
            <p:nvPr/>
          </p:nvSpPr>
          <p:spPr>
            <a:xfrm rot="10800000">
              <a:off x="2324248" y="4655747"/>
              <a:ext cx="1593878" cy="962378"/>
            </a:xfrm>
            <a:custGeom>
              <a:rect b="b" l="l" r="r" t="t"/>
              <a:pathLst>
                <a:path extrusionOk="0" h="41540" w="68798">
                  <a:moveTo>
                    <a:pt x="44768" y="15848"/>
                  </a:moveTo>
                  <a:cubicBezTo>
                    <a:pt x="44764" y="15848"/>
                    <a:pt x="44761" y="15849"/>
                    <a:pt x="44758" y="15849"/>
                  </a:cubicBezTo>
                  <a:lnTo>
                    <a:pt x="44758" y="15849"/>
                  </a:lnTo>
                  <a:cubicBezTo>
                    <a:pt x="44758" y="15849"/>
                    <a:pt x="44758" y="15849"/>
                    <a:pt x="44758" y="15849"/>
                  </a:cubicBezTo>
                  <a:lnTo>
                    <a:pt x="44758" y="15849"/>
                  </a:lnTo>
                  <a:cubicBezTo>
                    <a:pt x="44757" y="15849"/>
                    <a:pt x="44757" y="15849"/>
                    <a:pt x="44756" y="15849"/>
                  </a:cubicBezTo>
                  <a:lnTo>
                    <a:pt x="44756" y="15849"/>
                  </a:lnTo>
                  <a:cubicBezTo>
                    <a:pt x="44757" y="15849"/>
                    <a:pt x="44757" y="15849"/>
                    <a:pt x="44758" y="15849"/>
                  </a:cubicBezTo>
                  <a:lnTo>
                    <a:pt x="44758" y="15849"/>
                  </a:lnTo>
                  <a:cubicBezTo>
                    <a:pt x="44754" y="15857"/>
                    <a:pt x="44751" y="15864"/>
                    <a:pt x="44748" y="15871"/>
                  </a:cubicBezTo>
                  <a:lnTo>
                    <a:pt x="44748" y="15871"/>
                  </a:lnTo>
                  <a:cubicBezTo>
                    <a:pt x="44755" y="15861"/>
                    <a:pt x="44761" y="15854"/>
                    <a:pt x="44768" y="15848"/>
                  </a:cubicBezTo>
                  <a:close/>
                  <a:moveTo>
                    <a:pt x="45856" y="16017"/>
                  </a:moveTo>
                  <a:lnTo>
                    <a:pt x="45856" y="16017"/>
                  </a:lnTo>
                  <a:cubicBezTo>
                    <a:pt x="45878" y="16024"/>
                    <a:pt x="45898" y="16034"/>
                    <a:pt x="45918" y="16044"/>
                  </a:cubicBezTo>
                  <a:lnTo>
                    <a:pt x="45918" y="16044"/>
                  </a:lnTo>
                  <a:cubicBezTo>
                    <a:pt x="45909" y="16040"/>
                    <a:pt x="45890" y="16032"/>
                    <a:pt x="45856" y="16017"/>
                  </a:cubicBezTo>
                  <a:close/>
                  <a:moveTo>
                    <a:pt x="52268" y="8404"/>
                  </a:moveTo>
                  <a:cubicBezTo>
                    <a:pt x="52333" y="8404"/>
                    <a:pt x="52401" y="8411"/>
                    <a:pt x="52469" y="8424"/>
                  </a:cubicBezTo>
                  <a:cubicBezTo>
                    <a:pt x="52437" y="8419"/>
                    <a:pt x="52423" y="8417"/>
                    <a:pt x="52423" y="8417"/>
                  </a:cubicBezTo>
                  <a:lnTo>
                    <a:pt x="52423" y="8417"/>
                  </a:lnTo>
                  <a:cubicBezTo>
                    <a:pt x="52422" y="8417"/>
                    <a:pt x="52627" y="8452"/>
                    <a:pt x="52605" y="8452"/>
                  </a:cubicBezTo>
                  <a:cubicBezTo>
                    <a:pt x="52714" y="8479"/>
                    <a:pt x="52823" y="8506"/>
                    <a:pt x="52932" y="8560"/>
                  </a:cubicBezTo>
                  <a:cubicBezTo>
                    <a:pt x="53041" y="8615"/>
                    <a:pt x="53177" y="8669"/>
                    <a:pt x="53313" y="8724"/>
                  </a:cubicBezTo>
                  <a:cubicBezTo>
                    <a:pt x="53694" y="8941"/>
                    <a:pt x="54075" y="9214"/>
                    <a:pt x="54374" y="9567"/>
                  </a:cubicBezTo>
                  <a:cubicBezTo>
                    <a:pt x="55082" y="10438"/>
                    <a:pt x="55653" y="11418"/>
                    <a:pt x="56061" y="12479"/>
                  </a:cubicBezTo>
                  <a:cubicBezTo>
                    <a:pt x="56524" y="13595"/>
                    <a:pt x="56851" y="14738"/>
                    <a:pt x="57041" y="15935"/>
                  </a:cubicBezTo>
                  <a:cubicBezTo>
                    <a:pt x="57061" y="16068"/>
                    <a:pt x="57080" y="16202"/>
                    <a:pt x="57097" y="16337"/>
                  </a:cubicBezTo>
                  <a:lnTo>
                    <a:pt x="57097" y="16337"/>
                  </a:lnTo>
                  <a:cubicBezTo>
                    <a:pt x="56566" y="16052"/>
                    <a:pt x="56070" y="15713"/>
                    <a:pt x="55626" y="15337"/>
                  </a:cubicBezTo>
                  <a:cubicBezTo>
                    <a:pt x="54755" y="14602"/>
                    <a:pt x="53993" y="13704"/>
                    <a:pt x="53367" y="12751"/>
                  </a:cubicBezTo>
                  <a:cubicBezTo>
                    <a:pt x="52687" y="11772"/>
                    <a:pt x="52143" y="10710"/>
                    <a:pt x="51762" y="9567"/>
                  </a:cubicBezTo>
                  <a:cubicBezTo>
                    <a:pt x="51653" y="9322"/>
                    <a:pt x="51626" y="9050"/>
                    <a:pt x="51680" y="8778"/>
                  </a:cubicBezTo>
                  <a:cubicBezTo>
                    <a:pt x="51732" y="8597"/>
                    <a:pt x="51734" y="8588"/>
                    <a:pt x="51851" y="8495"/>
                  </a:cubicBezTo>
                  <a:lnTo>
                    <a:pt x="51851" y="8495"/>
                  </a:lnTo>
                  <a:cubicBezTo>
                    <a:pt x="51849" y="8497"/>
                    <a:pt x="51850" y="8497"/>
                    <a:pt x="51853" y="8497"/>
                  </a:cubicBezTo>
                  <a:cubicBezTo>
                    <a:pt x="51872" y="8497"/>
                    <a:pt x="51979" y="8452"/>
                    <a:pt x="51979" y="8452"/>
                  </a:cubicBezTo>
                  <a:cubicBezTo>
                    <a:pt x="52009" y="8442"/>
                    <a:pt x="52029" y="8434"/>
                    <a:pt x="52042" y="8428"/>
                  </a:cubicBezTo>
                  <a:lnTo>
                    <a:pt x="52042" y="8428"/>
                  </a:lnTo>
                  <a:cubicBezTo>
                    <a:pt x="52055" y="8427"/>
                    <a:pt x="52070" y="8426"/>
                    <a:pt x="52088" y="8424"/>
                  </a:cubicBezTo>
                  <a:cubicBezTo>
                    <a:pt x="52143" y="8411"/>
                    <a:pt x="52204" y="8404"/>
                    <a:pt x="52268" y="8404"/>
                  </a:cubicBezTo>
                  <a:close/>
                  <a:moveTo>
                    <a:pt x="44904" y="15827"/>
                  </a:moveTo>
                  <a:cubicBezTo>
                    <a:pt x="44951" y="15827"/>
                    <a:pt x="45102" y="15836"/>
                    <a:pt x="45169" y="15838"/>
                  </a:cubicBezTo>
                  <a:lnTo>
                    <a:pt x="45169" y="15838"/>
                  </a:lnTo>
                  <a:cubicBezTo>
                    <a:pt x="45269" y="15862"/>
                    <a:pt x="45386" y="15885"/>
                    <a:pt x="45502" y="15908"/>
                  </a:cubicBezTo>
                  <a:lnTo>
                    <a:pt x="45747" y="15990"/>
                  </a:lnTo>
                  <a:cubicBezTo>
                    <a:pt x="45767" y="15990"/>
                    <a:pt x="45916" y="16047"/>
                    <a:pt x="45923" y="16047"/>
                  </a:cubicBezTo>
                  <a:cubicBezTo>
                    <a:pt x="45923" y="16047"/>
                    <a:pt x="45923" y="16047"/>
                    <a:pt x="45923" y="16047"/>
                  </a:cubicBezTo>
                  <a:lnTo>
                    <a:pt x="45923" y="16047"/>
                  </a:lnTo>
                  <a:cubicBezTo>
                    <a:pt x="45973" y="16074"/>
                    <a:pt x="46017" y="16107"/>
                    <a:pt x="46074" y="16126"/>
                  </a:cubicBezTo>
                  <a:lnTo>
                    <a:pt x="46210" y="16235"/>
                  </a:lnTo>
                  <a:cubicBezTo>
                    <a:pt x="46179" y="16214"/>
                    <a:pt x="46163" y="16205"/>
                    <a:pt x="46161" y="16205"/>
                  </a:cubicBezTo>
                  <a:lnTo>
                    <a:pt x="46161" y="16205"/>
                  </a:lnTo>
                  <a:cubicBezTo>
                    <a:pt x="46157" y="16205"/>
                    <a:pt x="46187" y="16228"/>
                    <a:pt x="46237" y="16262"/>
                  </a:cubicBezTo>
                  <a:cubicBezTo>
                    <a:pt x="46809" y="16861"/>
                    <a:pt x="47271" y="17541"/>
                    <a:pt x="47598" y="18303"/>
                  </a:cubicBezTo>
                  <a:cubicBezTo>
                    <a:pt x="48360" y="19990"/>
                    <a:pt x="48904" y="21759"/>
                    <a:pt x="49203" y="23555"/>
                  </a:cubicBezTo>
                  <a:cubicBezTo>
                    <a:pt x="49280" y="24005"/>
                    <a:pt x="49342" y="24464"/>
                    <a:pt x="49386" y="24928"/>
                  </a:cubicBezTo>
                  <a:lnTo>
                    <a:pt x="49386" y="24928"/>
                  </a:lnTo>
                  <a:cubicBezTo>
                    <a:pt x="48472" y="24476"/>
                    <a:pt x="47658" y="23823"/>
                    <a:pt x="46972" y="23066"/>
                  </a:cubicBezTo>
                  <a:cubicBezTo>
                    <a:pt x="46964" y="23056"/>
                    <a:pt x="46956" y="23048"/>
                    <a:pt x="46949" y="23040"/>
                  </a:cubicBezTo>
                  <a:lnTo>
                    <a:pt x="46949" y="23040"/>
                  </a:lnTo>
                  <a:cubicBezTo>
                    <a:pt x="46946" y="23031"/>
                    <a:pt x="46936" y="23014"/>
                    <a:pt x="46917" y="22984"/>
                  </a:cubicBezTo>
                  <a:lnTo>
                    <a:pt x="46781" y="22793"/>
                  </a:lnTo>
                  <a:cubicBezTo>
                    <a:pt x="46645" y="22576"/>
                    <a:pt x="46536" y="22358"/>
                    <a:pt x="46400" y="22140"/>
                  </a:cubicBezTo>
                  <a:cubicBezTo>
                    <a:pt x="46128" y="21623"/>
                    <a:pt x="45883" y="21133"/>
                    <a:pt x="45666" y="20562"/>
                  </a:cubicBezTo>
                  <a:cubicBezTo>
                    <a:pt x="45656" y="20539"/>
                    <a:pt x="45653" y="20530"/>
                    <a:pt x="45652" y="20530"/>
                  </a:cubicBezTo>
                  <a:lnTo>
                    <a:pt x="45652" y="20530"/>
                  </a:lnTo>
                  <a:cubicBezTo>
                    <a:pt x="45651" y="20530"/>
                    <a:pt x="45686" y="20624"/>
                    <a:pt x="45682" y="20624"/>
                  </a:cubicBezTo>
                  <a:cubicBezTo>
                    <a:pt x="45679" y="20624"/>
                    <a:pt x="45668" y="20601"/>
                    <a:pt x="45638" y="20535"/>
                  </a:cubicBezTo>
                  <a:cubicBezTo>
                    <a:pt x="45611" y="20453"/>
                    <a:pt x="45584" y="20371"/>
                    <a:pt x="45557" y="20290"/>
                  </a:cubicBezTo>
                  <a:cubicBezTo>
                    <a:pt x="45475" y="20154"/>
                    <a:pt x="45421" y="19990"/>
                    <a:pt x="45366" y="19827"/>
                  </a:cubicBezTo>
                  <a:cubicBezTo>
                    <a:pt x="45257" y="19501"/>
                    <a:pt x="45149" y="19201"/>
                    <a:pt x="45040" y="18875"/>
                  </a:cubicBezTo>
                  <a:cubicBezTo>
                    <a:pt x="44904" y="18548"/>
                    <a:pt x="44849" y="18249"/>
                    <a:pt x="44768" y="17922"/>
                  </a:cubicBezTo>
                  <a:cubicBezTo>
                    <a:pt x="44740" y="17759"/>
                    <a:pt x="44713" y="17623"/>
                    <a:pt x="44659" y="17459"/>
                  </a:cubicBezTo>
                  <a:cubicBezTo>
                    <a:pt x="44659" y="17405"/>
                    <a:pt x="44659" y="17351"/>
                    <a:pt x="44659" y="17296"/>
                  </a:cubicBezTo>
                  <a:cubicBezTo>
                    <a:pt x="44641" y="17218"/>
                    <a:pt x="44635" y="17195"/>
                    <a:pt x="44634" y="17195"/>
                  </a:cubicBezTo>
                  <a:lnTo>
                    <a:pt x="44634" y="17195"/>
                  </a:lnTo>
                  <a:cubicBezTo>
                    <a:pt x="44633" y="17195"/>
                    <a:pt x="44633" y="17197"/>
                    <a:pt x="44633" y="17199"/>
                  </a:cubicBezTo>
                  <a:lnTo>
                    <a:pt x="44633" y="17199"/>
                  </a:lnTo>
                  <a:cubicBezTo>
                    <a:pt x="44633" y="17195"/>
                    <a:pt x="44632" y="17192"/>
                    <a:pt x="44632" y="17187"/>
                  </a:cubicBezTo>
                  <a:cubicBezTo>
                    <a:pt x="44604" y="16915"/>
                    <a:pt x="44577" y="16643"/>
                    <a:pt x="44604" y="16398"/>
                  </a:cubicBezTo>
                  <a:lnTo>
                    <a:pt x="44604" y="16289"/>
                  </a:lnTo>
                  <a:cubicBezTo>
                    <a:pt x="44645" y="16167"/>
                    <a:pt x="44655" y="16091"/>
                    <a:pt x="44669" y="16003"/>
                  </a:cubicBezTo>
                  <a:lnTo>
                    <a:pt x="44669" y="16003"/>
                  </a:lnTo>
                  <a:cubicBezTo>
                    <a:pt x="44667" y="16019"/>
                    <a:pt x="44668" y="16026"/>
                    <a:pt x="44670" y="16026"/>
                  </a:cubicBezTo>
                  <a:cubicBezTo>
                    <a:pt x="44676" y="16026"/>
                    <a:pt x="44696" y="15977"/>
                    <a:pt x="44718" y="15925"/>
                  </a:cubicBezTo>
                  <a:lnTo>
                    <a:pt x="44718" y="15925"/>
                  </a:lnTo>
                  <a:cubicBezTo>
                    <a:pt x="44705" y="15947"/>
                    <a:pt x="44696" y="15956"/>
                    <a:pt x="44693" y="15956"/>
                  </a:cubicBezTo>
                  <a:cubicBezTo>
                    <a:pt x="44686" y="15956"/>
                    <a:pt x="44698" y="15925"/>
                    <a:pt x="44735" y="15886"/>
                  </a:cubicBezTo>
                  <a:lnTo>
                    <a:pt x="44735" y="15886"/>
                  </a:lnTo>
                  <a:cubicBezTo>
                    <a:pt x="44735" y="15886"/>
                    <a:pt x="44736" y="15886"/>
                    <a:pt x="44736" y="15886"/>
                  </a:cubicBezTo>
                  <a:lnTo>
                    <a:pt x="44736" y="15886"/>
                  </a:lnTo>
                  <a:cubicBezTo>
                    <a:pt x="44730" y="15899"/>
                    <a:pt x="44724" y="15912"/>
                    <a:pt x="44718" y="15925"/>
                  </a:cubicBezTo>
                  <a:lnTo>
                    <a:pt x="44718" y="15925"/>
                  </a:lnTo>
                  <a:cubicBezTo>
                    <a:pt x="44725" y="15915"/>
                    <a:pt x="44733" y="15901"/>
                    <a:pt x="44741" y="15884"/>
                  </a:cubicBezTo>
                  <a:lnTo>
                    <a:pt x="44741" y="15884"/>
                  </a:lnTo>
                  <a:cubicBezTo>
                    <a:pt x="44739" y="15885"/>
                    <a:pt x="44738" y="15885"/>
                    <a:pt x="44736" y="15886"/>
                  </a:cubicBezTo>
                  <a:lnTo>
                    <a:pt x="44736" y="15886"/>
                  </a:lnTo>
                  <a:cubicBezTo>
                    <a:pt x="44736" y="15886"/>
                    <a:pt x="44736" y="15885"/>
                    <a:pt x="44736" y="15885"/>
                  </a:cubicBezTo>
                  <a:lnTo>
                    <a:pt x="44736" y="15885"/>
                  </a:lnTo>
                  <a:cubicBezTo>
                    <a:pt x="44738" y="15884"/>
                    <a:pt x="44739" y="15882"/>
                    <a:pt x="44740" y="15881"/>
                  </a:cubicBezTo>
                  <a:cubicBezTo>
                    <a:pt x="44741" y="15880"/>
                    <a:pt x="44742" y="15878"/>
                    <a:pt x="44743" y="15877"/>
                  </a:cubicBezTo>
                  <a:lnTo>
                    <a:pt x="44743" y="15877"/>
                  </a:lnTo>
                  <a:cubicBezTo>
                    <a:pt x="44742" y="15877"/>
                    <a:pt x="44741" y="15878"/>
                    <a:pt x="44739" y="15879"/>
                  </a:cubicBezTo>
                  <a:lnTo>
                    <a:pt x="44739" y="15879"/>
                  </a:lnTo>
                  <a:cubicBezTo>
                    <a:pt x="44744" y="15869"/>
                    <a:pt x="44749" y="15859"/>
                    <a:pt x="44754" y="15850"/>
                  </a:cubicBezTo>
                  <a:lnTo>
                    <a:pt x="44754" y="15850"/>
                  </a:lnTo>
                  <a:cubicBezTo>
                    <a:pt x="44755" y="15849"/>
                    <a:pt x="44755" y="15849"/>
                    <a:pt x="44756" y="15849"/>
                  </a:cubicBezTo>
                  <a:lnTo>
                    <a:pt x="44756" y="15849"/>
                  </a:lnTo>
                  <a:cubicBezTo>
                    <a:pt x="44755" y="15849"/>
                    <a:pt x="44755" y="15849"/>
                    <a:pt x="44754" y="15849"/>
                  </a:cubicBezTo>
                  <a:lnTo>
                    <a:pt x="44754" y="15849"/>
                  </a:lnTo>
                  <a:cubicBezTo>
                    <a:pt x="44759" y="15841"/>
                    <a:pt x="44763" y="15833"/>
                    <a:pt x="44768" y="15827"/>
                  </a:cubicBezTo>
                  <a:lnTo>
                    <a:pt x="44768" y="15827"/>
                  </a:lnTo>
                  <a:cubicBezTo>
                    <a:pt x="44764" y="15834"/>
                    <a:pt x="44761" y="15842"/>
                    <a:pt x="44758" y="15849"/>
                  </a:cubicBezTo>
                  <a:lnTo>
                    <a:pt x="44758" y="15849"/>
                  </a:lnTo>
                  <a:cubicBezTo>
                    <a:pt x="44762" y="15848"/>
                    <a:pt x="44766" y="15847"/>
                    <a:pt x="44769" y="15846"/>
                  </a:cubicBezTo>
                  <a:lnTo>
                    <a:pt x="44769" y="15846"/>
                  </a:lnTo>
                  <a:cubicBezTo>
                    <a:pt x="44769" y="15847"/>
                    <a:pt x="44768" y="15847"/>
                    <a:pt x="44768" y="15848"/>
                  </a:cubicBezTo>
                  <a:lnTo>
                    <a:pt x="44768" y="15848"/>
                  </a:lnTo>
                  <a:cubicBezTo>
                    <a:pt x="44774" y="15847"/>
                    <a:pt x="44780" y="15847"/>
                    <a:pt x="44785" y="15846"/>
                  </a:cubicBezTo>
                  <a:lnTo>
                    <a:pt x="44785" y="15846"/>
                  </a:lnTo>
                  <a:cubicBezTo>
                    <a:pt x="44778" y="15853"/>
                    <a:pt x="44765" y="15863"/>
                    <a:pt x="44745" y="15875"/>
                  </a:cubicBezTo>
                  <a:lnTo>
                    <a:pt x="44745" y="15875"/>
                  </a:lnTo>
                  <a:cubicBezTo>
                    <a:pt x="44746" y="15874"/>
                    <a:pt x="44747" y="15872"/>
                    <a:pt x="44748" y="15871"/>
                  </a:cubicBezTo>
                  <a:lnTo>
                    <a:pt x="44748" y="15871"/>
                  </a:lnTo>
                  <a:cubicBezTo>
                    <a:pt x="44746" y="15873"/>
                    <a:pt x="44745" y="15875"/>
                    <a:pt x="44743" y="15877"/>
                  </a:cubicBezTo>
                  <a:lnTo>
                    <a:pt x="44743" y="15877"/>
                  </a:lnTo>
                  <a:cubicBezTo>
                    <a:pt x="44744" y="15876"/>
                    <a:pt x="44745" y="15876"/>
                    <a:pt x="44745" y="15875"/>
                  </a:cubicBezTo>
                  <a:lnTo>
                    <a:pt x="44745" y="15875"/>
                  </a:lnTo>
                  <a:cubicBezTo>
                    <a:pt x="44744" y="15878"/>
                    <a:pt x="44742" y="15881"/>
                    <a:pt x="44741" y="15884"/>
                  </a:cubicBezTo>
                  <a:lnTo>
                    <a:pt x="44741" y="15884"/>
                  </a:lnTo>
                  <a:cubicBezTo>
                    <a:pt x="44806" y="15858"/>
                    <a:pt x="44865" y="15843"/>
                    <a:pt x="44831" y="15843"/>
                  </a:cubicBezTo>
                  <a:cubicBezTo>
                    <a:pt x="44822" y="15843"/>
                    <a:pt x="44808" y="15844"/>
                    <a:pt x="44785" y="15846"/>
                  </a:cubicBezTo>
                  <a:lnTo>
                    <a:pt x="44785" y="15846"/>
                  </a:lnTo>
                  <a:cubicBezTo>
                    <a:pt x="44787" y="15844"/>
                    <a:pt x="44789" y="15843"/>
                    <a:pt x="44790" y="15841"/>
                  </a:cubicBezTo>
                  <a:lnTo>
                    <a:pt x="44790" y="15841"/>
                  </a:lnTo>
                  <a:cubicBezTo>
                    <a:pt x="44783" y="15843"/>
                    <a:pt x="44776" y="15845"/>
                    <a:pt x="44769" y="15846"/>
                  </a:cubicBezTo>
                  <a:lnTo>
                    <a:pt x="44769" y="15846"/>
                  </a:lnTo>
                  <a:cubicBezTo>
                    <a:pt x="44780" y="15836"/>
                    <a:pt x="44789" y="15832"/>
                    <a:pt x="44793" y="15832"/>
                  </a:cubicBezTo>
                  <a:cubicBezTo>
                    <a:pt x="44796" y="15832"/>
                    <a:pt x="44796" y="15835"/>
                    <a:pt x="44790" y="15841"/>
                  </a:cubicBezTo>
                  <a:lnTo>
                    <a:pt x="44790" y="15841"/>
                  </a:lnTo>
                  <a:cubicBezTo>
                    <a:pt x="44819" y="15834"/>
                    <a:pt x="44848" y="15827"/>
                    <a:pt x="44876" y="15827"/>
                  </a:cubicBezTo>
                  <a:close/>
                  <a:moveTo>
                    <a:pt x="36222" y="21841"/>
                  </a:moveTo>
                  <a:cubicBezTo>
                    <a:pt x="36304" y="21841"/>
                    <a:pt x="36413" y="21841"/>
                    <a:pt x="36494" y="21868"/>
                  </a:cubicBezTo>
                  <a:cubicBezTo>
                    <a:pt x="36631" y="21950"/>
                    <a:pt x="36767" y="22059"/>
                    <a:pt x="36875" y="22222"/>
                  </a:cubicBezTo>
                  <a:cubicBezTo>
                    <a:pt x="37120" y="22576"/>
                    <a:pt x="37311" y="22984"/>
                    <a:pt x="37420" y="23419"/>
                  </a:cubicBezTo>
                  <a:cubicBezTo>
                    <a:pt x="37692" y="24345"/>
                    <a:pt x="37828" y="25324"/>
                    <a:pt x="37855" y="26304"/>
                  </a:cubicBezTo>
                  <a:cubicBezTo>
                    <a:pt x="37903" y="28035"/>
                    <a:pt x="37620" y="29745"/>
                    <a:pt x="37042" y="31362"/>
                  </a:cubicBezTo>
                  <a:lnTo>
                    <a:pt x="37042" y="31362"/>
                  </a:lnTo>
                  <a:cubicBezTo>
                    <a:pt x="36213" y="30099"/>
                    <a:pt x="35729" y="28636"/>
                    <a:pt x="35488" y="27148"/>
                  </a:cubicBezTo>
                  <a:cubicBezTo>
                    <a:pt x="35297" y="25978"/>
                    <a:pt x="35270" y="24807"/>
                    <a:pt x="35351" y="23637"/>
                  </a:cubicBezTo>
                  <a:cubicBezTo>
                    <a:pt x="35379" y="23229"/>
                    <a:pt x="35488" y="22848"/>
                    <a:pt x="35624" y="22494"/>
                  </a:cubicBezTo>
                  <a:cubicBezTo>
                    <a:pt x="35787" y="22140"/>
                    <a:pt x="35977" y="21895"/>
                    <a:pt x="36222" y="21841"/>
                  </a:cubicBezTo>
                  <a:close/>
                  <a:moveTo>
                    <a:pt x="14311" y="22956"/>
                  </a:moveTo>
                  <a:cubicBezTo>
                    <a:pt x="15082" y="22956"/>
                    <a:pt x="15748" y="23325"/>
                    <a:pt x="16029" y="24100"/>
                  </a:cubicBezTo>
                  <a:cubicBezTo>
                    <a:pt x="16383" y="24998"/>
                    <a:pt x="16220" y="26032"/>
                    <a:pt x="15948" y="26930"/>
                  </a:cubicBezTo>
                  <a:cubicBezTo>
                    <a:pt x="15062" y="29882"/>
                    <a:pt x="12411" y="32132"/>
                    <a:pt x="9439" y="32387"/>
                  </a:cubicBezTo>
                  <a:lnTo>
                    <a:pt x="9439" y="32387"/>
                  </a:lnTo>
                  <a:cubicBezTo>
                    <a:pt x="8865" y="30297"/>
                    <a:pt x="9033" y="27960"/>
                    <a:pt x="10015" y="26086"/>
                  </a:cubicBezTo>
                  <a:cubicBezTo>
                    <a:pt x="10804" y="24617"/>
                    <a:pt x="12165" y="23229"/>
                    <a:pt x="13934" y="22984"/>
                  </a:cubicBezTo>
                  <a:cubicBezTo>
                    <a:pt x="14061" y="22965"/>
                    <a:pt x="14187" y="22956"/>
                    <a:pt x="14311" y="22956"/>
                  </a:cubicBezTo>
                  <a:close/>
                  <a:moveTo>
                    <a:pt x="25837" y="24305"/>
                  </a:moveTo>
                  <a:cubicBezTo>
                    <a:pt x="26377" y="24305"/>
                    <a:pt x="26825" y="25264"/>
                    <a:pt x="27024" y="25705"/>
                  </a:cubicBezTo>
                  <a:cubicBezTo>
                    <a:pt x="27432" y="26740"/>
                    <a:pt x="27623" y="27828"/>
                    <a:pt x="27568" y="28944"/>
                  </a:cubicBezTo>
                  <a:cubicBezTo>
                    <a:pt x="27411" y="32289"/>
                    <a:pt x="25365" y="35171"/>
                    <a:pt x="22530" y="36780"/>
                  </a:cubicBezTo>
                  <a:lnTo>
                    <a:pt x="22530" y="36780"/>
                  </a:lnTo>
                  <a:cubicBezTo>
                    <a:pt x="21633" y="34993"/>
                    <a:pt x="21597" y="32913"/>
                    <a:pt x="22125" y="31012"/>
                  </a:cubicBezTo>
                  <a:cubicBezTo>
                    <a:pt x="22452" y="29788"/>
                    <a:pt x="22942" y="28617"/>
                    <a:pt x="23541" y="27529"/>
                  </a:cubicBezTo>
                  <a:cubicBezTo>
                    <a:pt x="23840" y="26957"/>
                    <a:pt x="24166" y="26386"/>
                    <a:pt x="24493" y="25841"/>
                  </a:cubicBezTo>
                  <a:cubicBezTo>
                    <a:pt x="24738" y="25352"/>
                    <a:pt x="25065" y="24889"/>
                    <a:pt x="25446" y="24481"/>
                  </a:cubicBezTo>
                  <a:cubicBezTo>
                    <a:pt x="25580" y="24357"/>
                    <a:pt x="25711" y="24305"/>
                    <a:pt x="25837" y="24305"/>
                  </a:cubicBezTo>
                  <a:close/>
                  <a:moveTo>
                    <a:pt x="63202" y="0"/>
                  </a:moveTo>
                  <a:cubicBezTo>
                    <a:pt x="62509" y="0"/>
                    <a:pt x="61885" y="925"/>
                    <a:pt x="62511" y="1594"/>
                  </a:cubicBezTo>
                  <a:cubicBezTo>
                    <a:pt x="65450" y="4696"/>
                    <a:pt x="67927" y="9268"/>
                    <a:pt x="65995" y="13568"/>
                  </a:cubicBezTo>
                  <a:cubicBezTo>
                    <a:pt x="65178" y="15391"/>
                    <a:pt x="63654" y="16779"/>
                    <a:pt x="61640" y="17160"/>
                  </a:cubicBezTo>
                  <a:cubicBezTo>
                    <a:pt x="61283" y="17229"/>
                    <a:pt x="60921" y="17261"/>
                    <a:pt x="60559" y="17261"/>
                  </a:cubicBezTo>
                  <a:cubicBezTo>
                    <a:pt x="60028" y="17261"/>
                    <a:pt x="59497" y="17192"/>
                    <a:pt x="58977" y="17065"/>
                  </a:cubicBezTo>
                  <a:lnTo>
                    <a:pt x="58977" y="17065"/>
                  </a:lnTo>
                  <a:cubicBezTo>
                    <a:pt x="58916" y="16127"/>
                    <a:pt x="58782" y="15226"/>
                    <a:pt x="58592" y="14411"/>
                  </a:cubicBezTo>
                  <a:cubicBezTo>
                    <a:pt x="58266" y="13024"/>
                    <a:pt x="57776" y="11690"/>
                    <a:pt x="57123" y="10465"/>
                  </a:cubicBezTo>
                  <a:cubicBezTo>
                    <a:pt x="56524" y="9322"/>
                    <a:pt x="55817" y="8261"/>
                    <a:pt x="54755" y="7499"/>
                  </a:cubicBezTo>
                  <a:cubicBezTo>
                    <a:pt x="54025" y="6974"/>
                    <a:pt x="53103" y="6583"/>
                    <a:pt x="52182" y="6583"/>
                  </a:cubicBezTo>
                  <a:cubicBezTo>
                    <a:pt x="52005" y="6583"/>
                    <a:pt x="51828" y="6597"/>
                    <a:pt x="51653" y="6628"/>
                  </a:cubicBezTo>
                  <a:cubicBezTo>
                    <a:pt x="50401" y="6873"/>
                    <a:pt x="49693" y="8125"/>
                    <a:pt x="49829" y="9350"/>
                  </a:cubicBezTo>
                  <a:cubicBezTo>
                    <a:pt x="49965" y="10084"/>
                    <a:pt x="50238" y="10846"/>
                    <a:pt x="50591" y="11500"/>
                  </a:cubicBezTo>
                  <a:cubicBezTo>
                    <a:pt x="50891" y="12153"/>
                    <a:pt x="51217" y="12751"/>
                    <a:pt x="51571" y="13350"/>
                  </a:cubicBezTo>
                  <a:cubicBezTo>
                    <a:pt x="52279" y="14520"/>
                    <a:pt x="53150" y="15582"/>
                    <a:pt x="54156" y="16507"/>
                  </a:cubicBezTo>
                  <a:cubicBezTo>
                    <a:pt x="55064" y="17308"/>
                    <a:pt x="56103" y="17956"/>
                    <a:pt x="57218" y="18400"/>
                  </a:cubicBezTo>
                  <a:lnTo>
                    <a:pt x="57218" y="18400"/>
                  </a:lnTo>
                  <a:cubicBezTo>
                    <a:pt x="57203" y="19825"/>
                    <a:pt x="56974" y="21263"/>
                    <a:pt x="56442" y="22549"/>
                  </a:cubicBezTo>
                  <a:cubicBezTo>
                    <a:pt x="55669" y="24334"/>
                    <a:pt x="54192" y="25598"/>
                    <a:pt x="52213" y="25598"/>
                  </a:cubicBezTo>
                  <a:cubicBezTo>
                    <a:pt x="52172" y="25598"/>
                    <a:pt x="52130" y="25598"/>
                    <a:pt x="52088" y="25597"/>
                  </a:cubicBezTo>
                  <a:cubicBezTo>
                    <a:pt x="51815" y="25593"/>
                    <a:pt x="51546" y="25571"/>
                    <a:pt x="51283" y="25532"/>
                  </a:cubicBezTo>
                  <a:lnTo>
                    <a:pt x="51283" y="25532"/>
                  </a:lnTo>
                  <a:cubicBezTo>
                    <a:pt x="51240" y="24714"/>
                    <a:pt x="51140" y="23897"/>
                    <a:pt x="51000" y="23093"/>
                  </a:cubicBezTo>
                  <a:cubicBezTo>
                    <a:pt x="50646" y="20916"/>
                    <a:pt x="49965" y="18793"/>
                    <a:pt x="48931" y="16834"/>
                  </a:cubicBezTo>
                  <a:cubicBezTo>
                    <a:pt x="48128" y="15372"/>
                    <a:pt x="46845" y="13999"/>
                    <a:pt x="45122" y="13999"/>
                  </a:cubicBezTo>
                  <a:cubicBezTo>
                    <a:pt x="44919" y="13999"/>
                    <a:pt x="44710" y="14018"/>
                    <a:pt x="44495" y="14058"/>
                  </a:cubicBezTo>
                  <a:cubicBezTo>
                    <a:pt x="43053" y="14303"/>
                    <a:pt x="42672" y="15827"/>
                    <a:pt x="42808" y="17106"/>
                  </a:cubicBezTo>
                  <a:cubicBezTo>
                    <a:pt x="42999" y="18684"/>
                    <a:pt x="43461" y="20208"/>
                    <a:pt x="44114" y="21650"/>
                  </a:cubicBezTo>
                  <a:cubicBezTo>
                    <a:pt x="44659" y="22875"/>
                    <a:pt x="45257" y="24045"/>
                    <a:pt x="46264" y="24998"/>
                  </a:cubicBezTo>
                  <a:cubicBezTo>
                    <a:pt x="47160" y="25837"/>
                    <a:pt x="48257" y="26533"/>
                    <a:pt x="49441" y="26970"/>
                  </a:cubicBezTo>
                  <a:lnTo>
                    <a:pt x="49441" y="26970"/>
                  </a:lnTo>
                  <a:cubicBezTo>
                    <a:pt x="49381" y="28316"/>
                    <a:pt x="49110" y="29646"/>
                    <a:pt x="48523" y="30849"/>
                  </a:cubicBezTo>
                  <a:cubicBezTo>
                    <a:pt x="47625" y="32672"/>
                    <a:pt x="46074" y="34223"/>
                    <a:pt x="44060" y="34659"/>
                  </a:cubicBezTo>
                  <a:cubicBezTo>
                    <a:pt x="43684" y="34739"/>
                    <a:pt x="43306" y="34777"/>
                    <a:pt x="42930" y="34777"/>
                  </a:cubicBezTo>
                  <a:cubicBezTo>
                    <a:pt x="41267" y="34777"/>
                    <a:pt x="39648" y="34037"/>
                    <a:pt x="38427" y="32972"/>
                  </a:cubicBezTo>
                  <a:cubicBezTo>
                    <a:pt x="38418" y="32964"/>
                    <a:pt x="38410" y="32957"/>
                    <a:pt x="38402" y="32950"/>
                  </a:cubicBezTo>
                  <a:lnTo>
                    <a:pt x="38402" y="32950"/>
                  </a:lnTo>
                  <a:cubicBezTo>
                    <a:pt x="39472" y="30506"/>
                    <a:pt x="39941" y="27795"/>
                    <a:pt x="39651" y="25161"/>
                  </a:cubicBezTo>
                  <a:cubicBezTo>
                    <a:pt x="39515" y="23964"/>
                    <a:pt x="39298" y="22685"/>
                    <a:pt x="38672" y="21623"/>
                  </a:cubicBezTo>
                  <a:cubicBezTo>
                    <a:pt x="38164" y="20762"/>
                    <a:pt x="37280" y="20027"/>
                    <a:pt x="36281" y="20027"/>
                  </a:cubicBezTo>
                  <a:cubicBezTo>
                    <a:pt x="36049" y="20027"/>
                    <a:pt x="35811" y="20066"/>
                    <a:pt x="35569" y="20154"/>
                  </a:cubicBezTo>
                  <a:cubicBezTo>
                    <a:pt x="34399" y="20589"/>
                    <a:pt x="33827" y="21868"/>
                    <a:pt x="33664" y="23011"/>
                  </a:cubicBezTo>
                  <a:cubicBezTo>
                    <a:pt x="33474" y="24372"/>
                    <a:pt x="33474" y="25733"/>
                    <a:pt x="33664" y="27093"/>
                  </a:cubicBezTo>
                  <a:cubicBezTo>
                    <a:pt x="33956" y="29319"/>
                    <a:pt x="34750" y="31526"/>
                    <a:pt x="36184" y="33255"/>
                  </a:cubicBezTo>
                  <a:lnTo>
                    <a:pt x="36184" y="33255"/>
                  </a:lnTo>
                  <a:cubicBezTo>
                    <a:pt x="35450" y="34586"/>
                    <a:pt x="34511" y="35801"/>
                    <a:pt x="33392" y="36836"/>
                  </a:cubicBezTo>
                  <a:cubicBezTo>
                    <a:pt x="31841" y="38251"/>
                    <a:pt x="29800" y="39421"/>
                    <a:pt x="27677" y="39612"/>
                  </a:cubicBezTo>
                  <a:cubicBezTo>
                    <a:pt x="27461" y="39638"/>
                    <a:pt x="27245" y="39651"/>
                    <a:pt x="27030" y="39651"/>
                  </a:cubicBezTo>
                  <a:cubicBezTo>
                    <a:pt x="26135" y="39651"/>
                    <a:pt x="25261" y="39425"/>
                    <a:pt x="24493" y="38986"/>
                  </a:cubicBezTo>
                  <a:cubicBezTo>
                    <a:pt x="24185" y="38784"/>
                    <a:pt x="23898" y="38554"/>
                    <a:pt x="23637" y="38299"/>
                  </a:cubicBezTo>
                  <a:lnTo>
                    <a:pt x="23637" y="38299"/>
                  </a:lnTo>
                  <a:cubicBezTo>
                    <a:pt x="25028" y="37479"/>
                    <a:pt x="26268" y="36381"/>
                    <a:pt x="27269" y="35040"/>
                  </a:cubicBezTo>
                  <a:cubicBezTo>
                    <a:pt x="28875" y="32890"/>
                    <a:pt x="29609" y="30223"/>
                    <a:pt x="29364" y="27556"/>
                  </a:cubicBezTo>
                  <a:cubicBezTo>
                    <a:pt x="29255" y="26222"/>
                    <a:pt x="28793" y="24943"/>
                    <a:pt x="28058" y="23828"/>
                  </a:cubicBezTo>
                  <a:cubicBezTo>
                    <a:pt x="27474" y="23037"/>
                    <a:pt x="26651" y="22529"/>
                    <a:pt x="25794" y="22529"/>
                  </a:cubicBezTo>
                  <a:cubicBezTo>
                    <a:pt x="25295" y="22529"/>
                    <a:pt x="24784" y="22702"/>
                    <a:pt x="24303" y="23093"/>
                  </a:cubicBezTo>
                  <a:cubicBezTo>
                    <a:pt x="23813" y="23555"/>
                    <a:pt x="23404" y="24100"/>
                    <a:pt x="23105" y="24698"/>
                  </a:cubicBezTo>
                  <a:cubicBezTo>
                    <a:pt x="22724" y="25324"/>
                    <a:pt x="22343" y="25950"/>
                    <a:pt x="21989" y="26576"/>
                  </a:cubicBezTo>
                  <a:cubicBezTo>
                    <a:pt x="21255" y="27883"/>
                    <a:pt x="20683" y="29270"/>
                    <a:pt x="20302" y="30713"/>
                  </a:cubicBezTo>
                  <a:cubicBezTo>
                    <a:pt x="19735" y="32982"/>
                    <a:pt x="19816" y="35430"/>
                    <a:pt x="20849" y="37550"/>
                  </a:cubicBezTo>
                  <a:lnTo>
                    <a:pt x="20849" y="37550"/>
                  </a:lnTo>
                  <a:cubicBezTo>
                    <a:pt x="20776" y="37576"/>
                    <a:pt x="20702" y="37601"/>
                    <a:pt x="20629" y="37625"/>
                  </a:cubicBezTo>
                  <a:cubicBezTo>
                    <a:pt x="19562" y="37975"/>
                    <a:pt x="18426" y="38162"/>
                    <a:pt x="17299" y="38162"/>
                  </a:cubicBezTo>
                  <a:cubicBezTo>
                    <a:pt x="14829" y="38162"/>
                    <a:pt x="12401" y="37267"/>
                    <a:pt x="10832" y="35230"/>
                  </a:cubicBezTo>
                  <a:cubicBezTo>
                    <a:pt x="10579" y="34904"/>
                    <a:pt x="10354" y="34554"/>
                    <a:pt x="10156" y="34187"/>
                  </a:cubicBezTo>
                  <a:lnTo>
                    <a:pt x="10156" y="34187"/>
                  </a:lnTo>
                  <a:cubicBezTo>
                    <a:pt x="11454" y="33997"/>
                    <a:pt x="12704" y="33512"/>
                    <a:pt x="13798" y="32754"/>
                  </a:cubicBezTo>
                  <a:cubicBezTo>
                    <a:pt x="15893" y="31339"/>
                    <a:pt x="17363" y="29189"/>
                    <a:pt x="17907" y="26712"/>
                  </a:cubicBezTo>
                  <a:cubicBezTo>
                    <a:pt x="18152" y="25460"/>
                    <a:pt x="18152" y="24100"/>
                    <a:pt x="17526" y="22957"/>
                  </a:cubicBezTo>
                  <a:cubicBezTo>
                    <a:pt x="16881" y="21822"/>
                    <a:pt x="15699" y="21127"/>
                    <a:pt x="14419" y="21127"/>
                  </a:cubicBezTo>
                  <a:cubicBezTo>
                    <a:pt x="14348" y="21127"/>
                    <a:pt x="14277" y="21129"/>
                    <a:pt x="14206" y="21133"/>
                  </a:cubicBezTo>
                  <a:cubicBezTo>
                    <a:pt x="11838" y="21215"/>
                    <a:pt x="9743" y="22902"/>
                    <a:pt x="8600" y="24889"/>
                  </a:cubicBezTo>
                  <a:cubicBezTo>
                    <a:pt x="7593" y="26685"/>
                    <a:pt x="7158" y="28726"/>
                    <a:pt x="7321" y="30767"/>
                  </a:cubicBezTo>
                  <a:cubicBezTo>
                    <a:pt x="7360" y="31276"/>
                    <a:pt x="7433" y="31780"/>
                    <a:pt x="7542" y="32273"/>
                  </a:cubicBezTo>
                  <a:lnTo>
                    <a:pt x="7542" y="32273"/>
                  </a:lnTo>
                  <a:cubicBezTo>
                    <a:pt x="7295" y="32222"/>
                    <a:pt x="7049" y="32155"/>
                    <a:pt x="6804" y="32074"/>
                  </a:cubicBezTo>
                  <a:cubicBezTo>
                    <a:pt x="4980" y="31502"/>
                    <a:pt x="3484" y="30141"/>
                    <a:pt x="2722" y="28400"/>
                  </a:cubicBezTo>
                  <a:cubicBezTo>
                    <a:pt x="1851" y="26086"/>
                    <a:pt x="2477" y="23528"/>
                    <a:pt x="3511" y="21378"/>
                  </a:cubicBezTo>
                  <a:cubicBezTo>
                    <a:pt x="4409" y="19473"/>
                    <a:pt x="5606" y="17296"/>
                    <a:pt x="7566" y="16262"/>
                  </a:cubicBezTo>
                  <a:cubicBezTo>
                    <a:pt x="8475" y="15796"/>
                    <a:pt x="7907" y="14571"/>
                    <a:pt x="7075" y="14571"/>
                  </a:cubicBezTo>
                  <a:cubicBezTo>
                    <a:pt x="6936" y="14571"/>
                    <a:pt x="6789" y="14605"/>
                    <a:pt x="6641" y="14684"/>
                  </a:cubicBezTo>
                  <a:lnTo>
                    <a:pt x="6668" y="14711"/>
                  </a:lnTo>
                  <a:cubicBezTo>
                    <a:pt x="4218" y="15963"/>
                    <a:pt x="2667" y="18711"/>
                    <a:pt x="1633" y="21161"/>
                  </a:cubicBezTo>
                  <a:cubicBezTo>
                    <a:pt x="490" y="23828"/>
                    <a:pt x="0" y="26876"/>
                    <a:pt x="1279" y="29597"/>
                  </a:cubicBezTo>
                  <a:cubicBezTo>
                    <a:pt x="2286" y="31774"/>
                    <a:pt x="4436" y="33380"/>
                    <a:pt x="6749" y="34006"/>
                  </a:cubicBezTo>
                  <a:cubicBezTo>
                    <a:pt x="7222" y="34128"/>
                    <a:pt x="7701" y="34209"/>
                    <a:pt x="8181" y="34249"/>
                  </a:cubicBezTo>
                  <a:lnTo>
                    <a:pt x="8181" y="34249"/>
                  </a:lnTo>
                  <a:cubicBezTo>
                    <a:pt x="8553" y="35102"/>
                    <a:pt x="9039" y="35907"/>
                    <a:pt x="9634" y="36646"/>
                  </a:cubicBezTo>
                  <a:cubicBezTo>
                    <a:pt x="11049" y="38306"/>
                    <a:pt x="13009" y="39449"/>
                    <a:pt x="15159" y="39830"/>
                  </a:cubicBezTo>
                  <a:cubicBezTo>
                    <a:pt x="15883" y="39957"/>
                    <a:pt x="16609" y="40020"/>
                    <a:pt x="17328" y="40020"/>
                  </a:cubicBezTo>
                  <a:cubicBezTo>
                    <a:pt x="18901" y="40020"/>
                    <a:pt x="20444" y="39722"/>
                    <a:pt x="21881" y="39156"/>
                  </a:cubicBezTo>
                  <a:lnTo>
                    <a:pt x="21881" y="39156"/>
                  </a:lnTo>
                  <a:cubicBezTo>
                    <a:pt x="23155" y="40657"/>
                    <a:pt x="25022" y="41539"/>
                    <a:pt x="27001" y="41539"/>
                  </a:cubicBezTo>
                  <a:cubicBezTo>
                    <a:pt x="27270" y="41539"/>
                    <a:pt x="27541" y="41523"/>
                    <a:pt x="27813" y="41490"/>
                  </a:cubicBezTo>
                  <a:cubicBezTo>
                    <a:pt x="30453" y="41190"/>
                    <a:pt x="32902" y="39857"/>
                    <a:pt x="34834" y="38061"/>
                  </a:cubicBezTo>
                  <a:cubicBezTo>
                    <a:pt x="35900" y="37055"/>
                    <a:pt x="36818" y="35883"/>
                    <a:pt x="37562" y="34605"/>
                  </a:cubicBezTo>
                  <a:lnTo>
                    <a:pt x="37562" y="34605"/>
                  </a:lnTo>
                  <a:cubicBezTo>
                    <a:pt x="39113" y="35847"/>
                    <a:pt x="41029" y="36610"/>
                    <a:pt x="43001" y="36610"/>
                  </a:cubicBezTo>
                  <a:cubicBezTo>
                    <a:pt x="43461" y="36610"/>
                    <a:pt x="43924" y="36569"/>
                    <a:pt x="44387" y="36482"/>
                  </a:cubicBezTo>
                  <a:cubicBezTo>
                    <a:pt x="46890" y="36020"/>
                    <a:pt x="48959" y="34142"/>
                    <a:pt x="50074" y="31910"/>
                  </a:cubicBezTo>
                  <a:cubicBezTo>
                    <a:pt x="50810" y="30496"/>
                    <a:pt x="51170" y="28972"/>
                    <a:pt x="51274" y="27418"/>
                  </a:cubicBezTo>
                  <a:lnTo>
                    <a:pt x="51274" y="27418"/>
                  </a:lnTo>
                  <a:cubicBezTo>
                    <a:pt x="51555" y="27452"/>
                    <a:pt x="51837" y="27469"/>
                    <a:pt x="52119" y="27469"/>
                  </a:cubicBezTo>
                  <a:cubicBezTo>
                    <a:pt x="52390" y="27469"/>
                    <a:pt x="52661" y="27453"/>
                    <a:pt x="52932" y="27420"/>
                  </a:cubicBezTo>
                  <a:cubicBezTo>
                    <a:pt x="57222" y="26876"/>
                    <a:pt x="58826" y="22870"/>
                    <a:pt x="58998" y="18919"/>
                  </a:cubicBezTo>
                  <a:lnTo>
                    <a:pt x="58998" y="18919"/>
                  </a:lnTo>
                  <a:cubicBezTo>
                    <a:pt x="59535" y="19019"/>
                    <a:pt x="60081" y="19072"/>
                    <a:pt x="60631" y="19072"/>
                  </a:cubicBezTo>
                  <a:cubicBezTo>
                    <a:pt x="61039" y="19072"/>
                    <a:pt x="61448" y="19043"/>
                    <a:pt x="61858" y="18983"/>
                  </a:cubicBezTo>
                  <a:cubicBezTo>
                    <a:pt x="64335" y="18602"/>
                    <a:pt x="66403" y="16888"/>
                    <a:pt x="67491" y="14656"/>
                  </a:cubicBezTo>
                  <a:cubicBezTo>
                    <a:pt x="68607" y="12316"/>
                    <a:pt x="68798" y="9676"/>
                    <a:pt x="68063" y="7200"/>
                  </a:cubicBezTo>
                  <a:cubicBezTo>
                    <a:pt x="67274" y="4587"/>
                    <a:pt x="65668" y="2274"/>
                    <a:pt x="63817" y="287"/>
                  </a:cubicBezTo>
                  <a:cubicBezTo>
                    <a:pt x="63628" y="85"/>
                    <a:pt x="63412" y="0"/>
                    <a:pt x="6320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152" name="Google Shape;2152;p21"/>
            <p:cNvGrpSpPr/>
            <p:nvPr/>
          </p:nvGrpSpPr>
          <p:grpSpPr>
            <a:xfrm rot="-5400000">
              <a:off x="6450550" y="4656821"/>
              <a:ext cx="647050" cy="733450"/>
              <a:chOff x="4136875" y="3837200"/>
              <a:chExt cx="647050" cy="733450"/>
            </a:xfrm>
          </p:grpSpPr>
          <p:sp>
            <p:nvSpPr>
              <p:cNvPr id="2153" name="Google Shape;2153;p21"/>
              <p:cNvSpPr/>
              <p:nvPr/>
            </p:nvSpPr>
            <p:spPr>
              <a:xfrm>
                <a:off x="4250500" y="4297800"/>
                <a:ext cx="63300" cy="46300"/>
              </a:xfrm>
              <a:custGeom>
                <a:rect b="b" l="l" r="r" t="t"/>
                <a:pathLst>
                  <a:path extrusionOk="0" h="1852" w="2532">
                    <a:moveTo>
                      <a:pt x="1606" y="1"/>
                    </a:moveTo>
                    <a:lnTo>
                      <a:pt x="1606" y="28"/>
                    </a:lnTo>
                    <a:lnTo>
                      <a:pt x="899" y="28"/>
                    </a:lnTo>
                    <a:cubicBezTo>
                      <a:pt x="790" y="28"/>
                      <a:pt x="681" y="55"/>
                      <a:pt x="572" y="110"/>
                    </a:cubicBezTo>
                    <a:cubicBezTo>
                      <a:pt x="463" y="137"/>
                      <a:pt x="354" y="191"/>
                      <a:pt x="273" y="300"/>
                    </a:cubicBezTo>
                    <a:cubicBezTo>
                      <a:pt x="191" y="382"/>
                      <a:pt x="110" y="463"/>
                      <a:pt x="82" y="599"/>
                    </a:cubicBezTo>
                    <a:cubicBezTo>
                      <a:pt x="28" y="681"/>
                      <a:pt x="1" y="817"/>
                      <a:pt x="1" y="926"/>
                    </a:cubicBezTo>
                    <a:cubicBezTo>
                      <a:pt x="1" y="1008"/>
                      <a:pt x="28" y="1089"/>
                      <a:pt x="28" y="1171"/>
                    </a:cubicBezTo>
                    <a:cubicBezTo>
                      <a:pt x="82" y="1307"/>
                      <a:pt x="164" y="1470"/>
                      <a:pt x="273" y="1579"/>
                    </a:cubicBezTo>
                    <a:lnTo>
                      <a:pt x="463" y="1715"/>
                    </a:lnTo>
                    <a:cubicBezTo>
                      <a:pt x="599" y="1797"/>
                      <a:pt x="763" y="1851"/>
                      <a:pt x="926" y="1851"/>
                    </a:cubicBezTo>
                    <a:lnTo>
                      <a:pt x="1634" y="1851"/>
                    </a:lnTo>
                    <a:cubicBezTo>
                      <a:pt x="1742" y="1851"/>
                      <a:pt x="1851" y="1824"/>
                      <a:pt x="1960" y="1770"/>
                    </a:cubicBezTo>
                    <a:cubicBezTo>
                      <a:pt x="2287" y="1606"/>
                      <a:pt x="2504" y="1280"/>
                      <a:pt x="2532" y="926"/>
                    </a:cubicBezTo>
                    <a:lnTo>
                      <a:pt x="2504" y="681"/>
                    </a:lnTo>
                    <a:cubicBezTo>
                      <a:pt x="2450" y="518"/>
                      <a:pt x="2368" y="382"/>
                      <a:pt x="2259" y="273"/>
                    </a:cubicBezTo>
                    <a:lnTo>
                      <a:pt x="2069" y="137"/>
                    </a:lnTo>
                    <a:cubicBezTo>
                      <a:pt x="1933" y="55"/>
                      <a:pt x="1770" y="1"/>
                      <a:pt x="1606"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4" name="Google Shape;2154;p21"/>
              <p:cNvSpPr/>
              <p:nvPr/>
            </p:nvSpPr>
            <p:spPr>
              <a:xfrm>
                <a:off x="4414475" y="4271775"/>
                <a:ext cx="73500" cy="64150"/>
              </a:xfrm>
              <a:custGeom>
                <a:rect b="b" l="l" r="r" t="t"/>
                <a:pathLst>
                  <a:path extrusionOk="0" h="2566" w="2940">
                    <a:moveTo>
                      <a:pt x="1208" y="0"/>
                    </a:moveTo>
                    <a:cubicBezTo>
                      <a:pt x="1058" y="0"/>
                      <a:pt x="924" y="49"/>
                      <a:pt x="790" y="116"/>
                    </a:cubicBezTo>
                    <a:cubicBezTo>
                      <a:pt x="653" y="171"/>
                      <a:pt x="490" y="252"/>
                      <a:pt x="381" y="389"/>
                    </a:cubicBezTo>
                    <a:cubicBezTo>
                      <a:pt x="164" y="633"/>
                      <a:pt x="28" y="933"/>
                      <a:pt x="0" y="1287"/>
                    </a:cubicBezTo>
                    <a:lnTo>
                      <a:pt x="55" y="1613"/>
                    </a:lnTo>
                    <a:cubicBezTo>
                      <a:pt x="109" y="1831"/>
                      <a:pt x="245" y="2021"/>
                      <a:pt x="409" y="2185"/>
                    </a:cubicBezTo>
                    <a:cubicBezTo>
                      <a:pt x="626" y="2430"/>
                      <a:pt x="953" y="2566"/>
                      <a:pt x="1307" y="2566"/>
                    </a:cubicBezTo>
                    <a:lnTo>
                      <a:pt x="1660" y="2566"/>
                    </a:lnTo>
                    <a:cubicBezTo>
                      <a:pt x="1987" y="2566"/>
                      <a:pt x="2314" y="2430"/>
                      <a:pt x="2558" y="2185"/>
                    </a:cubicBezTo>
                    <a:cubicBezTo>
                      <a:pt x="2667" y="2076"/>
                      <a:pt x="2776" y="1940"/>
                      <a:pt x="2831" y="1776"/>
                    </a:cubicBezTo>
                    <a:cubicBezTo>
                      <a:pt x="2912" y="1640"/>
                      <a:pt x="2939" y="1450"/>
                      <a:pt x="2939" y="1287"/>
                    </a:cubicBezTo>
                    <a:lnTo>
                      <a:pt x="2885" y="933"/>
                    </a:lnTo>
                    <a:cubicBezTo>
                      <a:pt x="2831" y="715"/>
                      <a:pt x="2695" y="525"/>
                      <a:pt x="2558" y="389"/>
                    </a:cubicBezTo>
                    <a:cubicBezTo>
                      <a:pt x="2314" y="144"/>
                      <a:pt x="1987" y="8"/>
                      <a:pt x="1633" y="8"/>
                    </a:cubicBezTo>
                    <a:lnTo>
                      <a:pt x="1307" y="8"/>
                    </a:lnTo>
                    <a:cubicBezTo>
                      <a:pt x="1273" y="3"/>
                      <a:pt x="1240" y="0"/>
                      <a:pt x="1208"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5" name="Google Shape;2155;p21"/>
              <p:cNvSpPr/>
              <p:nvPr/>
            </p:nvSpPr>
            <p:spPr>
              <a:xfrm>
                <a:off x="4301525" y="4410750"/>
                <a:ext cx="73500" cy="64650"/>
              </a:xfrm>
              <a:custGeom>
                <a:rect b="b" l="l" r="r" t="t"/>
                <a:pathLst>
                  <a:path extrusionOk="0" h="2586" w="2940">
                    <a:moveTo>
                      <a:pt x="1307" y="0"/>
                    </a:moveTo>
                    <a:cubicBezTo>
                      <a:pt x="1117" y="0"/>
                      <a:pt x="953" y="27"/>
                      <a:pt x="790" y="109"/>
                    </a:cubicBezTo>
                    <a:cubicBezTo>
                      <a:pt x="491" y="245"/>
                      <a:pt x="246" y="490"/>
                      <a:pt x="110" y="789"/>
                    </a:cubicBezTo>
                    <a:cubicBezTo>
                      <a:pt x="28" y="953"/>
                      <a:pt x="1" y="1116"/>
                      <a:pt x="1" y="1307"/>
                    </a:cubicBezTo>
                    <a:lnTo>
                      <a:pt x="55" y="1633"/>
                    </a:lnTo>
                    <a:cubicBezTo>
                      <a:pt x="110" y="1851"/>
                      <a:pt x="218" y="2041"/>
                      <a:pt x="382" y="2205"/>
                    </a:cubicBezTo>
                    <a:cubicBezTo>
                      <a:pt x="627" y="2450"/>
                      <a:pt x="953" y="2586"/>
                      <a:pt x="1307" y="2586"/>
                    </a:cubicBezTo>
                    <a:lnTo>
                      <a:pt x="1634" y="2586"/>
                    </a:lnTo>
                    <a:cubicBezTo>
                      <a:pt x="2341" y="2558"/>
                      <a:pt x="2913" y="1987"/>
                      <a:pt x="2940" y="1279"/>
                    </a:cubicBezTo>
                    <a:lnTo>
                      <a:pt x="2885" y="953"/>
                    </a:lnTo>
                    <a:cubicBezTo>
                      <a:pt x="2831" y="735"/>
                      <a:pt x="2695" y="545"/>
                      <a:pt x="2532" y="381"/>
                    </a:cubicBezTo>
                    <a:cubicBezTo>
                      <a:pt x="2287" y="136"/>
                      <a:pt x="1960" y="0"/>
                      <a:pt x="163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6" name="Google Shape;2156;p21"/>
              <p:cNvSpPr/>
              <p:nvPr/>
            </p:nvSpPr>
            <p:spPr>
              <a:xfrm>
                <a:off x="4406300" y="4415250"/>
                <a:ext cx="63975" cy="67475"/>
              </a:xfrm>
              <a:custGeom>
                <a:rect b="b" l="l" r="r" t="t"/>
                <a:pathLst>
                  <a:path extrusionOk="0" h="2699" w="2559">
                    <a:moveTo>
                      <a:pt x="1272" y="0"/>
                    </a:moveTo>
                    <a:cubicBezTo>
                      <a:pt x="635" y="0"/>
                      <a:pt x="1" y="409"/>
                      <a:pt x="1" y="1235"/>
                    </a:cubicBezTo>
                    <a:lnTo>
                      <a:pt x="1" y="1453"/>
                    </a:lnTo>
                    <a:cubicBezTo>
                      <a:pt x="1" y="2283"/>
                      <a:pt x="640" y="2698"/>
                      <a:pt x="1280" y="2698"/>
                    </a:cubicBezTo>
                    <a:cubicBezTo>
                      <a:pt x="1919" y="2698"/>
                      <a:pt x="2559" y="2283"/>
                      <a:pt x="2559" y="1453"/>
                    </a:cubicBezTo>
                    <a:lnTo>
                      <a:pt x="2559" y="1235"/>
                    </a:lnTo>
                    <a:cubicBezTo>
                      <a:pt x="2559" y="416"/>
                      <a:pt x="1914" y="0"/>
                      <a:pt x="127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7" name="Google Shape;2157;p21"/>
              <p:cNvSpPr/>
              <p:nvPr/>
            </p:nvSpPr>
            <p:spPr>
              <a:xfrm>
                <a:off x="4527400" y="4367200"/>
                <a:ext cx="73500" cy="64650"/>
              </a:xfrm>
              <a:custGeom>
                <a:rect b="b" l="l" r="r" t="t"/>
                <a:pathLst>
                  <a:path extrusionOk="0" h="2586" w="2940">
                    <a:moveTo>
                      <a:pt x="1307" y="1"/>
                    </a:moveTo>
                    <a:cubicBezTo>
                      <a:pt x="1117" y="1"/>
                      <a:pt x="953" y="55"/>
                      <a:pt x="817" y="109"/>
                    </a:cubicBezTo>
                    <a:cubicBezTo>
                      <a:pt x="654" y="164"/>
                      <a:pt x="491" y="273"/>
                      <a:pt x="382" y="382"/>
                    </a:cubicBezTo>
                    <a:cubicBezTo>
                      <a:pt x="273" y="490"/>
                      <a:pt x="164" y="654"/>
                      <a:pt x="137" y="790"/>
                    </a:cubicBezTo>
                    <a:cubicBezTo>
                      <a:pt x="55" y="953"/>
                      <a:pt x="1" y="1116"/>
                      <a:pt x="28" y="1307"/>
                    </a:cubicBezTo>
                    <a:lnTo>
                      <a:pt x="55" y="1633"/>
                    </a:lnTo>
                    <a:cubicBezTo>
                      <a:pt x="110" y="1851"/>
                      <a:pt x="246" y="2042"/>
                      <a:pt x="409" y="2205"/>
                    </a:cubicBezTo>
                    <a:cubicBezTo>
                      <a:pt x="654" y="2450"/>
                      <a:pt x="981" y="2586"/>
                      <a:pt x="1307" y="2586"/>
                    </a:cubicBezTo>
                    <a:lnTo>
                      <a:pt x="1661" y="2586"/>
                    </a:lnTo>
                    <a:cubicBezTo>
                      <a:pt x="1824" y="2586"/>
                      <a:pt x="1987" y="2559"/>
                      <a:pt x="2151" y="2477"/>
                    </a:cubicBezTo>
                    <a:cubicBezTo>
                      <a:pt x="2287" y="2423"/>
                      <a:pt x="2450" y="2314"/>
                      <a:pt x="2559" y="2205"/>
                    </a:cubicBezTo>
                    <a:cubicBezTo>
                      <a:pt x="2668" y="2096"/>
                      <a:pt x="2777" y="1933"/>
                      <a:pt x="2831" y="1797"/>
                    </a:cubicBezTo>
                    <a:cubicBezTo>
                      <a:pt x="2913" y="1633"/>
                      <a:pt x="2940" y="1470"/>
                      <a:pt x="2940" y="1307"/>
                    </a:cubicBezTo>
                    <a:lnTo>
                      <a:pt x="2886" y="953"/>
                    </a:lnTo>
                    <a:cubicBezTo>
                      <a:pt x="2831" y="735"/>
                      <a:pt x="2695" y="545"/>
                      <a:pt x="2559" y="382"/>
                    </a:cubicBezTo>
                    <a:cubicBezTo>
                      <a:pt x="2314" y="164"/>
                      <a:pt x="1987" y="28"/>
                      <a:pt x="1634"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8" name="Google Shape;2158;p21"/>
              <p:cNvSpPr/>
              <p:nvPr/>
            </p:nvSpPr>
            <p:spPr>
              <a:xfrm>
                <a:off x="4492700" y="4506500"/>
                <a:ext cx="73525" cy="64150"/>
              </a:xfrm>
              <a:custGeom>
                <a:rect b="b" l="l" r="r" t="t"/>
                <a:pathLst>
                  <a:path extrusionOk="0" h="2566" w="2941">
                    <a:moveTo>
                      <a:pt x="1208" y="0"/>
                    </a:moveTo>
                    <a:cubicBezTo>
                      <a:pt x="1059" y="0"/>
                      <a:pt x="925" y="49"/>
                      <a:pt x="790" y="116"/>
                    </a:cubicBezTo>
                    <a:cubicBezTo>
                      <a:pt x="654" y="171"/>
                      <a:pt x="491" y="252"/>
                      <a:pt x="382" y="361"/>
                    </a:cubicBezTo>
                    <a:cubicBezTo>
                      <a:pt x="273" y="497"/>
                      <a:pt x="164" y="633"/>
                      <a:pt x="110" y="797"/>
                    </a:cubicBezTo>
                    <a:cubicBezTo>
                      <a:pt x="28" y="933"/>
                      <a:pt x="1" y="1123"/>
                      <a:pt x="1" y="1287"/>
                    </a:cubicBezTo>
                    <a:lnTo>
                      <a:pt x="55" y="1613"/>
                    </a:lnTo>
                    <a:cubicBezTo>
                      <a:pt x="110" y="1831"/>
                      <a:pt x="246" y="2021"/>
                      <a:pt x="409" y="2185"/>
                    </a:cubicBezTo>
                    <a:cubicBezTo>
                      <a:pt x="627" y="2430"/>
                      <a:pt x="953" y="2566"/>
                      <a:pt x="1307" y="2566"/>
                    </a:cubicBezTo>
                    <a:lnTo>
                      <a:pt x="1634" y="2566"/>
                    </a:lnTo>
                    <a:cubicBezTo>
                      <a:pt x="2151" y="2566"/>
                      <a:pt x="2641" y="2266"/>
                      <a:pt x="2831" y="1776"/>
                    </a:cubicBezTo>
                    <a:cubicBezTo>
                      <a:pt x="2886" y="1613"/>
                      <a:pt x="2940" y="1450"/>
                      <a:pt x="2940" y="1287"/>
                    </a:cubicBezTo>
                    <a:lnTo>
                      <a:pt x="2886" y="933"/>
                    </a:lnTo>
                    <a:cubicBezTo>
                      <a:pt x="2831" y="715"/>
                      <a:pt x="2695" y="525"/>
                      <a:pt x="2532" y="388"/>
                    </a:cubicBezTo>
                    <a:cubicBezTo>
                      <a:pt x="2287" y="144"/>
                      <a:pt x="1960" y="7"/>
                      <a:pt x="1634" y="7"/>
                    </a:cubicBezTo>
                    <a:lnTo>
                      <a:pt x="1307" y="7"/>
                    </a:lnTo>
                    <a:cubicBezTo>
                      <a:pt x="1273" y="3"/>
                      <a:pt x="1241" y="0"/>
                      <a:pt x="1208"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9" name="Google Shape;2159;p21"/>
              <p:cNvSpPr/>
              <p:nvPr/>
            </p:nvSpPr>
            <p:spPr>
              <a:xfrm>
                <a:off x="4579800" y="4497825"/>
                <a:ext cx="82350" cy="63975"/>
              </a:xfrm>
              <a:custGeom>
                <a:rect b="b" l="l" r="r" t="t"/>
                <a:pathLst>
                  <a:path extrusionOk="0" h="2559" w="3294">
                    <a:moveTo>
                      <a:pt x="1660" y="1"/>
                    </a:moveTo>
                    <a:cubicBezTo>
                      <a:pt x="0" y="1"/>
                      <a:pt x="0" y="2559"/>
                      <a:pt x="1660" y="2559"/>
                    </a:cubicBezTo>
                    <a:cubicBezTo>
                      <a:pt x="3293" y="2559"/>
                      <a:pt x="3293" y="1"/>
                      <a:pt x="1660"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0" name="Google Shape;2160;p21"/>
              <p:cNvSpPr/>
              <p:nvPr/>
            </p:nvSpPr>
            <p:spPr>
              <a:xfrm>
                <a:off x="4570950" y="4237250"/>
                <a:ext cx="83025" cy="63975"/>
              </a:xfrm>
              <a:custGeom>
                <a:rect b="b" l="l" r="r" t="t"/>
                <a:pathLst>
                  <a:path extrusionOk="0" h="2559" w="3321">
                    <a:moveTo>
                      <a:pt x="1661" y="1"/>
                    </a:moveTo>
                    <a:cubicBezTo>
                      <a:pt x="1" y="1"/>
                      <a:pt x="1" y="2559"/>
                      <a:pt x="1661" y="2559"/>
                    </a:cubicBezTo>
                    <a:cubicBezTo>
                      <a:pt x="3321" y="2559"/>
                      <a:pt x="3321" y="1"/>
                      <a:pt x="166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1" name="Google Shape;2161;p21"/>
              <p:cNvSpPr/>
              <p:nvPr/>
            </p:nvSpPr>
            <p:spPr>
              <a:xfrm>
                <a:off x="4356650" y="4132900"/>
                <a:ext cx="82325" cy="79200"/>
              </a:xfrm>
              <a:custGeom>
                <a:rect b="b" l="l" r="r" t="t"/>
                <a:pathLst>
                  <a:path extrusionOk="0" h="3168" w="3293">
                    <a:moveTo>
                      <a:pt x="2562" y="1091"/>
                    </a:moveTo>
                    <a:lnTo>
                      <a:pt x="2564" y="1093"/>
                    </a:lnTo>
                    <a:lnTo>
                      <a:pt x="2564" y="1093"/>
                    </a:lnTo>
                    <a:cubicBezTo>
                      <a:pt x="2564" y="1094"/>
                      <a:pt x="2565" y="1096"/>
                      <a:pt x="2565" y="1097"/>
                    </a:cubicBezTo>
                    <a:lnTo>
                      <a:pt x="2565" y="1097"/>
                    </a:lnTo>
                    <a:cubicBezTo>
                      <a:pt x="2564" y="1095"/>
                      <a:pt x="2563" y="1093"/>
                      <a:pt x="2562" y="1091"/>
                    </a:cubicBezTo>
                    <a:close/>
                    <a:moveTo>
                      <a:pt x="734" y="1313"/>
                    </a:moveTo>
                    <a:cubicBezTo>
                      <a:pt x="733" y="1325"/>
                      <a:pt x="731" y="1336"/>
                      <a:pt x="725" y="1348"/>
                    </a:cubicBezTo>
                    <a:lnTo>
                      <a:pt x="725" y="1348"/>
                    </a:lnTo>
                    <a:lnTo>
                      <a:pt x="729" y="1324"/>
                    </a:lnTo>
                    <a:lnTo>
                      <a:pt x="734" y="1313"/>
                    </a:lnTo>
                    <a:close/>
                    <a:moveTo>
                      <a:pt x="695" y="1530"/>
                    </a:moveTo>
                    <a:cubicBezTo>
                      <a:pt x="703" y="1550"/>
                      <a:pt x="703" y="1574"/>
                      <a:pt x="695" y="1594"/>
                    </a:cubicBezTo>
                    <a:lnTo>
                      <a:pt x="695" y="1594"/>
                    </a:lnTo>
                    <a:lnTo>
                      <a:pt x="690" y="1562"/>
                    </a:lnTo>
                    <a:lnTo>
                      <a:pt x="695" y="1530"/>
                    </a:lnTo>
                    <a:close/>
                    <a:moveTo>
                      <a:pt x="730" y="1804"/>
                    </a:moveTo>
                    <a:cubicBezTo>
                      <a:pt x="735" y="1812"/>
                      <a:pt x="735" y="1818"/>
                      <a:pt x="735" y="1832"/>
                    </a:cubicBezTo>
                    <a:lnTo>
                      <a:pt x="735" y="1832"/>
                    </a:lnTo>
                    <a:cubicBezTo>
                      <a:pt x="735" y="1832"/>
                      <a:pt x="735" y="1832"/>
                      <a:pt x="734" y="1832"/>
                    </a:cubicBezTo>
                    <a:lnTo>
                      <a:pt x="734" y="1832"/>
                    </a:lnTo>
                    <a:lnTo>
                      <a:pt x="730" y="1804"/>
                    </a:lnTo>
                    <a:close/>
                    <a:moveTo>
                      <a:pt x="2647" y="1815"/>
                    </a:moveTo>
                    <a:lnTo>
                      <a:pt x="2645" y="1825"/>
                    </a:lnTo>
                    <a:lnTo>
                      <a:pt x="2645" y="1825"/>
                    </a:lnTo>
                    <a:cubicBezTo>
                      <a:pt x="2644" y="1829"/>
                      <a:pt x="2643" y="1832"/>
                      <a:pt x="2642" y="1835"/>
                    </a:cubicBezTo>
                    <a:lnTo>
                      <a:pt x="2642" y="1835"/>
                    </a:lnTo>
                    <a:cubicBezTo>
                      <a:pt x="2643" y="1828"/>
                      <a:pt x="2645" y="1821"/>
                      <a:pt x="2647" y="1815"/>
                    </a:cubicBezTo>
                    <a:close/>
                    <a:moveTo>
                      <a:pt x="2581" y="2002"/>
                    </a:moveTo>
                    <a:cubicBezTo>
                      <a:pt x="2581" y="2002"/>
                      <a:pt x="2581" y="2003"/>
                      <a:pt x="2581" y="2004"/>
                    </a:cubicBezTo>
                    <a:lnTo>
                      <a:pt x="2581" y="2004"/>
                    </a:lnTo>
                    <a:cubicBezTo>
                      <a:pt x="2577" y="2009"/>
                      <a:pt x="2572" y="2015"/>
                      <a:pt x="2568" y="2020"/>
                    </a:cubicBezTo>
                    <a:lnTo>
                      <a:pt x="2568" y="2020"/>
                    </a:lnTo>
                    <a:cubicBezTo>
                      <a:pt x="2572" y="2014"/>
                      <a:pt x="2576" y="2008"/>
                      <a:pt x="2581" y="2002"/>
                    </a:cubicBezTo>
                    <a:close/>
                    <a:moveTo>
                      <a:pt x="983" y="2253"/>
                    </a:moveTo>
                    <a:cubicBezTo>
                      <a:pt x="992" y="2260"/>
                      <a:pt x="998" y="2268"/>
                      <a:pt x="1003" y="2277"/>
                    </a:cubicBezTo>
                    <a:lnTo>
                      <a:pt x="1003" y="2277"/>
                    </a:lnTo>
                    <a:lnTo>
                      <a:pt x="993" y="2271"/>
                    </a:lnTo>
                    <a:lnTo>
                      <a:pt x="993" y="2271"/>
                    </a:lnTo>
                    <a:cubicBezTo>
                      <a:pt x="990" y="2265"/>
                      <a:pt x="987" y="2259"/>
                      <a:pt x="983" y="2253"/>
                    </a:cubicBezTo>
                    <a:close/>
                    <a:moveTo>
                      <a:pt x="2217" y="2398"/>
                    </a:moveTo>
                    <a:lnTo>
                      <a:pt x="2177" y="2433"/>
                    </a:lnTo>
                    <a:cubicBezTo>
                      <a:pt x="2177" y="2406"/>
                      <a:pt x="2177" y="2406"/>
                      <a:pt x="2204" y="2406"/>
                    </a:cubicBezTo>
                    <a:cubicBezTo>
                      <a:pt x="2209" y="2403"/>
                      <a:pt x="2213" y="2400"/>
                      <a:pt x="2217" y="2398"/>
                    </a:cubicBezTo>
                    <a:close/>
                    <a:moveTo>
                      <a:pt x="1578" y="0"/>
                    </a:moveTo>
                    <a:cubicBezTo>
                      <a:pt x="1337" y="0"/>
                      <a:pt x="1105" y="61"/>
                      <a:pt x="898" y="174"/>
                    </a:cubicBezTo>
                    <a:cubicBezTo>
                      <a:pt x="299" y="555"/>
                      <a:pt x="0" y="1263"/>
                      <a:pt x="191" y="1970"/>
                    </a:cubicBezTo>
                    <a:cubicBezTo>
                      <a:pt x="354" y="2651"/>
                      <a:pt x="953" y="3168"/>
                      <a:pt x="1660" y="3168"/>
                    </a:cubicBezTo>
                    <a:cubicBezTo>
                      <a:pt x="2395" y="3168"/>
                      <a:pt x="2994" y="2705"/>
                      <a:pt x="3211" y="1997"/>
                    </a:cubicBezTo>
                    <a:cubicBezTo>
                      <a:pt x="3293" y="1725"/>
                      <a:pt x="3293" y="1399"/>
                      <a:pt x="3211" y="1099"/>
                    </a:cubicBezTo>
                    <a:cubicBezTo>
                      <a:pt x="3103" y="718"/>
                      <a:pt x="2830" y="392"/>
                      <a:pt x="2504" y="201"/>
                    </a:cubicBezTo>
                    <a:cubicBezTo>
                      <a:pt x="2305" y="89"/>
                      <a:pt x="2090" y="34"/>
                      <a:pt x="1878" y="32"/>
                    </a:cubicBezTo>
                    <a:lnTo>
                      <a:pt x="1878" y="32"/>
                    </a:lnTo>
                    <a:cubicBezTo>
                      <a:pt x="1777" y="11"/>
                      <a:pt x="1677" y="0"/>
                      <a:pt x="1578"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2" name="Google Shape;2162;p21"/>
              <p:cNvSpPr/>
              <p:nvPr/>
            </p:nvSpPr>
            <p:spPr>
              <a:xfrm>
                <a:off x="4240300" y="4184875"/>
                <a:ext cx="83025" cy="63975"/>
              </a:xfrm>
              <a:custGeom>
                <a:rect b="b" l="l" r="r" t="t"/>
                <a:pathLst>
                  <a:path extrusionOk="0" h="2559" w="3321">
                    <a:moveTo>
                      <a:pt x="1661" y="0"/>
                    </a:moveTo>
                    <a:cubicBezTo>
                      <a:pt x="0" y="0"/>
                      <a:pt x="0" y="2558"/>
                      <a:pt x="1661" y="2558"/>
                    </a:cubicBezTo>
                    <a:cubicBezTo>
                      <a:pt x="3321" y="2558"/>
                      <a:pt x="3321" y="0"/>
                      <a:pt x="166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3" name="Google Shape;2163;p21"/>
              <p:cNvSpPr/>
              <p:nvPr/>
            </p:nvSpPr>
            <p:spPr>
              <a:xfrm>
                <a:off x="4162050" y="4228400"/>
                <a:ext cx="83025" cy="63975"/>
              </a:xfrm>
              <a:custGeom>
                <a:rect b="b" l="l" r="r" t="t"/>
                <a:pathLst>
                  <a:path extrusionOk="0" h="2559" w="3321">
                    <a:moveTo>
                      <a:pt x="1661" y="1"/>
                    </a:moveTo>
                    <a:cubicBezTo>
                      <a:pt x="1" y="1"/>
                      <a:pt x="1" y="2559"/>
                      <a:pt x="1661" y="2559"/>
                    </a:cubicBezTo>
                    <a:cubicBezTo>
                      <a:pt x="3321" y="2559"/>
                      <a:pt x="3321" y="1"/>
                      <a:pt x="166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4" name="Google Shape;2164;p21"/>
              <p:cNvSpPr/>
              <p:nvPr/>
            </p:nvSpPr>
            <p:spPr>
              <a:xfrm>
                <a:off x="4136875" y="4324075"/>
                <a:ext cx="98675" cy="72675"/>
              </a:xfrm>
              <a:custGeom>
                <a:rect b="b" l="l" r="r" t="t"/>
                <a:pathLst>
                  <a:path extrusionOk="0" h="2907" w="3947">
                    <a:moveTo>
                      <a:pt x="2359" y="1"/>
                    </a:moveTo>
                    <a:cubicBezTo>
                      <a:pt x="2127" y="1"/>
                      <a:pt x="1895" y="62"/>
                      <a:pt x="1688" y="174"/>
                    </a:cubicBezTo>
                    <a:lnTo>
                      <a:pt x="981" y="528"/>
                    </a:lnTo>
                    <a:cubicBezTo>
                      <a:pt x="1" y="1100"/>
                      <a:pt x="191" y="2569"/>
                      <a:pt x="1280" y="2869"/>
                    </a:cubicBezTo>
                    <a:cubicBezTo>
                      <a:pt x="1390" y="2894"/>
                      <a:pt x="1496" y="2906"/>
                      <a:pt x="1602" y="2906"/>
                    </a:cubicBezTo>
                    <a:cubicBezTo>
                      <a:pt x="1836" y="2906"/>
                      <a:pt x="2061" y="2845"/>
                      <a:pt x="2287" y="2732"/>
                    </a:cubicBezTo>
                    <a:lnTo>
                      <a:pt x="2967" y="2406"/>
                    </a:lnTo>
                    <a:cubicBezTo>
                      <a:pt x="3947" y="1807"/>
                      <a:pt x="3756" y="365"/>
                      <a:pt x="2668" y="38"/>
                    </a:cubicBezTo>
                    <a:cubicBezTo>
                      <a:pt x="2567" y="13"/>
                      <a:pt x="2463" y="1"/>
                      <a:pt x="2359"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5" name="Google Shape;2165;p21"/>
              <p:cNvSpPr/>
              <p:nvPr/>
            </p:nvSpPr>
            <p:spPr>
              <a:xfrm>
                <a:off x="4188600" y="4419600"/>
                <a:ext cx="82350" cy="63975"/>
              </a:xfrm>
              <a:custGeom>
                <a:rect b="b" l="l" r="r" t="t"/>
                <a:pathLst>
                  <a:path extrusionOk="0" h="2559" w="3294">
                    <a:moveTo>
                      <a:pt x="1660" y="0"/>
                    </a:moveTo>
                    <a:cubicBezTo>
                      <a:pt x="0" y="0"/>
                      <a:pt x="0" y="2558"/>
                      <a:pt x="1660" y="2558"/>
                    </a:cubicBezTo>
                    <a:cubicBezTo>
                      <a:pt x="3293" y="2558"/>
                      <a:pt x="3293" y="0"/>
                      <a:pt x="1660"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6" name="Google Shape;2166;p21"/>
              <p:cNvSpPr/>
              <p:nvPr/>
            </p:nvSpPr>
            <p:spPr>
              <a:xfrm>
                <a:off x="4528100" y="4124325"/>
                <a:ext cx="72800" cy="72125"/>
              </a:xfrm>
              <a:custGeom>
                <a:rect b="b" l="l" r="r" t="t"/>
                <a:pathLst>
                  <a:path extrusionOk="0" h="2885" w="2912">
                    <a:moveTo>
                      <a:pt x="1606" y="0"/>
                    </a:moveTo>
                    <a:cubicBezTo>
                      <a:pt x="1279" y="0"/>
                      <a:pt x="953" y="136"/>
                      <a:pt x="735" y="354"/>
                    </a:cubicBezTo>
                    <a:lnTo>
                      <a:pt x="381" y="708"/>
                    </a:lnTo>
                    <a:cubicBezTo>
                      <a:pt x="245" y="816"/>
                      <a:pt x="163" y="953"/>
                      <a:pt x="109" y="1116"/>
                    </a:cubicBezTo>
                    <a:cubicBezTo>
                      <a:pt x="27" y="1252"/>
                      <a:pt x="0" y="1442"/>
                      <a:pt x="0" y="1606"/>
                    </a:cubicBezTo>
                    <a:cubicBezTo>
                      <a:pt x="0" y="1769"/>
                      <a:pt x="27" y="1932"/>
                      <a:pt x="109" y="2096"/>
                    </a:cubicBezTo>
                    <a:cubicBezTo>
                      <a:pt x="163" y="2259"/>
                      <a:pt x="245" y="2395"/>
                      <a:pt x="381" y="2504"/>
                    </a:cubicBezTo>
                    <a:cubicBezTo>
                      <a:pt x="626" y="2749"/>
                      <a:pt x="953" y="2885"/>
                      <a:pt x="1279" y="2885"/>
                    </a:cubicBezTo>
                    <a:cubicBezTo>
                      <a:pt x="1633" y="2885"/>
                      <a:pt x="1959" y="2749"/>
                      <a:pt x="2204" y="2504"/>
                    </a:cubicBezTo>
                    <a:lnTo>
                      <a:pt x="2204" y="2504"/>
                    </a:lnTo>
                    <a:lnTo>
                      <a:pt x="2531" y="2177"/>
                    </a:lnTo>
                    <a:cubicBezTo>
                      <a:pt x="2640" y="2068"/>
                      <a:pt x="2749" y="1932"/>
                      <a:pt x="2803" y="1769"/>
                    </a:cubicBezTo>
                    <a:cubicBezTo>
                      <a:pt x="2885" y="1633"/>
                      <a:pt x="2912" y="1442"/>
                      <a:pt x="2912" y="1279"/>
                    </a:cubicBezTo>
                    <a:cubicBezTo>
                      <a:pt x="2885" y="953"/>
                      <a:pt x="2749" y="626"/>
                      <a:pt x="2531" y="381"/>
                    </a:cubicBezTo>
                    <a:cubicBezTo>
                      <a:pt x="2286" y="136"/>
                      <a:pt x="1959" y="0"/>
                      <a:pt x="1606"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7" name="Google Shape;2167;p21"/>
              <p:cNvSpPr/>
              <p:nvPr/>
            </p:nvSpPr>
            <p:spPr>
              <a:xfrm>
                <a:off x="4666875" y="4367875"/>
                <a:ext cx="64675" cy="72825"/>
              </a:xfrm>
              <a:custGeom>
                <a:rect b="b" l="l" r="r" t="t"/>
                <a:pathLst>
                  <a:path extrusionOk="0" h="2913" w="2587">
                    <a:moveTo>
                      <a:pt x="1307" y="1"/>
                    </a:moveTo>
                    <a:lnTo>
                      <a:pt x="953" y="28"/>
                    </a:lnTo>
                    <a:cubicBezTo>
                      <a:pt x="736" y="110"/>
                      <a:pt x="545" y="218"/>
                      <a:pt x="382" y="382"/>
                    </a:cubicBezTo>
                    <a:cubicBezTo>
                      <a:pt x="164" y="627"/>
                      <a:pt x="28" y="953"/>
                      <a:pt x="1" y="1280"/>
                    </a:cubicBezTo>
                    <a:lnTo>
                      <a:pt x="1" y="1634"/>
                    </a:lnTo>
                    <a:cubicBezTo>
                      <a:pt x="1" y="2151"/>
                      <a:pt x="327" y="2613"/>
                      <a:pt x="790" y="2804"/>
                    </a:cubicBezTo>
                    <a:cubicBezTo>
                      <a:pt x="953" y="2885"/>
                      <a:pt x="1117" y="2913"/>
                      <a:pt x="1307" y="2913"/>
                    </a:cubicBezTo>
                    <a:lnTo>
                      <a:pt x="1634" y="2858"/>
                    </a:lnTo>
                    <a:cubicBezTo>
                      <a:pt x="1851" y="2804"/>
                      <a:pt x="2042" y="2695"/>
                      <a:pt x="2205" y="2532"/>
                    </a:cubicBezTo>
                    <a:cubicBezTo>
                      <a:pt x="2450" y="2287"/>
                      <a:pt x="2586" y="1960"/>
                      <a:pt x="2586" y="1606"/>
                    </a:cubicBezTo>
                    <a:lnTo>
                      <a:pt x="2586" y="1280"/>
                    </a:lnTo>
                    <a:cubicBezTo>
                      <a:pt x="2586" y="1089"/>
                      <a:pt x="2559" y="926"/>
                      <a:pt x="2477" y="790"/>
                    </a:cubicBezTo>
                    <a:cubicBezTo>
                      <a:pt x="2423" y="627"/>
                      <a:pt x="2314" y="463"/>
                      <a:pt x="2205" y="355"/>
                    </a:cubicBezTo>
                    <a:cubicBezTo>
                      <a:pt x="1960" y="137"/>
                      <a:pt x="1634" y="1"/>
                      <a:pt x="130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8" name="Google Shape;2168;p21"/>
              <p:cNvSpPr/>
              <p:nvPr/>
            </p:nvSpPr>
            <p:spPr>
              <a:xfrm>
                <a:off x="4701575" y="4176025"/>
                <a:ext cx="72825" cy="64650"/>
              </a:xfrm>
              <a:custGeom>
                <a:rect b="b" l="l" r="r" t="t"/>
                <a:pathLst>
                  <a:path extrusionOk="0" h="2586" w="2913">
                    <a:moveTo>
                      <a:pt x="1280" y="0"/>
                    </a:moveTo>
                    <a:cubicBezTo>
                      <a:pt x="1116" y="0"/>
                      <a:pt x="953" y="28"/>
                      <a:pt x="790" y="109"/>
                    </a:cubicBezTo>
                    <a:cubicBezTo>
                      <a:pt x="627" y="164"/>
                      <a:pt x="491" y="245"/>
                      <a:pt x="382" y="381"/>
                    </a:cubicBezTo>
                    <a:cubicBezTo>
                      <a:pt x="137" y="626"/>
                      <a:pt x="28" y="953"/>
                      <a:pt x="1" y="1279"/>
                    </a:cubicBezTo>
                    <a:cubicBezTo>
                      <a:pt x="28" y="1415"/>
                      <a:pt x="28" y="1524"/>
                      <a:pt x="55" y="1633"/>
                    </a:cubicBezTo>
                    <a:cubicBezTo>
                      <a:pt x="110" y="1851"/>
                      <a:pt x="218" y="2041"/>
                      <a:pt x="382" y="2205"/>
                    </a:cubicBezTo>
                    <a:cubicBezTo>
                      <a:pt x="627" y="2422"/>
                      <a:pt x="953" y="2558"/>
                      <a:pt x="1307" y="2586"/>
                    </a:cubicBezTo>
                    <a:lnTo>
                      <a:pt x="1634" y="2586"/>
                    </a:lnTo>
                    <a:cubicBezTo>
                      <a:pt x="2341" y="2558"/>
                      <a:pt x="2913" y="1987"/>
                      <a:pt x="2913" y="1279"/>
                    </a:cubicBezTo>
                    <a:cubicBezTo>
                      <a:pt x="2913" y="1171"/>
                      <a:pt x="2885" y="1062"/>
                      <a:pt x="2885" y="953"/>
                    </a:cubicBezTo>
                    <a:cubicBezTo>
                      <a:pt x="2804" y="735"/>
                      <a:pt x="2695" y="545"/>
                      <a:pt x="2532" y="381"/>
                    </a:cubicBezTo>
                    <a:cubicBezTo>
                      <a:pt x="2287" y="136"/>
                      <a:pt x="1960" y="0"/>
                      <a:pt x="163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9" name="Google Shape;2169;p21"/>
              <p:cNvSpPr/>
              <p:nvPr/>
            </p:nvSpPr>
            <p:spPr>
              <a:xfrm>
                <a:off x="4701575" y="4497825"/>
                <a:ext cx="82350" cy="63975"/>
              </a:xfrm>
              <a:custGeom>
                <a:rect b="b" l="l" r="r" t="t"/>
                <a:pathLst>
                  <a:path extrusionOk="0" h="2559" w="3294">
                    <a:moveTo>
                      <a:pt x="1634" y="1"/>
                    </a:moveTo>
                    <a:cubicBezTo>
                      <a:pt x="1" y="1"/>
                      <a:pt x="1" y="2559"/>
                      <a:pt x="1634" y="2559"/>
                    </a:cubicBezTo>
                    <a:cubicBezTo>
                      <a:pt x="3294" y="2559"/>
                      <a:pt x="3294" y="1"/>
                      <a:pt x="1634"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0" name="Google Shape;2170;p21"/>
              <p:cNvSpPr/>
              <p:nvPr/>
            </p:nvSpPr>
            <p:spPr>
              <a:xfrm>
                <a:off x="4292000" y="4045900"/>
                <a:ext cx="74875" cy="72425"/>
              </a:xfrm>
              <a:custGeom>
                <a:rect b="b" l="l" r="r" t="t"/>
                <a:pathLst>
                  <a:path extrusionOk="0" h="2897" w="2995">
                    <a:moveTo>
                      <a:pt x="2450" y="933"/>
                    </a:moveTo>
                    <a:cubicBezTo>
                      <a:pt x="2454" y="948"/>
                      <a:pt x="2458" y="963"/>
                      <a:pt x="2463" y="979"/>
                    </a:cubicBezTo>
                    <a:lnTo>
                      <a:pt x="2463" y="979"/>
                    </a:lnTo>
                    <a:cubicBezTo>
                      <a:pt x="2459" y="972"/>
                      <a:pt x="2454" y="966"/>
                      <a:pt x="2450" y="960"/>
                    </a:cubicBezTo>
                    <a:cubicBezTo>
                      <a:pt x="2450" y="960"/>
                      <a:pt x="2450" y="933"/>
                      <a:pt x="2450" y="933"/>
                    </a:cubicBezTo>
                    <a:close/>
                    <a:moveTo>
                      <a:pt x="2116" y="2414"/>
                    </a:moveTo>
                    <a:lnTo>
                      <a:pt x="2109" y="2420"/>
                    </a:lnTo>
                    <a:lnTo>
                      <a:pt x="2109" y="2420"/>
                    </a:lnTo>
                    <a:lnTo>
                      <a:pt x="2107" y="2421"/>
                    </a:lnTo>
                    <a:lnTo>
                      <a:pt x="2107" y="2421"/>
                    </a:lnTo>
                    <a:cubicBezTo>
                      <a:pt x="2109" y="2418"/>
                      <a:pt x="2113" y="2416"/>
                      <a:pt x="2116" y="2414"/>
                    </a:cubicBezTo>
                    <a:close/>
                    <a:moveTo>
                      <a:pt x="1292" y="2538"/>
                    </a:moveTo>
                    <a:lnTo>
                      <a:pt x="1292" y="2538"/>
                    </a:lnTo>
                    <a:cubicBezTo>
                      <a:pt x="1298" y="2540"/>
                      <a:pt x="1304" y="2541"/>
                      <a:pt x="1310" y="2543"/>
                    </a:cubicBezTo>
                    <a:lnTo>
                      <a:pt x="1310" y="2543"/>
                    </a:lnTo>
                    <a:lnTo>
                      <a:pt x="1253" y="2538"/>
                    </a:lnTo>
                    <a:close/>
                    <a:moveTo>
                      <a:pt x="1552" y="1"/>
                    </a:moveTo>
                    <a:cubicBezTo>
                      <a:pt x="1423" y="1"/>
                      <a:pt x="1293" y="21"/>
                      <a:pt x="1171" y="62"/>
                    </a:cubicBezTo>
                    <a:lnTo>
                      <a:pt x="1144" y="62"/>
                    </a:lnTo>
                    <a:cubicBezTo>
                      <a:pt x="1008" y="89"/>
                      <a:pt x="899" y="143"/>
                      <a:pt x="790" y="198"/>
                    </a:cubicBezTo>
                    <a:cubicBezTo>
                      <a:pt x="736" y="225"/>
                      <a:pt x="681" y="280"/>
                      <a:pt x="627" y="307"/>
                    </a:cubicBezTo>
                    <a:cubicBezTo>
                      <a:pt x="572" y="361"/>
                      <a:pt x="518" y="388"/>
                      <a:pt x="463" y="443"/>
                    </a:cubicBezTo>
                    <a:cubicBezTo>
                      <a:pt x="273" y="633"/>
                      <a:pt x="137" y="878"/>
                      <a:pt x="55" y="1150"/>
                    </a:cubicBezTo>
                    <a:cubicBezTo>
                      <a:pt x="55" y="1205"/>
                      <a:pt x="55" y="1259"/>
                      <a:pt x="28" y="1314"/>
                    </a:cubicBezTo>
                    <a:cubicBezTo>
                      <a:pt x="28" y="1395"/>
                      <a:pt x="28" y="1450"/>
                      <a:pt x="1" y="1504"/>
                    </a:cubicBezTo>
                    <a:cubicBezTo>
                      <a:pt x="28" y="1640"/>
                      <a:pt x="28" y="1749"/>
                      <a:pt x="55" y="1885"/>
                    </a:cubicBezTo>
                    <a:cubicBezTo>
                      <a:pt x="82" y="2021"/>
                      <a:pt x="137" y="2130"/>
                      <a:pt x="218" y="2266"/>
                    </a:cubicBezTo>
                    <a:cubicBezTo>
                      <a:pt x="300" y="2402"/>
                      <a:pt x="409" y="2538"/>
                      <a:pt x="572" y="2620"/>
                    </a:cubicBezTo>
                    <a:cubicBezTo>
                      <a:pt x="681" y="2729"/>
                      <a:pt x="844" y="2810"/>
                      <a:pt x="1008" y="2865"/>
                    </a:cubicBezTo>
                    <a:cubicBezTo>
                      <a:pt x="1102" y="2881"/>
                      <a:pt x="1196" y="2896"/>
                      <a:pt x="1290" y="2896"/>
                    </a:cubicBezTo>
                    <a:cubicBezTo>
                      <a:pt x="1360" y="2896"/>
                      <a:pt x="1429" y="2888"/>
                      <a:pt x="1498" y="2865"/>
                    </a:cubicBezTo>
                    <a:cubicBezTo>
                      <a:pt x="1688" y="2865"/>
                      <a:pt x="1851" y="2810"/>
                      <a:pt x="1987" y="2729"/>
                    </a:cubicBezTo>
                    <a:lnTo>
                      <a:pt x="2260" y="2511"/>
                    </a:lnTo>
                    <a:cubicBezTo>
                      <a:pt x="2293" y="2477"/>
                      <a:pt x="2327" y="2438"/>
                      <a:pt x="2360" y="2396"/>
                    </a:cubicBezTo>
                    <a:lnTo>
                      <a:pt x="2360" y="2396"/>
                    </a:lnTo>
                    <a:cubicBezTo>
                      <a:pt x="2393" y="2373"/>
                      <a:pt x="2423" y="2348"/>
                      <a:pt x="2450" y="2321"/>
                    </a:cubicBezTo>
                    <a:cubicBezTo>
                      <a:pt x="2586" y="2239"/>
                      <a:pt x="2722" y="2103"/>
                      <a:pt x="2804" y="1967"/>
                    </a:cubicBezTo>
                    <a:lnTo>
                      <a:pt x="2940" y="1667"/>
                    </a:lnTo>
                    <a:cubicBezTo>
                      <a:pt x="2994" y="1423"/>
                      <a:pt x="2994" y="1205"/>
                      <a:pt x="2940" y="987"/>
                    </a:cubicBezTo>
                    <a:lnTo>
                      <a:pt x="2804" y="661"/>
                    </a:lnTo>
                    <a:cubicBezTo>
                      <a:pt x="2695" y="470"/>
                      <a:pt x="2532" y="307"/>
                      <a:pt x="2341" y="198"/>
                    </a:cubicBezTo>
                    <a:lnTo>
                      <a:pt x="2287" y="225"/>
                    </a:lnTo>
                    <a:cubicBezTo>
                      <a:pt x="2178" y="143"/>
                      <a:pt x="2069" y="89"/>
                      <a:pt x="1933" y="62"/>
                    </a:cubicBezTo>
                    <a:cubicBezTo>
                      <a:pt x="1810" y="21"/>
                      <a:pt x="1681" y="1"/>
                      <a:pt x="155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1" name="Google Shape;2171;p21"/>
              <p:cNvSpPr/>
              <p:nvPr/>
            </p:nvSpPr>
            <p:spPr>
              <a:xfrm>
                <a:off x="4153900" y="4080775"/>
                <a:ext cx="82350" cy="63975"/>
              </a:xfrm>
              <a:custGeom>
                <a:rect b="b" l="l" r="r" t="t"/>
                <a:pathLst>
                  <a:path extrusionOk="0" h="2559" w="3294">
                    <a:moveTo>
                      <a:pt x="1633" y="0"/>
                    </a:moveTo>
                    <a:cubicBezTo>
                      <a:pt x="0" y="0"/>
                      <a:pt x="0" y="2558"/>
                      <a:pt x="1633" y="2558"/>
                    </a:cubicBezTo>
                    <a:cubicBezTo>
                      <a:pt x="3293" y="2558"/>
                      <a:pt x="3293" y="0"/>
                      <a:pt x="1633"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2" name="Google Shape;2172;p21"/>
              <p:cNvSpPr/>
              <p:nvPr/>
            </p:nvSpPr>
            <p:spPr>
              <a:xfrm>
                <a:off x="4145050" y="3950150"/>
                <a:ext cx="83025" cy="63975"/>
              </a:xfrm>
              <a:custGeom>
                <a:rect b="b" l="l" r="r" t="t"/>
                <a:pathLst>
                  <a:path extrusionOk="0" h="2559" w="3321">
                    <a:moveTo>
                      <a:pt x="1661" y="0"/>
                    </a:moveTo>
                    <a:cubicBezTo>
                      <a:pt x="0" y="0"/>
                      <a:pt x="0" y="2558"/>
                      <a:pt x="1661" y="2558"/>
                    </a:cubicBezTo>
                    <a:cubicBezTo>
                      <a:pt x="3293" y="2558"/>
                      <a:pt x="3321" y="0"/>
                      <a:pt x="166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3" name="Google Shape;2173;p21"/>
              <p:cNvSpPr/>
              <p:nvPr/>
            </p:nvSpPr>
            <p:spPr>
              <a:xfrm>
                <a:off x="4145050" y="3837200"/>
                <a:ext cx="83025" cy="63975"/>
              </a:xfrm>
              <a:custGeom>
                <a:rect b="b" l="l" r="r" t="t"/>
                <a:pathLst>
                  <a:path extrusionOk="0" h="2559" w="3321">
                    <a:moveTo>
                      <a:pt x="1661" y="1"/>
                    </a:moveTo>
                    <a:cubicBezTo>
                      <a:pt x="0" y="1"/>
                      <a:pt x="0" y="2559"/>
                      <a:pt x="1661" y="2559"/>
                    </a:cubicBezTo>
                    <a:cubicBezTo>
                      <a:pt x="3293" y="2559"/>
                      <a:pt x="3321" y="1"/>
                      <a:pt x="166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4" name="Google Shape;2174;p21"/>
              <p:cNvSpPr/>
              <p:nvPr/>
            </p:nvSpPr>
            <p:spPr>
              <a:xfrm>
                <a:off x="4388625" y="3993675"/>
                <a:ext cx="82350" cy="63975"/>
              </a:xfrm>
              <a:custGeom>
                <a:rect b="b" l="l" r="r" t="t"/>
                <a:pathLst>
                  <a:path extrusionOk="0" h="2559" w="3294">
                    <a:moveTo>
                      <a:pt x="1633" y="1"/>
                    </a:moveTo>
                    <a:cubicBezTo>
                      <a:pt x="0" y="1"/>
                      <a:pt x="0" y="2559"/>
                      <a:pt x="1633" y="2559"/>
                    </a:cubicBezTo>
                    <a:cubicBezTo>
                      <a:pt x="3293" y="2559"/>
                      <a:pt x="3293" y="1"/>
                      <a:pt x="1633"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5" name="Google Shape;2175;p21"/>
              <p:cNvSpPr/>
              <p:nvPr/>
            </p:nvSpPr>
            <p:spPr>
              <a:xfrm>
                <a:off x="4283850" y="3906600"/>
                <a:ext cx="83025" cy="64650"/>
              </a:xfrm>
              <a:custGeom>
                <a:rect b="b" l="l" r="r" t="t"/>
                <a:pathLst>
                  <a:path extrusionOk="0" h="2586" w="3321">
                    <a:moveTo>
                      <a:pt x="1660" y="0"/>
                    </a:moveTo>
                    <a:cubicBezTo>
                      <a:pt x="0" y="0"/>
                      <a:pt x="0" y="2586"/>
                      <a:pt x="1660" y="2586"/>
                    </a:cubicBezTo>
                    <a:cubicBezTo>
                      <a:pt x="3320" y="2586"/>
                      <a:pt x="3320" y="0"/>
                      <a:pt x="1660"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176" name="Google Shape;2176;p21"/>
            <p:cNvGrpSpPr/>
            <p:nvPr/>
          </p:nvGrpSpPr>
          <p:grpSpPr>
            <a:xfrm>
              <a:off x="4403363" y="4700032"/>
              <a:ext cx="2053623" cy="456051"/>
              <a:chOff x="4549925" y="4762375"/>
              <a:chExt cx="1760500" cy="390957"/>
            </a:xfrm>
          </p:grpSpPr>
          <p:sp>
            <p:nvSpPr>
              <p:cNvPr id="2177" name="Google Shape;2177;p21"/>
              <p:cNvSpPr/>
              <p:nvPr/>
            </p:nvSpPr>
            <p:spPr>
              <a:xfrm rot="10800000">
                <a:off x="4549925" y="4874932"/>
                <a:ext cx="1760500" cy="278400"/>
              </a:xfrm>
              <a:custGeom>
                <a:rect b="b" l="l" r="r" t="t"/>
                <a:pathLst>
                  <a:path extrusionOk="0" h="11136" w="70420">
                    <a:moveTo>
                      <a:pt x="1" y="0"/>
                    </a:moveTo>
                    <a:lnTo>
                      <a:pt x="1" y="114"/>
                    </a:lnTo>
                    <a:cubicBezTo>
                      <a:pt x="823" y="5457"/>
                      <a:pt x="4942" y="8751"/>
                      <a:pt x="10082" y="8751"/>
                    </a:cubicBezTo>
                    <a:cubicBezTo>
                      <a:pt x="12056" y="8751"/>
                      <a:pt x="14180" y="8265"/>
                      <a:pt x="16326" y="7224"/>
                    </a:cubicBezTo>
                    <a:cubicBezTo>
                      <a:pt x="19739" y="5574"/>
                      <a:pt x="22867" y="3299"/>
                      <a:pt x="26451" y="1934"/>
                    </a:cubicBezTo>
                    <a:cubicBezTo>
                      <a:pt x="28766" y="1076"/>
                      <a:pt x="31208" y="680"/>
                      <a:pt x="33663" y="680"/>
                    </a:cubicBezTo>
                    <a:cubicBezTo>
                      <a:pt x="38203" y="680"/>
                      <a:pt x="42787" y="2034"/>
                      <a:pt x="46700" y="4323"/>
                    </a:cubicBezTo>
                    <a:cubicBezTo>
                      <a:pt x="49886" y="6200"/>
                      <a:pt x="52730" y="8589"/>
                      <a:pt x="56086" y="10011"/>
                    </a:cubicBezTo>
                    <a:cubicBezTo>
                      <a:pt x="57713" y="10700"/>
                      <a:pt x="59540" y="11136"/>
                      <a:pt x="61315" y="11136"/>
                    </a:cubicBezTo>
                    <a:cubicBezTo>
                      <a:pt x="63202" y="11136"/>
                      <a:pt x="65030" y="10644"/>
                      <a:pt x="66495" y="9442"/>
                    </a:cubicBezTo>
                    <a:cubicBezTo>
                      <a:pt x="67917" y="8077"/>
                      <a:pt x="68998" y="6371"/>
                      <a:pt x="69510" y="4437"/>
                    </a:cubicBezTo>
                    <a:cubicBezTo>
                      <a:pt x="69965" y="3015"/>
                      <a:pt x="70249" y="1593"/>
                      <a:pt x="70420" y="114"/>
                    </a:cubicBezTo>
                    <a:cubicBezTo>
                      <a:pt x="70420" y="57"/>
                      <a:pt x="70420" y="0"/>
                      <a:pt x="70420"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178" name="Google Shape;2178;p21"/>
              <p:cNvGrpSpPr/>
              <p:nvPr/>
            </p:nvGrpSpPr>
            <p:grpSpPr>
              <a:xfrm rot="5400000">
                <a:off x="5057525" y="4509038"/>
                <a:ext cx="220600" cy="727275"/>
                <a:chOff x="4373650" y="4633938"/>
                <a:chExt cx="220600" cy="727275"/>
              </a:xfrm>
            </p:grpSpPr>
            <p:sp>
              <p:nvSpPr>
                <p:cNvPr id="2179" name="Google Shape;2179;p21"/>
                <p:cNvSpPr/>
                <p:nvPr/>
              </p:nvSpPr>
              <p:spPr>
                <a:xfrm>
                  <a:off x="4373650" y="4656738"/>
                  <a:ext cx="92450" cy="674400"/>
                </a:xfrm>
                <a:custGeom>
                  <a:rect b="b" l="l" r="r" t="t"/>
                  <a:pathLst>
                    <a:path extrusionOk="0" h="26976" w="3698">
                      <a:moveTo>
                        <a:pt x="1720" y="0"/>
                      </a:moveTo>
                      <a:cubicBezTo>
                        <a:pt x="1225" y="0"/>
                        <a:pt x="778" y="278"/>
                        <a:pt x="683" y="947"/>
                      </a:cubicBezTo>
                      <a:lnTo>
                        <a:pt x="683" y="1004"/>
                      </a:lnTo>
                      <a:cubicBezTo>
                        <a:pt x="114" y="5042"/>
                        <a:pt x="228" y="9251"/>
                        <a:pt x="171" y="13347"/>
                      </a:cubicBezTo>
                      <a:cubicBezTo>
                        <a:pt x="57" y="17613"/>
                        <a:pt x="0" y="21879"/>
                        <a:pt x="0" y="26145"/>
                      </a:cubicBezTo>
                      <a:cubicBezTo>
                        <a:pt x="0" y="26661"/>
                        <a:pt x="494" y="26976"/>
                        <a:pt x="942" y="26976"/>
                      </a:cubicBezTo>
                      <a:cubicBezTo>
                        <a:pt x="1284" y="26976"/>
                        <a:pt x="1601" y="26792"/>
                        <a:pt x="1650" y="26373"/>
                      </a:cubicBezTo>
                      <a:cubicBezTo>
                        <a:pt x="2219" y="22277"/>
                        <a:pt x="2674" y="18239"/>
                        <a:pt x="2958" y="14143"/>
                      </a:cubicBezTo>
                      <a:cubicBezTo>
                        <a:pt x="3243" y="9877"/>
                        <a:pt x="3698" y="5497"/>
                        <a:pt x="3243" y="1288"/>
                      </a:cubicBezTo>
                      <a:cubicBezTo>
                        <a:pt x="3177" y="529"/>
                        <a:pt x="2403" y="0"/>
                        <a:pt x="1720"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0" name="Google Shape;2180;p21"/>
                <p:cNvSpPr/>
                <p:nvPr/>
              </p:nvSpPr>
              <p:spPr>
                <a:xfrm>
                  <a:off x="4498775" y="4633938"/>
                  <a:ext cx="95475" cy="727275"/>
                </a:xfrm>
                <a:custGeom>
                  <a:rect b="b" l="l" r="r" t="t"/>
                  <a:pathLst>
                    <a:path extrusionOk="0" h="29091" w="3819">
                      <a:moveTo>
                        <a:pt x="2827" y="1"/>
                      </a:moveTo>
                      <a:cubicBezTo>
                        <a:pt x="2430" y="1"/>
                        <a:pt x="2036" y="208"/>
                        <a:pt x="1935" y="664"/>
                      </a:cubicBezTo>
                      <a:cubicBezTo>
                        <a:pt x="968" y="4930"/>
                        <a:pt x="854" y="9253"/>
                        <a:pt x="683" y="13576"/>
                      </a:cubicBezTo>
                      <a:cubicBezTo>
                        <a:pt x="513" y="18297"/>
                        <a:pt x="1" y="23132"/>
                        <a:pt x="285" y="27853"/>
                      </a:cubicBezTo>
                      <a:cubicBezTo>
                        <a:pt x="285" y="28678"/>
                        <a:pt x="911" y="29091"/>
                        <a:pt x="1537" y="29091"/>
                      </a:cubicBezTo>
                      <a:cubicBezTo>
                        <a:pt x="2162" y="29091"/>
                        <a:pt x="2788" y="28678"/>
                        <a:pt x="2788" y="27853"/>
                      </a:cubicBezTo>
                      <a:cubicBezTo>
                        <a:pt x="3357" y="23303"/>
                        <a:pt x="3016" y="18582"/>
                        <a:pt x="3129" y="13974"/>
                      </a:cubicBezTo>
                      <a:cubicBezTo>
                        <a:pt x="3186" y="9595"/>
                        <a:pt x="3243" y="5215"/>
                        <a:pt x="3755" y="892"/>
                      </a:cubicBezTo>
                      <a:cubicBezTo>
                        <a:pt x="3818" y="324"/>
                        <a:pt x="3321" y="1"/>
                        <a:pt x="2827"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grpSp>
        <p:nvGrpSpPr>
          <p:cNvPr id="2181" name="Google Shape;2181;p21"/>
          <p:cNvGrpSpPr/>
          <p:nvPr/>
        </p:nvGrpSpPr>
        <p:grpSpPr>
          <a:xfrm>
            <a:off x="-248247" y="0"/>
            <a:ext cx="2291194" cy="5199762"/>
            <a:chOff x="-248247" y="0"/>
            <a:chExt cx="2291194" cy="5199762"/>
          </a:xfrm>
        </p:grpSpPr>
        <p:grpSp>
          <p:nvGrpSpPr>
            <p:cNvPr id="2182" name="Google Shape;2182;p21"/>
            <p:cNvGrpSpPr/>
            <p:nvPr/>
          </p:nvGrpSpPr>
          <p:grpSpPr>
            <a:xfrm rot="5400000">
              <a:off x="-577868" y="579303"/>
              <a:ext cx="1648288" cy="489681"/>
              <a:chOff x="837" y="4653862"/>
              <a:chExt cx="1648288" cy="489681"/>
            </a:xfrm>
          </p:grpSpPr>
          <p:sp>
            <p:nvSpPr>
              <p:cNvPr id="2183" name="Google Shape;2183;p21"/>
              <p:cNvSpPr/>
              <p:nvPr/>
            </p:nvSpPr>
            <p:spPr>
              <a:xfrm>
                <a:off x="516523" y="4774818"/>
                <a:ext cx="1132602" cy="368725"/>
              </a:xfrm>
              <a:custGeom>
                <a:rect b="b" l="l" r="r" t="t"/>
                <a:pathLst>
                  <a:path extrusionOk="0" h="13157" w="40414">
                    <a:moveTo>
                      <a:pt x="15683" y="1"/>
                    </a:moveTo>
                    <a:cubicBezTo>
                      <a:pt x="14965" y="1"/>
                      <a:pt x="14245" y="23"/>
                      <a:pt x="13526" y="66"/>
                    </a:cubicBezTo>
                    <a:cubicBezTo>
                      <a:pt x="11050" y="257"/>
                      <a:pt x="8546" y="719"/>
                      <a:pt x="6342" y="1835"/>
                    </a:cubicBezTo>
                    <a:cubicBezTo>
                      <a:pt x="2994" y="3550"/>
                      <a:pt x="436" y="7006"/>
                      <a:pt x="82" y="10761"/>
                    </a:cubicBezTo>
                    <a:cubicBezTo>
                      <a:pt x="1" y="11578"/>
                      <a:pt x="55" y="12367"/>
                      <a:pt x="218" y="13156"/>
                    </a:cubicBezTo>
                    <a:lnTo>
                      <a:pt x="2096" y="13156"/>
                    </a:lnTo>
                    <a:cubicBezTo>
                      <a:pt x="2042" y="12911"/>
                      <a:pt x="1960" y="12639"/>
                      <a:pt x="1933" y="12394"/>
                    </a:cubicBezTo>
                    <a:cubicBezTo>
                      <a:pt x="1470" y="9156"/>
                      <a:pt x="3538" y="5863"/>
                      <a:pt x="6124" y="4094"/>
                    </a:cubicBezTo>
                    <a:cubicBezTo>
                      <a:pt x="6478" y="3849"/>
                      <a:pt x="6831" y="3658"/>
                      <a:pt x="7212" y="3468"/>
                    </a:cubicBezTo>
                    <a:cubicBezTo>
                      <a:pt x="7321" y="3386"/>
                      <a:pt x="7457" y="3332"/>
                      <a:pt x="7566" y="3277"/>
                    </a:cubicBezTo>
                    <a:lnTo>
                      <a:pt x="7729" y="3196"/>
                    </a:lnTo>
                    <a:lnTo>
                      <a:pt x="7866" y="3141"/>
                    </a:lnTo>
                    <a:cubicBezTo>
                      <a:pt x="8328" y="2951"/>
                      <a:pt x="8818" y="2788"/>
                      <a:pt x="9281" y="2651"/>
                    </a:cubicBezTo>
                    <a:cubicBezTo>
                      <a:pt x="9825" y="2488"/>
                      <a:pt x="10342" y="2352"/>
                      <a:pt x="10886" y="2243"/>
                    </a:cubicBezTo>
                    <a:cubicBezTo>
                      <a:pt x="11512" y="2134"/>
                      <a:pt x="11975" y="2053"/>
                      <a:pt x="12492" y="1998"/>
                    </a:cubicBezTo>
                    <a:cubicBezTo>
                      <a:pt x="13595" y="1886"/>
                      <a:pt x="14700" y="1831"/>
                      <a:pt x="15802" y="1831"/>
                    </a:cubicBezTo>
                    <a:cubicBezTo>
                      <a:pt x="20054" y="1831"/>
                      <a:pt x="24267" y="2658"/>
                      <a:pt x="28222" y="4257"/>
                    </a:cubicBezTo>
                    <a:cubicBezTo>
                      <a:pt x="30589" y="5182"/>
                      <a:pt x="32766" y="6434"/>
                      <a:pt x="34726" y="8040"/>
                    </a:cubicBezTo>
                    <a:cubicBezTo>
                      <a:pt x="35189" y="8421"/>
                      <a:pt x="35651" y="8856"/>
                      <a:pt x="36059" y="9292"/>
                    </a:cubicBezTo>
                    <a:cubicBezTo>
                      <a:pt x="36250" y="9509"/>
                      <a:pt x="36440" y="9727"/>
                      <a:pt x="36631" y="9945"/>
                    </a:cubicBezTo>
                    <a:lnTo>
                      <a:pt x="36849" y="10217"/>
                    </a:lnTo>
                    <a:lnTo>
                      <a:pt x="36957" y="10353"/>
                    </a:lnTo>
                    <a:lnTo>
                      <a:pt x="37094" y="10571"/>
                    </a:lnTo>
                    <a:cubicBezTo>
                      <a:pt x="37447" y="11033"/>
                      <a:pt x="37747" y="11523"/>
                      <a:pt x="38019" y="12040"/>
                    </a:cubicBezTo>
                    <a:cubicBezTo>
                      <a:pt x="38209" y="12394"/>
                      <a:pt x="38373" y="12775"/>
                      <a:pt x="38481" y="13156"/>
                    </a:cubicBezTo>
                    <a:lnTo>
                      <a:pt x="40414" y="13156"/>
                    </a:lnTo>
                    <a:cubicBezTo>
                      <a:pt x="39053" y="8530"/>
                      <a:pt x="34808" y="5237"/>
                      <a:pt x="30562" y="3277"/>
                    </a:cubicBezTo>
                    <a:cubicBezTo>
                      <a:pt x="25884" y="1105"/>
                      <a:pt x="20808" y="1"/>
                      <a:pt x="15683"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4" name="Google Shape;2184;p21"/>
              <p:cNvSpPr/>
              <p:nvPr/>
            </p:nvSpPr>
            <p:spPr>
              <a:xfrm>
                <a:off x="837" y="4653862"/>
                <a:ext cx="365334" cy="345829"/>
              </a:xfrm>
              <a:custGeom>
                <a:rect b="b" l="l" r="r" t="t"/>
                <a:pathLst>
                  <a:path extrusionOk="0" h="12340" w="13036">
                    <a:moveTo>
                      <a:pt x="0" y="1"/>
                    </a:moveTo>
                    <a:lnTo>
                      <a:pt x="0" y="12247"/>
                    </a:lnTo>
                    <a:cubicBezTo>
                      <a:pt x="554" y="12309"/>
                      <a:pt x="1111" y="12340"/>
                      <a:pt x="1666" y="12340"/>
                    </a:cubicBezTo>
                    <a:cubicBezTo>
                      <a:pt x="3075" y="12340"/>
                      <a:pt x="4477" y="12140"/>
                      <a:pt x="5824" y="11730"/>
                    </a:cubicBezTo>
                    <a:cubicBezTo>
                      <a:pt x="13036" y="9362"/>
                      <a:pt x="6014" y="3702"/>
                      <a:pt x="0"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185" name="Google Shape;2185;p21"/>
            <p:cNvGrpSpPr/>
            <p:nvPr/>
          </p:nvGrpSpPr>
          <p:grpSpPr>
            <a:xfrm>
              <a:off x="720419" y="4716218"/>
              <a:ext cx="1322528" cy="483543"/>
              <a:chOff x="748072" y="4716218"/>
              <a:chExt cx="1322528" cy="483543"/>
            </a:xfrm>
          </p:grpSpPr>
          <p:sp>
            <p:nvSpPr>
              <p:cNvPr id="2186" name="Google Shape;2186;p21"/>
              <p:cNvSpPr/>
              <p:nvPr/>
            </p:nvSpPr>
            <p:spPr>
              <a:xfrm rot="5400000">
                <a:off x="1457357" y="4897736"/>
                <a:ext cx="106047" cy="81609"/>
              </a:xfrm>
              <a:custGeom>
                <a:rect b="b" l="l" r="r" t="t"/>
                <a:pathLst>
                  <a:path extrusionOk="0" h="2912" w="3784">
                    <a:moveTo>
                      <a:pt x="1878" y="0"/>
                    </a:moveTo>
                    <a:cubicBezTo>
                      <a:pt x="1" y="0"/>
                      <a:pt x="1" y="2912"/>
                      <a:pt x="1878" y="2912"/>
                    </a:cubicBezTo>
                    <a:cubicBezTo>
                      <a:pt x="3783" y="2912"/>
                      <a:pt x="3783" y="0"/>
                      <a:pt x="1878"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7" name="Google Shape;2187;p21"/>
              <p:cNvSpPr/>
              <p:nvPr/>
            </p:nvSpPr>
            <p:spPr>
              <a:xfrm rot="5400000">
                <a:off x="1317021" y="4861682"/>
                <a:ext cx="82422" cy="88895"/>
              </a:xfrm>
              <a:custGeom>
                <a:rect b="b" l="l" r="r" t="t"/>
                <a:pathLst>
                  <a:path extrusionOk="0" h="3172" w="2941">
                    <a:moveTo>
                      <a:pt x="1569" y="1"/>
                    </a:moveTo>
                    <a:cubicBezTo>
                      <a:pt x="1536" y="1"/>
                      <a:pt x="1503" y="3"/>
                      <a:pt x="1470" y="8"/>
                    </a:cubicBezTo>
                    <a:lnTo>
                      <a:pt x="1062" y="62"/>
                    </a:lnTo>
                    <a:cubicBezTo>
                      <a:pt x="817" y="117"/>
                      <a:pt x="600" y="253"/>
                      <a:pt x="436" y="443"/>
                    </a:cubicBezTo>
                    <a:lnTo>
                      <a:pt x="191" y="743"/>
                    </a:lnTo>
                    <a:cubicBezTo>
                      <a:pt x="55" y="960"/>
                      <a:pt x="1" y="1205"/>
                      <a:pt x="1" y="1477"/>
                    </a:cubicBezTo>
                    <a:lnTo>
                      <a:pt x="1" y="1722"/>
                    </a:lnTo>
                    <a:cubicBezTo>
                      <a:pt x="28" y="2103"/>
                      <a:pt x="164" y="2457"/>
                      <a:pt x="436" y="2729"/>
                    </a:cubicBezTo>
                    <a:cubicBezTo>
                      <a:pt x="545" y="2865"/>
                      <a:pt x="708" y="2974"/>
                      <a:pt x="899" y="3056"/>
                    </a:cubicBezTo>
                    <a:cubicBezTo>
                      <a:pt x="1033" y="3123"/>
                      <a:pt x="1205" y="3172"/>
                      <a:pt x="1367" y="3172"/>
                    </a:cubicBezTo>
                    <a:cubicBezTo>
                      <a:pt x="1402" y="3172"/>
                      <a:pt x="1437" y="3169"/>
                      <a:pt x="1470" y="3165"/>
                    </a:cubicBezTo>
                    <a:lnTo>
                      <a:pt x="1851" y="3110"/>
                    </a:lnTo>
                    <a:cubicBezTo>
                      <a:pt x="2096" y="3056"/>
                      <a:pt x="2314" y="2920"/>
                      <a:pt x="2505" y="2729"/>
                    </a:cubicBezTo>
                    <a:lnTo>
                      <a:pt x="2722" y="2457"/>
                    </a:lnTo>
                    <a:cubicBezTo>
                      <a:pt x="2858" y="2212"/>
                      <a:pt x="2940" y="1967"/>
                      <a:pt x="2940" y="1695"/>
                    </a:cubicBezTo>
                    <a:lnTo>
                      <a:pt x="2940" y="1477"/>
                    </a:lnTo>
                    <a:cubicBezTo>
                      <a:pt x="2940" y="1287"/>
                      <a:pt x="2886" y="1069"/>
                      <a:pt x="2804" y="906"/>
                    </a:cubicBezTo>
                    <a:cubicBezTo>
                      <a:pt x="2750" y="715"/>
                      <a:pt x="2641" y="552"/>
                      <a:pt x="2505" y="443"/>
                    </a:cubicBezTo>
                    <a:cubicBezTo>
                      <a:pt x="2369" y="280"/>
                      <a:pt x="2205" y="198"/>
                      <a:pt x="2042" y="144"/>
                    </a:cubicBezTo>
                    <a:cubicBezTo>
                      <a:pt x="1884" y="54"/>
                      <a:pt x="1726" y="1"/>
                      <a:pt x="1569"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8" name="Google Shape;2188;p21"/>
              <p:cNvSpPr/>
              <p:nvPr/>
            </p:nvSpPr>
            <p:spPr>
              <a:xfrm rot="5400000">
                <a:off x="1309791" y="5024703"/>
                <a:ext cx="83907" cy="86233"/>
              </a:xfrm>
              <a:custGeom>
                <a:rect b="b" l="l" r="r" t="t"/>
                <a:pathLst>
                  <a:path extrusionOk="0" h="3077" w="2994">
                    <a:moveTo>
                      <a:pt x="2487" y="541"/>
                    </a:moveTo>
                    <a:lnTo>
                      <a:pt x="2531" y="572"/>
                    </a:lnTo>
                    <a:lnTo>
                      <a:pt x="2547" y="594"/>
                    </a:lnTo>
                    <a:lnTo>
                      <a:pt x="2547" y="594"/>
                    </a:lnTo>
                    <a:cubicBezTo>
                      <a:pt x="2528" y="576"/>
                      <a:pt x="2508" y="558"/>
                      <a:pt x="2487" y="541"/>
                    </a:cubicBezTo>
                    <a:close/>
                    <a:moveTo>
                      <a:pt x="2866" y="1105"/>
                    </a:moveTo>
                    <a:lnTo>
                      <a:pt x="2866" y="1105"/>
                    </a:lnTo>
                    <a:cubicBezTo>
                      <a:pt x="2881" y="1136"/>
                      <a:pt x="2897" y="1167"/>
                      <a:pt x="2912" y="1198"/>
                    </a:cubicBezTo>
                    <a:cubicBezTo>
                      <a:pt x="2912" y="1198"/>
                      <a:pt x="2912" y="1171"/>
                      <a:pt x="2912" y="1171"/>
                    </a:cubicBezTo>
                    <a:lnTo>
                      <a:pt x="2930" y="1298"/>
                    </a:lnTo>
                    <a:lnTo>
                      <a:pt x="2930" y="1298"/>
                    </a:lnTo>
                    <a:cubicBezTo>
                      <a:pt x="2925" y="1274"/>
                      <a:pt x="2919" y="1250"/>
                      <a:pt x="2912" y="1226"/>
                    </a:cubicBezTo>
                    <a:lnTo>
                      <a:pt x="2866" y="1105"/>
                    </a:lnTo>
                    <a:close/>
                    <a:moveTo>
                      <a:pt x="2954" y="1462"/>
                    </a:moveTo>
                    <a:lnTo>
                      <a:pt x="2964" y="1539"/>
                    </a:lnTo>
                    <a:lnTo>
                      <a:pt x="2957" y="1593"/>
                    </a:lnTo>
                    <a:lnTo>
                      <a:pt x="2957" y="1593"/>
                    </a:lnTo>
                    <a:cubicBezTo>
                      <a:pt x="2958" y="1549"/>
                      <a:pt x="2957" y="1505"/>
                      <a:pt x="2954" y="1462"/>
                    </a:cubicBezTo>
                    <a:close/>
                    <a:moveTo>
                      <a:pt x="1894" y="2878"/>
                    </a:moveTo>
                    <a:lnTo>
                      <a:pt x="1878" y="2886"/>
                    </a:lnTo>
                    <a:lnTo>
                      <a:pt x="1834" y="2892"/>
                    </a:lnTo>
                    <a:lnTo>
                      <a:pt x="1834" y="2892"/>
                    </a:lnTo>
                    <a:cubicBezTo>
                      <a:pt x="1854" y="2888"/>
                      <a:pt x="1874" y="2883"/>
                      <a:pt x="1894" y="2878"/>
                    </a:cubicBezTo>
                    <a:close/>
                    <a:moveTo>
                      <a:pt x="1597" y="2926"/>
                    </a:moveTo>
                    <a:lnTo>
                      <a:pt x="1510" y="2938"/>
                    </a:lnTo>
                    <a:lnTo>
                      <a:pt x="1510" y="2938"/>
                    </a:lnTo>
                    <a:lnTo>
                      <a:pt x="1454" y="2931"/>
                    </a:lnTo>
                    <a:lnTo>
                      <a:pt x="1454" y="2931"/>
                    </a:lnTo>
                    <a:cubicBezTo>
                      <a:pt x="1458" y="2931"/>
                      <a:pt x="1463" y="2931"/>
                      <a:pt x="1468" y="2931"/>
                    </a:cubicBezTo>
                    <a:cubicBezTo>
                      <a:pt x="1511" y="2931"/>
                      <a:pt x="1555" y="2929"/>
                      <a:pt x="1597" y="2926"/>
                    </a:cubicBezTo>
                    <a:close/>
                    <a:moveTo>
                      <a:pt x="1497" y="1"/>
                    </a:moveTo>
                    <a:cubicBezTo>
                      <a:pt x="1470" y="1"/>
                      <a:pt x="1116" y="55"/>
                      <a:pt x="1089" y="55"/>
                    </a:cubicBezTo>
                    <a:lnTo>
                      <a:pt x="762" y="219"/>
                    </a:lnTo>
                    <a:cubicBezTo>
                      <a:pt x="708" y="246"/>
                      <a:pt x="653" y="300"/>
                      <a:pt x="599" y="328"/>
                    </a:cubicBezTo>
                    <a:cubicBezTo>
                      <a:pt x="517" y="409"/>
                      <a:pt x="490" y="409"/>
                      <a:pt x="436" y="464"/>
                    </a:cubicBezTo>
                    <a:cubicBezTo>
                      <a:pt x="381" y="518"/>
                      <a:pt x="218" y="763"/>
                      <a:pt x="218" y="763"/>
                    </a:cubicBezTo>
                    <a:cubicBezTo>
                      <a:pt x="218" y="790"/>
                      <a:pt x="82" y="1090"/>
                      <a:pt x="55" y="1117"/>
                    </a:cubicBezTo>
                    <a:cubicBezTo>
                      <a:pt x="55" y="1171"/>
                      <a:pt x="0" y="1471"/>
                      <a:pt x="0" y="1525"/>
                    </a:cubicBezTo>
                    <a:lnTo>
                      <a:pt x="0" y="1552"/>
                    </a:lnTo>
                    <a:cubicBezTo>
                      <a:pt x="0" y="1579"/>
                      <a:pt x="55" y="1933"/>
                      <a:pt x="55" y="1960"/>
                    </a:cubicBezTo>
                    <a:cubicBezTo>
                      <a:pt x="55" y="1983"/>
                      <a:pt x="149" y="2176"/>
                      <a:pt x="149" y="2176"/>
                    </a:cubicBezTo>
                    <a:cubicBezTo>
                      <a:pt x="149" y="2176"/>
                      <a:pt x="145" y="2169"/>
                      <a:pt x="136" y="2151"/>
                    </a:cubicBezTo>
                    <a:cubicBezTo>
                      <a:pt x="126" y="2131"/>
                      <a:pt x="122" y="2123"/>
                      <a:pt x="121" y="2123"/>
                    </a:cubicBezTo>
                    <a:lnTo>
                      <a:pt x="121" y="2123"/>
                    </a:lnTo>
                    <a:cubicBezTo>
                      <a:pt x="118" y="2123"/>
                      <a:pt x="195" y="2297"/>
                      <a:pt x="218" y="2341"/>
                    </a:cubicBezTo>
                    <a:cubicBezTo>
                      <a:pt x="218" y="2369"/>
                      <a:pt x="436" y="2614"/>
                      <a:pt x="436" y="2641"/>
                    </a:cubicBezTo>
                    <a:cubicBezTo>
                      <a:pt x="436" y="2641"/>
                      <a:pt x="735" y="2858"/>
                      <a:pt x="762" y="2858"/>
                    </a:cubicBezTo>
                    <a:cubicBezTo>
                      <a:pt x="762" y="2858"/>
                      <a:pt x="1089" y="3022"/>
                      <a:pt x="1089" y="3022"/>
                    </a:cubicBezTo>
                    <a:lnTo>
                      <a:pt x="1497" y="3076"/>
                    </a:lnTo>
                    <a:cubicBezTo>
                      <a:pt x="1524" y="3076"/>
                      <a:pt x="1823" y="3022"/>
                      <a:pt x="1878" y="3022"/>
                    </a:cubicBezTo>
                    <a:cubicBezTo>
                      <a:pt x="2068" y="2995"/>
                      <a:pt x="2232" y="2886"/>
                      <a:pt x="2395" y="2750"/>
                    </a:cubicBezTo>
                    <a:cubicBezTo>
                      <a:pt x="2673" y="2548"/>
                      <a:pt x="2880" y="2229"/>
                      <a:pt x="2930" y="1879"/>
                    </a:cubicBezTo>
                    <a:lnTo>
                      <a:pt x="2930" y="1879"/>
                    </a:lnTo>
                    <a:cubicBezTo>
                      <a:pt x="2933" y="1870"/>
                      <a:pt x="2936" y="1861"/>
                      <a:pt x="2939" y="1852"/>
                    </a:cubicBezTo>
                    <a:cubicBezTo>
                      <a:pt x="2966" y="1715"/>
                      <a:pt x="2966" y="1579"/>
                      <a:pt x="2994" y="1471"/>
                    </a:cubicBezTo>
                    <a:cubicBezTo>
                      <a:pt x="2994" y="1198"/>
                      <a:pt x="2939" y="953"/>
                      <a:pt x="2803" y="709"/>
                    </a:cubicBezTo>
                    <a:lnTo>
                      <a:pt x="2558" y="409"/>
                    </a:lnTo>
                    <a:cubicBezTo>
                      <a:pt x="2395" y="246"/>
                      <a:pt x="2150" y="110"/>
                      <a:pt x="1905" y="55"/>
                    </a:cubicBezTo>
                    <a:cubicBezTo>
                      <a:pt x="1851" y="55"/>
                      <a:pt x="1551" y="1"/>
                      <a:pt x="1497"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9" name="Google Shape;2189;p21"/>
              <p:cNvSpPr/>
              <p:nvPr/>
            </p:nvSpPr>
            <p:spPr>
              <a:xfrm rot="5400000">
                <a:off x="1158778" y="4904209"/>
                <a:ext cx="106047" cy="82393"/>
              </a:xfrm>
              <a:custGeom>
                <a:rect b="b" l="l" r="r" t="t"/>
                <a:pathLst>
                  <a:path extrusionOk="0" h="2940" w="3784">
                    <a:moveTo>
                      <a:pt x="1906" y="1"/>
                    </a:moveTo>
                    <a:cubicBezTo>
                      <a:pt x="1" y="1"/>
                      <a:pt x="1" y="2940"/>
                      <a:pt x="1906" y="2940"/>
                    </a:cubicBezTo>
                    <a:cubicBezTo>
                      <a:pt x="3783" y="2940"/>
                      <a:pt x="3783" y="1"/>
                      <a:pt x="1906"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0" name="Google Shape;2190;p21"/>
              <p:cNvSpPr/>
              <p:nvPr/>
            </p:nvSpPr>
            <p:spPr>
              <a:xfrm rot="5400000">
                <a:off x="1096605" y="5038828"/>
                <a:ext cx="93828" cy="89260"/>
              </a:xfrm>
              <a:custGeom>
                <a:rect b="b" l="l" r="r" t="t"/>
                <a:pathLst>
                  <a:path extrusionOk="0" h="3185" w="3348">
                    <a:moveTo>
                      <a:pt x="1823" y="0"/>
                    </a:moveTo>
                    <a:lnTo>
                      <a:pt x="1442" y="54"/>
                    </a:lnTo>
                    <a:cubicBezTo>
                      <a:pt x="1197" y="136"/>
                      <a:pt x="980" y="245"/>
                      <a:pt x="789" y="435"/>
                    </a:cubicBezTo>
                    <a:lnTo>
                      <a:pt x="572" y="680"/>
                    </a:lnTo>
                    <a:cubicBezTo>
                      <a:pt x="0" y="1252"/>
                      <a:pt x="0" y="2150"/>
                      <a:pt x="572" y="2749"/>
                    </a:cubicBezTo>
                    <a:lnTo>
                      <a:pt x="871" y="2966"/>
                    </a:lnTo>
                    <a:cubicBezTo>
                      <a:pt x="1089" y="3102"/>
                      <a:pt x="1334" y="3184"/>
                      <a:pt x="1606" y="3184"/>
                    </a:cubicBezTo>
                    <a:lnTo>
                      <a:pt x="1987" y="3130"/>
                    </a:lnTo>
                    <a:cubicBezTo>
                      <a:pt x="2232" y="3048"/>
                      <a:pt x="2449" y="2912"/>
                      <a:pt x="2640" y="2749"/>
                    </a:cubicBezTo>
                    <a:cubicBezTo>
                      <a:pt x="2721" y="2667"/>
                      <a:pt x="2803" y="2585"/>
                      <a:pt x="2858" y="2504"/>
                    </a:cubicBezTo>
                    <a:cubicBezTo>
                      <a:pt x="3021" y="2395"/>
                      <a:pt x="3130" y="2232"/>
                      <a:pt x="3184" y="2041"/>
                    </a:cubicBezTo>
                    <a:cubicBezTo>
                      <a:pt x="3347" y="1687"/>
                      <a:pt x="3347" y="1279"/>
                      <a:pt x="3184" y="898"/>
                    </a:cubicBezTo>
                    <a:cubicBezTo>
                      <a:pt x="3130" y="735"/>
                      <a:pt x="3021" y="572"/>
                      <a:pt x="2885" y="435"/>
                    </a:cubicBezTo>
                    <a:lnTo>
                      <a:pt x="2585" y="218"/>
                    </a:lnTo>
                    <a:cubicBezTo>
                      <a:pt x="2340" y="82"/>
                      <a:pt x="2096" y="0"/>
                      <a:pt x="1823"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1" name="Google Shape;2191;p21"/>
              <p:cNvSpPr/>
              <p:nvPr/>
            </p:nvSpPr>
            <p:spPr>
              <a:xfrm rot="5400000">
                <a:off x="951702" y="4939689"/>
                <a:ext cx="99180" cy="88475"/>
              </a:xfrm>
              <a:custGeom>
                <a:rect b="b" l="l" r="r" t="t"/>
                <a:pathLst>
                  <a:path extrusionOk="0" h="3157" w="3539">
                    <a:moveTo>
                      <a:pt x="1987" y="0"/>
                    </a:moveTo>
                    <a:cubicBezTo>
                      <a:pt x="1742" y="0"/>
                      <a:pt x="1470" y="55"/>
                      <a:pt x="1252" y="191"/>
                    </a:cubicBezTo>
                    <a:lnTo>
                      <a:pt x="790" y="436"/>
                    </a:lnTo>
                    <a:cubicBezTo>
                      <a:pt x="273" y="735"/>
                      <a:pt x="0" y="1306"/>
                      <a:pt x="82" y="1905"/>
                    </a:cubicBezTo>
                    <a:cubicBezTo>
                      <a:pt x="82" y="2096"/>
                      <a:pt x="164" y="2259"/>
                      <a:pt x="245" y="2449"/>
                    </a:cubicBezTo>
                    <a:cubicBezTo>
                      <a:pt x="463" y="2776"/>
                      <a:pt x="762" y="3021"/>
                      <a:pt x="1143" y="3130"/>
                    </a:cubicBezTo>
                    <a:lnTo>
                      <a:pt x="1524" y="3157"/>
                    </a:lnTo>
                    <a:cubicBezTo>
                      <a:pt x="1797" y="3157"/>
                      <a:pt x="2041" y="3103"/>
                      <a:pt x="2259" y="2966"/>
                    </a:cubicBezTo>
                    <a:lnTo>
                      <a:pt x="2722" y="2749"/>
                    </a:lnTo>
                    <a:cubicBezTo>
                      <a:pt x="3239" y="2449"/>
                      <a:pt x="3538" y="1851"/>
                      <a:pt x="3429" y="1279"/>
                    </a:cubicBezTo>
                    <a:cubicBezTo>
                      <a:pt x="3429" y="1089"/>
                      <a:pt x="3375" y="898"/>
                      <a:pt x="3266" y="735"/>
                    </a:cubicBezTo>
                    <a:cubicBezTo>
                      <a:pt x="3076" y="408"/>
                      <a:pt x="2749" y="163"/>
                      <a:pt x="2395" y="55"/>
                    </a:cubicBezTo>
                    <a:lnTo>
                      <a:pt x="1987"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2" name="Google Shape;2192;p21"/>
              <p:cNvSpPr/>
              <p:nvPr/>
            </p:nvSpPr>
            <p:spPr>
              <a:xfrm rot="5400000">
                <a:off x="891840" y="5052938"/>
                <a:ext cx="106047" cy="82393"/>
              </a:xfrm>
              <a:custGeom>
                <a:rect b="b" l="l" r="r" t="t"/>
                <a:pathLst>
                  <a:path extrusionOk="0" h="2940" w="3784">
                    <a:moveTo>
                      <a:pt x="1905" y="1"/>
                    </a:moveTo>
                    <a:cubicBezTo>
                      <a:pt x="0" y="1"/>
                      <a:pt x="0" y="2940"/>
                      <a:pt x="1905" y="2940"/>
                    </a:cubicBezTo>
                    <a:cubicBezTo>
                      <a:pt x="3783" y="2940"/>
                      <a:pt x="3783" y="1"/>
                      <a:pt x="1905"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3" name="Google Shape;2193;p21"/>
              <p:cNvSpPr/>
              <p:nvPr/>
            </p:nvSpPr>
            <p:spPr>
              <a:xfrm rot="5400000">
                <a:off x="736245" y="4962165"/>
                <a:ext cx="106047" cy="82393"/>
              </a:xfrm>
              <a:custGeom>
                <a:rect b="b" l="l" r="r" t="t"/>
                <a:pathLst>
                  <a:path extrusionOk="0" h="2940" w="3784">
                    <a:moveTo>
                      <a:pt x="1906" y="1"/>
                    </a:moveTo>
                    <a:cubicBezTo>
                      <a:pt x="1" y="1"/>
                      <a:pt x="1" y="2940"/>
                      <a:pt x="1906" y="2940"/>
                    </a:cubicBezTo>
                    <a:cubicBezTo>
                      <a:pt x="3784" y="2940"/>
                      <a:pt x="3784" y="1"/>
                      <a:pt x="1906"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4" name="Google Shape;2194;p21"/>
              <p:cNvSpPr/>
              <p:nvPr/>
            </p:nvSpPr>
            <p:spPr>
              <a:xfrm rot="5400000">
                <a:off x="749221" y="4799732"/>
                <a:ext cx="106047" cy="82393"/>
              </a:xfrm>
              <a:custGeom>
                <a:rect b="b" l="l" r="r" t="t"/>
                <a:pathLst>
                  <a:path extrusionOk="0" h="2940" w="3784">
                    <a:moveTo>
                      <a:pt x="1905" y="1"/>
                    </a:moveTo>
                    <a:cubicBezTo>
                      <a:pt x="0" y="1"/>
                      <a:pt x="0" y="2940"/>
                      <a:pt x="1905" y="2940"/>
                    </a:cubicBezTo>
                    <a:cubicBezTo>
                      <a:pt x="3783" y="2940"/>
                      <a:pt x="3783" y="1"/>
                      <a:pt x="1905"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5" name="Google Shape;2195;p21"/>
              <p:cNvSpPr/>
              <p:nvPr/>
            </p:nvSpPr>
            <p:spPr>
              <a:xfrm rot="5400000">
                <a:off x="931117" y="4755102"/>
                <a:ext cx="106047" cy="81637"/>
              </a:xfrm>
              <a:custGeom>
                <a:rect b="b" l="l" r="r" t="t"/>
                <a:pathLst>
                  <a:path extrusionOk="0" h="2913" w="3784">
                    <a:moveTo>
                      <a:pt x="1878" y="1"/>
                    </a:moveTo>
                    <a:cubicBezTo>
                      <a:pt x="1" y="1"/>
                      <a:pt x="1" y="2913"/>
                      <a:pt x="1878" y="2913"/>
                    </a:cubicBezTo>
                    <a:cubicBezTo>
                      <a:pt x="3783" y="2913"/>
                      <a:pt x="3783" y="1"/>
                      <a:pt x="1878"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6" name="Google Shape;2196;p21"/>
              <p:cNvSpPr/>
              <p:nvPr/>
            </p:nvSpPr>
            <p:spPr>
              <a:xfrm rot="5400000">
                <a:off x="1094433" y="4740908"/>
                <a:ext cx="82393" cy="83346"/>
              </a:xfrm>
              <a:custGeom>
                <a:rect b="b" l="l" r="r" t="t"/>
                <a:pathLst>
                  <a:path extrusionOk="0" h="2974" w="2940">
                    <a:moveTo>
                      <a:pt x="1470" y="1"/>
                    </a:moveTo>
                    <a:cubicBezTo>
                      <a:pt x="735" y="1"/>
                      <a:pt x="0" y="470"/>
                      <a:pt x="0" y="1409"/>
                    </a:cubicBezTo>
                    <a:lnTo>
                      <a:pt x="0" y="1545"/>
                    </a:lnTo>
                    <a:cubicBezTo>
                      <a:pt x="0" y="2498"/>
                      <a:pt x="735" y="2974"/>
                      <a:pt x="1470" y="2974"/>
                    </a:cubicBezTo>
                    <a:cubicBezTo>
                      <a:pt x="2205" y="2974"/>
                      <a:pt x="2939" y="2498"/>
                      <a:pt x="2939" y="1545"/>
                    </a:cubicBezTo>
                    <a:lnTo>
                      <a:pt x="2939" y="1409"/>
                    </a:lnTo>
                    <a:cubicBezTo>
                      <a:pt x="2939" y="470"/>
                      <a:pt x="2205" y="1"/>
                      <a:pt x="1470"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7" name="Google Shape;2197;p21"/>
              <p:cNvSpPr/>
              <p:nvPr/>
            </p:nvSpPr>
            <p:spPr>
              <a:xfrm rot="5400000">
                <a:off x="1203772" y="4734896"/>
                <a:ext cx="106019" cy="82393"/>
              </a:xfrm>
              <a:custGeom>
                <a:rect b="b" l="l" r="r" t="t"/>
                <a:pathLst>
                  <a:path extrusionOk="0" h="2940" w="3783">
                    <a:moveTo>
                      <a:pt x="1905" y="0"/>
                    </a:moveTo>
                    <a:cubicBezTo>
                      <a:pt x="0" y="0"/>
                      <a:pt x="0" y="2939"/>
                      <a:pt x="1905" y="2939"/>
                    </a:cubicBezTo>
                    <a:cubicBezTo>
                      <a:pt x="3783" y="2939"/>
                      <a:pt x="3783" y="0"/>
                      <a:pt x="1905"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8" name="Google Shape;2198;p21"/>
              <p:cNvSpPr/>
              <p:nvPr/>
            </p:nvSpPr>
            <p:spPr>
              <a:xfrm rot="5400000">
                <a:off x="1456978" y="4728815"/>
                <a:ext cx="106803" cy="81609"/>
              </a:xfrm>
              <a:custGeom>
                <a:rect b="b" l="l" r="r" t="t"/>
                <a:pathLst>
                  <a:path extrusionOk="0" h="2912" w="3811">
                    <a:moveTo>
                      <a:pt x="1905" y="0"/>
                    </a:moveTo>
                    <a:cubicBezTo>
                      <a:pt x="27" y="0"/>
                      <a:pt x="0" y="2912"/>
                      <a:pt x="1905" y="2912"/>
                    </a:cubicBezTo>
                    <a:cubicBezTo>
                      <a:pt x="3783" y="2912"/>
                      <a:pt x="3810" y="0"/>
                      <a:pt x="1905"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9" name="Google Shape;2199;p21"/>
              <p:cNvSpPr/>
              <p:nvPr/>
            </p:nvSpPr>
            <p:spPr>
              <a:xfrm rot="5400000">
                <a:off x="1613316" y="4962165"/>
                <a:ext cx="106047" cy="82393"/>
              </a:xfrm>
              <a:custGeom>
                <a:rect b="b" l="l" r="r" t="t"/>
                <a:pathLst>
                  <a:path extrusionOk="0" h="2940" w="3784">
                    <a:moveTo>
                      <a:pt x="1906" y="0"/>
                    </a:moveTo>
                    <a:cubicBezTo>
                      <a:pt x="1" y="0"/>
                      <a:pt x="1" y="2939"/>
                      <a:pt x="1906" y="2939"/>
                    </a:cubicBezTo>
                    <a:cubicBezTo>
                      <a:pt x="3784" y="2939"/>
                      <a:pt x="3784" y="0"/>
                      <a:pt x="1906"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0" name="Google Shape;2200;p21"/>
              <p:cNvSpPr/>
              <p:nvPr/>
            </p:nvSpPr>
            <p:spPr>
              <a:xfrm rot="5400000">
                <a:off x="1619425" y="4969031"/>
                <a:ext cx="106047" cy="82393"/>
              </a:xfrm>
              <a:custGeom>
                <a:rect b="b" l="l" r="r" t="t"/>
                <a:pathLst>
                  <a:path extrusionOk="0" h="2940" w="3784">
                    <a:moveTo>
                      <a:pt x="1879" y="0"/>
                    </a:moveTo>
                    <a:cubicBezTo>
                      <a:pt x="1" y="0"/>
                      <a:pt x="1" y="2940"/>
                      <a:pt x="1879" y="2940"/>
                    </a:cubicBezTo>
                    <a:cubicBezTo>
                      <a:pt x="3784" y="2940"/>
                      <a:pt x="3784" y="0"/>
                      <a:pt x="1879"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1" name="Google Shape;2201;p21"/>
              <p:cNvSpPr/>
              <p:nvPr/>
            </p:nvSpPr>
            <p:spPr>
              <a:xfrm rot="5400000">
                <a:off x="1723902" y="4799732"/>
                <a:ext cx="106047" cy="82394"/>
              </a:xfrm>
              <a:custGeom>
                <a:rect b="b" l="l" r="r" t="t"/>
                <a:pathLst>
                  <a:path extrusionOk="0" h="2940" w="3784">
                    <a:moveTo>
                      <a:pt x="1905" y="0"/>
                    </a:moveTo>
                    <a:cubicBezTo>
                      <a:pt x="0" y="0"/>
                      <a:pt x="0" y="2939"/>
                      <a:pt x="1905" y="2939"/>
                    </a:cubicBezTo>
                    <a:cubicBezTo>
                      <a:pt x="3783" y="2939"/>
                      <a:pt x="3783" y="0"/>
                      <a:pt x="1905"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2" name="Google Shape;2202;p21"/>
              <p:cNvSpPr/>
              <p:nvPr/>
            </p:nvSpPr>
            <p:spPr>
              <a:xfrm rot="5400000">
                <a:off x="1793334" y="4935471"/>
                <a:ext cx="90016" cy="89260"/>
              </a:xfrm>
              <a:custGeom>
                <a:rect b="b" l="l" r="r" t="t"/>
                <a:pathLst>
                  <a:path extrusionOk="0" h="3185" w="3212">
                    <a:moveTo>
                      <a:pt x="1742" y="1"/>
                    </a:moveTo>
                    <a:lnTo>
                      <a:pt x="1361" y="55"/>
                    </a:lnTo>
                    <a:cubicBezTo>
                      <a:pt x="1116" y="137"/>
                      <a:pt x="899" y="246"/>
                      <a:pt x="708" y="436"/>
                    </a:cubicBezTo>
                    <a:lnTo>
                      <a:pt x="463" y="654"/>
                    </a:lnTo>
                    <a:cubicBezTo>
                      <a:pt x="327" y="790"/>
                      <a:pt x="218" y="953"/>
                      <a:pt x="164" y="1144"/>
                    </a:cubicBezTo>
                    <a:cubicBezTo>
                      <a:pt x="1" y="1498"/>
                      <a:pt x="1" y="1906"/>
                      <a:pt x="164" y="2260"/>
                    </a:cubicBezTo>
                    <a:cubicBezTo>
                      <a:pt x="218" y="2450"/>
                      <a:pt x="327" y="2613"/>
                      <a:pt x="463" y="2749"/>
                    </a:cubicBezTo>
                    <a:lnTo>
                      <a:pt x="763" y="2967"/>
                    </a:lnTo>
                    <a:cubicBezTo>
                      <a:pt x="1008" y="3103"/>
                      <a:pt x="1252" y="3185"/>
                      <a:pt x="1525" y="3185"/>
                    </a:cubicBezTo>
                    <a:lnTo>
                      <a:pt x="1906" y="3130"/>
                    </a:lnTo>
                    <a:cubicBezTo>
                      <a:pt x="2151" y="3049"/>
                      <a:pt x="2368" y="2913"/>
                      <a:pt x="2559" y="2749"/>
                    </a:cubicBezTo>
                    <a:lnTo>
                      <a:pt x="2776" y="2505"/>
                    </a:lnTo>
                    <a:cubicBezTo>
                      <a:pt x="2913" y="2368"/>
                      <a:pt x="3021" y="2205"/>
                      <a:pt x="3076" y="2042"/>
                    </a:cubicBezTo>
                    <a:cubicBezTo>
                      <a:pt x="3185" y="1851"/>
                      <a:pt x="3212" y="1661"/>
                      <a:pt x="3212" y="1470"/>
                    </a:cubicBezTo>
                    <a:cubicBezTo>
                      <a:pt x="3212" y="1280"/>
                      <a:pt x="3185" y="1089"/>
                      <a:pt x="3076" y="899"/>
                    </a:cubicBezTo>
                    <a:cubicBezTo>
                      <a:pt x="3021" y="736"/>
                      <a:pt x="2913" y="572"/>
                      <a:pt x="2776" y="436"/>
                    </a:cubicBezTo>
                    <a:lnTo>
                      <a:pt x="2477" y="219"/>
                    </a:lnTo>
                    <a:cubicBezTo>
                      <a:pt x="2259" y="82"/>
                      <a:pt x="2014" y="1"/>
                      <a:pt x="1742"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3" name="Google Shape;2203;p21"/>
              <p:cNvSpPr/>
              <p:nvPr/>
            </p:nvSpPr>
            <p:spPr>
              <a:xfrm rot="5400000">
                <a:off x="1967594" y="4940404"/>
                <a:ext cx="111371" cy="94640"/>
              </a:xfrm>
              <a:custGeom>
                <a:rect b="b" l="l" r="r" t="t"/>
                <a:pathLst>
                  <a:path extrusionOk="0" h="3377" w="3974">
                    <a:moveTo>
                      <a:pt x="2325" y="0"/>
                    </a:moveTo>
                    <a:cubicBezTo>
                      <a:pt x="2071" y="0"/>
                      <a:pt x="1821" y="66"/>
                      <a:pt x="1606" y="192"/>
                    </a:cubicBezTo>
                    <a:lnTo>
                      <a:pt x="899" y="654"/>
                    </a:lnTo>
                    <a:cubicBezTo>
                      <a:pt x="572" y="845"/>
                      <a:pt x="327" y="1171"/>
                      <a:pt x="218" y="1525"/>
                    </a:cubicBezTo>
                    <a:cubicBezTo>
                      <a:pt x="1" y="2314"/>
                      <a:pt x="463" y="3104"/>
                      <a:pt x="1225" y="3321"/>
                    </a:cubicBezTo>
                    <a:cubicBezTo>
                      <a:pt x="1356" y="3359"/>
                      <a:pt x="1490" y="3377"/>
                      <a:pt x="1624" y="3377"/>
                    </a:cubicBezTo>
                    <a:cubicBezTo>
                      <a:pt x="1880" y="3377"/>
                      <a:pt x="2136" y="3310"/>
                      <a:pt x="2368" y="3185"/>
                    </a:cubicBezTo>
                    <a:lnTo>
                      <a:pt x="3076" y="2723"/>
                    </a:lnTo>
                    <a:cubicBezTo>
                      <a:pt x="3403" y="2532"/>
                      <a:pt x="3647" y="2205"/>
                      <a:pt x="3756" y="1852"/>
                    </a:cubicBezTo>
                    <a:cubicBezTo>
                      <a:pt x="3974" y="1062"/>
                      <a:pt x="3511" y="246"/>
                      <a:pt x="2722" y="56"/>
                    </a:cubicBezTo>
                    <a:cubicBezTo>
                      <a:pt x="2591" y="18"/>
                      <a:pt x="2457" y="0"/>
                      <a:pt x="2325"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4" name="Google Shape;2204;p21"/>
              <p:cNvSpPr/>
              <p:nvPr/>
            </p:nvSpPr>
            <p:spPr>
              <a:xfrm rot="5400000">
                <a:off x="1701791" y="5104784"/>
                <a:ext cx="91558" cy="89260"/>
              </a:xfrm>
              <a:custGeom>
                <a:rect b="b" l="l" r="r" t="t"/>
                <a:pathLst>
                  <a:path extrusionOk="0" h="3185" w="3267">
                    <a:moveTo>
                      <a:pt x="1770" y="0"/>
                    </a:moveTo>
                    <a:lnTo>
                      <a:pt x="1362" y="55"/>
                    </a:lnTo>
                    <a:cubicBezTo>
                      <a:pt x="1117" y="136"/>
                      <a:pt x="899" y="272"/>
                      <a:pt x="708" y="436"/>
                    </a:cubicBezTo>
                    <a:lnTo>
                      <a:pt x="491" y="681"/>
                    </a:lnTo>
                    <a:cubicBezTo>
                      <a:pt x="355" y="790"/>
                      <a:pt x="246" y="953"/>
                      <a:pt x="191" y="1143"/>
                    </a:cubicBezTo>
                    <a:cubicBezTo>
                      <a:pt x="1" y="1497"/>
                      <a:pt x="1" y="1905"/>
                      <a:pt x="191" y="2286"/>
                    </a:cubicBezTo>
                    <a:cubicBezTo>
                      <a:pt x="246" y="2450"/>
                      <a:pt x="355" y="2613"/>
                      <a:pt x="491" y="2749"/>
                    </a:cubicBezTo>
                    <a:lnTo>
                      <a:pt x="790" y="2967"/>
                    </a:lnTo>
                    <a:cubicBezTo>
                      <a:pt x="1008" y="3103"/>
                      <a:pt x="1253" y="3184"/>
                      <a:pt x="1525" y="3184"/>
                    </a:cubicBezTo>
                    <a:lnTo>
                      <a:pt x="1906" y="3130"/>
                    </a:lnTo>
                    <a:cubicBezTo>
                      <a:pt x="2151" y="3048"/>
                      <a:pt x="2396" y="2939"/>
                      <a:pt x="2559" y="2749"/>
                    </a:cubicBezTo>
                    <a:lnTo>
                      <a:pt x="2804" y="2504"/>
                    </a:lnTo>
                    <a:cubicBezTo>
                      <a:pt x="2940" y="2395"/>
                      <a:pt x="3049" y="2232"/>
                      <a:pt x="3103" y="2041"/>
                    </a:cubicBezTo>
                    <a:cubicBezTo>
                      <a:pt x="3267" y="1688"/>
                      <a:pt x="3267" y="1279"/>
                      <a:pt x="3103" y="898"/>
                    </a:cubicBezTo>
                    <a:cubicBezTo>
                      <a:pt x="3049" y="735"/>
                      <a:pt x="2940" y="572"/>
                      <a:pt x="2804" y="436"/>
                    </a:cubicBezTo>
                    <a:lnTo>
                      <a:pt x="2505" y="218"/>
                    </a:lnTo>
                    <a:cubicBezTo>
                      <a:pt x="2260" y="82"/>
                      <a:pt x="2015" y="0"/>
                      <a:pt x="1770"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5" name="Google Shape;2205;p21"/>
              <p:cNvSpPr/>
              <p:nvPr/>
            </p:nvSpPr>
            <p:spPr>
              <a:xfrm rot="5400000">
                <a:off x="1515719" y="5105555"/>
                <a:ext cx="106019" cy="82393"/>
              </a:xfrm>
              <a:custGeom>
                <a:rect b="b" l="l" r="r" t="t"/>
                <a:pathLst>
                  <a:path extrusionOk="0" h="2940" w="3783">
                    <a:moveTo>
                      <a:pt x="1878" y="1"/>
                    </a:moveTo>
                    <a:cubicBezTo>
                      <a:pt x="0" y="1"/>
                      <a:pt x="0" y="2940"/>
                      <a:pt x="1878" y="2940"/>
                    </a:cubicBezTo>
                    <a:cubicBezTo>
                      <a:pt x="3756" y="2940"/>
                      <a:pt x="3783" y="1"/>
                      <a:pt x="1878"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6" name="Google Shape;2206;p21"/>
              <p:cNvSpPr/>
              <p:nvPr/>
            </p:nvSpPr>
            <p:spPr>
              <a:xfrm rot="5400000">
                <a:off x="1424553" y="5047207"/>
                <a:ext cx="106803" cy="82393"/>
              </a:xfrm>
              <a:custGeom>
                <a:rect b="b" l="l" r="r" t="t"/>
                <a:pathLst>
                  <a:path extrusionOk="0" h="2940" w="3811">
                    <a:moveTo>
                      <a:pt x="1906" y="0"/>
                    </a:moveTo>
                    <a:cubicBezTo>
                      <a:pt x="28" y="0"/>
                      <a:pt x="1" y="2939"/>
                      <a:pt x="1906" y="2939"/>
                    </a:cubicBezTo>
                    <a:cubicBezTo>
                      <a:pt x="3783" y="2939"/>
                      <a:pt x="3811" y="0"/>
                      <a:pt x="1906"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207" name="Google Shape;2207;p21"/>
            <p:cNvGrpSpPr/>
            <p:nvPr/>
          </p:nvGrpSpPr>
          <p:grpSpPr>
            <a:xfrm rot="10800000">
              <a:off x="-248247" y="3245729"/>
              <a:ext cx="1007487" cy="1954034"/>
              <a:chOff x="2448250" y="238125"/>
              <a:chExt cx="1017150" cy="1972775"/>
            </a:xfrm>
          </p:grpSpPr>
          <p:sp>
            <p:nvSpPr>
              <p:cNvPr id="2208" name="Google Shape;2208;p21"/>
              <p:cNvSpPr/>
              <p:nvPr/>
            </p:nvSpPr>
            <p:spPr>
              <a:xfrm>
                <a:off x="2582275" y="1413850"/>
                <a:ext cx="711675" cy="502100"/>
              </a:xfrm>
              <a:custGeom>
                <a:rect b="b" l="l" r="r" t="t"/>
                <a:pathLst>
                  <a:path extrusionOk="0" h="20084" w="28467">
                    <a:moveTo>
                      <a:pt x="12185" y="1866"/>
                    </a:moveTo>
                    <a:cubicBezTo>
                      <a:pt x="14345" y="1866"/>
                      <a:pt x="16496" y="2398"/>
                      <a:pt x="18506" y="3236"/>
                    </a:cubicBezTo>
                    <a:cubicBezTo>
                      <a:pt x="19894" y="3835"/>
                      <a:pt x="21228" y="4542"/>
                      <a:pt x="22507" y="5359"/>
                    </a:cubicBezTo>
                    <a:cubicBezTo>
                      <a:pt x="23568" y="6012"/>
                      <a:pt x="24521" y="6910"/>
                      <a:pt x="25255" y="7944"/>
                    </a:cubicBezTo>
                    <a:cubicBezTo>
                      <a:pt x="25609" y="8488"/>
                      <a:pt x="25908" y="9060"/>
                      <a:pt x="26099" y="9686"/>
                    </a:cubicBezTo>
                    <a:cubicBezTo>
                      <a:pt x="26534" y="10992"/>
                      <a:pt x="26589" y="12434"/>
                      <a:pt x="26235" y="13795"/>
                    </a:cubicBezTo>
                    <a:cubicBezTo>
                      <a:pt x="25881" y="15101"/>
                      <a:pt x="25010" y="16217"/>
                      <a:pt x="23813" y="16870"/>
                    </a:cubicBezTo>
                    <a:cubicBezTo>
                      <a:pt x="23024" y="17387"/>
                      <a:pt x="22126" y="17741"/>
                      <a:pt x="21200" y="17959"/>
                    </a:cubicBezTo>
                    <a:cubicBezTo>
                      <a:pt x="21064" y="18013"/>
                      <a:pt x="20928" y="18040"/>
                      <a:pt x="20765" y="18068"/>
                    </a:cubicBezTo>
                    <a:lnTo>
                      <a:pt x="20493" y="18095"/>
                    </a:lnTo>
                    <a:lnTo>
                      <a:pt x="20357" y="18122"/>
                    </a:lnTo>
                    <a:cubicBezTo>
                      <a:pt x="20003" y="18176"/>
                      <a:pt x="19649" y="18204"/>
                      <a:pt x="19295" y="18231"/>
                    </a:cubicBezTo>
                    <a:cubicBezTo>
                      <a:pt x="18957" y="18242"/>
                      <a:pt x="18619" y="18249"/>
                      <a:pt x="18281" y="18249"/>
                    </a:cubicBezTo>
                    <a:cubicBezTo>
                      <a:pt x="17803" y="18249"/>
                      <a:pt x="17324" y="18236"/>
                      <a:pt x="16846" y="18204"/>
                    </a:cubicBezTo>
                    <a:cubicBezTo>
                      <a:pt x="16002" y="18149"/>
                      <a:pt x="15159" y="18040"/>
                      <a:pt x="14315" y="17904"/>
                    </a:cubicBezTo>
                    <a:cubicBezTo>
                      <a:pt x="12465" y="17605"/>
                      <a:pt x="10668" y="17088"/>
                      <a:pt x="8927" y="16435"/>
                    </a:cubicBezTo>
                    <a:cubicBezTo>
                      <a:pt x="8138" y="16135"/>
                      <a:pt x="7348" y="15754"/>
                      <a:pt x="6614" y="15346"/>
                    </a:cubicBezTo>
                    <a:cubicBezTo>
                      <a:pt x="6233" y="15156"/>
                      <a:pt x="5852" y="14938"/>
                      <a:pt x="5498" y="14693"/>
                    </a:cubicBezTo>
                    <a:cubicBezTo>
                      <a:pt x="5335" y="14584"/>
                      <a:pt x="5171" y="14475"/>
                      <a:pt x="5035" y="14366"/>
                    </a:cubicBezTo>
                    <a:lnTo>
                      <a:pt x="4763" y="14176"/>
                    </a:lnTo>
                    <a:lnTo>
                      <a:pt x="4654" y="14094"/>
                    </a:lnTo>
                    <a:lnTo>
                      <a:pt x="4627" y="14067"/>
                    </a:lnTo>
                    <a:cubicBezTo>
                      <a:pt x="4328" y="13822"/>
                      <a:pt x="4028" y="13577"/>
                      <a:pt x="3756" y="13305"/>
                    </a:cubicBezTo>
                    <a:cubicBezTo>
                      <a:pt x="3620" y="13169"/>
                      <a:pt x="3484" y="13033"/>
                      <a:pt x="3375" y="12897"/>
                    </a:cubicBezTo>
                    <a:lnTo>
                      <a:pt x="3185" y="12706"/>
                    </a:lnTo>
                    <a:lnTo>
                      <a:pt x="3103" y="12598"/>
                    </a:lnTo>
                    <a:lnTo>
                      <a:pt x="3049" y="12516"/>
                    </a:lnTo>
                    <a:lnTo>
                      <a:pt x="2940" y="12380"/>
                    </a:lnTo>
                    <a:lnTo>
                      <a:pt x="2804" y="12162"/>
                    </a:lnTo>
                    <a:cubicBezTo>
                      <a:pt x="2695" y="12026"/>
                      <a:pt x="2586" y="11836"/>
                      <a:pt x="2504" y="11672"/>
                    </a:cubicBezTo>
                    <a:cubicBezTo>
                      <a:pt x="2423" y="11536"/>
                      <a:pt x="2341" y="11373"/>
                      <a:pt x="2287" y="11210"/>
                    </a:cubicBezTo>
                    <a:lnTo>
                      <a:pt x="2287" y="11182"/>
                    </a:lnTo>
                    <a:lnTo>
                      <a:pt x="2287" y="11155"/>
                    </a:lnTo>
                    <a:cubicBezTo>
                      <a:pt x="2259" y="11074"/>
                      <a:pt x="2205" y="10965"/>
                      <a:pt x="2178" y="10883"/>
                    </a:cubicBezTo>
                    <a:cubicBezTo>
                      <a:pt x="2123" y="10720"/>
                      <a:pt x="2096" y="10556"/>
                      <a:pt x="2042" y="10393"/>
                    </a:cubicBezTo>
                    <a:cubicBezTo>
                      <a:pt x="2042" y="10312"/>
                      <a:pt x="2014" y="10203"/>
                      <a:pt x="2014" y="10148"/>
                    </a:cubicBezTo>
                    <a:cubicBezTo>
                      <a:pt x="1987" y="10121"/>
                      <a:pt x="1987" y="10094"/>
                      <a:pt x="1987" y="10039"/>
                    </a:cubicBezTo>
                    <a:cubicBezTo>
                      <a:pt x="1960" y="9686"/>
                      <a:pt x="1960" y="9332"/>
                      <a:pt x="1987" y="8978"/>
                    </a:cubicBezTo>
                    <a:lnTo>
                      <a:pt x="1987" y="8869"/>
                    </a:lnTo>
                    <a:cubicBezTo>
                      <a:pt x="1987" y="8788"/>
                      <a:pt x="2014" y="8706"/>
                      <a:pt x="2014" y="8651"/>
                    </a:cubicBezTo>
                    <a:cubicBezTo>
                      <a:pt x="2069" y="8434"/>
                      <a:pt x="2123" y="8243"/>
                      <a:pt x="2178" y="8053"/>
                    </a:cubicBezTo>
                    <a:cubicBezTo>
                      <a:pt x="2232" y="7835"/>
                      <a:pt x="2287" y="7645"/>
                      <a:pt x="2368" y="7454"/>
                    </a:cubicBezTo>
                    <a:cubicBezTo>
                      <a:pt x="2395" y="7427"/>
                      <a:pt x="2395" y="7400"/>
                      <a:pt x="2395" y="7400"/>
                    </a:cubicBezTo>
                    <a:cubicBezTo>
                      <a:pt x="2395" y="7400"/>
                      <a:pt x="2395" y="7372"/>
                      <a:pt x="2423" y="7345"/>
                    </a:cubicBezTo>
                    <a:cubicBezTo>
                      <a:pt x="2477" y="7236"/>
                      <a:pt x="2531" y="7127"/>
                      <a:pt x="2586" y="7019"/>
                    </a:cubicBezTo>
                    <a:cubicBezTo>
                      <a:pt x="3865" y="4460"/>
                      <a:pt x="6478" y="2909"/>
                      <a:pt x="9199" y="2229"/>
                    </a:cubicBezTo>
                    <a:cubicBezTo>
                      <a:pt x="10188" y="1980"/>
                      <a:pt x="11187" y="1866"/>
                      <a:pt x="12185" y="1866"/>
                    </a:cubicBezTo>
                    <a:close/>
                    <a:moveTo>
                      <a:pt x="12268" y="0"/>
                    </a:moveTo>
                    <a:cubicBezTo>
                      <a:pt x="11999" y="0"/>
                      <a:pt x="11728" y="8"/>
                      <a:pt x="11458" y="25"/>
                    </a:cubicBezTo>
                    <a:cubicBezTo>
                      <a:pt x="8110" y="215"/>
                      <a:pt x="4409" y="1630"/>
                      <a:pt x="2205" y="4243"/>
                    </a:cubicBezTo>
                    <a:cubicBezTo>
                      <a:pt x="953" y="5767"/>
                      <a:pt x="1" y="7808"/>
                      <a:pt x="137" y="9822"/>
                    </a:cubicBezTo>
                    <a:cubicBezTo>
                      <a:pt x="382" y="13550"/>
                      <a:pt x="3702" y="16027"/>
                      <a:pt x="6831" y="17496"/>
                    </a:cubicBezTo>
                    <a:cubicBezTo>
                      <a:pt x="10451" y="19183"/>
                      <a:pt x="14397" y="20081"/>
                      <a:pt x="18425" y="20081"/>
                    </a:cubicBezTo>
                    <a:cubicBezTo>
                      <a:pt x="18494" y="20083"/>
                      <a:pt x="18563" y="20083"/>
                      <a:pt x="18632" y="20083"/>
                    </a:cubicBezTo>
                    <a:cubicBezTo>
                      <a:pt x="20223" y="20083"/>
                      <a:pt x="21809" y="19784"/>
                      <a:pt x="23296" y="19211"/>
                    </a:cubicBezTo>
                    <a:cubicBezTo>
                      <a:pt x="24820" y="18557"/>
                      <a:pt x="26262" y="17632"/>
                      <a:pt x="27187" y="16217"/>
                    </a:cubicBezTo>
                    <a:cubicBezTo>
                      <a:pt x="28058" y="14829"/>
                      <a:pt x="28467" y="13196"/>
                      <a:pt x="28303" y="11536"/>
                    </a:cubicBezTo>
                    <a:cubicBezTo>
                      <a:pt x="28249" y="10747"/>
                      <a:pt x="28113" y="9958"/>
                      <a:pt x="27868" y="9196"/>
                    </a:cubicBezTo>
                    <a:cubicBezTo>
                      <a:pt x="26888" y="6175"/>
                      <a:pt x="24466" y="4243"/>
                      <a:pt x="21772" y="2773"/>
                    </a:cubicBezTo>
                    <a:cubicBezTo>
                      <a:pt x="18876" y="1212"/>
                      <a:pt x="15608" y="0"/>
                      <a:pt x="12268"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9" name="Google Shape;2209;p21"/>
              <p:cNvSpPr/>
              <p:nvPr/>
            </p:nvSpPr>
            <p:spPr>
              <a:xfrm>
                <a:off x="2448250" y="238125"/>
                <a:ext cx="1017150" cy="321500"/>
              </a:xfrm>
              <a:custGeom>
                <a:rect b="b" l="l" r="r" t="t"/>
                <a:pathLst>
                  <a:path extrusionOk="0" h="12860" w="40686">
                    <a:moveTo>
                      <a:pt x="0" y="0"/>
                    </a:moveTo>
                    <a:cubicBezTo>
                      <a:pt x="681" y="3157"/>
                      <a:pt x="3320" y="5606"/>
                      <a:pt x="6015" y="7402"/>
                    </a:cubicBezTo>
                    <a:cubicBezTo>
                      <a:pt x="9580" y="9797"/>
                      <a:pt x="13580" y="11430"/>
                      <a:pt x="17798" y="12246"/>
                    </a:cubicBezTo>
                    <a:cubicBezTo>
                      <a:pt x="19855" y="12655"/>
                      <a:pt x="21943" y="12859"/>
                      <a:pt x="24029" y="12859"/>
                    </a:cubicBezTo>
                    <a:cubicBezTo>
                      <a:pt x="26250" y="12859"/>
                      <a:pt x="28468" y="12628"/>
                      <a:pt x="30643" y="12165"/>
                    </a:cubicBezTo>
                    <a:cubicBezTo>
                      <a:pt x="34807" y="11267"/>
                      <a:pt x="39107" y="9008"/>
                      <a:pt x="40332" y="4626"/>
                    </a:cubicBezTo>
                    <a:cubicBezTo>
                      <a:pt x="40631" y="3592"/>
                      <a:pt x="40686" y="2531"/>
                      <a:pt x="40522" y="1470"/>
                    </a:cubicBezTo>
                    <a:cubicBezTo>
                      <a:pt x="40468" y="980"/>
                      <a:pt x="40332" y="463"/>
                      <a:pt x="40196" y="0"/>
                    </a:cubicBezTo>
                    <a:lnTo>
                      <a:pt x="38263" y="0"/>
                    </a:lnTo>
                    <a:cubicBezTo>
                      <a:pt x="38318" y="109"/>
                      <a:pt x="38345" y="191"/>
                      <a:pt x="38372" y="327"/>
                    </a:cubicBezTo>
                    <a:cubicBezTo>
                      <a:pt x="38563" y="844"/>
                      <a:pt x="38672" y="1415"/>
                      <a:pt x="38753" y="1959"/>
                    </a:cubicBezTo>
                    <a:cubicBezTo>
                      <a:pt x="38998" y="3728"/>
                      <a:pt x="38236" y="5552"/>
                      <a:pt x="37093" y="6831"/>
                    </a:cubicBezTo>
                    <a:cubicBezTo>
                      <a:pt x="35787" y="8328"/>
                      <a:pt x="33991" y="9280"/>
                      <a:pt x="32113" y="9879"/>
                    </a:cubicBezTo>
                    <a:cubicBezTo>
                      <a:pt x="29561" y="10686"/>
                      <a:pt x="26849" y="11036"/>
                      <a:pt x="24151" y="11036"/>
                    </a:cubicBezTo>
                    <a:cubicBezTo>
                      <a:pt x="22849" y="11036"/>
                      <a:pt x="21550" y="10955"/>
                      <a:pt x="20275" y="10804"/>
                    </a:cubicBezTo>
                    <a:cubicBezTo>
                      <a:pt x="16383" y="10314"/>
                      <a:pt x="12601" y="9090"/>
                      <a:pt x="9144" y="7185"/>
                    </a:cubicBezTo>
                    <a:cubicBezTo>
                      <a:pt x="7403" y="6232"/>
                      <a:pt x="5797" y="5089"/>
                      <a:pt x="4327" y="3756"/>
                    </a:cubicBezTo>
                    <a:cubicBezTo>
                      <a:pt x="3184" y="2749"/>
                      <a:pt x="2341" y="1442"/>
                      <a:pt x="1878"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0" name="Google Shape;2210;p21"/>
              <p:cNvSpPr/>
              <p:nvPr/>
            </p:nvSpPr>
            <p:spPr>
              <a:xfrm>
                <a:off x="2517650" y="685425"/>
                <a:ext cx="871550" cy="615975"/>
              </a:xfrm>
              <a:custGeom>
                <a:rect b="b" l="l" r="r" t="t"/>
                <a:pathLst>
                  <a:path extrusionOk="0" h="24639" w="34862">
                    <a:moveTo>
                      <a:pt x="25879" y="1855"/>
                    </a:moveTo>
                    <a:cubicBezTo>
                      <a:pt x="26328" y="1855"/>
                      <a:pt x="26774" y="1868"/>
                      <a:pt x="27214" y="1893"/>
                    </a:cubicBezTo>
                    <a:cubicBezTo>
                      <a:pt x="28466" y="1947"/>
                      <a:pt x="29636" y="2437"/>
                      <a:pt x="30589" y="3254"/>
                    </a:cubicBezTo>
                    <a:cubicBezTo>
                      <a:pt x="31460" y="4043"/>
                      <a:pt x="32058" y="5077"/>
                      <a:pt x="32331" y="6247"/>
                    </a:cubicBezTo>
                    <a:cubicBezTo>
                      <a:pt x="32630" y="7553"/>
                      <a:pt x="32657" y="8914"/>
                      <a:pt x="32385" y="10248"/>
                    </a:cubicBezTo>
                    <a:cubicBezTo>
                      <a:pt x="32222" y="11010"/>
                      <a:pt x="32004" y="11744"/>
                      <a:pt x="31732" y="12479"/>
                    </a:cubicBezTo>
                    <a:cubicBezTo>
                      <a:pt x="30398" y="15854"/>
                      <a:pt x="27568" y="18466"/>
                      <a:pt x="24466" y="20208"/>
                    </a:cubicBezTo>
                    <a:cubicBezTo>
                      <a:pt x="21415" y="21937"/>
                      <a:pt x="17962" y="22834"/>
                      <a:pt x="14459" y="22834"/>
                    </a:cubicBezTo>
                    <a:cubicBezTo>
                      <a:pt x="14211" y="22834"/>
                      <a:pt x="13964" y="22830"/>
                      <a:pt x="13716" y="22821"/>
                    </a:cubicBezTo>
                    <a:cubicBezTo>
                      <a:pt x="10532" y="22739"/>
                      <a:pt x="7130" y="21868"/>
                      <a:pt x="4708" y="19664"/>
                    </a:cubicBezTo>
                    <a:cubicBezTo>
                      <a:pt x="3565" y="18711"/>
                      <a:pt x="2776" y="17405"/>
                      <a:pt x="2395" y="15963"/>
                    </a:cubicBezTo>
                    <a:cubicBezTo>
                      <a:pt x="2286" y="15364"/>
                      <a:pt x="2205" y="14765"/>
                      <a:pt x="2232" y="14166"/>
                    </a:cubicBezTo>
                    <a:cubicBezTo>
                      <a:pt x="2205" y="13894"/>
                      <a:pt x="2232" y="13622"/>
                      <a:pt x="2259" y="13350"/>
                    </a:cubicBezTo>
                    <a:cubicBezTo>
                      <a:pt x="2259" y="13214"/>
                      <a:pt x="2286" y="13078"/>
                      <a:pt x="2286" y="12942"/>
                    </a:cubicBezTo>
                    <a:lnTo>
                      <a:pt x="2286" y="12915"/>
                    </a:lnTo>
                    <a:cubicBezTo>
                      <a:pt x="2296" y="12864"/>
                      <a:pt x="2299" y="12848"/>
                      <a:pt x="2298" y="12848"/>
                    </a:cubicBezTo>
                    <a:lnTo>
                      <a:pt x="2298" y="12848"/>
                    </a:lnTo>
                    <a:cubicBezTo>
                      <a:pt x="2297" y="12848"/>
                      <a:pt x="2292" y="12871"/>
                      <a:pt x="2289" y="12891"/>
                    </a:cubicBezTo>
                    <a:lnTo>
                      <a:pt x="2289" y="12891"/>
                    </a:lnTo>
                    <a:lnTo>
                      <a:pt x="2313" y="12670"/>
                    </a:lnTo>
                    <a:cubicBezTo>
                      <a:pt x="2477" y="11690"/>
                      <a:pt x="2830" y="10737"/>
                      <a:pt x="3348" y="9894"/>
                    </a:cubicBezTo>
                    <a:cubicBezTo>
                      <a:pt x="3484" y="9703"/>
                      <a:pt x="3620" y="9486"/>
                      <a:pt x="3756" y="9295"/>
                    </a:cubicBezTo>
                    <a:lnTo>
                      <a:pt x="3919" y="9077"/>
                    </a:lnTo>
                    <a:lnTo>
                      <a:pt x="4137" y="8778"/>
                    </a:lnTo>
                    <a:cubicBezTo>
                      <a:pt x="4491" y="8370"/>
                      <a:pt x="4872" y="7989"/>
                      <a:pt x="5253" y="7662"/>
                    </a:cubicBezTo>
                    <a:cubicBezTo>
                      <a:pt x="5606" y="7308"/>
                      <a:pt x="6015" y="7009"/>
                      <a:pt x="6396" y="6764"/>
                    </a:cubicBezTo>
                    <a:cubicBezTo>
                      <a:pt x="6858" y="6438"/>
                      <a:pt x="7321" y="6138"/>
                      <a:pt x="7811" y="5866"/>
                    </a:cubicBezTo>
                    <a:cubicBezTo>
                      <a:pt x="8818" y="5322"/>
                      <a:pt x="9852" y="4832"/>
                      <a:pt x="10913" y="4451"/>
                    </a:cubicBezTo>
                    <a:cubicBezTo>
                      <a:pt x="13172" y="3635"/>
                      <a:pt x="15485" y="3036"/>
                      <a:pt x="17853" y="2655"/>
                    </a:cubicBezTo>
                    <a:cubicBezTo>
                      <a:pt x="19077" y="2437"/>
                      <a:pt x="19975" y="2301"/>
                      <a:pt x="21173" y="2165"/>
                    </a:cubicBezTo>
                    <a:cubicBezTo>
                      <a:pt x="22180" y="2056"/>
                      <a:pt x="23214" y="1974"/>
                      <a:pt x="24221" y="1920"/>
                    </a:cubicBezTo>
                    <a:cubicBezTo>
                      <a:pt x="24775" y="1875"/>
                      <a:pt x="25329" y="1855"/>
                      <a:pt x="25879" y="1855"/>
                    </a:cubicBezTo>
                    <a:close/>
                    <a:moveTo>
                      <a:pt x="26399" y="1"/>
                    </a:moveTo>
                    <a:cubicBezTo>
                      <a:pt x="26226" y="1"/>
                      <a:pt x="26054" y="6"/>
                      <a:pt x="25881" y="15"/>
                    </a:cubicBezTo>
                    <a:cubicBezTo>
                      <a:pt x="21173" y="124"/>
                      <a:pt x="16329" y="750"/>
                      <a:pt x="11811" y="2192"/>
                    </a:cubicBezTo>
                    <a:cubicBezTo>
                      <a:pt x="7321" y="3635"/>
                      <a:pt x="2395" y="6220"/>
                      <a:pt x="844" y="11010"/>
                    </a:cubicBezTo>
                    <a:cubicBezTo>
                      <a:pt x="0" y="13704"/>
                      <a:pt x="272" y="16915"/>
                      <a:pt x="1905" y="19256"/>
                    </a:cubicBezTo>
                    <a:cubicBezTo>
                      <a:pt x="3973" y="22195"/>
                      <a:pt x="7457" y="23828"/>
                      <a:pt x="10940" y="24372"/>
                    </a:cubicBezTo>
                    <a:cubicBezTo>
                      <a:pt x="12064" y="24551"/>
                      <a:pt x="13210" y="24639"/>
                      <a:pt x="14361" y="24639"/>
                    </a:cubicBezTo>
                    <a:cubicBezTo>
                      <a:pt x="21271" y="24639"/>
                      <a:pt x="28388" y="21460"/>
                      <a:pt x="32167" y="15582"/>
                    </a:cubicBezTo>
                    <a:cubicBezTo>
                      <a:pt x="32712" y="14765"/>
                      <a:pt x="33147" y="13867"/>
                      <a:pt x="33501" y="12942"/>
                    </a:cubicBezTo>
                    <a:cubicBezTo>
                      <a:pt x="34617" y="10030"/>
                      <a:pt x="34862" y="6519"/>
                      <a:pt x="33283" y="3716"/>
                    </a:cubicBezTo>
                    <a:cubicBezTo>
                      <a:pt x="32576" y="2437"/>
                      <a:pt x="31514" y="1430"/>
                      <a:pt x="30235" y="831"/>
                    </a:cubicBezTo>
                    <a:cubicBezTo>
                      <a:pt x="29031" y="278"/>
                      <a:pt x="27721" y="1"/>
                      <a:pt x="26399"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1" name="Google Shape;2211;p21"/>
              <p:cNvSpPr/>
              <p:nvPr/>
            </p:nvSpPr>
            <p:spPr>
              <a:xfrm>
                <a:off x="2883675" y="359700"/>
                <a:ext cx="278450" cy="1851200"/>
              </a:xfrm>
              <a:custGeom>
                <a:rect b="b" l="l" r="r" t="t"/>
                <a:pathLst>
                  <a:path extrusionOk="0" h="74048" w="11138">
                    <a:moveTo>
                      <a:pt x="2874" y="1"/>
                    </a:moveTo>
                    <a:cubicBezTo>
                      <a:pt x="2472" y="1"/>
                      <a:pt x="2099" y="257"/>
                      <a:pt x="1987" y="662"/>
                    </a:cubicBezTo>
                    <a:cubicBezTo>
                      <a:pt x="191" y="10568"/>
                      <a:pt x="0" y="20637"/>
                      <a:pt x="681" y="30652"/>
                    </a:cubicBezTo>
                    <a:cubicBezTo>
                      <a:pt x="1388" y="40667"/>
                      <a:pt x="2940" y="50627"/>
                      <a:pt x="4545" y="60560"/>
                    </a:cubicBezTo>
                    <a:cubicBezTo>
                      <a:pt x="5307" y="65105"/>
                      <a:pt x="5770" y="70330"/>
                      <a:pt x="9199" y="73786"/>
                    </a:cubicBezTo>
                    <a:cubicBezTo>
                      <a:pt x="9389" y="73970"/>
                      <a:pt x="9601" y="74048"/>
                      <a:pt x="9807" y="74048"/>
                    </a:cubicBezTo>
                    <a:cubicBezTo>
                      <a:pt x="10513" y="74048"/>
                      <a:pt x="11137" y="73133"/>
                      <a:pt x="10505" y="72480"/>
                    </a:cubicBezTo>
                    <a:cubicBezTo>
                      <a:pt x="7648" y="69623"/>
                      <a:pt x="7185" y="65268"/>
                      <a:pt x="6559" y="61485"/>
                    </a:cubicBezTo>
                    <a:cubicBezTo>
                      <a:pt x="5743" y="56587"/>
                      <a:pt x="4953" y="51688"/>
                      <a:pt x="4273" y="46790"/>
                    </a:cubicBezTo>
                    <a:cubicBezTo>
                      <a:pt x="2912" y="37101"/>
                      <a:pt x="1960" y="27304"/>
                      <a:pt x="2178" y="17507"/>
                    </a:cubicBezTo>
                    <a:cubicBezTo>
                      <a:pt x="2259" y="12010"/>
                      <a:pt x="2803" y="6540"/>
                      <a:pt x="3783" y="1151"/>
                    </a:cubicBezTo>
                    <a:cubicBezTo>
                      <a:pt x="3892" y="662"/>
                      <a:pt x="3593" y="172"/>
                      <a:pt x="3130" y="36"/>
                    </a:cubicBezTo>
                    <a:cubicBezTo>
                      <a:pt x="3045" y="12"/>
                      <a:pt x="2959" y="1"/>
                      <a:pt x="2874"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212" name="Google Shape;2212;p21"/>
            <p:cNvSpPr/>
            <p:nvPr/>
          </p:nvSpPr>
          <p:spPr>
            <a:xfrm flipH="1">
              <a:off x="-248242" y="2011533"/>
              <a:ext cx="774891" cy="870961"/>
            </a:xfrm>
            <a:custGeom>
              <a:rect b="b" l="l" r="r" t="t"/>
              <a:pathLst>
                <a:path extrusionOk="0" h="31078" w="27650">
                  <a:moveTo>
                    <a:pt x="19065" y="1"/>
                  </a:moveTo>
                  <a:cubicBezTo>
                    <a:pt x="17887" y="1"/>
                    <a:pt x="16700" y="836"/>
                    <a:pt x="16247" y="1979"/>
                  </a:cubicBezTo>
                  <a:cubicBezTo>
                    <a:pt x="15676" y="3421"/>
                    <a:pt x="16138" y="5081"/>
                    <a:pt x="17091" y="6306"/>
                  </a:cubicBezTo>
                  <a:cubicBezTo>
                    <a:pt x="17771" y="7204"/>
                    <a:pt x="18696" y="7884"/>
                    <a:pt x="19458" y="8728"/>
                  </a:cubicBezTo>
                  <a:cubicBezTo>
                    <a:pt x="20710" y="10170"/>
                    <a:pt x="21418" y="12048"/>
                    <a:pt x="21418" y="13980"/>
                  </a:cubicBezTo>
                  <a:cubicBezTo>
                    <a:pt x="21391" y="14742"/>
                    <a:pt x="21227" y="15586"/>
                    <a:pt x="20547" y="15967"/>
                  </a:cubicBezTo>
                  <a:cubicBezTo>
                    <a:pt x="20282" y="16086"/>
                    <a:pt x="19998" y="16147"/>
                    <a:pt x="19713" y="16147"/>
                  </a:cubicBezTo>
                  <a:cubicBezTo>
                    <a:pt x="19413" y="16147"/>
                    <a:pt x="19112" y="16079"/>
                    <a:pt x="18833" y="15940"/>
                  </a:cubicBezTo>
                  <a:cubicBezTo>
                    <a:pt x="17254" y="15287"/>
                    <a:pt x="16138" y="13817"/>
                    <a:pt x="15213" y="12402"/>
                  </a:cubicBezTo>
                  <a:cubicBezTo>
                    <a:pt x="14261" y="10960"/>
                    <a:pt x="13335" y="9436"/>
                    <a:pt x="11866" y="8510"/>
                  </a:cubicBezTo>
                  <a:cubicBezTo>
                    <a:pt x="11186" y="8087"/>
                    <a:pt x="10343" y="7851"/>
                    <a:pt x="9527" y="7851"/>
                  </a:cubicBezTo>
                  <a:cubicBezTo>
                    <a:pt x="8613" y="7851"/>
                    <a:pt x="7733" y="8148"/>
                    <a:pt x="7158" y="8810"/>
                  </a:cubicBezTo>
                  <a:cubicBezTo>
                    <a:pt x="6096" y="10061"/>
                    <a:pt x="6423" y="12048"/>
                    <a:pt x="7403" y="13382"/>
                  </a:cubicBezTo>
                  <a:cubicBezTo>
                    <a:pt x="8382" y="14688"/>
                    <a:pt x="9852" y="15559"/>
                    <a:pt x="11213" y="16511"/>
                  </a:cubicBezTo>
                  <a:cubicBezTo>
                    <a:pt x="12737" y="17627"/>
                    <a:pt x="14152" y="18933"/>
                    <a:pt x="15404" y="20376"/>
                  </a:cubicBezTo>
                  <a:cubicBezTo>
                    <a:pt x="15975" y="21056"/>
                    <a:pt x="16519" y="21818"/>
                    <a:pt x="16683" y="22689"/>
                  </a:cubicBezTo>
                  <a:cubicBezTo>
                    <a:pt x="16846" y="23560"/>
                    <a:pt x="16492" y="24594"/>
                    <a:pt x="15676" y="24920"/>
                  </a:cubicBezTo>
                  <a:cubicBezTo>
                    <a:pt x="15438" y="24996"/>
                    <a:pt x="15191" y="25033"/>
                    <a:pt x="14946" y="25033"/>
                  </a:cubicBezTo>
                  <a:cubicBezTo>
                    <a:pt x="14575" y="25033"/>
                    <a:pt x="14207" y="24948"/>
                    <a:pt x="13880" y="24784"/>
                  </a:cubicBezTo>
                  <a:cubicBezTo>
                    <a:pt x="11512" y="23886"/>
                    <a:pt x="9934" y="21709"/>
                    <a:pt x="7920" y="20158"/>
                  </a:cubicBezTo>
                  <a:cubicBezTo>
                    <a:pt x="6752" y="19274"/>
                    <a:pt x="5182" y="18647"/>
                    <a:pt x="3745" y="18647"/>
                  </a:cubicBezTo>
                  <a:cubicBezTo>
                    <a:pt x="2704" y="18647"/>
                    <a:pt x="1732" y="18976"/>
                    <a:pt x="1034" y="19777"/>
                  </a:cubicBezTo>
                  <a:cubicBezTo>
                    <a:pt x="109" y="20838"/>
                    <a:pt x="0" y="22471"/>
                    <a:pt x="517" y="23777"/>
                  </a:cubicBezTo>
                  <a:cubicBezTo>
                    <a:pt x="2395" y="28567"/>
                    <a:pt x="9689" y="30581"/>
                    <a:pt x="14206" y="31016"/>
                  </a:cubicBezTo>
                  <a:cubicBezTo>
                    <a:pt x="14682" y="31057"/>
                    <a:pt x="15165" y="31078"/>
                    <a:pt x="15648" y="31078"/>
                  </a:cubicBezTo>
                  <a:cubicBezTo>
                    <a:pt x="16132" y="31078"/>
                    <a:pt x="16615" y="31057"/>
                    <a:pt x="17091" y="31016"/>
                  </a:cubicBezTo>
                  <a:cubicBezTo>
                    <a:pt x="19567" y="30799"/>
                    <a:pt x="21962" y="29955"/>
                    <a:pt x="23758" y="28268"/>
                  </a:cubicBezTo>
                  <a:cubicBezTo>
                    <a:pt x="26806" y="25465"/>
                    <a:pt x="27595" y="21002"/>
                    <a:pt x="27623" y="16865"/>
                  </a:cubicBezTo>
                  <a:cubicBezTo>
                    <a:pt x="27650" y="10524"/>
                    <a:pt x="26425" y="2877"/>
                    <a:pt x="19976" y="183"/>
                  </a:cubicBezTo>
                  <a:cubicBezTo>
                    <a:pt x="19682" y="58"/>
                    <a:pt x="19373" y="1"/>
                    <a:pt x="19065"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213" name="Google Shape;2213;p21"/>
          <p:cNvGrpSpPr/>
          <p:nvPr/>
        </p:nvGrpSpPr>
        <p:grpSpPr>
          <a:xfrm>
            <a:off x="7847625" y="-185797"/>
            <a:ext cx="1936005" cy="5329306"/>
            <a:chOff x="7847625" y="-185797"/>
            <a:chExt cx="1936005" cy="5329306"/>
          </a:xfrm>
        </p:grpSpPr>
        <p:sp>
          <p:nvSpPr>
            <p:cNvPr id="2214" name="Google Shape;2214;p21"/>
            <p:cNvSpPr/>
            <p:nvPr/>
          </p:nvSpPr>
          <p:spPr>
            <a:xfrm>
              <a:off x="7847625" y="0"/>
              <a:ext cx="1207155" cy="664852"/>
            </a:xfrm>
            <a:custGeom>
              <a:rect b="b" l="l" r="r" t="t"/>
              <a:pathLst>
                <a:path extrusionOk="0" h="26860" w="48769">
                  <a:moveTo>
                    <a:pt x="18370" y="0"/>
                  </a:moveTo>
                  <a:cubicBezTo>
                    <a:pt x="19350" y="572"/>
                    <a:pt x="20275" y="1279"/>
                    <a:pt x="21119" y="2096"/>
                  </a:cubicBezTo>
                  <a:cubicBezTo>
                    <a:pt x="22098" y="3102"/>
                    <a:pt x="22887" y="4572"/>
                    <a:pt x="22343" y="5851"/>
                  </a:cubicBezTo>
                  <a:cubicBezTo>
                    <a:pt x="22017" y="6640"/>
                    <a:pt x="21227" y="7157"/>
                    <a:pt x="20438" y="7457"/>
                  </a:cubicBezTo>
                  <a:cubicBezTo>
                    <a:pt x="19482" y="7833"/>
                    <a:pt x="18475" y="7980"/>
                    <a:pt x="17449" y="7980"/>
                  </a:cubicBezTo>
                  <a:cubicBezTo>
                    <a:pt x="15876" y="7980"/>
                    <a:pt x="14258" y="7634"/>
                    <a:pt x="12709" y="7239"/>
                  </a:cubicBezTo>
                  <a:cubicBezTo>
                    <a:pt x="10772" y="6739"/>
                    <a:pt x="8770" y="6159"/>
                    <a:pt x="6790" y="6159"/>
                  </a:cubicBezTo>
                  <a:cubicBezTo>
                    <a:pt x="6184" y="6159"/>
                    <a:pt x="5580" y="6213"/>
                    <a:pt x="4981" y="6341"/>
                  </a:cubicBezTo>
                  <a:cubicBezTo>
                    <a:pt x="2395" y="6885"/>
                    <a:pt x="0" y="9280"/>
                    <a:pt x="463" y="11865"/>
                  </a:cubicBezTo>
                  <a:cubicBezTo>
                    <a:pt x="708" y="13145"/>
                    <a:pt x="1606" y="14233"/>
                    <a:pt x="2504" y="15186"/>
                  </a:cubicBezTo>
                  <a:cubicBezTo>
                    <a:pt x="8628" y="21650"/>
                    <a:pt x="17410" y="26859"/>
                    <a:pt x="25873" y="26859"/>
                  </a:cubicBezTo>
                  <a:cubicBezTo>
                    <a:pt x="30949" y="26859"/>
                    <a:pt x="35910" y="24985"/>
                    <a:pt x="40114" y="20384"/>
                  </a:cubicBezTo>
                  <a:cubicBezTo>
                    <a:pt x="45149" y="14859"/>
                    <a:pt x="47462" y="7402"/>
                    <a:pt x="48768"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215" name="Google Shape;2215;p21"/>
            <p:cNvGrpSpPr/>
            <p:nvPr/>
          </p:nvGrpSpPr>
          <p:grpSpPr>
            <a:xfrm rot="10800000">
              <a:off x="8170175" y="4316903"/>
              <a:ext cx="884639" cy="826605"/>
              <a:chOff x="5123400" y="238125"/>
              <a:chExt cx="864750" cy="808100"/>
            </a:xfrm>
          </p:grpSpPr>
          <p:sp>
            <p:nvSpPr>
              <p:cNvPr id="2216" name="Google Shape;2216;p21"/>
              <p:cNvSpPr/>
              <p:nvPr/>
            </p:nvSpPr>
            <p:spPr>
              <a:xfrm>
                <a:off x="5123400" y="531275"/>
                <a:ext cx="227225" cy="301850"/>
              </a:xfrm>
              <a:custGeom>
                <a:rect b="b" l="l" r="r" t="t"/>
                <a:pathLst>
                  <a:path extrusionOk="0" h="12074" w="9089">
                    <a:moveTo>
                      <a:pt x="6154" y="1"/>
                    </a:moveTo>
                    <a:cubicBezTo>
                      <a:pt x="6109" y="1"/>
                      <a:pt x="6062" y="2"/>
                      <a:pt x="6015" y="3"/>
                    </a:cubicBezTo>
                    <a:cubicBezTo>
                      <a:pt x="3674" y="85"/>
                      <a:pt x="1470" y="2371"/>
                      <a:pt x="762" y="4439"/>
                    </a:cubicBezTo>
                    <a:cubicBezTo>
                      <a:pt x="0" y="6698"/>
                      <a:pt x="545" y="9229"/>
                      <a:pt x="2205" y="10971"/>
                    </a:cubicBezTo>
                    <a:cubicBezTo>
                      <a:pt x="2824" y="11590"/>
                      <a:pt x="3623" y="12074"/>
                      <a:pt x="4460" y="12074"/>
                    </a:cubicBezTo>
                    <a:cubicBezTo>
                      <a:pt x="4542" y="12074"/>
                      <a:pt x="4625" y="12069"/>
                      <a:pt x="4709" y="12059"/>
                    </a:cubicBezTo>
                    <a:cubicBezTo>
                      <a:pt x="6069" y="11869"/>
                      <a:pt x="6858" y="10481"/>
                      <a:pt x="7620" y="9338"/>
                    </a:cubicBezTo>
                    <a:cubicBezTo>
                      <a:pt x="8029" y="8766"/>
                      <a:pt x="8382" y="8168"/>
                      <a:pt x="8655" y="7542"/>
                    </a:cubicBezTo>
                    <a:cubicBezTo>
                      <a:pt x="8845" y="6861"/>
                      <a:pt x="8954" y="6181"/>
                      <a:pt x="8981" y="5473"/>
                    </a:cubicBezTo>
                    <a:cubicBezTo>
                      <a:pt x="9088" y="3304"/>
                      <a:pt x="9011" y="1"/>
                      <a:pt x="6154"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7" name="Google Shape;2217;p21"/>
              <p:cNvSpPr/>
              <p:nvPr/>
            </p:nvSpPr>
            <p:spPr>
              <a:xfrm>
                <a:off x="5371525" y="812725"/>
                <a:ext cx="185275" cy="233500"/>
              </a:xfrm>
              <a:custGeom>
                <a:rect b="b" l="l" r="r" t="t"/>
                <a:pathLst>
                  <a:path extrusionOk="0" h="9340" w="7411">
                    <a:moveTo>
                      <a:pt x="3692" y="0"/>
                    </a:moveTo>
                    <a:cubicBezTo>
                      <a:pt x="949" y="0"/>
                      <a:pt x="0" y="4692"/>
                      <a:pt x="308" y="6870"/>
                    </a:cubicBezTo>
                    <a:cubicBezTo>
                      <a:pt x="444" y="7795"/>
                      <a:pt x="825" y="8802"/>
                      <a:pt x="1669" y="9211"/>
                    </a:cubicBezTo>
                    <a:cubicBezTo>
                      <a:pt x="1912" y="9297"/>
                      <a:pt x="2166" y="9340"/>
                      <a:pt x="2419" y="9340"/>
                    </a:cubicBezTo>
                    <a:cubicBezTo>
                      <a:pt x="2961" y="9340"/>
                      <a:pt x="3501" y="9146"/>
                      <a:pt x="3927" y="8775"/>
                    </a:cubicBezTo>
                    <a:cubicBezTo>
                      <a:pt x="4499" y="8231"/>
                      <a:pt x="4962" y="7550"/>
                      <a:pt x="5234" y="6788"/>
                    </a:cubicBezTo>
                    <a:cubicBezTo>
                      <a:pt x="5969" y="4992"/>
                      <a:pt x="7411" y="1454"/>
                      <a:pt x="5043" y="339"/>
                    </a:cubicBezTo>
                    <a:cubicBezTo>
                      <a:pt x="4552" y="105"/>
                      <a:pt x="4102" y="0"/>
                      <a:pt x="369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8" name="Google Shape;2218;p21"/>
              <p:cNvSpPr/>
              <p:nvPr/>
            </p:nvSpPr>
            <p:spPr>
              <a:xfrm>
                <a:off x="5761575" y="238125"/>
                <a:ext cx="192550" cy="90875"/>
              </a:xfrm>
              <a:custGeom>
                <a:rect b="b" l="l" r="r" t="t"/>
                <a:pathLst>
                  <a:path extrusionOk="0" h="3635" w="7702">
                    <a:moveTo>
                      <a:pt x="0" y="0"/>
                    </a:moveTo>
                    <a:cubicBezTo>
                      <a:pt x="1318" y="1721"/>
                      <a:pt x="2929" y="3635"/>
                      <a:pt x="4521" y="3635"/>
                    </a:cubicBezTo>
                    <a:cubicBezTo>
                      <a:pt x="5396" y="3635"/>
                      <a:pt x="6265" y="3057"/>
                      <a:pt x="7076" y="1551"/>
                    </a:cubicBezTo>
                    <a:cubicBezTo>
                      <a:pt x="7348" y="1061"/>
                      <a:pt x="7566" y="544"/>
                      <a:pt x="770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9" name="Google Shape;2219;p21"/>
              <p:cNvSpPr/>
              <p:nvPr/>
            </p:nvSpPr>
            <p:spPr>
              <a:xfrm>
                <a:off x="5165575" y="238125"/>
                <a:ext cx="411650" cy="179850"/>
              </a:xfrm>
              <a:custGeom>
                <a:rect b="b" l="l" r="r" t="t"/>
                <a:pathLst>
                  <a:path extrusionOk="0" h="7194" w="16466">
                    <a:moveTo>
                      <a:pt x="1280" y="0"/>
                    </a:moveTo>
                    <a:cubicBezTo>
                      <a:pt x="409" y="1524"/>
                      <a:pt x="1" y="3429"/>
                      <a:pt x="817" y="4980"/>
                    </a:cubicBezTo>
                    <a:cubicBezTo>
                      <a:pt x="1307" y="5878"/>
                      <a:pt x="2123" y="6531"/>
                      <a:pt x="3103" y="6858"/>
                    </a:cubicBezTo>
                    <a:cubicBezTo>
                      <a:pt x="3745" y="7084"/>
                      <a:pt x="4399" y="7193"/>
                      <a:pt x="5058" y="7193"/>
                    </a:cubicBezTo>
                    <a:cubicBezTo>
                      <a:pt x="5349" y="7193"/>
                      <a:pt x="5641" y="7172"/>
                      <a:pt x="5933" y="7130"/>
                    </a:cubicBezTo>
                    <a:cubicBezTo>
                      <a:pt x="7893" y="6858"/>
                      <a:pt x="9607" y="5769"/>
                      <a:pt x="11295" y="4735"/>
                    </a:cubicBezTo>
                    <a:cubicBezTo>
                      <a:pt x="13417" y="3402"/>
                      <a:pt x="15839" y="1769"/>
                      <a:pt x="16465"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0" name="Google Shape;2220;p21"/>
              <p:cNvSpPr/>
              <p:nvPr/>
            </p:nvSpPr>
            <p:spPr>
              <a:xfrm>
                <a:off x="5831650" y="461575"/>
                <a:ext cx="156500" cy="141600"/>
              </a:xfrm>
              <a:custGeom>
                <a:rect b="b" l="l" r="r" t="t"/>
                <a:pathLst>
                  <a:path extrusionOk="0" h="5664" w="6260">
                    <a:moveTo>
                      <a:pt x="3038" y="1"/>
                    </a:moveTo>
                    <a:cubicBezTo>
                      <a:pt x="1526" y="1"/>
                      <a:pt x="435" y="1480"/>
                      <a:pt x="136" y="2846"/>
                    </a:cubicBezTo>
                    <a:cubicBezTo>
                      <a:pt x="0" y="3445"/>
                      <a:pt x="28" y="4043"/>
                      <a:pt x="273" y="4588"/>
                    </a:cubicBezTo>
                    <a:cubicBezTo>
                      <a:pt x="612" y="5287"/>
                      <a:pt x="1377" y="5663"/>
                      <a:pt x="2148" y="5663"/>
                    </a:cubicBezTo>
                    <a:cubicBezTo>
                      <a:pt x="2427" y="5663"/>
                      <a:pt x="2706" y="5614"/>
                      <a:pt x="2967" y="5513"/>
                    </a:cubicBezTo>
                    <a:cubicBezTo>
                      <a:pt x="4953" y="4805"/>
                      <a:pt x="6260" y="560"/>
                      <a:pt x="3484" y="43"/>
                    </a:cubicBezTo>
                    <a:cubicBezTo>
                      <a:pt x="3332" y="14"/>
                      <a:pt x="3183" y="1"/>
                      <a:pt x="3038"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1" name="Google Shape;2221;p21"/>
              <p:cNvSpPr/>
              <p:nvPr/>
            </p:nvSpPr>
            <p:spPr>
              <a:xfrm>
                <a:off x="5466300" y="374175"/>
                <a:ext cx="238125" cy="288475"/>
              </a:xfrm>
              <a:custGeom>
                <a:rect b="b" l="l" r="r" t="t"/>
                <a:pathLst>
                  <a:path extrusionOk="0" h="11539" w="9525">
                    <a:moveTo>
                      <a:pt x="6206" y="1"/>
                    </a:moveTo>
                    <a:cubicBezTo>
                      <a:pt x="6197" y="1"/>
                      <a:pt x="6187" y="1"/>
                      <a:pt x="6178" y="1"/>
                    </a:cubicBezTo>
                    <a:cubicBezTo>
                      <a:pt x="4001" y="28"/>
                      <a:pt x="1715" y="3239"/>
                      <a:pt x="844" y="4927"/>
                    </a:cubicBezTo>
                    <a:cubicBezTo>
                      <a:pt x="273" y="5961"/>
                      <a:pt x="0" y="7104"/>
                      <a:pt x="82" y="8274"/>
                    </a:cubicBezTo>
                    <a:cubicBezTo>
                      <a:pt x="218" y="9390"/>
                      <a:pt x="844" y="10397"/>
                      <a:pt x="1769" y="10995"/>
                    </a:cubicBezTo>
                    <a:cubicBezTo>
                      <a:pt x="2325" y="11355"/>
                      <a:pt x="2980" y="11538"/>
                      <a:pt x="3638" y="11538"/>
                    </a:cubicBezTo>
                    <a:cubicBezTo>
                      <a:pt x="4075" y="11538"/>
                      <a:pt x="4514" y="11458"/>
                      <a:pt x="4926" y="11295"/>
                    </a:cubicBezTo>
                    <a:cubicBezTo>
                      <a:pt x="5443" y="11023"/>
                      <a:pt x="5933" y="10696"/>
                      <a:pt x="6369" y="10261"/>
                    </a:cubicBezTo>
                    <a:cubicBezTo>
                      <a:pt x="7811" y="8927"/>
                      <a:pt x="8981" y="7213"/>
                      <a:pt x="9253" y="5280"/>
                    </a:cubicBezTo>
                    <a:cubicBezTo>
                      <a:pt x="9524" y="3383"/>
                      <a:pt x="8553" y="1"/>
                      <a:pt x="620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2" name="Google Shape;2222;p21"/>
              <p:cNvSpPr/>
              <p:nvPr/>
            </p:nvSpPr>
            <p:spPr>
              <a:xfrm>
                <a:off x="5646600" y="698875"/>
                <a:ext cx="226575" cy="176075"/>
              </a:xfrm>
              <a:custGeom>
                <a:rect b="b" l="l" r="r" t="t"/>
                <a:pathLst>
                  <a:path extrusionOk="0" h="7043" w="9063">
                    <a:moveTo>
                      <a:pt x="4532" y="0"/>
                    </a:moveTo>
                    <a:cubicBezTo>
                      <a:pt x="2303" y="0"/>
                      <a:pt x="96" y="2790"/>
                      <a:pt x="55" y="4947"/>
                    </a:cubicBezTo>
                    <a:cubicBezTo>
                      <a:pt x="0" y="5519"/>
                      <a:pt x="163" y="6063"/>
                      <a:pt x="517" y="6471"/>
                    </a:cubicBezTo>
                    <a:cubicBezTo>
                      <a:pt x="904" y="6901"/>
                      <a:pt x="1478" y="7042"/>
                      <a:pt x="2051" y="7042"/>
                    </a:cubicBezTo>
                    <a:cubicBezTo>
                      <a:pt x="2204" y="7042"/>
                      <a:pt x="2355" y="7032"/>
                      <a:pt x="2504" y="7015"/>
                    </a:cubicBezTo>
                    <a:cubicBezTo>
                      <a:pt x="4953" y="6716"/>
                      <a:pt x="9062" y="3478"/>
                      <a:pt x="6559" y="919"/>
                    </a:cubicBezTo>
                    <a:cubicBezTo>
                      <a:pt x="5924" y="272"/>
                      <a:pt x="5227" y="0"/>
                      <a:pt x="453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223" name="Google Shape;2223;p21"/>
            <p:cNvGrpSpPr/>
            <p:nvPr/>
          </p:nvGrpSpPr>
          <p:grpSpPr>
            <a:xfrm>
              <a:off x="8522064" y="1258169"/>
              <a:ext cx="715750" cy="1508381"/>
              <a:chOff x="8492951" y="1249673"/>
              <a:chExt cx="715750" cy="1508381"/>
            </a:xfrm>
          </p:grpSpPr>
          <p:sp>
            <p:nvSpPr>
              <p:cNvPr id="2224" name="Google Shape;2224;p21"/>
              <p:cNvSpPr/>
              <p:nvPr/>
            </p:nvSpPr>
            <p:spPr>
              <a:xfrm>
                <a:off x="8715066" y="1594650"/>
                <a:ext cx="94179" cy="95086"/>
              </a:xfrm>
              <a:custGeom>
                <a:rect b="b" l="l" r="r" t="t"/>
                <a:pathLst>
                  <a:path extrusionOk="0" h="2831" w="2804">
                    <a:moveTo>
                      <a:pt x="1525" y="0"/>
                    </a:moveTo>
                    <a:lnTo>
                      <a:pt x="1171" y="55"/>
                    </a:lnTo>
                    <a:cubicBezTo>
                      <a:pt x="953" y="109"/>
                      <a:pt x="763" y="245"/>
                      <a:pt x="599" y="381"/>
                    </a:cubicBezTo>
                    <a:lnTo>
                      <a:pt x="382" y="626"/>
                    </a:lnTo>
                    <a:cubicBezTo>
                      <a:pt x="246" y="735"/>
                      <a:pt x="164" y="871"/>
                      <a:pt x="110" y="1035"/>
                    </a:cubicBezTo>
                    <a:cubicBezTo>
                      <a:pt x="28" y="1198"/>
                      <a:pt x="1" y="1361"/>
                      <a:pt x="1" y="1524"/>
                    </a:cubicBezTo>
                    <a:cubicBezTo>
                      <a:pt x="1" y="1715"/>
                      <a:pt x="28" y="1878"/>
                      <a:pt x="110" y="2041"/>
                    </a:cubicBezTo>
                    <a:cubicBezTo>
                      <a:pt x="164" y="2178"/>
                      <a:pt x="246" y="2341"/>
                      <a:pt x="382" y="2450"/>
                    </a:cubicBezTo>
                    <a:lnTo>
                      <a:pt x="627" y="2640"/>
                    </a:lnTo>
                    <a:cubicBezTo>
                      <a:pt x="844" y="2749"/>
                      <a:pt x="1062" y="2831"/>
                      <a:pt x="1280" y="2831"/>
                    </a:cubicBezTo>
                    <a:lnTo>
                      <a:pt x="1634" y="2776"/>
                    </a:lnTo>
                    <a:cubicBezTo>
                      <a:pt x="1851" y="2722"/>
                      <a:pt x="2042" y="2586"/>
                      <a:pt x="2178" y="2422"/>
                    </a:cubicBezTo>
                    <a:lnTo>
                      <a:pt x="2205" y="2422"/>
                    </a:lnTo>
                    <a:cubicBezTo>
                      <a:pt x="2287" y="2368"/>
                      <a:pt x="2341" y="2286"/>
                      <a:pt x="2423" y="2205"/>
                    </a:cubicBezTo>
                    <a:cubicBezTo>
                      <a:pt x="2559" y="2096"/>
                      <a:pt x="2640" y="1960"/>
                      <a:pt x="2695" y="1797"/>
                    </a:cubicBezTo>
                    <a:cubicBezTo>
                      <a:pt x="2776" y="1633"/>
                      <a:pt x="2804" y="1470"/>
                      <a:pt x="2804" y="1307"/>
                    </a:cubicBezTo>
                    <a:cubicBezTo>
                      <a:pt x="2776" y="953"/>
                      <a:pt x="2640" y="626"/>
                      <a:pt x="2423" y="381"/>
                    </a:cubicBezTo>
                    <a:lnTo>
                      <a:pt x="2178" y="191"/>
                    </a:lnTo>
                    <a:cubicBezTo>
                      <a:pt x="1960" y="82"/>
                      <a:pt x="1742" y="0"/>
                      <a:pt x="1525"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5" name="Google Shape;2225;p21"/>
              <p:cNvSpPr/>
              <p:nvPr/>
            </p:nvSpPr>
            <p:spPr>
              <a:xfrm>
                <a:off x="8601741" y="1485860"/>
                <a:ext cx="110604" cy="85950"/>
              </a:xfrm>
              <a:custGeom>
                <a:rect b="b" l="l" r="r" t="t"/>
                <a:pathLst>
                  <a:path extrusionOk="0" h="2559" w="3293">
                    <a:moveTo>
                      <a:pt x="1660" y="1"/>
                    </a:moveTo>
                    <a:cubicBezTo>
                      <a:pt x="0" y="1"/>
                      <a:pt x="0" y="2559"/>
                      <a:pt x="1660" y="2559"/>
                    </a:cubicBezTo>
                    <a:cubicBezTo>
                      <a:pt x="3293" y="2559"/>
                      <a:pt x="3293" y="1"/>
                      <a:pt x="1660"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6" name="Google Shape;2226;p21"/>
              <p:cNvSpPr/>
              <p:nvPr/>
            </p:nvSpPr>
            <p:spPr>
              <a:xfrm>
                <a:off x="8940841" y="1656787"/>
                <a:ext cx="95086" cy="86219"/>
              </a:xfrm>
              <a:custGeom>
                <a:rect b="b" l="l" r="r" t="t"/>
                <a:pathLst>
                  <a:path extrusionOk="0" h="2567" w="2831">
                    <a:moveTo>
                      <a:pt x="1307" y="1"/>
                    </a:moveTo>
                    <a:cubicBezTo>
                      <a:pt x="1116" y="1"/>
                      <a:pt x="953" y="28"/>
                      <a:pt x="790" y="110"/>
                    </a:cubicBezTo>
                    <a:cubicBezTo>
                      <a:pt x="490" y="219"/>
                      <a:pt x="245" y="464"/>
                      <a:pt x="109" y="790"/>
                    </a:cubicBezTo>
                    <a:cubicBezTo>
                      <a:pt x="28" y="953"/>
                      <a:pt x="1" y="1117"/>
                      <a:pt x="1" y="1280"/>
                    </a:cubicBezTo>
                    <a:lnTo>
                      <a:pt x="55" y="1634"/>
                    </a:lnTo>
                    <a:cubicBezTo>
                      <a:pt x="109" y="1852"/>
                      <a:pt x="245" y="2042"/>
                      <a:pt x="409" y="2178"/>
                    </a:cubicBezTo>
                    <a:lnTo>
                      <a:pt x="654" y="2396"/>
                    </a:lnTo>
                    <a:cubicBezTo>
                      <a:pt x="844" y="2505"/>
                      <a:pt x="1089" y="2559"/>
                      <a:pt x="1307" y="2559"/>
                    </a:cubicBezTo>
                    <a:lnTo>
                      <a:pt x="1552" y="2559"/>
                    </a:lnTo>
                    <a:cubicBezTo>
                      <a:pt x="1581" y="2564"/>
                      <a:pt x="1610" y="2566"/>
                      <a:pt x="1639" y="2566"/>
                    </a:cubicBezTo>
                    <a:cubicBezTo>
                      <a:pt x="1773" y="2566"/>
                      <a:pt x="1907" y="2517"/>
                      <a:pt x="2042" y="2450"/>
                    </a:cubicBezTo>
                    <a:cubicBezTo>
                      <a:pt x="2178" y="2396"/>
                      <a:pt x="2341" y="2314"/>
                      <a:pt x="2450" y="2178"/>
                    </a:cubicBezTo>
                    <a:cubicBezTo>
                      <a:pt x="2668" y="1933"/>
                      <a:pt x="2804" y="1607"/>
                      <a:pt x="2831" y="1280"/>
                    </a:cubicBezTo>
                    <a:lnTo>
                      <a:pt x="2776" y="926"/>
                    </a:lnTo>
                    <a:cubicBezTo>
                      <a:pt x="2722" y="736"/>
                      <a:pt x="2586" y="518"/>
                      <a:pt x="2450" y="382"/>
                    </a:cubicBezTo>
                    <a:lnTo>
                      <a:pt x="2178" y="164"/>
                    </a:lnTo>
                    <a:cubicBezTo>
                      <a:pt x="1987" y="55"/>
                      <a:pt x="1742" y="1"/>
                      <a:pt x="1525"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7" name="Google Shape;2227;p21"/>
              <p:cNvSpPr/>
              <p:nvPr/>
            </p:nvSpPr>
            <p:spPr>
              <a:xfrm>
                <a:off x="8832084" y="1765577"/>
                <a:ext cx="85950" cy="94179"/>
              </a:xfrm>
              <a:custGeom>
                <a:rect b="b" l="l" r="r" t="t"/>
                <a:pathLst>
                  <a:path extrusionOk="0" h="2804" w="2559">
                    <a:moveTo>
                      <a:pt x="1279" y="0"/>
                    </a:moveTo>
                    <a:lnTo>
                      <a:pt x="925" y="55"/>
                    </a:lnTo>
                    <a:cubicBezTo>
                      <a:pt x="708" y="109"/>
                      <a:pt x="517" y="218"/>
                      <a:pt x="381" y="381"/>
                    </a:cubicBezTo>
                    <a:cubicBezTo>
                      <a:pt x="299" y="463"/>
                      <a:pt x="245" y="545"/>
                      <a:pt x="163" y="654"/>
                    </a:cubicBezTo>
                    <a:cubicBezTo>
                      <a:pt x="54" y="844"/>
                      <a:pt x="0" y="1062"/>
                      <a:pt x="0" y="1280"/>
                    </a:cubicBezTo>
                    <a:lnTo>
                      <a:pt x="0" y="1307"/>
                    </a:lnTo>
                    <a:lnTo>
                      <a:pt x="0" y="1524"/>
                    </a:lnTo>
                    <a:cubicBezTo>
                      <a:pt x="0" y="1688"/>
                      <a:pt x="27" y="1878"/>
                      <a:pt x="109" y="2014"/>
                    </a:cubicBezTo>
                    <a:cubicBezTo>
                      <a:pt x="163" y="2178"/>
                      <a:pt x="245" y="2314"/>
                      <a:pt x="381" y="2423"/>
                    </a:cubicBezTo>
                    <a:cubicBezTo>
                      <a:pt x="490" y="2559"/>
                      <a:pt x="626" y="2640"/>
                      <a:pt x="789" y="2695"/>
                    </a:cubicBezTo>
                    <a:cubicBezTo>
                      <a:pt x="925" y="2776"/>
                      <a:pt x="1116" y="2804"/>
                      <a:pt x="1279" y="2804"/>
                    </a:cubicBezTo>
                    <a:lnTo>
                      <a:pt x="1633" y="2776"/>
                    </a:lnTo>
                    <a:cubicBezTo>
                      <a:pt x="1823" y="2695"/>
                      <a:pt x="2041" y="2586"/>
                      <a:pt x="2177" y="2423"/>
                    </a:cubicBezTo>
                    <a:cubicBezTo>
                      <a:pt x="2259" y="2341"/>
                      <a:pt x="2313" y="2259"/>
                      <a:pt x="2395" y="2150"/>
                    </a:cubicBezTo>
                    <a:cubicBezTo>
                      <a:pt x="2504" y="1960"/>
                      <a:pt x="2558" y="1742"/>
                      <a:pt x="2558" y="1524"/>
                    </a:cubicBezTo>
                    <a:lnTo>
                      <a:pt x="2558" y="1280"/>
                    </a:lnTo>
                    <a:cubicBezTo>
                      <a:pt x="2558" y="1116"/>
                      <a:pt x="2531" y="926"/>
                      <a:pt x="2449" y="790"/>
                    </a:cubicBezTo>
                    <a:cubicBezTo>
                      <a:pt x="2395" y="626"/>
                      <a:pt x="2313" y="490"/>
                      <a:pt x="2177" y="381"/>
                    </a:cubicBezTo>
                    <a:cubicBezTo>
                      <a:pt x="1932" y="137"/>
                      <a:pt x="1606" y="0"/>
                      <a:pt x="1279"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8" name="Google Shape;2228;p21"/>
              <p:cNvSpPr/>
              <p:nvPr/>
            </p:nvSpPr>
            <p:spPr>
              <a:xfrm>
                <a:off x="8951824" y="1890791"/>
                <a:ext cx="110637" cy="85950"/>
              </a:xfrm>
              <a:custGeom>
                <a:rect b="b" l="l" r="r" t="t"/>
                <a:pathLst>
                  <a:path extrusionOk="0" h="2559" w="3294">
                    <a:moveTo>
                      <a:pt x="1660" y="1"/>
                    </a:moveTo>
                    <a:cubicBezTo>
                      <a:pt x="0" y="1"/>
                      <a:pt x="0" y="2559"/>
                      <a:pt x="1660" y="2559"/>
                    </a:cubicBezTo>
                    <a:cubicBezTo>
                      <a:pt x="3293" y="2559"/>
                      <a:pt x="3293" y="1"/>
                      <a:pt x="1660"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9" name="Google Shape;2229;p21"/>
              <p:cNvSpPr/>
              <p:nvPr/>
            </p:nvSpPr>
            <p:spPr>
              <a:xfrm>
                <a:off x="8839373" y="2031119"/>
                <a:ext cx="86891" cy="101938"/>
              </a:xfrm>
              <a:custGeom>
                <a:rect b="b" l="l" r="r" t="t"/>
                <a:pathLst>
                  <a:path extrusionOk="0" h="3035" w="2587">
                    <a:moveTo>
                      <a:pt x="1293" y="0"/>
                    </a:moveTo>
                    <a:cubicBezTo>
                      <a:pt x="967" y="0"/>
                      <a:pt x="640" y="123"/>
                      <a:pt x="382" y="368"/>
                    </a:cubicBezTo>
                    <a:cubicBezTo>
                      <a:pt x="164" y="613"/>
                      <a:pt x="28" y="939"/>
                      <a:pt x="1" y="1293"/>
                    </a:cubicBezTo>
                    <a:lnTo>
                      <a:pt x="1" y="1756"/>
                    </a:lnTo>
                    <a:cubicBezTo>
                      <a:pt x="28" y="2082"/>
                      <a:pt x="137" y="2409"/>
                      <a:pt x="382" y="2654"/>
                    </a:cubicBezTo>
                    <a:cubicBezTo>
                      <a:pt x="627" y="2899"/>
                      <a:pt x="953" y="3035"/>
                      <a:pt x="1307" y="3035"/>
                    </a:cubicBezTo>
                    <a:cubicBezTo>
                      <a:pt x="1634" y="3035"/>
                      <a:pt x="1960" y="2899"/>
                      <a:pt x="2205" y="2654"/>
                    </a:cubicBezTo>
                    <a:cubicBezTo>
                      <a:pt x="2450" y="2409"/>
                      <a:pt x="2559" y="2082"/>
                      <a:pt x="2586" y="1756"/>
                    </a:cubicBezTo>
                    <a:lnTo>
                      <a:pt x="2586" y="1293"/>
                    </a:lnTo>
                    <a:cubicBezTo>
                      <a:pt x="2586" y="939"/>
                      <a:pt x="2450" y="613"/>
                      <a:pt x="2205" y="368"/>
                    </a:cubicBezTo>
                    <a:cubicBezTo>
                      <a:pt x="1947" y="123"/>
                      <a:pt x="1620" y="0"/>
                      <a:pt x="1293"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0" name="Google Shape;2230;p21"/>
              <p:cNvSpPr/>
              <p:nvPr/>
            </p:nvSpPr>
            <p:spPr>
              <a:xfrm>
                <a:off x="8964621" y="2202248"/>
                <a:ext cx="94179" cy="93608"/>
              </a:xfrm>
              <a:custGeom>
                <a:rect b="b" l="l" r="r" t="t"/>
                <a:pathLst>
                  <a:path extrusionOk="0" h="2787" w="2804">
                    <a:moveTo>
                      <a:pt x="1366" y="1"/>
                    </a:moveTo>
                    <a:cubicBezTo>
                      <a:pt x="1337" y="1"/>
                      <a:pt x="1308" y="3"/>
                      <a:pt x="1279" y="8"/>
                    </a:cubicBezTo>
                    <a:cubicBezTo>
                      <a:pt x="925" y="8"/>
                      <a:pt x="626" y="144"/>
                      <a:pt x="354" y="389"/>
                    </a:cubicBezTo>
                    <a:cubicBezTo>
                      <a:pt x="299" y="471"/>
                      <a:pt x="245" y="552"/>
                      <a:pt x="163" y="634"/>
                    </a:cubicBezTo>
                    <a:cubicBezTo>
                      <a:pt x="55" y="824"/>
                      <a:pt x="0" y="1069"/>
                      <a:pt x="0" y="1287"/>
                    </a:cubicBezTo>
                    <a:lnTo>
                      <a:pt x="27" y="1614"/>
                    </a:lnTo>
                    <a:cubicBezTo>
                      <a:pt x="109" y="1831"/>
                      <a:pt x="218" y="2022"/>
                      <a:pt x="381" y="2185"/>
                    </a:cubicBezTo>
                    <a:lnTo>
                      <a:pt x="599" y="2430"/>
                    </a:lnTo>
                    <a:cubicBezTo>
                      <a:pt x="847" y="2660"/>
                      <a:pt x="1165" y="2787"/>
                      <a:pt x="1491" y="2787"/>
                    </a:cubicBezTo>
                    <a:cubicBezTo>
                      <a:pt x="1666" y="2787"/>
                      <a:pt x="1843" y="2751"/>
                      <a:pt x="2014" y="2675"/>
                    </a:cubicBezTo>
                    <a:cubicBezTo>
                      <a:pt x="2177" y="2648"/>
                      <a:pt x="2313" y="2539"/>
                      <a:pt x="2422" y="2430"/>
                    </a:cubicBezTo>
                    <a:lnTo>
                      <a:pt x="2640" y="2158"/>
                    </a:lnTo>
                    <a:cubicBezTo>
                      <a:pt x="2749" y="1967"/>
                      <a:pt x="2803" y="1750"/>
                      <a:pt x="2803" y="1505"/>
                    </a:cubicBezTo>
                    <a:cubicBezTo>
                      <a:pt x="2776" y="1396"/>
                      <a:pt x="2776" y="1287"/>
                      <a:pt x="2749" y="1178"/>
                    </a:cubicBezTo>
                    <a:cubicBezTo>
                      <a:pt x="2694" y="960"/>
                      <a:pt x="2585" y="770"/>
                      <a:pt x="2422" y="607"/>
                    </a:cubicBezTo>
                    <a:lnTo>
                      <a:pt x="2177" y="389"/>
                    </a:lnTo>
                    <a:cubicBezTo>
                      <a:pt x="2068" y="253"/>
                      <a:pt x="1932" y="171"/>
                      <a:pt x="1769" y="117"/>
                    </a:cubicBezTo>
                    <a:cubicBezTo>
                      <a:pt x="1635" y="50"/>
                      <a:pt x="1500" y="1"/>
                      <a:pt x="1366"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1" name="Google Shape;2231;p21"/>
              <p:cNvSpPr/>
              <p:nvPr/>
            </p:nvSpPr>
            <p:spPr>
              <a:xfrm>
                <a:off x="8686751" y="1914571"/>
                <a:ext cx="111544" cy="85950"/>
              </a:xfrm>
              <a:custGeom>
                <a:rect b="b" l="l" r="r" t="t"/>
                <a:pathLst>
                  <a:path extrusionOk="0" h="2559" w="3321">
                    <a:moveTo>
                      <a:pt x="1660" y="0"/>
                    </a:moveTo>
                    <a:cubicBezTo>
                      <a:pt x="0" y="0"/>
                      <a:pt x="0" y="2559"/>
                      <a:pt x="1660" y="2559"/>
                    </a:cubicBezTo>
                    <a:cubicBezTo>
                      <a:pt x="3320" y="2559"/>
                      <a:pt x="3320" y="0"/>
                      <a:pt x="1660"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2" name="Google Shape;2232;p21"/>
              <p:cNvSpPr/>
              <p:nvPr/>
            </p:nvSpPr>
            <p:spPr>
              <a:xfrm>
                <a:off x="8730617" y="2178737"/>
                <a:ext cx="97840" cy="94179"/>
              </a:xfrm>
              <a:custGeom>
                <a:rect b="b" l="l" r="r" t="t"/>
                <a:pathLst>
                  <a:path extrusionOk="0" h="2804" w="2913">
                    <a:moveTo>
                      <a:pt x="1524" y="0"/>
                    </a:moveTo>
                    <a:lnTo>
                      <a:pt x="1171" y="55"/>
                    </a:lnTo>
                    <a:cubicBezTo>
                      <a:pt x="953" y="109"/>
                      <a:pt x="762" y="218"/>
                      <a:pt x="626" y="381"/>
                    </a:cubicBezTo>
                    <a:lnTo>
                      <a:pt x="381" y="626"/>
                    </a:lnTo>
                    <a:cubicBezTo>
                      <a:pt x="245" y="735"/>
                      <a:pt x="164" y="871"/>
                      <a:pt x="109" y="1034"/>
                    </a:cubicBezTo>
                    <a:cubicBezTo>
                      <a:pt x="28" y="1171"/>
                      <a:pt x="0" y="1361"/>
                      <a:pt x="0" y="1524"/>
                    </a:cubicBezTo>
                    <a:cubicBezTo>
                      <a:pt x="28" y="1851"/>
                      <a:pt x="136" y="2177"/>
                      <a:pt x="381" y="2422"/>
                    </a:cubicBezTo>
                    <a:lnTo>
                      <a:pt x="653" y="2640"/>
                    </a:lnTo>
                    <a:cubicBezTo>
                      <a:pt x="844" y="2749"/>
                      <a:pt x="1062" y="2803"/>
                      <a:pt x="1279" y="2803"/>
                    </a:cubicBezTo>
                    <a:lnTo>
                      <a:pt x="1633" y="2749"/>
                    </a:lnTo>
                    <a:cubicBezTo>
                      <a:pt x="1851" y="2695"/>
                      <a:pt x="2041" y="2586"/>
                      <a:pt x="2205" y="2422"/>
                    </a:cubicBezTo>
                    <a:lnTo>
                      <a:pt x="2422" y="2177"/>
                    </a:lnTo>
                    <a:cubicBezTo>
                      <a:pt x="2803" y="1824"/>
                      <a:pt x="2912" y="1252"/>
                      <a:pt x="2694" y="790"/>
                    </a:cubicBezTo>
                    <a:cubicBezTo>
                      <a:pt x="2640" y="626"/>
                      <a:pt x="2558" y="490"/>
                      <a:pt x="2422" y="381"/>
                    </a:cubicBezTo>
                    <a:lnTo>
                      <a:pt x="2177" y="164"/>
                    </a:lnTo>
                    <a:cubicBezTo>
                      <a:pt x="1960" y="55"/>
                      <a:pt x="1742" y="0"/>
                      <a:pt x="152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3" name="Google Shape;2233;p21"/>
              <p:cNvSpPr/>
              <p:nvPr/>
            </p:nvSpPr>
            <p:spPr>
              <a:xfrm>
                <a:off x="9003011" y="2077940"/>
                <a:ext cx="86857" cy="94414"/>
              </a:xfrm>
              <a:custGeom>
                <a:rect b="b" l="l" r="r" t="t"/>
                <a:pathLst>
                  <a:path extrusionOk="0" h="2811" w="2586">
                    <a:moveTo>
                      <a:pt x="1393" y="1"/>
                    </a:moveTo>
                    <a:cubicBezTo>
                      <a:pt x="1364" y="1"/>
                      <a:pt x="1335" y="3"/>
                      <a:pt x="1306" y="8"/>
                    </a:cubicBezTo>
                    <a:lnTo>
                      <a:pt x="953" y="35"/>
                    </a:lnTo>
                    <a:cubicBezTo>
                      <a:pt x="735" y="89"/>
                      <a:pt x="544" y="225"/>
                      <a:pt x="381" y="389"/>
                    </a:cubicBezTo>
                    <a:cubicBezTo>
                      <a:pt x="327" y="470"/>
                      <a:pt x="245" y="552"/>
                      <a:pt x="191" y="634"/>
                    </a:cubicBezTo>
                    <a:cubicBezTo>
                      <a:pt x="82" y="824"/>
                      <a:pt x="0" y="1069"/>
                      <a:pt x="0" y="1287"/>
                    </a:cubicBezTo>
                    <a:lnTo>
                      <a:pt x="0" y="1532"/>
                    </a:lnTo>
                    <a:cubicBezTo>
                      <a:pt x="27" y="1858"/>
                      <a:pt x="163" y="2185"/>
                      <a:pt x="381" y="2430"/>
                    </a:cubicBezTo>
                    <a:cubicBezTo>
                      <a:pt x="626" y="2648"/>
                      <a:pt x="953" y="2784"/>
                      <a:pt x="1306" y="2811"/>
                    </a:cubicBezTo>
                    <a:lnTo>
                      <a:pt x="1633" y="2756"/>
                    </a:lnTo>
                    <a:cubicBezTo>
                      <a:pt x="1851" y="2702"/>
                      <a:pt x="2041" y="2566"/>
                      <a:pt x="2204" y="2430"/>
                    </a:cubicBezTo>
                    <a:lnTo>
                      <a:pt x="2395" y="2158"/>
                    </a:lnTo>
                    <a:cubicBezTo>
                      <a:pt x="2531" y="1967"/>
                      <a:pt x="2585" y="1749"/>
                      <a:pt x="2585" y="1505"/>
                    </a:cubicBezTo>
                    <a:lnTo>
                      <a:pt x="2585" y="1287"/>
                    </a:lnTo>
                    <a:cubicBezTo>
                      <a:pt x="2585" y="1096"/>
                      <a:pt x="2558" y="933"/>
                      <a:pt x="2477" y="797"/>
                    </a:cubicBezTo>
                    <a:cubicBezTo>
                      <a:pt x="2422" y="634"/>
                      <a:pt x="2313" y="470"/>
                      <a:pt x="2204" y="362"/>
                    </a:cubicBezTo>
                    <a:cubicBezTo>
                      <a:pt x="2096" y="253"/>
                      <a:pt x="1932" y="144"/>
                      <a:pt x="1796" y="117"/>
                    </a:cubicBezTo>
                    <a:cubicBezTo>
                      <a:pt x="1662" y="49"/>
                      <a:pt x="1528" y="1"/>
                      <a:pt x="1393"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4" name="Google Shape;2234;p21"/>
              <p:cNvSpPr/>
              <p:nvPr/>
            </p:nvSpPr>
            <p:spPr>
              <a:xfrm>
                <a:off x="9126412" y="2314027"/>
                <a:ext cx="66738" cy="63682"/>
              </a:xfrm>
              <a:custGeom>
                <a:rect b="b" l="l" r="r" t="t"/>
                <a:pathLst>
                  <a:path extrusionOk="0" h="1896" w="1987">
                    <a:moveTo>
                      <a:pt x="205" y="772"/>
                    </a:moveTo>
                    <a:lnTo>
                      <a:pt x="205" y="772"/>
                    </a:lnTo>
                    <a:cubicBezTo>
                      <a:pt x="188" y="855"/>
                      <a:pt x="180" y="943"/>
                      <a:pt x="181" y="1033"/>
                    </a:cubicBezTo>
                    <a:lnTo>
                      <a:pt x="181" y="1033"/>
                    </a:lnTo>
                    <a:cubicBezTo>
                      <a:pt x="175" y="1015"/>
                      <a:pt x="169" y="997"/>
                      <a:pt x="163" y="980"/>
                    </a:cubicBezTo>
                    <a:cubicBezTo>
                      <a:pt x="163" y="910"/>
                      <a:pt x="183" y="841"/>
                      <a:pt x="205" y="772"/>
                    </a:cubicBezTo>
                    <a:close/>
                    <a:moveTo>
                      <a:pt x="1823" y="1225"/>
                    </a:moveTo>
                    <a:lnTo>
                      <a:pt x="1742" y="1442"/>
                    </a:lnTo>
                    <a:lnTo>
                      <a:pt x="1659" y="1525"/>
                    </a:lnTo>
                    <a:lnTo>
                      <a:pt x="1659" y="1525"/>
                    </a:lnTo>
                    <a:cubicBezTo>
                      <a:pt x="1728" y="1425"/>
                      <a:pt x="1783" y="1325"/>
                      <a:pt x="1823" y="1225"/>
                    </a:cubicBezTo>
                    <a:close/>
                    <a:moveTo>
                      <a:pt x="1415" y="1769"/>
                    </a:moveTo>
                    <a:lnTo>
                      <a:pt x="1342" y="1796"/>
                    </a:lnTo>
                    <a:lnTo>
                      <a:pt x="1342" y="1796"/>
                    </a:lnTo>
                    <a:cubicBezTo>
                      <a:pt x="1359" y="1787"/>
                      <a:pt x="1374" y="1778"/>
                      <a:pt x="1388" y="1769"/>
                    </a:cubicBezTo>
                    <a:close/>
                    <a:moveTo>
                      <a:pt x="1225" y="1851"/>
                    </a:moveTo>
                    <a:lnTo>
                      <a:pt x="1209" y="1852"/>
                    </a:lnTo>
                    <a:lnTo>
                      <a:pt x="1209" y="1852"/>
                    </a:lnTo>
                    <a:cubicBezTo>
                      <a:pt x="1211" y="1852"/>
                      <a:pt x="1213" y="1851"/>
                      <a:pt x="1215" y="1851"/>
                    </a:cubicBezTo>
                    <a:close/>
                    <a:moveTo>
                      <a:pt x="292" y="1423"/>
                    </a:moveTo>
                    <a:lnTo>
                      <a:pt x="292" y="1423"/>
                    </a:lnTo>
                    <a:cubicBezTo>
                      <a:pt x="311" y="1449"/>
                      <a:pt x="331" y="1474"/>
                      <a:pt x="354" y="1497"/>
                    </a:cubicBezTo>
                    <a:cubicBezTo>
                      <a:pt x="408" y="1606"/>
                      <a:pt x="517" y="1687"/>
                      <a:pt x="626" y="1742"/>
                    </a:cubicBezTo>
                    <a:lnTo>
                      <a:pt x="844" y="1823"/>
                    </a:lnTo>
                    <a:cubicBezTo>
                      <a:pt x="912" y="1851"/>
                      <a:pt x="993" y="1864"/>
                      <a:pt x="1078" y="1864"/>
                    </a:cubicBezTo>
                    <a:cubicBezTo>
                      <a:pt x="1088" y="1864"/>
                      <a:pt x="1097" y="1864"/>
                      <a:pt x="1107" y="1864"/>
                    </a:cubicBezTo>
                    <a:lnTo>
                      <a:pt x="1107" y="1864"/>
                    </a:lnTo>
                    <a:lnTo>
                      <a:pt x="1007" y="1875"/>
                    </a:lnTo>
                    <a:lnTo>
                      <a:pt x="1007" y="1875"/>
                    </a:lnTo>
                    <a:lnTo>
                      <a:pt x="789" y="1851"/>
                    </a:lnTo>
                    <a:lnTo>
                      <a:pt x="816" y="1851"/>
                    </a:lnTo>
                    <a:lnTo>
                      <a:pt x="599" y="1769"/>
                    </a:lnTo>
                    <a:lnTo>
                      <a:pt x="626" y="1769"/>
                    </a:lnTo>
                    <a:lnTo>
                      <a:pt x="435" y="1633"/>
                    </a:lnTo>
                    <a:lnTo>
                      <a:pt x="299" y="1442"/>
                    </a:lnTo>
                    <a:lnTo>
                      <a:pt x="292" y="1423"/>
                    </a:lnTo>
                    <a:close/>
                    <a:moveTo>
                      <a:pt x="980" y="0"/>
                    </a:moveTo>
                    <a:lnTo>
                      <a:pt x="735" y="27"/>
                    </a:lnTo>
                    <a:lnTo>
                      <a:pt x="708" y="27"/>
                    </a:lnTo>
                    <a:lnTo>
                      <a:pt x="463" y="136"/>
                    </a:lnTo>
                    <a:cubicBezTo>
                      <a:pt x="439" y="159"/>
                      <a:pt x="355" y="223"/>
                      <a:pt x="367" y="223"/>
                    </a:cubicBezTo>
                    <a:cubicBezTo>
                      <a:pt x="369" y="223"/>
                      <a:pt x="373" y="222"/>
                      <a:pt x="381" y="218"/>
                    </a:cubicBezTo>
                    <a:lnTo>
                      <a:pt x="381" y="218"/>
                    </a:lnTo>
                    <a:lnTo>
                      <a:pt x="299" y="272"/>
                    </a:lnTo>
                    <a:lnTo>
                      <a:pt x="136" y="463"/>
                    </a:lnTo>
                    <a:cubicBezTo>
                      <a:pt x="109" y="544"/>
                      <a:pt x="82" y="599"/>
                      <a:pt x="54" y="680"/>
                    </a:cubicBezTo>
                    <a:cubicBezTo>
                      <a:pt x="27" y="762"/>
                      <a:pt x="0" y="871"/>
                      <a:pt x="0" y="953"/>
                    </a:cubicBezTo>
                    <a:cubicBezTo>
                      <a:pt x="0" y="1034"/>
                      <a:pt x="27" y="1116"/>
                      <a:pt x="54" y="1197"/>
                    </a:cubicBezTo>
                    <a:cubicBezTo>
                      <a:pt x="82" y="1279"/>
                      <a:pt x="109" y="1361"/>
                      <a:pt x="136" y="1442"/>
                    </a:cubicBezTo>
                    <a:cubicBezTo>
                      <a:pt x="272" y="1633"/>
                      <a:pt x="463" y="1769"/>
                      <a:pt x="680" y="1851"/>
                    </a:cubicBezTo>
                    <a:cubicBezTo>
                      <a:pt x="760" y="1882"/>
                      <a:pt x="840" y="1896"/>
                      <a:pt x="914" y="1896"/>
                    </a:cubicBezTo>
                    <a:cubicBezTo>
                      <a:pt x="967" y="1896"/>
                      <a:pt x="1016" y="1889"/>
                      <a:pt x="1061" y="1878"/>
                    </a:cubicBezTo>
                    <a:cubicBezTo>
                      <a:pt x="1105" y="1878"/>
                      <a:pt x="1153" y="1869"/>
                      <a:pt x="1200" y="1855"/>
                    </a:cubicBezTo>
                    <a:lnTo>
                      <a:pt x="1200" y="1855"/>
                    </a:lnTo>
                    <a:cubicBezTo>
                      <a:pt x="1245" y="1848"/>
                      <a:pt x="1290" y="1838"/>
                      <a:pt x="1334" y="1823"/>
                    </a:cubicBezTo>
                    <a:lnTo>
                      <a:pt x="1551" y="1742"/>
                    </a:lnTo>
                    <a:cubicBezTo>
                      <a:pt x="1687" y="1660"/>
                      <a:pt x="1796" y="1524"/>
                      <a:pt x="1878" y="1388"/>
                    </a:cubicBezTo>
                    <a:lnTo>
                      <a:pt x="1878" y="1388"/>
                    </a:lnTo>
                    <a:lnTo>
                      <a:pt x="1851" y="1415"/>
                    </a:lnTo>
                    <a:cubicBezTo>
                      <a:pt x="1851" y="1415"/>
                      <a:pt x="1959" y="1197"/>
                      <a:pt x="1959" y="1197"/>
                    </a:cubicBezTo>
                    <a:cubicBezTo>
                      <a:pt x="1959" y="1116"/>
                      <a:pt x="1987" y="1034"/>
                      <a:pt x="1987" y="953"/>
                    </a:cubicBezTo>
                    <a:cubicBezTo>
                      <a:pt x="1987" y="953"/>
                      <a:pt x="1959" y="708"/>
                      <a:pt x="1959" y="708"/>
                    </a:cubicBezTo>
                    <a:cubicBezTo>
                      <a:pt x="1932" y="626"/>
                      <a:pt x="1905" y="544"/>
                      <a:pt x="1851" y="463"/>
                    </a:cubicBezTo>
                    <a:lnTo>
                      <a:pt x="1715" y="272"/>
                    </a:lnTo>
                    <a:lnTo>
                      <a:pt x="1524" y="136"/>
                    </a:lnTo>
                    <a:cubicBezTo>
                      <a:pt x="1442" y="109"/>
                      <a:pt x="1361" y="54"/>
                      <a:pt x="1279" y="27"/>
                    </a:cubicBezTo>
                    <a:cubicBezTo>
                      <a:pt x="1197" y="27"/>
                      <a:pt x="1089" y="27"/>
                      <a:pt x="100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5" name="Google Shape;2235;p21"/>
              <p:cNvSpPr/>
              <p:nvPr/>
            </p:nvSpPr>
            <p:spPr>
              <a:xfrm>
                <a:off x="9117242" y="2432826"/>
                <a:ext cx="69526" cy="61297"/>
              </a:xfrm>
              <a:custGeom>
                <a:rect b="b" l="l" r="r" t="t"/>
                <a:pathLst>
                  <a:path extrusionOk="0" h="1825" w="2070">
                    <a:moveTo>
                      <a:pt x="899" y="1"/>
                    </a:moveTo>
                    <a:cubicBezTo>
                      <a:pt x="790" y="1"/>
                      <a:pt x="681" y="28"/>
                      <a:pt x="572" y="83"/>
                    </a:cubicBezTo>
                    <a:cubicBezTo>
                      <a:pt x="464" y="110"/>
                      <a:pt x="355" y="164"/>
                      <a:pt x="273" y="273"/>
                    </a:cubicBezTo>
                    <a:cubicBezTo>
                      <a:pt x="110" y="436"/>
                      <a:pt x="28" y="681"/>
                      <a:pt x="1" y="926"/>
                    </a:cubicBezTo>
                    <a:lnTo>
                      <a:pt x="28" y="1144"/>
                    </a:lnTo>
                    <a:cubicBezTo>
                      <a:pt x="83" y="1307"/>
                      <a:pt x="164" y="1443"/>
                      <a:pt x="273" y="1552"/>
                    </a:cubicBezTo>
                    <a:lnTo>
                      <a:pt x="464" y="1688"/>
                    </a:lnTo>
                    <a:cubicBezTo>
                      <a:pt x="600" y="1797"/>
                      <a:pt x="763" y="1824"/>
                      <a:pt x="926" y="1824"/>
                    </a:cubicBezTo>
                    <a:lnTo>
                      <a:pt x="1144" y="1824"/>
                    </a:lnTo>
                    <a:cubicBezTo>
                      <a:pt x="1634" y="1824"/>
                      <a:pt x="2042" y="1416"/>
                      <a:pt x="2069" y="926"/>
                    </a:cubicBezTo>
                    <a:lnTo>
                      <a:pt x="2042" y="681"/>
                    </a:lnTo>
                    <a:cubicBezTo>
                      <a:pt x="1988" y="518"/>
                      <a:pt x="1906" y="382"/>
                      <a:pt x="1797" y="273"/>
                    </a:cubicBezTo>
                    <a:lnTo>
                      <a:pt x="1607" y="110"/>
                    </a:lnTo>
                    <a:cubicBezTo>
                      <a:pt x="1470" y="28"/>
                      <a:pt x="1307" y="1"/>
                      <a:pt x="1144"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6" name="Google Shape;2236;p21"/>
              <p:cNvSpPr/>
              <p:nvPr/>
            </p:nvSpPr>
            <p:spPr>
              <a:xfrm>
                <a:off x="8920722" y="2362460"/>
                <a:ext cx="79569" cy="62170"/>
              </a:xfrm>
              <a:custGeom>
                <a:rect b="b" l="l" r="r" t="t"/>
                <a:pathLst>
                  <a:path extrusionOk="0" h="1851" w="2369">
                    <a:moveTo>
                      <a:pt x="1198" y="0"/>
                    </a:moveTo>
                    <a:cubicBezTo>
                      <a:pt x="1" y="0"/>
                      <a:pt x="1" y="1851"/>
                      <a:pt x="1198" y="1851"/>
                    </a:cubicBezTo>
                    <a:cubicBezTo>
                      <a:pt x="2368" y="1851"/>
                      <a:pt x="2368" y="0"/>
                      <a:pt x="1198"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7" name="Google Shape;2237;p21"/>
              <p:cNvSpPr/>
              <p:nvPr/>
            </p:nvSpPr>
            <p:spPr>
              <a:xfrm>
                <a:off x="9116335" y="2580913"/>
                <a:ext cx="78662" cy="61264"/>
              </a:xfrm>
              <a:custGeom>
                <a:rect b="b" l="l" r="r" t="t"/>
                <a:pathLst>
                  <a:path extrusionOk="0" h="1824" w="2342">
                    <a:moveTo>
                      <a:pt x="1171" y="1"/>
                    </a:moveTo>
                    <a:cubicBezTo>
                      <a:pt x="1" y="1"/>
                      <a:pt x="1" y="1824"/>
                      <a:pt x="1171" y="1824"/>
                    </a:cubicBezTo>
                    <a:cubicBezTo>
                      <a:pt x="2341" y="1824"/>
                      <a:pt x="2341" y="1"/>
                      <a:pt x="117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8" name="Google Shape;2238;p21"/>
              <p:cNvSpPr/>
              <p:nvPr/>
            </p:nvSpPr>
            <p:spPr>
              <a:xfrm>
                <a:off x="9094403" y="2681474"/>
                <a:ext cx="69493" cy="76579"/>
              </a:xfrm>
              <a:custGeom>
                <a:rect b="b" l="l" r="r" t="t"/>
                <a:pathLst>
                  <a:path extrusionOk="0" h="2280" w="2069">
                    <a:moveTo>
                      <a:pt x="919" y="0"/>
                    </a:moveTo>
                    <a:cubicBezTo>
                      <a:pt x="766" y="0"/>
                      <a:pt x="608" y="36"/>
                      <a:pt x="463" y="109"/>
                    </a:cubicBezTo>
                    <a:lnTo>
                      <a:pt x="273" y="245"/>
                    </a:lnTo>
                    <a:cubicBezTo>
                      <a:pt x="164" y="354"/>
                      <a:pt x="82" y="490"/>
                      <a:pt x="55" y="653"/>
                    </a:cubicBezTo>
                    <a:lnTo>
                      <a:pt x="1" y="898"/>
                    </a:lnTo>
                    <a:cubicBezTo>
                      <a:pt x="1" y="1062"/>
                      <a:pt x="55" y="1225"/>
                      <a:pt x="137" y="1361"/>
                    </a:cubicBezTo>
                    <a:lnTo>
                      <a:pt x="382" y="1824"/>
                    </a:lnTo>
                    <a:cubicBezTo>
                      <a:pt x="436" y="1932"/>
                      <a:pt x="518" y="2014"/>
                      <a:pt x="599" y="2096"/>
                    </a:cubicBezTo>
                    <a:cubicBezTo>
                      <a:pt x="708" y="2150"/>
                      <a:pt x="790" y="2232"/>
                      <a:pt x="926" y="2259"/>
                    </a:cubicBezTo>
                    <a:cubicBezTo>
                      <a:pt x="980" y="2273"/>
                      <a:pt x="1041" y="2279"/>
                      <a:pt x="1103" y="2279"/>
                    </a:cubicBezTo>
                    <a:cubicBezTo>
                      <a:pt x="1164" y="2279"/>
                      <a:pt x="1225" y="2273"/>
                      <a:pt x="1280" y="2259"/>
                    </a:cubicBezTo>
                    <a:cubicBezTo>
                      <a:pt x="1416" y="2232"/>
                      <a:pt x="1525" y="2205"/>
                      <a:pt x="1633" y="2150"/>
                    </a:cubicBezTo>
                    <a:lnTo>
                      <a:pt x="1797" y="1987"/>
                    </a:lnTo>
                    <a:cubicBezTo>
                      <a:pt x="1933" y="1878"/>
                      <a:pt x="2014" y="1742"/>
                      <a:pt x="2042" y="1579"/>
                    </a:cubicBezTo>
                    <a:lnTo>
                      <a:pt x="2069" y="1361"/>
                    </a:lnTo>
                    <a:cubicBezTo>
                      <a:pt x="2069" y="1170"/>
                      <a:pt x="2042" y="1034"/>
                      <a:pt x="1960" y="871"/>
                    </a:cubicBezTo>
                    <a:lnTo>
                      <a:pt x="1933" y="925"/>
                    </a:lnTo>
                    <a:cubicBezTo>
                      <a:pt x="1851" y="762"/>
                      <a:pt x="1769" y="599"/>
                      <a:pt x="1715" y="463"/>
                    </a:cubicBezTo>
                    <a:cubicBezTo>
                      <a:pt x="1661" y="354"/>
                      <a:pt x="1579" y="245"/>
                      <a:pt x="1470" y="191"/>
                    </a:cubicBezTo>
                    <a:cubicBezTo>
                      <a:pt x="1388" y="109"/>
                      <a:pt x="1280" y="55"/>
                      <a:pt x="1144" y="27"/>
                    </a:cubicBezTo>
                    <a:cubicBezTo>
                      <a:pt x="1071" y="9"/>
                      <a:pt x="995" y="0"/>
                      <a:pt x="919"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9" name="Google Shape;2239;p21"/>
              <p:cNvSpPr/>
              <p:nvPr/>
            </p:nvSpPr>
            <p:spPr>
              <a:xfrm>
                <a:off x="8960053" y="2510547"/>
                <a:ext cx="79535" cy="61264"/>
              </a:xfrm>
              <a:custGeom>
                <a:rect b="b" l="l" r="r" t="t"/>
                <a:pathLst>
                  <a:path extrusionOk="0" h="1824" w="2368">
                    <a:moveTo>
                      <a:pt x="1170" y="0"/>
                    </a:moveTo>
                    <a:cubicBezTo>
                      <a:pt x="0" y="0"/>
                      <a:pt x="0" y="1823"/>
                      <a:pt x="1170" y="1823"/>
                    </a:cubicBezTo>
                    <a:cubicBezTo>
                      <a:pt x="2368" y="1823"/>
                      <a:pt x="2368" y="0"/>
                      <a:pt x="1170"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0" name="Google Shape;2240;p21"/>
              <p:cNvSpPr/>
              <p:nvPr/>
            </p:nvSpPr>
            <p:spPr>
              <a:xfrm>
                <a:off x="8835712" y="2564455"/>
                <a:ext cx="79569" cy="62204"/>
              </a:xfrm>
              <a:custGeom>
                <a:rect b="b" l="l" r="r" t="t"/>
                <a:pathLst>
                  <a:path extrusionOk="0" h="1852" w="2369">
                    <a:moveTo>
                      <a:pt x="1171" y="1"/>
                    </a:moveTo>
                    <a:cubicBezTo>
                      <a:pt x="1" y="1"/>
                      <a:pt x="1" y="1851"/>
                      <a:pt x="1171" y="1851"/>
                    </a:cubicBezTo>
                    <a:cubicBezTo>
                      <a:pt x="2341" y="1851"/>
                      <a:pt x="2369" y="1"/>
                      <a:pt x="117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1" name="Google Shape;2241;p21"/>
              <p:cNvSpPr/>
              <p:nvPr/>
            </p:nvSpPr>
            <p:spPr>
              <a:xfrm>
                <a:off x="8741566" y="2401758"/>
                <a:ext cx="79569" cy="61264"/>
              </a:xfrm>
              <a:custGeom>
                <a:rect b="b" l="l" r="r" t="t"/>
                <a:pathLst>
                  <a:path extrusionOk="0" h="1824" w="2369">
                    <a:moveTo>
                      <a:pt x="1198" y="1"/>
                    </a:moveTo>
                    <a:cubicBezTo>
                      <a:pt x="1" y="1"/>
                      <a:pt x="1" y="1824"/>
                      <a:pt x="1198" y="1824"/>
                    </a:cubicBezTo>
                    <a:cubicBezTo>
                      <a:pt x="2368" y="1824"/>
                      <a:pt x="2368" y="1"/>
                      <a:pt x="1198"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2" name="Google Shape;2242;p21"/>
              <p:cNvSpPr/>
              <p:nvPr/>
            </p:nvSpPr>
            <p:spPr>
              <a:xfrm>
                <a:off x="8602648" y="2284772"/>
                <a:ext cx="62170" cy="69493"/>
              </a:xfrm>
              <a:custGeom>
                <a:rect b="b" l="l" r="r" t="t"/>
                <a:pathLst>
                  <a:path extrusionOk="0" h="2069" w="1851">
                    <a:moveTo>
                      <a:pt x="926" y="0"/>
                    </a:moveTo>
                    <a:lnTo>
                      <a:pt x="681" y="55"/>
                    </a:lnTo>
                    <a:cubicBezTo>
                      <a:pt x="545" y="82"/>
                      <a:pt x="381" y="163"/>
                      <a:pt x="272" y="272"/>
                    </a:cubicBezTo>
                    <a:lnTo>
                      <a:pt x="136" y="463"/>
                    </a:lnTo>
                    <a:cubicBezTo>
                      <a:pt x="55" y="599"/>
                      <a:pt x="28" y="762"/>
                      <a:pt x="0" y="925"/>
                    </a:cubicBezTo>
                    <a:lnTo>
                      <a:pt x="0" y="1170"/>
                    </a:lnTo>
                    <a:cubicBezTo>
                      <a:pt x="0" y="1279"/>
                      <a:pt x="28" y="1388"/>
                      <a:pt x="82" y="1497"/>
                    </a:cubicBezTo>
                    <a:cubicBezTo>
                      <a:pt x="136" y="1606"/>
                      <a:pt x="191" y="1715"/>
                      <a:pt x="272" y="1796"/>
                    </a:cubicBezTo>
                    <a:cubicBezTo>
                      <a:pt x="354" y="1878"/>
                      <a:pt x="463" y="1960"/>
                      <a:pt x="572" y="1987"/>
                    </a:cubicBezTo>
                    <a:cubicBezTo>
                      <a:pt x="681" y="2041"/>
                      <a:pt x="790" y="2068"/>
                      <a:pt x="926" y="2068"/>
                    </a:cubicBezTo>
                    <a:lnTo>
                      <a:pt x="1171" y="2041"/>
                    </a:lnTo>
                    <a:cubicBezTo>
                      <a:pt x="1307" y="1987"/>
                      <a:pt x="1443" y="1905"/>
                      <a:pt x="1579" y="1796"/>
                    </a:cubicBezTo>
                    <a:lnTo>
                      <a:pt x="1715" y="1606"/>
                    </a:lnTo>
                    <a:cubicBezTo>
                      <a:pt x="1796" y="1470"/>
                      <a:pt x="1824" y="1306"/>
                      <a:pt x="1851" y="1143"/>
                    </a:cubicBezTo>
                    <a:lnTo>
                      <a:pt x="1851" y="925"/>
                    </a:lnTo>
                    <a:cubicBezTo>
                      <a:pt x="1851" y="789"/>
                      <a:pt x="1824" y="681"/>
                      <a:pt x="1769" y="572"/>
                    </a:cubicBezTo>
                    <a:cubicBezTo>
                      <a:pt x="1715" y="463"/>
                      <a:pt x="1660" y="354"/>
                      <a:pt x="1579" y="272"/>
                    </a:cubicBezTo>
                    <a:cubicBezTo>
                      <a:pt x="1497" y="191"/>
                      <a:pt x="1388" y="136"/>
                      <a:pt x="1279" y="82"/>
                    </a:cubicBezTo>
                    <a:cubicBezTo>
                      <a:pt x="1171" y="27"/>
                      <a:pt x="1062" y="0"/>
                      <a:pt x="926"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3" name="Google Shape;2243;p21"/>
              <p:cNvSpPr/>
              <p:nvPr/>
            </p:nvSpPr>
            <p:spPr>
              <a:xfrm>
                <a:off x="8656556" y="2090066"/>
                <a:ext cx="79569" cy="61264"/>
              </a:xfrm>
              <a:custGeom>
                <a:rect b="b" l="l" r="r" t="t"/>
                <a:pathLst>
                  <a:path extrusionOk="0" h="1824" w="2369">
                    <a:moveTo>
                      <a:pt x="1171" y="1"/>
                    </a:moveTo>
                    <a:cubicBezTo>
                      <a:pt x="1" y="1"/>
                      <a:pt x="1" y="1824"/>
                      <a:pt x="1171" y="1824"/>
                    </a:cubicBezTo>
                    <a:cubicBezTo>
                      <a:pt x="2369" y="1824"/>
                      <a:pt x="2369" y="1"/>
                      <a:pt x="117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4" name="Google Shape;2244;p21"/>
              <p:cNvSpPr/>
              <p:nvPr/>
            </p:nvSpPr>
            <p:spPr>
              <a:xfrm>
                <a:off x="8578868" y="2058997"/>
                <a:ext cx="79569" cy="61264"/>
              </a:xfrm>
              <a:custGeom>
                <a:rect b="b" l="l" r="r" t="t"/>
                <a:pathLst>
                  <a:path extrusionOk="0" h="1824" w="2369">
                    <a:moveTo>
                      <a:pt x="1198" y="0"/>
                    </a:moveTo>
                    <a:cubicBezTo>
                      <a:pt x="1" y="0"/>
                      <a:pt x="1" y="1824"/>
                      <a:pt x="1198" y="1824"/>
                    </a:cubicBezTo>
                    <a:cubicBezTo>
                      <a:pt x="2368" y="1824"/>
                      <a:pt x="2368" y="0"/>
                      <a:pt x="1198"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5" name="Google Shape;2245;p21"/>
              <p:cNvSpPr/>
              <p:nvPr/>
            </p:nvSpPr>
            <p:spPr>
              <a:xfrm>
                <a:off x="8594419" y="1848739"/>
                <a:ext cx="79535" cy="61297"/>
              </a:xfrm>
              <a:custGeom>
                <a:rect b="b" l="l" r="r" t="t"/>
                <a:pathLst>
                  <a:path extrusionOk="0" h="1825" w="2368">
                    <a:moveTo>
                      <a:pt x="1171" y="1"/>
                    </a:moveTo>
                    <a:cubicBezTo>
                      <a:pt x="0" y="1"/>
                      <a:pt x="0" y="1824"/>
                      <a:pt x="1171" y="1824"/>
                    </a:cubicBezTo>
                    <a:cubicBezTo>
                      <a:pt x="2341" y="1824"/>
                      <a:pt x="2368" y="1"/>
                      <a:pt x="117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6" name="Google Shape;2246;p21"/>
              <p:cNvSpPr/>
              <p:nvPr/>
            </p:nvSpPr>
            <p:spPr>
              <a:xfrm>
                <a:off x="8492951" y="1771051"/>
                <a:ext cx="79569" cy="61297"/>
              </a:xfrm>
              <a:custGeom>
                <a:rect b="b" l="l" r="r" t="t"/>
                <a:pathLst>
                  <a:path extrusionOk="0" h="1825" w="2369">
                    <a:moveTo>
                      <a:pt x="1171" y="1"/>
                    </a:moveTo>
                    <a:cubicBezTo>
                      <a:pt x="1" y="1"/>
                      <a:pt x="1" y="1824"/>
                      <a:pt x="1171" y="1824"/>
                    </a:cubicBezTo>
                    <a:cubicBezTo>
                      <a:pt x="2368" y="1824"/>
                      <a:pt x="2368" y="1"/>
                      <a:pt x="117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7" name="Google Shape;2247;p21"/>
              <p:cNvSpPr/>
              <p:nvPr/>
            </p:nvSpPr>
            <p:spPr>
              <a:xfrm>
                <a:off x="8858585" y="1505979"/>
                <a:ext cx="79535" cy="62204"/>
              </a:xfrm>
              <a:custGeom>
                <a:rect b="b" l="l" r="r" t="t"/>
                <a:pathLst>
                  <a:path extrusionOk="0" h="1852" w="2368">
                    <a:moveTo>
                      <a:pt x="1198" y="1"/>
                    </a:moveTo>
                    <a:cubicBezTo>
                      <a:pt x="0" y="1"/>
                      <a:pt x="0" y="1851"/>
                      <a:pt x="1198" y="1851"/>
                    </a:cubicBezTo>
                    <a:cubicBezTo>
                      <a:pt x="2368" y="1851"/>
                      <a:pt x="2368" y="1"/>
                      <a:pt x="1198"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8" name="Google Shape;2248;p21"/>
              <p:cNvSpPr/>
              <p:nvPr/>
            </p:nvSpPr>
            <p:spPr>
              <a:xfrm>
                <a:off x="8898789" y="1303984"/>
                <a:ext cx="69493" cy="62170"/>
              </a:xfrm>
              <a:custGeom>
                <a:rect b="b" l="l" r="r" t="t"/>
                <a:pathLst>
                  <a:path extrusionOk="0" h="1851" w="2069">
                    <a:moveTo>
                      <a:pt x="926" y="0"/>
                    </a:moveTo>
                    <a:cubicBezTo>
                      <a:pt x="790" y="0"/>
                      <a:pt x="681" y="27"/>
                      <a:pt x="572" y="82"/>
                    </a:cubicBezTo>
                    <a:cubicBezTo>
                      <a:pt x="463" y="109"/>
                      <a:pt x="354" y="191"/>
                      <a:pt x="273" y="272"/>
                    </a:cubicBezTo>
                    <a:cubicBezTo>
                      <a:pt x="110" y="463"/>
                      <a:pt x="28" y="681"/>
                      <a:pt x="1" y="926"/>
                    </a:cubicBezTo>
                    <a:lnTo>
                      <a:pt x="55" y="1170"/>
                    </a:lnTo>
                    <a:cubicBezTo>
                      <a:pt x="82" y="1307"/>
                      <a:pt x="164" y="1470"/>
                      <a:pt x="273" y="1579"/>
                    </a:cubicBezTo>
                    <a:lnTo>
                      <a:pt x="463" y="1715"/>
                    </a:lnTo>
                    <a:cubicBezTo>
                      <a:pt x="599" y="1796"/>
                      <a:pt x="763" y="1851"/>
                      <a:pt x="926" y="1851"/>
                    </a:cubicBezTo>
                    <a:lnTo>
                      <a:pt x="926" y="1824"/>
                    </a:lnTo>
                    <a:lnTo>
                      <a:pt x="1144" y="1824"/>
                    </a:lnTo>
                    <a:cubicBezTo>
                      <a:pt x="1389" y="1824"/>
                      <a:pt x="1606" y="1715"/>
                      <a:pt x="1797" y="1551"/>
                    </a:cubicBezTo>
                    <a:cubicBezTo>
                      <a:pt x="1878" y="1470"/>
                      <a:pt x="1960" y="1388"/>
                      <a:pt x="1987" y="1252"/>
                    </a:cubicBezTo>
                    <a:cubicBezTo>
                      <a:pt x="2042" y="1170"/>
                      <a:pt x="2069" y="1034"/>
                      <a:pt x="2069" y="926"/>
                    </a:cubicBezTo>
                    <a:lnTo>
                      <a:pt x="2042" y="681"/>
                    </a:lnTo>
                    <a:cubicBezTo>
                      <a:pt x="1987" y="517"/>
                      <a:pt x="1906" y="381"/>
                      <a:pt x="1797" y="272"/>
                    </a:cubicBezTo>
                    <a:lnTo>
                      <a:pt x="1606" y="136"/>
                    </a:lnTo>
                    <a:cubicBezTo>
                      <a:pt x="1470" y="55"/>
                      <a:pt x="1307" y="0"/>
                      <a:pt x="114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9" name="Google Shape;2249;p21"/>
              <p:cNvSpPr/>
              <p:nvPr/>
            </p:nvSpPr>
            <p:spPr>
              <a:xfrm>
                <a:off x="8719633" y="1249673"/>
                <a:ext cx="69493" cy="60726"/>
              </a:xfrm>
              <a:custGeom>
                <a:rect b="b" l="l" r="r" t="t"/>
                <a:pathLst>
                  <a:path extrusionOk="0" h="1808" w="2069">
                    <a:moveTo>
                      <a:pt x="822" y="1"/>
                    </a:moveTo>
                    <a:cubicBezTo>
                      <a:pt x="732" y="1"/>
                      <a:pt x="652" y="26"/>
                      <a:pt x="572" y="66"/>
                    </a:cubicBezTo>
                    <a:cubicBezTo>
                      <a:pt x="463" y="120"/>
                      <a:pt x="355" y="175"/>
                      <a:pt x="273" y="257"/>
                    </a:cubicBezTo>
                    <a:cubicBezTo>
                      <a:pt x="191" y="338"/>
                      <a:pt x="137" y="447"/>
                      <a:pt x="110" y="556"/>
                    </a:cubicBezTo>
                    <a:cubicBezTo>
                      <a:pt x="28" y="665"/>
                      <a:pt x="1" y="774"/>
                      <a:pt x="28" y="910"/>
                    </a:cubicBezTo>
                    <a:cubicBezTo>
                      <a:pt x="28" y="991"/>
                      <a:pt x="28" y="1073"/>
                      <a:pt x="55" y="1155"/>
                    </a:cubicBezTo>
                    <a:cubicBezTo>
                      <a:pt x="82" y="1291"/>
                      <a:pt x="164" y="1427"/>
                      <a:pt x="273" y="1563"/>
                    </a:cubicBezTo>
                    <a:lnTo>
                      <a:pt x="463" y="1699"/>
                    </a:lnTo>
                    <a:cubicBezTo>
                      <a:pt x="599" y="1781"/>
                      <a:pt x="763" y="1808"/>
                      <a:pt x="926" y="1808"/>
                    </a:cubicBezTo>
                    <a:lnTo>
                      <a:pt x="1144" y="1808"/>
                    </a:lnTo>
                    <a:cubicBezTo>
                      <a:pt x="1389" y="1808"/>
                      <a:pt x="1634" y="1726"/>
                      <a:pt x="1797" y="1563"/>
                    </a:cubicBezTo>
                    <a:cubicBezTo>
                      <a:pt x="1878" y="1481"/>
                      <a:pt x="1960" y="1372"/>
                      <a:pt x="1987" y="1263"/>
                    </a:cubicBezTo>
                    <a:cubicBezTo>
                      <a:pt x="2042" y="1155"/>
                      <a:pt x="2069" y="1046"/>
                      <a:pt x="2069" y="910"/>
                    </a:cubicBezTo>
                    <a:cubicBezTo>
                      <a:pt x="2069" y="828"/>
                      <a:pt x="2042" y="746"/>
                      <a:pt x="2042" y="665"/>
                    </a:cubicBezTo>
                    <a:cubicBezTo>
                      <a:pt x="1987" y="529"/>
                      <a:pt x="1906" y="393"/>
                      <a:pt x="1797" y="257"/>
                    </a:cubicBezTo>
                    <a:lnTo>
                      <a:pt x="1606" y="120"/>
                    </a:lnTo>
                    <a:cubicBezTo>
                      <a:pt x="1494" y="53"/>
                      <a:pt x="1364" y="4"/>
                      <a:pt x="1230" y="4"/>
                    </a:cubicBezTo>
                    <a:cubicBezTo>
                      <a:pt x="1202" y="4"/>
                      <a:pt x="1173" y="7"/>
                      <a:pt x="1144" y="12"/>
                    </a:cubicBezTo>
                    <a:lnTo>
                      <a:pt x="926" y="12"/>
                    </a:lnTo>
                    <a:cubicBezTo>
                      <a:pt x="890" y="4"/>
                      <a:pt x="855" y="1"/>
                      <a:pt x="82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0" name="Google Shape;2250;p21"/>
              <p:cNvSpPr/>
              <p:nvPr/>
            </p:nvSpPr>
            <p:spPr>
              <a:xfrm>
                <a:off x="8734278" y="1381672"/>
                <a:ext cx="79535" cy="61264"/>
              </a:xfrm>
              <a:custGeom>
                <a:rect b="b" l="l" r="r" t="t"/>
                <a:pathLst>
                  <a:path extrusionOk="0" h="1824" w="2368">
                    <a:moveTo>
                      <a:pt x="1170" y="0"/>
                    </a:moveTo>
                    <a:cubicBezTo>
                      <a:pt x="0" y="0"/>
                      <a:pt x="0" y="1824"/>
                      <a:pt x="1170" y="1824"/>
                    </a:cubicBezTo>
                    <a:cubicBezTo>
                      <a:pt x="2368" y="1824"/>
                      <a:pt x="2368" y="0"/>
                      <a:pt x="1170"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1" name="Google Shape;2251;p21"/>
              <p:cNvSpPr/>
              <p:nvPr/>
            </p:nvSpPr>
            <p:spPr>
              <a:xfrm>
                <a:off x="8992028" y="1405452"/>
                <a:ext cx="69493" cy="61264"/>
              </a:xfrm>
              <a:custGeom>
                <a:rect b="b" l="l" r="r" t="t"/>
                <a:pathLst>
                  <a:path extrusionOk="0" h="1824" w="2069">
                    <a:moveTo>
                      <a:pt x="899" y="0"/>
                    </a:moveTo>
                    <a:cubicBezTo>
                      <a:pt x="790" y="0"/>
                      <a:pt x="681" y="27"/>
                      <a:pt x="572" y="82"/>
                    </a:cubicBezTo>
                    <a:cubicBezTo>
                      <a:pt x="463" y="109"/>
                      <a:pt x="354" y="191"/>
                      <a:pt x="273" y="272"/>
                    </a:cubicBezTo>
                    <a:cubicBezTo>
                      <a:pt x="191" y="354"/>
                      <a:pt x="109" y="435"/>
                      <a:pt x="82" y="572"/>
                    </a:cubicBezTo>
                    <a:cubicBezTo>
                      <a:pt x="28" y="653"/>
                      <a:pt x="1" y="789"/>
                      <a:pt x="1" y="898"/>
                    </a:cubicBezTo>
                    <a:cubicBezTo>
                      <a:pt x="1" y="980"/>
                      <a:pt x="28" y="1061"/>
                      <a:pt x="28" y="1143"/>
                    </a:cubicBezTo>
                    <a:cubicBezTo>
                      <a:pt x="82" y="1306"/>
                      <a:pt x="164" y="1442"/>
                      <a:pt x="273" y="1551"/>
                    </a:cubicBezTo>
                    <a:lnTo>
                      <a:pt x="463" y="1715"/>
                    </a:lnTo>
                    <a:cubicBezTo>
                      <a:pt x="599" y="1796"/>
                      <a:pt x="763" y="1823"/>
                      <a:pt x="926" y="1823"/>
                    </a:cubicBezTo>
                    <a:lnTo>
                      <a:pt x="1144" y="1823"/>
                    </a:lnTo>
                    <a:cubicBezTo>
                      <a:pt x="1280" y="1823"/>
                      <a:pt x="1388" y="1796"/>
                      <a:pt x="1497" y="1742"/>
                    </a:cubicBezTo>
                    <a:cubicBezTo>
                      <a:pt x="1606" y="1715"/>
                      <a:pt x="1715" y="1633"/>
                      <a:pt x="1797" y="1551"/>
                    </a:cubicBezTo>
                    <a:cubicBezTo>
                      <a:pt x="1878" y="1470"/>
                      <a:pt x="1933" y="1361"/>
                      <a:pt x="1987" y="1252"/>
                    </a:cubicBezTo>
                    <a:cubicBezTo>
                      <a:pt x="2042" y="1143"/>
                      <a:pt x="2069" y="1034"/>
                      <a:pt x="2069" y="925"/>
                    </a:cubicBezTo>
                    <a:cubicBezTo>
                      <a:pt x="2069" y="844"/>
                      <a:pt x="2042" y="762"/>
                      <a:pt x="2014" y="680"/>
                    </a:cubicBezTo>
                    <a:cubicBezTo>
                      <a:pt x="1987" y="517"/>
                      <a:pt x="1906" y="381"/>
                      <a:pt x="1797" y="272"/>
                    </a:cubicBezTo>
                    <a:lnTo>
                      <a:pt x="1606" y="136"/>
                    </a:lnTo>
                    <a:cubicBezTo>
                      <a:pt x="1470" y="27"/>
                      <a:pt x="1307" y="0"/>
                      <a:pt x="114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2" name="Google Shape;2252;p21"/>
              <p:cNvSpPr/>
              <p:nvPr/>
            </p:nvSpPr>
            <p:spPr>
              <a:xfrm>
                <a:off x="9068809" y="1545276"/>
                <a:ext cx="79569" cy="61297"/>
              </a:xfrm>
              <a:custGeom>
                <a:rect b="b" l="l" r="r" t="t"/>
                <a:pathLst>
                  <a:path extrusionOk="0" h="1825" w="2369">
                    <a:moveTo>
                      <a:pt x="1198" y="1"/>
                    </a:moveTo>
                    <a:cubicBezTo>
                      <a:pt x="1" y="1"/>
                      <a:pt x="1" y="1824"/>
                      <a:pt x="1198" y="1824"/>
                    </a:cubicBezTo>
                    <a:cubicBezTo>
                      <a:pt x="2368" y="1824"/>
                      <a:pt x="2368" y="1"/>
                      <a:pt x="1198"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3" name="Google Shape;2253;p21"/>
              <p:cNvSpPr/>
              <p:nvPr/>
            </p:nvSpPr>
            <p:spPr>
              <a:xfrm>
                <a:off x="9061487" y="1365214"/>
                <a:ext cx="78662" cy="69493"/>
              </a:xfrm>
              <a:custGeom>
                <a:rect b="b" l="l" r="r" t="t"/>
                <a:pathLst>
                  <a:path extrusionOk="0" h="2069" w="2342">
                    <a:moveTo>
                      <a:pt x="1389" y="1"/>
                    </a:moveTo>
                    <a:cubicBezTo>
                      <a:pt x="1225" y="1"/>
                      <a:pt x="1062" y="28"/>
                      <a:pt x="926" y="137"/>
                    </a:cubicBezTo>
                    <a:lnTo>
                      <a:pt x="463" y="354"/>
                    </a:lnTo>
                    <a:cubicBezTo>
                      <a:pt x="355" y="409"/>
                      <a:pt x="273" y="490"/>
                      <a:pt x="219" y="599"/>
                    </a:cubicBezTo>
                    <a:cubicBezTo>
                      <a:pt x="137" y="681"/>
                      <a:pt x="82" y="790"/>
                      <a:pt x="55" y="899"/>
                    </a:cubicBezTo>
                    <a:cubicBezTo>
                      <a:pt x="1" y="1035"/>
                      <a:pt x="1" y="1144"/>
                      <a:pt x="28" y="1280"/>
                    </a:cubicBezTo>
                    <a:cubicBezTo>
                      <a:pt x="28" y="1389"/>
                      <a:pt x="82" y="1497"/>
                      <a:pt x="137" y="1606"/>
                    </a:cubicBezTo>
                    <a:lnTo>
                      <a:pt x="273" y="1797"/>
                    </a:lnTo>
                    <a:cubicBezTo>
                      <a:pt x="382" y="1906"/>
                      <a:pt x="518" y="1987"/>
                      <a:pt x="681" y="2042"/>
                    </a:cubicBezTo>
                    <a:lnTo>
                      <a:pt x="926" y="2069"/>
                    </a:lnTo>
                    <a:cubicBezTo>
                      <a:pt x="1089" y="2069"/>
                      <a:pt x="1253" y="2014"/>
                      <a:pt x="1389" y="1933"/>
                    </a:cubicBezTo>
                    <a:lnTo>
                      <a:pt x="1851" y="1715"/>
                    </a:lnTo>
                    <a:cubicBezTo>
                      <a:pt x="2178" y="1525"/>
                      <a:pt x="2341" y="1171"/>
                      <a:pt x="2287" y="790"/>
                    </a:cubicBezTo>
                    <a:cubicBezTo>
                      <a:pt x="2287" y="681"/>
                      <a:pt x="2260" y="545"/>
                      <a:pt x="2178" y="463"/>
                    </a:cubicBezTo>
                    <a:lnTo>
                      <a:pt x="2042" y="273"/>
                    </a:lnTo>
                    <a:cubicBezTo>
                      <a:pt x="1933" y="164"/>
                      <a:pt x="1797" y="82"/>
                      <a:pt x="1634" y="28"/>
                    </a:cubicBezTo>
                    <a:lnTo>
                      <a:pt x="1389"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4" name="Google Shape;2254;p21"/>
              <p:cNvSpPr/>
              <p:nvPr/>
            </p:nvSpPr>
            <p:spPr>
              <a:xfrm>
                <a:off x="9131886" y="1682380"/>
                <a:ext cx="76815" cy="64488"/>
              </a:xfrm>
              <a:custGeom>
                <a:rect b="b" l="l" r="r" t="t"/>
                <a:pathLst>
                  <a:path extrusionOk="0" h="1920" w="2287">
                    <a:moveTo>
                      <a:pt x="1742" y="1443"/>
                    </a:moveTo>
                    <a:lnTo>
                      <a:pt x="1742" y="1471"/>
                    </a:lnTo>
                    <a:lnTo>
                      <a:pt x="1698" y="1521"/>
                    </a:lnTo>
                    <a:lnTo>
                      <a:pt x="1698" y="1521"/>
                    </a:lnTo>
                    <a:cubicBezTo>
                      <a:pt x="1714" y="1497"/>
                      <a:pt x="1728" y="1471"/>
                      <a:pt x="1742" y="1443"/>
                    </a:cubicBezTo>
                    <a:close/>
                    <a:moveTo>
                      <a:pt x="1497" y="1743"/>
                    </a:moveTo>
                    <a:lnTo>
                      <a:pt x="1496" y="1743"/>
                    </a:lnTo>
                    <a:lnTo>
                      <a:pt x="1496" y="1743"/>
                    </a:lnTo>
                    <a:cubicBezTo>
                      <a:pt x="1496" y="1743"/>
                      <a:pt x="1496" y="1743"/>
                      <a:pt x="1496" y="1743"/>
                    </a:cubicBezTo>
                    <a:lnTo>
                      <a:pt x="1496" y="1743"/>
                    </a:lnTo>
                    <a:cubicBezTo>
                      <a:pt x="1497" y="1743"/>
                      <a:pt x="1497" y="1743"/>
                      <a:pt x="1497" y="1743"/>
                    </a:cubicBezTo>
                    <a:close/>
                    <a:moveTo>
                      <a:pt x="1474" y="1743"/>
                    </a:moveTo>
                    <a:lnTo>
                      <a:pt x="1457" y="1758"/>
                    </a:lnTo>
                    <a:lnTo>
                      <a:pt x="1457" y="1758"/>
                    </a:lnTo>
                    <a:lnTo>
                      <a:pt x="1443" y="1763"/>
                    </a:lnTo>
                    <a:lnTo>
                      <a:pt x="1443" y="1763"/>
                    </a:lnTo>
                    <a:cubicBezTo>
                      <a:pt x="1446" y="1749"/>
                      <a:pt x="1458" y="1745"/>
                      <a:pt x="1474" y="1743"/>
                    </a:cubicBezTo>
                    <a:close/>
                    <a:moveTo>
                      <a:pt x="684" y="1628"/>
                    </a:moveTo>
                    <a:cubicBezTo>
                      <a:pt x="718" y="1662"/>
                      <a:pt x="754" y="1692"/>
                      <a:pt x="790" y="1715"/>
                    </a:cubicBezTo>
                    <a:cubicBezTo>
                      <a:pt x="790" y="1715"/>
                      <a:pt x="790" y="1715"/>
                      <a:pt x="790" y="1715"/>
                    </a:cubicBezTo>
                    <a:lnTo>
                      <a:pt x="790" y="1715"/>
                    </a:lnTo>
                    <a:cubicBezTo>
                      <a:pt x="817" y="1743"/>
                      <a:pt x="844" y="1743"/>
                      <a:pt x="844" y="1770"/>
                    </a:cubicBezTo>
                    <a:lnTo>
                      <a:pt x="694" y="1641"/>
                    </a:lnTo>
                    <a:lnTo>
                      <a:pt x="684" y="1628"/>
                    </a:lnTo>
                    <a:close/>
                    <a:moveTo>
                      <a:pt x="953" y="1797"/>
                    </a:moveTo>
                    <a:cubicBezTo>
                      <a:pt x="953" y="1797"/>
                      <a:pt x="955" y="1797"/>
                      <a:pt x="959" y="1798"/>
                    </a:cubicBezTo>
                    <a:lnTo>
                      <a:pt x="959" y="1798"/>
                    </a:lnTo>
                    <a:lnTo>
                      <a:pt x="953" y="1797"/>
                    </a:lnTo>
                    <a:close/>
                    <a:moveTo>
                      <a:pt x="1143" y="1"/>
                    </a:moveTo>
                    <a:cubicBezTo>
                      <a:pt x="1034" y="1"/>
                      <a:pt x="953" y="28"/>
                      <a:pt x="844" y="55"/>
                    </a:cubicBezTo>
                    <a:lnTo>
                      <a:pt x="817" y="55"/>
                    </a:lnTo>
                    <a:cubicBezTo>
                      <a:pt x="735" y="83"/>
                      <a:pt x="626" y="110"/>
                      <a:pt x="545" y="137"/>
                    </a:cubicBezTo>
                    <a:lnTo>
                      <a:pt x="517" y="137"/>
                    </a:lnTo>
                    <a:cubicBezTo>
                      <a:pt x="463" y="191"/>
                      <a:pt x="409" y="246"/>
                      <a:pt x="327" y="300"/>
                    </a:cubicBezTo>
                    <a:lnTo>
                      <a:pt x="327" y="328"/>
                    </a:lnTo>
                    <a:cubicBezTo>
                      <a:pt x="245" y="382"/>
                      <a:pt x="191" y="464"/>
                      <a:pt x="136" y="545"/>
                    </a:cubicBezTo>
                    <a:cubicBezTo>
                      <a:pt x="28" y="763"/>
                      <a:pt x="0" y="1008"/>
                      <a:pt x="55" y="1253"/>
                    </a:cubicBezTo>
                    <a:cubicBezTo>
                      <a:pt x="82" y="1362"/>
                      <a:pt x="136" y="1471"/>
                      <a:pt x="218" y="1552"/>
                    </a:cubicBezTo>
                    <a:cubicBezTo>
                      <a:pt x="300" y="1661"/>
                      <a:pt x="381" y="1743"/>
                      <a:pt x="490" y="1797"/>
                    </a:cubicBezTo>
                    <a:lnTo>
                      <a:pt x="708" y="1879"/>
                    </a:lnTo>
                    <a:cubicBezTo>
                      <a:pt x="790" y="1906"/>
                      <a:pt x="871" y="1920"/>
                      <a:pt x="953" y="1920"/>
                    </a:cubicBezTo>
                    <a:cubicBezTo>
                      <a:pt x="1018" y="1920"/>
                      <a:pt x="1084" y="1911"/>
                      <a:pt x="1149" y="1893"/>
                    </a:cubicBezTo>
                    <a:lnTo>
                      <a:pt x="1149" y="1893"/>
                    </a:lnTo>
                    <a:cubicBezTo>
                      <a:pt x="1195" y="1911"/>
                      <a:pt x="1244" y="1920"/>
                      <a:pt x="1293" y="1920"/>
                    </a:cubicBezTo>
                    <a:cubicBezTo>
                      <a:pt x="1354" y="1920"/>
                      <a:pt x="1415" y="1906"/>
                      <a:pt x="1470" y="1879"/>
                    </a:cubicBezTo>
                    <a:cubicBezTo>
                      <a:pt x="1606" y="1879"/>
                      <a:pt x="1715" y="1852"/>
                      <a:pt x="1824" y="1770"/>
                    </a:cubicBezTo>
                    <a:lnTo>
                      <a:pt x="2014" y="1634"/>
                    </a:lnTo>
                    <a:cubicBezTo>
                      <a:pt x="2123" y="1525"/>
                      <a:pt x="2205" y="1389"/>
                      <a:pt x="2232" y="1226"/>
                    </a:cubicBezTo>
                    <a:cubicBezTo>
                      <a:pt x="2232" y="1144"/>
                      <a:pt x="2259" y="1062"/>
                      <a:pt x="2286" y="981"/>
                    </a:cubicBezTo>
                    <a:cubicBezTo>
                      <a:pt x="2259" y="817"/>
                      <a:pt x="2232" y="681"/>
                      <a:pt x="2150" y="518"/>
                    </a:cubicBezTo>
                    <a:cubicBezTo>
                      <a:pt x="2096" y="464"/>
                      <a:pt x="2041" y="382"/>
                      <a:pt x="1987" y="328"/>
                    </a:cubicBezTo>
                    <a:cubicBezTo>
                      <a:pt x="1987" y="328"/>
                      <a:pt x="1987" y="328"/>
                      <a:pt x="1987" y="300"/>
                    </a:cubicBezTo>
                    <a:cubicBezTo>
                      <a:pt x="1905" y="246"/>
                      <a:pt x="1824" y="191"/>
                      <a:pt x="1769" y="137"/>
                    </a:cubicBezTo>
                    <a:lnTo>
                      <a:pt x="1742" y="137"/>
                    </a:lnTo>
                    <a:cubicBezTo>
                      <a:pt x="1660" y="110"/>
                      <a:pt x="1579" y="83"/>
                      <a:pt x="1497" y="55"/>
                    </a:cubicBezTo>
                    <a:lnTo>
                      <a:pt x="1470" y="55"/>
                    </a:lnTo>
                    <a:cubicBezTo>
                      <a:pt x="1361" y="28"/>
                      <a:pt x="1252" y="1"/>
                      <a:pt x="1143"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255" name="Google Shape;2255;p21"/>
            <p:cNvSpPr/>
            <p:nvPr/>
          </p:nvSpPr>
          <p:spPr>
            <a:xfrm>
              <a:off x="8335026" y="-185797"/>
              <a:ext cx="1207159" cy="1159711"/>
            </a:xfrm>
            <a:custGeom>
              <a:rect b="b" l="l" r="r" t="t"/>
              <a:pathLst>
                <a:path extrusionOk="0" h="51038" w="53132">
                  <a:moveTo>
                    <a:pt x="40421" y="0"/>
                  </a:moveTo>
                  <a:cubicBezTo>
                    <a:pt x="39862" y="0"/>
                    <a:pt x="39347" y="583"/>
                    <a:pt x="39497" y="1165"/>
                  </a:cubicBezTo>
                  <a:lnTo>
                    <a:pt x="43228" y="14306"/>
                  </a:lnTo>
                  <a:lnTo>
                    <a:pt x="43228" y="14306"/>
                  </a:lnTo>
                  <a:cubicBezTo>
                    <a:pt x="39111" y="12722"/>
                    <a:pt x="35104" y="10881"/>
                    <a:pt x="31224" y="8785"/>
                  </a:cubicBezTo>
                  <a:cubicBezTo>
                    <a:pt x="31061" y="8690"/>
                    <a:pt x="30902" y="8648"/>
                    <a:pt x="30752" y="8648"/>
                  </a:cubicBezTo>
                  <a:cubicBezTo>
                    <a:pt x="30128" y="8648"/>
                    <a:pt x="29687" y="9378"/>
                    <a:pt x="29973" y="10037"/>
                  </a:cubicBezTo>
                  <a:cubicBezTo>
                    <a:pt x="31704" y="13908"/>
                    <a:pt x="33138" y="17907"/>
                    <a:pt x="34237" y="21996"/>
                  </a:cubicBezTo>
                  <a:lnTo>
                    <a:pt x="34237" y="21996"/>
                  </a:lnTo>
                  <a:lnTo>
                    <a:pt x="20965" y="17929"/>
                  </a:lnTo>
                  <a:cubicBezTo>
                    <a:pt x="20878" y="17906"/>
                    <a:pt x="20793" y="17895"/>
                    <a:pt x="20710" y="17895"/>
                  </a:cubicBezTo>
                  <a:cubicBezTo>
                    <a:pt x="20021" y="17895"/>
                    <a:pt x="19539" y="18657"/>
                    <a:pt x="19903" y="19290"/>
                  </a:cubicBezTo>
                  <a:cubicBezTo>
                    <a:pt x="22109" y="22657"/>
                    <a:pt x="24078" y="26143"/>
                    <a:pt x="25808" y="29764"/>
                  </a:cubicBezTo>
                  <a:lnTo>
                    <a:pt x="25808" y="29764"/>
                  </a:lnTo>
                  <a:cubicBezTo>
                    <a:pt x="21499" y="28628"/>
                    <a:pt x="17133" y="27740"/>
                    <a:pt x="12746" y="27100"/>
                  </a:cubicBezTo>
                  <a:cubicBezTo>
                    <a:pt x="12658" y="27075"/>
                    <a:pt x="12571" y="27063"/>
                    <a:pt x="12487" y="27063"/>
                  </a:cubicBezTo>
                  <a:cubicBezTo>
                    <a:pt x="12207" y="27063"/>
                    <a:pt x="11955" y="27196"/>
                    <a:pt x="11766" y="27427"/>
                  </a:cubicBezTo>
                  <a:cubicBezTo>
                    <a:pt x="11549" y="27726"/>
                    <a:pt x="11521" y="28134"/>
                    <a:pt x="11712" y="28461"/>
                  </a:cubicBezTo>
                  <a:cubicBezTo>
                    <a:pt x="14177" y="31703"/>
                    <a:pt x="16316" y="35199"/>
                    <a:pt x="18099" y="38889"/>
                  </a:cubicBezTo>
                  <a:lnTo>
                    <a:pt x="18099" y="38889"/>
                  </a:lnTo>
                  <a:cubicBezTo>
                    <a:pt x="14592" y="37140"/>
                    <a:pt x="10970" y="35627"/>
                    <a:pt x="7276" y="34366"/>
                  </a:cubicBezTo>
                  <a:cubicBezTo>
                    <a:pt x="7178" y="34334"/>
                    <a:pt x="7084" y="34319"/>
                    <a:pt x="6995" y="34319"/>
                  </a:cubicBezTo>
                  <a:cubicBezTo>
                    <a:pt x="6341" y="34319"/>
                    <a:pt x="5954" y="35128"/>
                    <a:pt x="6242" y="35727"/>
                  </a:cubicBezTo>
                  <a:cubicBezTo>
                    <a:pt x="8108" y="39459"/>
                    <a:pt x="9808" y="43257"/>
                    <a:pt x="11357" y="47133"/>
                  </a:cubicBezTo>
                  <a:lnTo>
                    <a:pt x="11357" y="47133"/>
                  </a:lnTo>
                  <a:cubicBezTo>
                    <a:pt x="8369" y="44700"/>
                    <a:pt x="5165" y="42528"/>
                    <a:pt x="1806" y="40653"/>
                  </a:cubicBezTo>
                  <a:cubicBezTo>
                    <a:pt x="1652" y="40567"/>
                    <a:pt x="1500" y="40530"/>
                    <a:pt x="1356" y="40530"/>
                  </a:cubicBezTo>
                  <a:cubicBezTo>
                    <a:pt x="539" y="40530"/>
                    <a:pt x="1" y="41745"/>
                    <a:pt x="881" y="42231"/>
                  </a:cubicBezTo>
                  <a:lnTo>
                    <a:pt x="853" y="42204"/>
                  </a:lnTo>
                  <a:lnTo>
                    <a:pt x="853" y="42204"/>
                  </a:lnTo>
                  <a:cubicBezTo>
                    <a:pt x="5180" y="44599"/>
                    <a:pt x="9208" y="47484"/>
                    <a:pt x="12855" y="50804"/>
                  </a:cubicBezTo>
                  <a:cubicBezTo>
                    <a:pt x="13032" y="50965"/>
                    <a:pt x="13258" y="51037"/>
                    <a:pt x="13484" y="51037"/>
                  </a:cubicBezTo>
                  <a:cubicBezTo>
                    <a:pt x="14060" y="51037"/>
                    <a:pt x="14633" y="50570"/>
                    <a:pt x="14379" y="49906"/>
                  </a:cubicBezTo>
                  <a:cubicBezTo>
                    <a:pt x="12742" y="45485"/>
                    <a:pt x="10883" y="41125"/>
                    <a:pt x="8839" y="36843"/>
                  </a:cubicBezTo>
                  <a:lnTo>
                    <a:pt x="8839" y="36843"/>
                  </a:lnTo>
                  <a:cubicBezTo>
                    <a:pt x="12543" y="38223"/>
                    <a:pt x="16128" y="39856"/>
                    <a:pt x="19577" y="41741"/>
                  </a:cubicBezTo>
                  <a:cubicBezTo>
                    <a:pt x="19714" y="41815"/>
                    <a:pt x="19868" y="41852"/>
                    <a:pt x="20023" y="41852"/>
                  </a:cubicBezTo>
                  <a:cubicBezTo>
                    <a:pt x="20266" y="41852"/>
                    <a:pt x="20510" y="41761"/>
                    <a:pt x="20693" y="41578"/>
                  </a:cubicBezTo>
                  <a:cubicBezTo>
                    <a:pt x="20965" y="41279"/>
                    <a:pt x="21019" y="40843"/>
                    <a:pt x="20829" y="40489"/>
                  </a:cubicBezTo>
                  <a:cubicBezTo>
                    <a:pt x="19148" y="36521"/>
                    <a:pt x="17047" y="32753"/>
                    <a:pt x="14577" y="29237"/>
                  </a:cubicBezTo>
                  <a:lnTo>
                    <a:pt x="14577" y="29237"/>
                  </a:lnTo>
                  <a:cubicBezTo>
                    <a:pt x="18838" y="29960"/>
                    <a:pt x="23074" y="30899"/>
                    <a:pt x="27251" y="32053"/>
                  </a:cubicBezTo>
                  <a:cubicBezTo>
                    <a:pt x="27345" y="32081"/>
                    <a:pt x="27435" y="32094"/>
                    <a:pt x="27521" y="32094"/>
                  </a:cubicBezTo>
                  <a:cubicBezTo>
                    <a:pt x="28181" y="32094"/>
                    <a:pt x="28571" y="31319"/>
                    <a:pt x="28258" y="30692"/>
                  </a:cubicBezTo>
                  <a:cubicBezTo>
                    <a:pt x="26664" y="27167"/>
                    <a:pt x="24848" y="23735"/>
                    <a:pt x="22809" y="20426"/>
                  </a:cubicBezTo>
                  <a:lnTo>
                    <a:pt x="22809" y="20426"/>
                  </a:lnTo>
                  <a:lnTo>
                    <a:pt x="35361" y="24297"/>
                  </a:lnTo>
                  <a:cubicBezTo>
                    <a:pt x="35445" y="24321"/>
                    <a:pt x="35529" y="24332"/>
                    <a:pt x="35610" y="24332"/>
                  </a:cubicBezTo>
                  <a:cubicBezTo>
                    <a:pt x="36184" y="24332"/>
                    <a:pt x="36644" y="23777"/>
                    <a:pt x="36477" y="23181"/>
                  </a:cubicBezTo>
                  <a:cubicBezTo>
                    <a:pt x="35495" y="19232"/>
                    <a:pt x="34221" y="15375"/>
                    <a:pt x="32669" y="11624"/>
                  </a:cubicBezTo>
                  <a:lnTo>
                    <a:pt x="32669" y="11624"/>
                  </a:lnTo>
                  <a:cubicBezTo>
                    <a:pt x="36472" y="13549"/>
                    <a:pt x="40396" y="15258"/>
                    <a:pt x="44396" y="16704"/>
                  </a:cubicBezTo>
                  <a:cubicBezTo>
                    <a:pt x="44488" y="16737"/>
                    <a:pt x="44579" y="16752"/>
                    <a:pt x="44667" y="16752"/>
                  </a:cubicBezTo>
                  <a:cubicBezTo>
                    <a:pt x="45231" y="16752"/>
                    <a:pt x="45677" y="16130"/>
                    <a:pt x="45512" y="15588"/>
                  </a:cubicBezTo>
                  <a:cubicBezTo>
                    <a:pt x="44343" y="11419"/>
                    <a:pt x="43156" y="7230"/>
                    <a:pt x="41981" y="3054"/>
                  </a:cubicBezTo>
                  <a:lnTo>
                    <a:pt x="41981" y="3054"/>
                  </a:lnTo>
                  <a:cubicBezTo>
                    <a:pt x="45089" y="5021"/>
                    <a:pt x="48307" y="6786"/>
                    <a:pt x="51635" y="8349"/>
                  </a:cubicBezTo>
                  <a:cubicBezTo>
                    <a:pt x="51780" y="8431"/>
                    <a:pt x="51940" y="8470"/>
                    <a:pt x="52099" y="8470"/>
                  </a:cubicBezTo>
                  <a:cubicBezTo>
                    <a:pt x="52415" y="8470"/>
                    <a:pt x="52724" y="8313"/>
                    <a:pt x="52887" y="8023"/>
                  </a:cubicBezTo>
                  <a:cubicBezTo>
                    <a:pt x="53132" y="7587"/>
                    <a:pt x="52996" y="7016"/>
                    <a:pt x="52560" y="6771"/>
                  </a:cubicBezTo>
                  <a:cubicBezTo>
                    <a:pt x="48505" y="4839"/>
                    <a:pt x="44587" y="2634"/>
                    <a:pt x="40858" y="131"/>
                  </a:cubicBezTo>
                  <a:cubicBezTo>
                    <a:pt x="40717" y="40"/>
                    <a:pt x="40568" y="0"/>
                    <a:pt x="40421"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6" name="Google Shape;2256;p21"/>
            <p:cNvSpPr/>
            <p:nvPr/>
          </p:nvSpPr>
          <p:spPr>
            <a:xfrm>
              <a:off x="8576411" y="2959946"/>
              <a:ext cx="1207219" cy="1076291"/>
            </a:xfrm>
            <a:custGeom>
              <a:rect b="b" l="l" r="r" t="t"/>
              <a:pathLst>
                <a:path extrusionOk="0" h="64613" w="72473">
                  <a:moveTo>
                    <a:pt x="36339" y="1"/>
                  </a:moveTo>
                  <a:cubicBezTo>
                    <a:pt x="34036" y="1"/>
                    <a:pt x="31734" y="126"/>
                    <a:pt x="29501" y="496"/>
                  </a:cubicBezTo>
                  <a:cubicBezTo>
                    <a:pt x="29202" y="3676"/>
                    <a:pt x="27681" y="37916"/>
                    <a:pt x="28220" y="37916"/>
                  </a:cubicBezTo>
                  <a:cubicBezTo>
                    <a:pt x="28221" y="37916"/>
                    <a:pt x="28221" y="37916"/>
                    <a:pt x="28222" y="37916"/>
                  </a:cubicBezTo>
                  <a:lnTo>
                    <a:pt x="28222" y="37916"/>
                  </a:lnTo>
                  <a:lnTo>
                    <a:pt x="20439" y="39113"/>
                  </a:lnTo>
                  <a:cubicBezTo>
                    <a:pt x="19432" y="35657"/>
                    <a:pt x="6941" y="10103"/>
                    <a:pt x="5716" y="9722"/>
                  </a:cubicBezTo>
                  <a:cubicBezTo>
                    <a:pt x="5716" y="9722"/>
                    <a:pt x="1" y="10892"/>
                    <a:pt x="219" y="12117"/>
                  </a:cubicBezTo>
                  <a:cubicBezTo>
                    <a:pt x="355" y="12987"/>
                    <a:pt x="16574" y="63552"/>
                    <a:pt x="18561" y="63960"/>
                  </a:cubicBezTo>
                  <a:cubicBezTo>
                    <a:pt x="19595" y="64177"/>
                    <a:pt x="44034" y="63933"/>
                    <a:pt x="51599" y="64613"/>
                  </a:cubicBezTo>
                  <a:cubicBezTo>
                    <a:pt x="53885" y="56775"/>
                    <a:pt x="57641" y="49972"/>
                    <a:pt x="60961" y="42597"/>
                  </a:cubicBezTo>
                  <a:lnTo>
                    <a:pt x="72472" y="16879"/>
                  </a:lnTo>
                  <a:cubicBezTo>
                    <a:pt x="67764" y="15246"/>
                    <a:pt x="62947" y="13940"/>
                    <a:pt x="58049" y="13015"/>
                  </a:cubicBezTo>
                  <a:cubicBezTo>
                    <a:pt x="58048" y="13014"/>
                    <a:pt x="58047" y="13014"/>
                    <a:pt x="58046" y="13014"/>
                  </a:cubicBezTo>
                  <a:cubicBezTo>
                    <a:pt x="57541" y="13014"/>
                    <a:pt x="46319" y="39875"/>
                    <a:pt x="45884" y="39875"/>
                  </a:cubicBezTo>
                  <a:lnTo>
                    <a:pt x="40115" y="38841"/>
                  </a:lnTo>
                  <a:cubicBezTo>
                    <a:pt x="39951" y="38814"/>
                    <a:pt x="39788" y="38759"/>
                    <a:pt x="39652" y="38650"/>
                  </a:cubicBezTo>
                  <a:cubicBezTo>
                    <a:pt x="39489" y="38460"/>
                    <a:pt x="40713" y="2945"/>
                    <a:pt x="41611" y="169"/>
                  </a:cubicBezTo>
                  <a:cubicBezTo>
                    <a:pt x="39874" y="75"/>
                    <a:pt x="38106" y="1"/>
                    <a:pt x="36339"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257" name="Google Shape;2257;p21"/>
          <p:cNvSpPr txBox="1"/>
          <p:nvPr>
            <p:ph type="title"/>
          </p:nvPr>
        </p:nvSpPr>
        <p:spPr>
          <a:xfrm>
            <a:off x="720000" y="387600"/>
            <a:ext cx="7704000" cy="592200"/>
          </a:xfrm>
          <a:prstGeom prst="rect">
            <a:avLst/>
          </a:prstGeom>
          <a:noFill/>
        </p:spPr>
        <p:txBody>
          <a:bodyPr anchorCtr="0" anchor="t" bIns="91425" lIns="91425" spcFirstLastPara="1" rIns="91425" wrap="square" tIns="91425">
            <a:noAutofit/>
          </a:bodyPr>
          <a:lstStyle>
            <a:lvl1pPr lvl="0" rtl="0">
              <a:spcBef>
                <a:spcPts val="0"/>
              </a:spcBef>
              <a:spcAft>
                <a:spcPts val="0"/>
              </a:spcAft>
              <a:buClr>
                <a:schemeClr val="dk2"/>
              </a:buClr>
              <a:buSzPts val="3200"/>
              <a:buFont typeface="Fredoka One"/>
              <a:buNone/>
              <a:defRPr sz="3200"/>
            </a:lvl1pPr>
            <a:lvl2pPr lvl="1" rtl="0" algn="ctr">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2pPr>
            <a:lvl3pPr lvl="2" rtl="0" algn="ctr">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3pPr>
            <a:lvl4pPr lvl="3" rtl="0" algn="ctr">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4pPr>
            <a:lvl5pPr lvl="4" rtl="0" algn="ctr">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5pPr>
            <a:lvl6pPr lvl="5" rtl="0" algn="ctr">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6pPr>
            <a:lvl7pPr lvl="6" rtl="0" algn="ctr">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7pPr>
            <a:lvl8pPr lvl="7" rtl="0" algn="ctr">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8pPr>
            <a:lvl9pPr lvl="8" rtl="0" algn="ctr">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9pPr>
          </a:lstStyle>
          <a:p/>
        </p:txBody>
      </p:sp>
      <p:sp>
        <p:nvSpPr>
          <p:cNvPr id="2258" name="Google Shape;2258;p21"/>
          <p:cNvSpPr txBox="1"/>
          <p:nvPr>
            <p:ph idx="1" type="body"/>
          </p:nvPr>
        </p:nvSpPr>
        <p:spPr>
          <a:xfrm>
            <a:off x="722375" y="1108925"/>
            <a:ext cx="2706900" cy="32853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a:lvl1pPr>
            <a:lvl2pPr indent="-317500" lvl="1" marL="914400" rtl="0">
              <a:spcBef>
                <a:spcPts val="100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3">
  <p:cSld name="CUSTOM_10_1_1_1_1">
    <p:spTree>
      <p:nvGrpSpPr>
        <p:cNvPr id="2259" name="Shape 2259"/>
        <p:cNvGrpSpPr/>
        <p:nvPr/>
      </p:nvGrpSpPr>
      <p:grpSpPr>
        <a:xfrm>
          <a:off x="0" y="0"/>
          <a:ext cx="0" cy="0"/>
          <a:chOff x="0" y="0"/>
          <a:chExt cx="0" cy="0"/>
        </a:xfrm>
      </p:grpSpPr>
      <p:sp>
        <p:nvSpPr>
          <p:cNvPr id="2260" name="Google Shape;2260;p22"/>
          <p:cNvSpPr txBox="1"/>
          <p:nvPr>
            <p:ph idx="1" type="body"/>
          </p:nvPr>
        </p:nvSpPr>
        <p:spPr>
          <a:xfrm>
            <a:off x="720000" y="1108925"/>
            <a:ext cx="3852000" cy="3285300"/>
          </a:xfrm>
          <a:prstGeom prst="rect">
            <a:avLst/>
          </a:prstGeom>
        </p:spPr>
        <p:txBody>
          <a:bodyPr anchorCtr="0" anchor="t" bIns="91425" lIns="91425" spcFirstLastPara="1" rIns="91425" wrap="square" tIns="91425">
            <a:noAutofit/>
          </a:bodyPr>
          <a:lstStyle>
            <a:lvl1pPr indent="-330200" lvl="0" marL="457200" rtl="0">
              <a:lnSpc>
                <a:spcPct val="100000"/>
              </a:lnSpc>
              <a:spcBef>
                <a:spcPts val="0"/>
              </a:spcBef>
              <a:spcAft>
                <a:spcPts val="0"/>
              </a:spcAft>
              <a:buSzPts val="1600"/>
              <a:buChar char="●"/>
              <a:defRPr/>
            </a:lvl1pPr>
            <a:lvl2pPr indent="-330200" lvl="1" marL="914400" rtl="0">
              <a:lnSpc>
                <a:spcPct val="100000"/>
              </a:lnSpc>
              <a:spcBef>
                <a:spcPts val="1000"/>
              </a:spcBef>
              <a:spcAft>
                <a:spcPts val="0"/>
              </a:spcAft>
              <a:buSzPts val="1600"/>
              <a:buChar char="○"/>
              <a:defRPr sz="1600"/>
            </a:lvl2pPr>
            <a:lvl3pPr indent="-330200" lvl="2" marL="1371600" rtl="0">
              <a:lnSpc>
                <a:spcPct val="100000"/>
              </a:lnSpc>
              <a:spcBef>
                <a:spcPts val="0"/>
              </a:spcBef>
              <a:spcAft>
                <a:spcPts val="0"/>
              </a:spcAft>
              <a:buSzPts val="1600"/>
              <a:buChar char="■"/>
              <a:defRPr sz="1600"/>
            </a:lvl3pPr>
            <a:lvl4pPr indent="-330200" lvl="3" marL="1828800" rtl="0">
              <a:lnSpc>
                <a:spcPct val="100000"/>
              </a:lnSpc>
              <a:spcBef>
                <a:spcPts val="0"/>
              </a:spcBef>
              <a:spcAft>
                <a:spcPts val="0"/>
              </a:spcAft>
              <a:buSzPts val="1600"/>
              <a:buChar char="●"/>
              <a:defRPr sz="1600"/>
            </a:lvl4pPr>
            <a:lvl5pPr indent="-330200" lvl="4" marL="2286000" rtl="0">
              <a:lnSpc>
                <a:spcPct val="100000"/>
              </a:lnSpc>
              <a:spcBef>
                <a:spcPts val="0"/>
              </a:spcBef>
              <a:spcAft>
                <a:spcPts val="0"/>
              </a:spcAft>
              <a:buSzPts val="1600"/>
              <a:buChar char="○"/>
              <a:defRPr sz="1600"/>
            </a:lvl5pPr>
            <a:lvl6pPr indent="-330200" lvl="5" marL="2743200" rtl="0">
              <a:lnSpc>
                <a:spcPct val="100000"/>
              </a:lnSpc>
              <a:spcBef>
                <a:spcPts val="0"/>
              </a:spcBef>
              <a:spcAft>
                <a:spcPts val="0"/>
              </a:spcAft>
              <a:buSzPts val="1600"/>
              <a:buChar char="■"/>
              <a:defRPr sz="1600"/>
            </a:lvl6pPr>
            <a:lvl7pPr indent="-330200" lvl="6" marL="3200400" rtl="0">
              <a:lnSpc>
                <a:spcPct val="100000"/>
              </a:lnSpc>
              <a:spcBef>
                <a:spcPts val="0"/>
              </a:spcBef>
              <a:spcAft>
                <a:spcPts val="0"/>
              </a:spcAft>
              <a:buSzPts val="1600"/>
              <a:buChar char="●"/>
              <a:defRPr sz="1600"/>
            </a:lvl7pPr>
            <a:lvl8pPr indent="-330200" lvl="7" marL="3657600" rtl="0">
              <a:lnSpc>
                <a:spcPct val="100000"/>
              </a:lnSpc>
              <a:spcBef>
                <a:spcPts val="0"/>
              </a:spcBef>
              <a:spcAft>
                <a:spcPts val="0"/>
              </a:spcAft>
              <a:buSzPts val="1600"/>
              <a:buChar char="○"/>
              <a:defRPr sz="1600"/>
            </a:lvl8pPr>
            <a:lvl9pPr indent="-330200" lvl="8" marL="4114800" rtl="0">
              <a:lnSpc>
                <a:spcPct val="100000"/>
              </a:lnSpc>
              <a:spcBef>
                <a:spcPts val="0"/>
              </a:spcBef>
              <a:spcAft>
                <a:spcPts val="0"/>
              </a:spcAft>
              <a:buSzPts val="1600"/>
              <a:buChar char="■"/>
              <a:defRPr sz="1600"/>
            </a:lvl9pPr>
          </a:lstStyle>
          <a:p/>
        </p:txBody>
      </p:sp>
      <p:sp>
        <p:nvSpPr>
          <p:cNvPr id="2261" name="Google Shape;2261;p22"/>
          <p:cNvSpPr txBox="1"/>
          <p:nvPr>
            <p:ph type="title"/>
          </p:nvPr>
        </p:nvSpPr>
        <p:spPr>
          <a:xfrm>
            <a:off x="720000" y="387600"/>
            <a:ext cx="3852000" cy="592200"/>
          </a:xfrm>
          <a:prstGeom prst="rect">
            <a:avLst/>
          </a:prstGeom>
          <a:noFill/>
        </p:spPr>
        <p:txBody>
          <a:bodyPr anchorCtr="0" anchor="t" bIns="91425" lIns="91425" spcFirstLastPara="1" rIns="91425" wrap="square" tIns="91425">
            <a:noAutofit/>
          </a:bodyPr>
          <a:lstStyle>
            <a:lvl1pPr lvl="0" rtl="0">
              <a:spcBef>
                <a:spcPts val="0"/>
              </a:spcBef>
              <a:spcAft>
                <a:spcPts val="0"/>
              </a:spcAft>
              <a:buSzPts val="3200"/>
              <a:buFont typeface="Fredoka One"/>
              <a:buNone/>
              <a:defRPr sz="3200"/>
            </a:lvl1pPr>
            <a:lvl2pPr lvl="1" rtl="0" algn="ctr">
              <a:spcBef>
                <a:spcPts val="0"/>
              </a:spcBef>
              <a:spcAft>
                <a:spcPts val="0"/>
              </a:spcAft>
              <a:buSzPts val="3600"/>
              <a:buFont typeface="Fredoka One"/>
              <a:buNone/>
              <a:defRPr sz="3600">
                <a:latin typeface="Fredoka One"/>
                <a:ea typeface="Fredoka One"/>
                <a:cs typeface="Fredoka One"/>
                <a:sym typeface="Fredoka One"/>
              </a:defRPr>
            </a:lvl2pPr>
            <a:lvl3pPr lvl="2" rtl="0" algn="ctr">
              <a:spcBef>
                <a:spcPts val="0"/>
              </a:spcBef>
              <a:spcAft>
                <a:spcPts val="0"/>
              </a:spcAft>
              <a:buSzPts val="3600"/>
              <a:buFont typeface="Fredoka One"/>
              <a:buNone/>
              <a:defRPr sz="3600">
                <a:latin typeface="Fredoka One"/>
                <a:ea typeface="Fredoka One"/>
                <a:cs typeface="Fredoka One"/>
                <a:sym typeface="Fredoka One"/>
              </a:defRPr>
            </a:lvl3pPr>
            <a:lvl4pPr lvl="3" rtl="0" algn="ctr">
              <a:spcBef>
                <a:spcPts val="0"/>
              </a:spcBef>
              <a:spcAft>
                <a:spcPts val="0"/>
              </a:spcAft>
              <a:buSzPts val="3600"/>
              <a:buFont typeface="Fredoka One"/>
              <a:buNone/>
              <a:defRPr sz="3600">
                <a:latin typeface="Fredoka One"/>
                <a:ea typeface="Fredoka One"/>
                <a:cs typeface="Fredoka One"/>
                <a:sym typeface="Fredoka One"/>
              </a:defRPr>
            </a:lvl4pPr>
            <a:lvl5pPr lvl="4" rtl="0" algn="ctr">
              <a:spcBef>
                <a:spcPts val="0"/>
              </a:spcBef>
              <a:spcAft>
                <a:spcPts val="0"/>
              </a:spcAft>
              <a:buSzPts val="3600"/>
              <a:buFont typeface="Fredoka One"/>
              <a:buNone/>
              <a:defRPr sz="3600">
                <a:latin typeface="Fredoka One"/>
                <a:ea typeface="Fredoka One"/>
                <a:cs typeface="Fredoka One"/>
                <a:sym typeface="Fredoka One"/>
              </a:defRPr>
            </a:lvl5pPr>
            <a:lvl6pPr lvl="5" rtl="0" algn="ctr">
              <a:spcBef>
                <a:spcPts val="0"/>
              </a:spcBef>
              <a:spcAft>
                <a:spcPts val="0"/>
              </a:spcAft>
              <a:buSzPts val="3600"/>
              <a:buFont typeface="Fredoka One"/>
              <a:buNone/>
              <a:defRPr sz="3600">
                <a:latin typeface="Fredoka One"/>
                <a:ea typeface="Fredoka One"/>
                <a:cs typeface="Fredoka One"/>
                <a:sym typeface="Fredoka One"/>
              </a:defRPr>
            </a:lvl6pPr>
            <a:lvl7pPr lvl="6" rtl="0" algn="ctr">
              <a:spcBef>
                <a:spcPts val="0"/>
              </a:spcBef>
              <a:spcAft>
                <a:spcPts val="0"/>
              </a:spcAft>
              <a:buSzPts val="3600"/>
              <a:buFont typeface="Fredoka One"/>
              <a:buNone/>
              <a:defRPr sz="3600">
                <a:latin typeface="Fredoka One"/>
                <a:ea typeface="Fredoka One"/>
                <a:cs typeface="Fredoka One"/>
                <a:sym typeface="Fredoka One"/>
              </a:defRPr>
            </a:lvl7pPr>
            <a:lvl8pPr lvl="7" rtl="0" algn="ctr">
              <a:spcBef>
                <a:spcPts val="0"/>
              </a:spcBef>
              <a:spcAft>
                <a:spcPts val="0"/>
              </a:spcAft>
              <a:buSzPts val="3600"/>
              <a:buFont typeface="Fredoka One"/>
              <a:buNone/>
              <a:defRPr sz="3600">
                <a:latin typeface="Fredoka One"/>
                <a:ea typeface="Fredoka One"/>
                <a:cs typeface="Fredoka One"/>
                <a:sym typeface="Fredoka One"/>
              </a:defRPr>
            </a:lvl8pPr>
            <a:lvl9pPr lvl="8" rtl="0" algn="ctr">
              <a:spcBef>
                <a:spcPts val="0"/>
              </a:spcBef>
              <a:spcAft>
                <a:spcPts val="0"/>
              </a:spcAft>
              <a:buSzPts val="3600"/>
              <a:buFont typeface="Fredoka One"/>
              <a:buNone/>
              <a:defRPr sz="3600">
                <a:latin typeface="Fredoka One"/>
                <a:ea typeface="Fredoka One"/>
                <a:cs typeface="Fredoka One"/>
                <a:sym typeface="Fredoka One"/>
              </a:defRPr>
            </a:lvl9pPr>
          </a:lstStyle>
          <a:p/>
        </p:txBody>
      </p:sp>
      <p:grpSp>
        <p:nvGrpSpPr>
          <p:cNvPr id="2262" name="Google Shape;2262;p22"/>
          <p:cNvGrpSpPr/>
          <p:nvPr/>
        </p:nvGrpSpPr>
        <p:grpSpPr>
          <a:xfrm>
            <a:off x="1578906" y="4217747"/>
            <a:ext cx="4665563" cy="935853"/>
            <a:chOff x="1578906" y="4217747"/>
            <a:chExt cx="4665563" cy="935853"/>
          </a:xfrm>
        </p:grpSpPr>
        <p:sp>
          <p:nvSpPr>
            <p:cNvPr id="2263" name="Google Shape;2263;p22"/>
            <p:cNvSpPr/>
            <p:nvPr/>
          </p:nvSpPr>
          <p:spPr>
            <a:xfrm>
              <a:off x="1578906" y="4493935"/>
              <a:ext cx="997570" cy="659665"/>
            </a:xfrm>
            <a:custGeom>
              <a:rect b="b" l="l" r="r" t="t"/>
              <a:pathLst>
                <a:path extrusionOk="0" h="29910" w="45231">
                  <a:moveTo>
                    <a:pt x="21533" y="1"/>
                  </a:moveTo>
                  <a:cubicBezTo>
                    <a:pt x="19708" y="1"/>
                    <a:pt x="17961" y="134"/>
                    <a:pt x="16384" y="382"/>
                  </a:cubicBezTo>
                  <a:cubicBezTo>
                    <a:pt x="14778" y="627"/>
                    <a:pt x="12982" y="1171"/>
                    <a:pt x="12329" y="2668"/>
                  </a:cubicBezTo>
                  <a:cubicBezTo>
                    <a:pt x="11866" y="3756"/>
                    <a:pt x="12193" y="5035"/>
                    <a:pt x="12710" y="6069"/>
                  </a:cubicBezTo>
                  <a:cubicBezTo>
                    <a:pt x="14206" y="9090"/>
                    <a:pt x="17118" y="11131"/>
                    <a:pt x="19350" y="13635"/>
                  </a:cubicBezTo>
                  <a:cubicBezTo>
                    <a:pt x="20330" y="14724"/>
                    <a:pt x="21092" y="16601"/>
                    <a:pt x="19894" y="17445"/>
                  </a:cubicBezTo>
                  <a:cubicBezTo>
                    <a:pt x="19487" y="17649"/>
                    <a:pt x="19042" y="17758"/>
                    <a:pt x="18592" y="17758"/>
                  </a:cubicBezTo>
                  <a:cubicBezTo>
                    <a:pt x="18500" y="17758"/>
                    <a:pt x="18408" y="17754"/>
                    <a:pt x="18316" y="17744"/>
                  </a:cubicBezTo>
                  <a:cubicBezTo>
                    <a:pt x="14941" y="17744"/>
                    <a:pt x="11567" y="17499"/>
                    <a:pt x="8219" y="17064"/>
                  </a:cubicBezTo>
                  <a:cubicBezTo>
                    <a:pt x="7226" y="16946"/>
                    <a:pt x="6212" y="16797"/>
                    <a:pt x="5210" y="16797"/>
                  </a:cubicBezTo>
                  <a:cubicBezTo>
                    <a:pt x="4591" y="16797"/>
                    <a:pt x="3977" y="16854"/>
                    <a:pt x="3375" y="17010"/>
                  </a:cubicBezTo>
                  <a:cubicBezTo>
                    <a:pt x="1797" y="17391"/>
                    <a:pt x="327" y="18588"/>
                    <a:pt x="137" y="20221"/>
                  </a:cubicBezTo>
                  <a:cubicBezTo>
                    <a:pt x="1" y="21473"/>
                    <a:pt x="681" y="22670"/>
                    <a:pt x="1525" y="23623"/>
                  </a:cubicBezTo>
                  <a:cubicBezTo>
                    <a:pt x="4273" y="26698"/>
                    <a:pt x="8573" y="27786"/>
                    <a:pt x="12111" y="29909"/>
                  </a:cubicBezTo>
                  <a:lnTo>
                    <a:pt x="42509" y="29909"/>
                  </a:lnTo>
                  <a:cubicBezTo>
                    <a:pt x="42564" y="29555"/>
                    <a:pt x="42618" y="29229"/>
                    <a:pt x="42672" y="28875"/>
                  </a:cubicBezTo>
                  <a:cubicBezTo>
                    <a:pt x="43707" y="22507"/>
                    <a:pt x="45231" y="11104"/>
                    <a:pt x="40060" y="5988"/>
                  </a:cubicBezTo>
                  <a:cubicBezTo>
                    <a:pt x="35713" y="1727"/>
                    <a:pt x="28114" y="1"/>
                    <a:pt x="21533"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264" name="Google Shape;2264;p22"/>
            <p:cNvGrpSpPr/>
            <p:nvPr/>
          </p:nvGrpSpPr>
          <p:grpSpPr>
            <a:xfrm>
              <a:off x="2876815" y="4479613"/>
              <a:ext cx="1074551" cy="673986"/>
              <a:chOff x="5197550" y="4343400"/>
              <a:chExt cx="775625" cy="483075"/>
            </a:xfrm>
          </p:grpSpPr>
          <p:sp>
            <p:nvSpPr>
              <p:cNvPr id="2265" name="Google Shape;2265;p22"/>
              <p:cNvSpPr/>
              <p:nvPr/>
            </p:nvSpPr>
            <p:spPr>
              <a:xfrm>
                <a:off x="5700350" y="4614950"/>
                <a:ext cx="272825" cy="211525"/>
              </a:xfrm>
              <a:custGeom>
                <a:rect b="b" l="l" r="r" t="t"/>
                <a:pathLst>
                  <a:path extrusionOk="0" h="8461" w="10913">
                    <a:moveTo>
                      <a:pt x="3370" y="1"/>
                    </a:moveTo>
                    <a:cubicBezTo>
                      <a:pt x="2766" y="1"/>
                      <a:pt x="2178" y="128"/>
                      <a:pt x="1660" y="432"/>
                    </a:cubicBezTo>
                    <a:cubicBezTo>
                      <a:pt x="953" y="840"/>
                      <a:pt x="463" y="1521"/>
                      <a:pt x="245" y="2283"/>
                    </a:cubicBezTo>
                    <a:cubicBezTo>
                      <a:pt x="27" y="2963"/>
                      <a:pt x="0" y="3698"/>
                      <a:pt x="163" y="4405"/>
                    </a:cubicBezTo>
                    <a:cubicBezTo>
                      <a:pt x="517" y="5902"/>
                      <a:pt x="1442" y="7154"/>
                      <a:pt x="2368" y="8351"/>
                    </a:cubicBezTo>
                    <a:lnTo>
                      <a:pt x="2449" y="8460"/>
                    </a:lnTo>
                    <a:lnTo>
                      <a:pt x="10151" y="8460"/>
                    </a:lnTo>
                    <a:cubicBezTo>
                      <a:pt x="10913" y="5303"/>
                      <a:pt x="8981" y="2146"/>
                      <a:pt x="5878" y="622"/>
                    </a:cubicBezTo>
                    <a:cubicBezTo>
                      <a:pt x="5113" y="256"/>
                      <a:pt x="4225" y="1"/>
                      <a:pt x="3370"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6" name="Google Shape;2266;p22"/>
              <p:cNvSpPr/>
              <p:nvPr/>
            </p:nvSpPr>
            <p:spPr>
              <a:xfrm>
                <a:off x="5197550" y="4694825"/>
                <a:ext cx="390550" cy="131650"/>
              </a:xfrm>
              <a:custGeom>
                <a:rect b="b" l="l" r="r" t="t"/>
                <a:pathLst>
                  <a:path extrusionOk="0" h="5266" w="15622">
                    <a:moveTo>
                      <a:pt x="8458" y="0"/>
                    </a:moveTo>
                    <a:cubicBezTo>
                      <a:pt x="5157" y="0"/>
                      <a:pt x="1994" y="1967"/>
                      <a:pt x="164" y="4966"/>
                    </a:cubicBezTo>
                    <a:lnTo>
                      <a:pt x="1" y="5238"/>
                    </a:lnTo>
                    <a:lnTo>
                      <a:pt x="15186" y="5265"/>
                    </a:lnTo>
                    <a:cubicBezTo>
                      <a:pt x="15622" y="3959"/>
                      <a:pt x="15132" y="2598"/>
                      <a:pt x="12819" y="1237"/>
                    </a:cubicBezTo>
                    <a:cubicBezTo>
                      <a:pt x="11407" y="386"/>
                      <a:pt x="9919" y="0"/>
                      <a:pt x="8458"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7" name="Google Shape;2267;p22"/>
              <p:cNvSpPr/>
              <p:nvPr/>
            </p:nvSpPr>
            <p:spPr>
              <a:xfrm>
                <a:off x="5305050" y="4343400"/>
                <a:ext cx="142225" cy="187800"/>
              </a:xfrm>
              <a:custGeom>
                <a:rect b="b" l="l" r="r" t="t"/>
                <a:pathLst>
                  <a:path extrusionOk="0" h="7512" w="5689">
                    <a:moveTo>
                      <a:pt x="1" y="3511"/>
                    </a:moveTo>
                    <a:lnTo>
                      <a:pt x="1" y="3511"/>
                    </a:lnTo>
                    <a:cubicBezTo>
                      <a:pt x="3" y="3512"/>
                      <a:pt x="5" y="3513"/>
                      <a:pt x="7" y="3513"/>
                    </a:cubicBezTo>
                    <a:lnTo>
                      <a:pt x="7" y="3513"/>
                    </a:lnTo>
                    <a:cubicBezTo>
                      <a:pt x="5" y="3513"/>
                      <a:pt x="3" y="3512"/>
                      <a:pt x="1" y="3511"/>
                    </a:cubicBezTo>
                    <a:close/>
                    <a:moveTo>
                      <a:pt x="3266" y="0"/>
                    </a:moveTo>
                    <a:cubicBezTo>
                      <a:pt x="2967" y="816"/>
                      <a:pt x="2532" y="1578"/>
                      <a:pt x="2014" y="2259"/>
                    </a:cubicBezTo>
                    <a:cubicBezTo>
                      <a:pt x="1788" y="2511"/>
                      <a:pt x="582" y="3532"/>
                      <a:pt x="102" y="3532"/>
                    </a:cubicBezTo>
                    <a:cubicBezTo>
                      <a:pt x="66" y="3532"/>
                      <a:pt x="34" y="3526"/>
                      <a:pt x="7" y="3513"/>
                    </a:cubicBezTo>
                    <a:lnTo>
                      <a:pt x="7" y="3513"/>
                    </a:lnTo>
                    <a:cubicBezTo>
                      <a:pt x="1609" y="4276"/>
                      <a:pt x="2722" y="5772"/>
                      <a:pt x="2994" y="7511"/>
                    </a:cubicBezTo>
                    <a:cubicBezTo>
                      <a:pt x="3157" y="6668"/>
                      <a:pt x="3538" y="5851"/>
                      <a:pt x="4083" y="5171"/>
                    </a:cubicBezTo>
                    <a:cubicBezTo>
                      <a:pt x="4242" y="4959"/>
                      <a:pt x="5381" y="3535"/>
                      <a:pt x="5667" y="3535"/>
                    </a:cubicBezTo>
                    <a:cubicBezTo>
                      <a:pt x="5675" y="3535"/>
                      <a:pt x="5682" y="3536"/>
                      <a:pt x="5688" y="3538"/>
                    </a:cubicBezTo>
                    <a:cubicBezTo>
                      <a:pt x="4273" y="2912"/>
                      <a:pt x="3321" y="1551"/>
                      <a:pt x="3266"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268" name="Google Shape;2268;p22"/>
            <p:cNvGrpSpPr/>
            <p:nvPr/>
          </p:nvGrpSpPr>
          <p:grpSpPr>
            <a:xfrm rot="10800000">
              <a:off x="4251705" y="4217747"/>
              <a:ext cx="1992765" cy="935853"/>
              <a:chOff x="3150662" y="0"/>
              <a:chExt cx="2847213" cy="1336932"/>
            </a:xfrm>
          </p:grpSpPr>
          <p:sp>
            <p:nvSpPr>
              <p:cNvPr id="2269" name="Google Shape;2269;p22"/>
              <p:cNvSpPr/>
              <p:nvPr/>
            </p:nvSpPr>
            <p:spPr>
              <a:xfrm>
                <a:off x="3150662" y="0"/>
                <a:ext cx="2847213" cy="1336932"/>
              </a:xfrm>
              <a:custGeom>
                <a:rect b="b" l="l" r="r" t="t"/>
                <a:pathLst>
                  <a:path extrusionOk="0" h="54380" w="115811">
                    <a:moveTo>
                      <a:pt x="0" y="0"/>
                    </a:moveTo>
                    <a:lnTo>
                      <a:pt x="114" y="114"/>
                    </a:lnTo>
                    <a:cubicBezTo>
                      <a:pt x="3584" y="2673"/>
                      <a:pt x="8134" y="3584"/>
                      <a:pt x="12514" y="3754"/>
                    </a:cubicBezTo>
                    <a:cubicBezTo>
                      <a:pt x="17690" y="3982"/>
                      <a:pt x="23037" y="3527"/>
                      <a:pt x="28043" y="5006"/>
                    </a:cubicBezTo>
                    <a:cubicBezTo>
                      <a:pt x="33048" y="6541"/>
                      <a:pt x="37713" y="10807"/>
                      <a:pt x="37542" y="16040"/>
                    </a:cubicBezTo>
                    <a:cubicBezTo>
                      <a:pt x="37201" y="24800"/>
                      <a:pt x="24630" y="28441"/>
                      <a:pt x="22696" y="36973"/>
                    </a:cubicBezTo>
                    <a:cubicBezTo>
                      <a:pt x="21558" y="42206"/>
                      <a:pt x="24914" y="47496"/>
                      <a:pt x="29294" y="50510"/>
                    </a:cubicBezTo>
                    <a:cubicBezTo>
                      <a:pt x="33170" y="53085"/>
                      <a:pt x="37635" y="54379"/>
                      <a:pt x="42104" y="54379"/>
                    </a:cubicBezTo>
                    <a:cubicBezTo>
                      <a:pt x="46423" y="54379"/>
                      <a:pt x="50747" y="53170"/>
                      <a:pt x="54549" y="50738"/>
                    </a:cubicBezTo>
                    <a:cubicBezTo>
                      <a:pt x="58759" y="47951"/>
                      <a:pt x="61887" y="43855"/>
                      <a:pt x="65527" y="40442"/>
                    </a:cubicBezTo>
                    <a:cubicBezTo>
                      <a:pt x="68943" y="37237"/>
                      <a:pt x="73232" y="34469"/>
                      <a:pt x="77812" y="34469"/>
                    </a:cubicBezTo>
                    <a:cubicBezTo>
                      <a:pt x="78190" y="34469"/>
                      <a:pt x="78570" y="34488"/>
                      <a:pt x="78951" y="34527"/>
                    </a:cubicBezTo>
                    <a:cubicBezTo>
                      <a:pt x="86289" y="35209"/>
                      <a:pt x="91465" y="42775"/>
                      <a:pt x="98746" y="43912"/>
                    </a:cubicBezTo>
                    <a:cubicBezTo>
                      <a:pt x="99339" y="44006"/>
                      <a:pt x="99931" y="44051"/>
                      <a:pt x="100520" y="44051"/>
                    </a:cubicBezTo>
                    <a:cubicBezTo>
                      <a:pt x="106379" y="44051"/>
                      <a:pt x="111902" y="39591"/>
                      <a:pt x="113763" y="33958"/>
                    </a:cubicBezTo>
                    <a:cubicBezTo>
                      <a:pt x="115810" y="27701"/>
                      <a:pt x="113819" y="20705"/>
                      <a:pt x="109781" y="15529"/>
                    </a:cubicBezTo>
                    <a:cubicBezTo>
                      <a:pt x="108359" y="13651"/>
                      <a:pt x="106596" y="12059"/>
                      <a:pt x="104605" y="10864"/>
                    </a:cubicBezTo>
                    <a:cubicBezTo>
                      <a:pt x="102003" y="9291"/>
                      <a:pt x="98999" y="8603"/>
                      <a:pt x="95952" y="8603"/>
                    </a:cubicBezTo>
                    <a:cubicBezTo>
                      <a:pt x="93270" y="8603"/>
                      <a:pt x="90555" y="9136"/>
                      <a:pt x="88052" y="10068"/>
                    </a:cubicBezTo>
                    <a:cubicBezTo>
                      <a:pt x="82706" y="12002"/>
                      <a:pt x="78098" y="15642"/>
                      <a:pt x="73832" y="19396"/>
                    </a:cubicBezTo>
                    <a:cubicBezTo>
                      <a:pt x="70012" y="22834"/>
                      <a:pt x="65351" y="26673"/>
                      <a:pt x="60520" y="26673"/>
                    </a:cubicBezTo>
                    <a:cubicBezTo>
                      <a:pt x="59596" y="26673"/>
                      <a:pt x="58666" y="26533"/>
                      <a:pt x="57735" y="26222"/>
                    </a:cubicBezTo>
                    <a:cubicBezTo>
                      <a:pt x="51933" y="24231"/>
                      <a:pt x="50170" y="16609"/>
                      <a:pt x="50966" y="10409"/>
                    </a:cubicBezTo>
                    <a:cubicBezTo>
                      <a:pt x="51250" y="7679"/>
                      <a:pt x="51933" y="4949"/>
                      <a:pt x="51648" y="2218"/>
                    </a:cubicBezTo>
                    <a:cubicBezTo>
                      <a:pt x="51592" y="1479"/>
                      <a:pt x="51421" y="739"/>
                      <a:pt x="51193"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0" name="Google Shape;2270;p22"/>
              <p:cNvSpPr/>
              <p:nvPr/>
            </p:nvSpPr>
            <p:spPr>
              <a:xfrm>
                <a:off x="5302886" y="400253"/>
                <a:ext cx="423747" cy="424829"/>
              </a:xfrm>
              <a:custGeom>
                <a:rect b="b" l="l" r="r" t="t"/>
                <a:pathLst>
                  <a:path extrusionOk="0" h="17280" w="17236">
                    <a:moveTo>
                      <a:pt x="4808" y="0"/>
                    </a:moveTo>
                    <a:cubicBezTo>
                      <a:pt x="4220" y="0"/>
                      <a:pt x="3634" y="56"/>
                      <a:pt x="3072" y="159"/>
                    </a:cubicBezTo>
                    <a:cubicBezTo>
                      <a:pt x="1707" y="386"/>
                      <a:pt x="683" y="1353"/>
                      <a:pt x="285" y="2661"/>
                    </a:cubicBezTo>
                    <a:cubicBezTo>
                      <a:pt x="0" y="4083"/>
                      <a:pt x="854" y="5449"/>
                      <a:pt x="1707" y="6643"/>
                    </a:cubicBezTo>
                    <a:cubicBezTo>
                      <a:pt x="4778" y="10682"/>
                      <a:pt x="8646" y="14095"/>
                      <a:pt x="13026" y="16711"/>
                    </a:cubicBezTo>
                    <a:cubicBezTo>
                      <a:pt x="13481" y="16995"/>
                      <a:pt x="13936" y="17166"/>
                      <a:pt x="14448" y="17280"/>
                    </a:cubicBezTo>
                    <a:cubicBezTo>
                      <a:pt x="15358" y="17280"/>
                      <a:pt x="16155" y="16768"/>
                      <a:pt x="16553" y="16028"/>
                    </a:cubicBezTo>
                    <a:cubicBezTo>
                      <a:pt x="16951" y="15232"/>
                      <a:pt x="17122" y="14379"/>
                      <a:pt x="17122" y="13526"/>
                    </a:cubicBezTo>
                    <a:cubicBezTo>
                      <a:pt x="17235" y="7439"/>
                      <a:pt x="13026" y="1353"/>
                      <a:pt x="6940" y="272"/>
                    </a:cubicBezTo>
                    <a:cubicBezTo>
                      <a:pt x="6251" y="85"/>
                      <a:pt x="5528" y="0"/>
                      <a:pt x="4808"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2271" name="Google Shape;2271;p22"/>
          <p:cNvGrpSpPr/>
          <p:nvPr/>
        </p:nvGrpSpPr>
        <p:grpSpPr>
          <a:xfrm>
            <a:off x="5831241" y="-187311"/>
            <a:ext cx="3672057" cy="5340911"/>
            <a:chOff x="5831241" y="-187311"/>
            <a:chExt cx="3672057" cy="5340911"/>
          </a:xfrm>
        </p:grpSpPr>
        <p:grpSp>
          <p:nvGrpSpPr>
            <p:cNvPr id="2272" name="Google Shape;2272;p22"/>
            <p:cNvGrpSpPr/>
            <p:nvPr/>
          </p:nvGrpSpPr>
          <p:grpSpPr>
            <a:xfrm>
              <a:off x="5831241" y="0"/>
              <a:ext cx="1017150" cy="1972775"/>
              <a:chOff x="2448250" y="238125"/>
              <a:chExt cx="1017150" cy="1972775"/>
            </a:xfrm>
          </p:grpSpPr>
          <p:sp>
            <p:nvSpPr>
              <p:cNvPr id="2273" name="Google Shape;2273;p22"/>
              <p:cNvSpPr/>
              <p:nvPr/>
            </p:nvSpPr>
            <p:spPr>
              <a:xfrm>
                <a:off x="2582275" y="1413850"/>
                <a:ext cx="711675" cy="502100"/>
              </a:xfrm>
              <a:custGeom>
                <a:rect b="b" l="l" r="r" t="t"/>
                <a:pathLst>
                  <a:path extrusionOk="0" h="20084" w="28467">
                    <a:moveTo>
                      <a:pt x="12185" y="1866"/>
                    </a:moveTo>
                    <a:cubicBezTo>
                      <a:pt x="14345" y="1866"/>
                      <a:pt x="16496" y="2398"/>
                      <a:pt x="18506" y="3236"/>
                    </a:cubicBezTo>
                    <a:cubicBezTo>
                      <a:pt x="19894" y="3835"/>
                      <a:pt x="21228" y="4542"/>
                      <a:pt x="22507" y="5359"/>
                    </a:cubicBezTo>
                    <a:cubicBezTo>
                      <a:pt x="23568" y="6012"/>
                      <a:pt x="24521" y="6910"/>
                      <a:pt x="25255" y="7944"/>
                    </a:cubicBezTo>
                    <a:cubicBezTo>
                      <a:pt x="25609" y="8488"/>
                      <a:pt x="25908" y="9060"/>
                      <a:pt x="26099" y="9686"/>
                    </a:cubicBezTo>
                    <a:cubicBezTo>
                      <a:pt x="26534" y="10992"/>
                      <a:pt x="26589" y="12434"/>
                      <a:pt x="26235" y="13795"/>
                    </a:cubicBezTo>
                    <a:cubicBezTo>
                      <a:pt x="25881" y="15101"/>
                      <a:pt x="25010" y="16217"/>
                      <a:pt x="23813" y="16870"/>
                    </a:cubicBezTo>
                    <a:cubicBezTo>
                      <a:pt x="23024" y="17387"/>
                      <a:pt x="22126" y="17741"/>
                      <a:pt x="21200" y="17959"/>
                    </a:cubicBezTo>
                    <a:cubicBezTo>
                      <a:pt x="21064" y="18013"/>
                      <a:pt x="20928" y="18040"/>
                      <a:pt x="20765" y="18068"/>
                    </a:cubicBezTo>
                    <a:lnTo>
                      <a:pt x="20493" y="18095"/>
                    </a:lnTo>
                    <a:lnTo>
                      <a:pt x="20357" y="18122"/>
                    </a:lnTo>
                    <a:cubicBezTo>
                      <a:pt x="20003" y="18176"/>
                      <a:pt x="19649" y="18204"/>
                      <a:pt x="19295" y="18231"/>
                    </a:cubicBezTo>
                    <a:cubicBezTo>
                      <a:pt x="18957" y="18242"/>
                      <a:pt x="18619" y="18249"/>
                      <a:pt x="18281" y="18249"/>
                    </a:cubicBezTo>
                    <a:cubicBezTo>
                      <a:pt x="17803" y="18249"/>
                      <a:pt x="17324" y="18236"/>
                      <a:pt x="16846" y="18204"/>
                    </a:cubicBezTo>
                    <a:cubicBezTo>
                      <a:pt x="16002" y="18149"/>
                      <a:pt x="15159" y="18040"/>
                      <a:pt x="14315" y="17904"/>
                    </a:cubicBezTo>
                    <a:cubicBezTo>
                      <a:pt x="12465" y="17605"/>
                      <a:pt x="10668" y="17088"/>
                      <a:pt x="8927" y="16435"/>
                    </a:cubicBezTo>
                    <a:cubicBezTo>
                      <a:pt x="8138" y="16135"/>
                      <a:pt x="7348" y="15754"/>
                      <a:pt x="6614" y="15346"/>
                    </a:cubicBezTo>
                    <a:cubicBezTo>
                      <a:pt x="6233" y="15156"/>
                      <a:pt x="5852" y="14938"/>
                      <a:pt x="5498" y="14693"/>
                    </a:cubicBezTo>
                    <a:cubicBezTo>
                      <a:pt x="5335" y="14584"/>
                      <a:pt x="5171" y="14475"/>
                      <a:pt x="5035" y="14366"/>
                    </a:cubicBezTo>
                    <a:lnTo>
                      <a:pt x="4763" y="14176"/>
                    </a:lnTo>
                    <a:lnTo>
                      <a:pt x="4654" y="14094"/>
                    </a:lnTo>
                    <a:lnTo>
                      <a:pt x="4627" y="14067"/>
                    </a:lnTo>
                    <a:cubicBezTo>
                      <a:pt x="4328" y="13822"/>
                      <a:pt x="4028" y="13577"/>
                      <a:pt x="3756" y="13305"/>
                    </a:cubicBezTo>
                    <a:cubicBezTo>
                      <a:pt x="3620" y="13169"/>
                      <a:pt x="3484" y="13033"/>
                      <a:pt x="3375" y="12897"/>
                    </a:cubicBezTo>
                    <a:lnTo>
                      <a:pt x="3185" y="12706"/>
                    </a:lnTo>
                    <a:lnTo>
                      <a:pt x="3103" y="12598"/>
                    </a:lnTo>
                    <a:lnTo>
                      <a:pt x="3049" y="12516"/>
                    </a:lnTo>
                    <a:lnTo>
                      <a:pt x="2940" y="12380"/>
                    </a:lnTo>
                    <a:lnTo>
                      <a:pt x="2804" y="12162"/>
                    </a:lnTo>
                    <a:cubicBezTo>
                      <a:pt x="2695" y="12026"/>
                      <a:pt x="2586" y="11836"/>
                      <a:pt x="2504" y="11672"/>
                    </a:cubicBezTo>
                    <a:cubicBezTo>
                      <a:pt x="2423" y="11536"/>
                      <a:pt x="2341" y="11373"/>
                      <a:pt x="2287" y="11210"/>
                    </a:cubicBezTo>
                    <a:lnTo>
                      <a:pt x="2287" y="11182"/>
                    </a:lnTo>
                    <a:lnTo>
                      <a:pt x="2287" y="11155"/>
                    </a:lnTo>
                    <a:cubicBezTo>
                      <a:pt x="2259" y="11074"/>
                      <a:pt x="2205" y="10965"/>
                      <a:pt x="2178" y="10883"/>
                    </a:cubicBezTo>
                    <a:cubicBezTo>
                      <a:pt x="2123" y="10720"/>
                      <a:pt x="2096" y="10556"/>
                      <a:pt x="2042" y="10393"/>
                    </a:cubicBezTo>
                    <a:cubicBezTo>
                      <a:pt x="2042" y="10312"/>
                      <a:pt x="2014" y="10203"/>
                      <a:pt x="2014" y="10148"/>
                    </a:cubicBezTo>
                    <a:cubicBezTo>
                      <a:pt x="1987" y="10121"/>
                      <a:pt x="1987" y="10094"/>
                      <a:pt x="1987" y="10039"/>
                    </a:cubicBezTo>
                    <a:cubicBezTo>
                      <a:pt x="1960" y="9686"/>
                      <a:pt x="1960" y="9332"/>
                      <a:pt x="1987" y="8978"/>
                    </a:cubicBezTo>
                    <a:lnTo>
                      <a:pt x="1987" y="8869"/>
                    </a:lnTo>
                    <a:cubicBezTo>
                      <a:pt x="1987" y="8788"/>
                      <a:pt x="2014" y="8706"/>
                      <a:pt x="2014" y="8651"/>
                    </a:cubicBezTo>
                    <a:cubicBezTo>
                      <a:pt x="2069" y="8434"/>
                      <a:pt x="2123" y="8243"/>
                      <a:pt x="2178" y="8053"/>
                    </a:cubicBezTo>
                    <a:cubicBezTo>
                      <a:pt x="2232" y="7835"/>
                      <a:pt x="2287" y="7645"/>
                      <a:pt x="2368" y="7454"/>
                    </a:cubicBezTo>
                    <a:cubicBezTo>
                      <a:pt x="2395" y="7427"/>
                      <a:pt x="2395" y="7400"/>
                      <a:pt x="2395" y="7400"/>
                    </a:cubicBezTo>
                    <a:cubicBezTo>
                      <a:pt x="2395" y="7400"/>
                      <a:pt x="2395" y="7372"/>
                      <a:pt x="2423" y="7345"/>
                    </a:cubicBezTo>
                    <a:cubicBezTo>
                      <a:pt x="2477" y="7236"/>
                      <a:pt x="2531" y="7127"/>
                      <a:pt x="2586" y="7019"/>
                    </a:cubicBezTo>
                    <a:cubicBezTo>
                      <a:pt x="3865" y="4460"/>
                      <a:pt x="6478" y="2909"/>
                      <a:pt x="9199" y="2229"/>
                    </a:cubicBezTo>
                    <a:cubicBezTo>
                      <a:pt x="10188" y="1980"/>
                      <a:pt x="11187" y="1866"/>
                      <a:pt x="12185" y="1866"/>
                    </a:cubicBezTo>
                    <a:close/>
                    <a:moveTo>
                      <a:pt x="12268" y="0"/>
                    </a:moveTo>
                    <a:cubicBezTo>
                      <a:pt x="11999" y="0"/>
                      <a:pt x="11728" y="8"/>
                      <a:pt x="11458" y="25"/>
                    </a:cubicBezTo>
                    <a:cubicBezTo>
                      <a:pt x="8110" y="215"/>
                      <a:pt x="4409" y="1630"/>
                      <a:pt x="2205" y="4243"/>
                    </a:cubicBezTo>
                    <a:cubicBezTo>
                      <a:pt x="953" y="5767"/>
                      <a:pt x="1" y="7808"/>
                      <a:pt x="137" y="9822"/>
                    </a:cubicBezTo>
                    <a:cubicBezTo>
                      <a:pt x="382" y="13550"/>
                      <a:pt x="3702" y="16027"/>
                      <a:pt x="6831" y="17496"/>
                    </a:cubicBezTo>
                    <a:cubicBezTo>
                      <a:pt x="10451" y="19183"/>
                      <a:pt x="14397" y="20081"/>
                      <a:pt x="18425" y="20081"/>
                    </a:cubicBezTo>
                    <a:cubicBezTo>
                      <a:pt x="18494" y="20083"/>
                      <a:pt x="18563" y="20083"/>
                      <a:pt x="18632" y="20083"/>
                    </a:cubicBezTo>
                    <a:cubicBezTo>
                      <a:pt x="20223" y="20083"/>
                      <a:pt x="21809" y="19784"/>
                      <a:pt x="23296" y="19211"/>
                    </a:cubicBezTo>
                    <a:cubicBezTo>
                      <a:pt x="24820" y="18557"/>
                      <a:pt x="26262" y="17632"/>
                      <a:pt x="27187" y="16217"/>
                    </a:cubicBezTo>
                    <a:cubicBezTo>
                      <a:pt x="28058" y="14829"/>
                      <a:pt x="28467" y="13196"/>
                      <a:pt x="28303" y="11536"/>
                    </a:cubicBezTo>
                    <a:cubicBezTo>
                      <a:pt x="28249" y="10747"/>
                      <a:pt x="28113" y="9958"/>
                      <a:pt x="27868" y="9196"/>
                    </a:cubicBezTo>
                    <a:cubicBezTo>
                      <a:pt x="26888" y="6175"/>
                      <a:pt x="24466" y="4243"/>
                      <a:pt x="21772" y="2773"/>
                    </a:cubicBezTo>
                    <a:cubicBezTo>
                      <a:pt x="18876" y="1212"/>
                      <a:pt x="15608" y="0"/>
                      <a:pt x="12268"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4" name="Google Shape;2274;p22"/>
              <p:cNvSpPr/>
              <p:nvPr/>
            </p:nvSpPr>
            <p:spPr>
              <a:xfrm>
                <a:off x="2448250" y="238125"/>
                <a:ext cx="1017150" cy="321500"/>
              </a:xfrm>
              <a:custGeom>
                <a:rect b="b" l="l" r="r" t="t"/>
                <a:pathLst>
                  <a:path extrusionOk="0" h="12860" w="40686">
                    <a:moveTo>
                      <a:pt x="0" y="0"/>
                    </a:moveTo>
                    <a:cubicBezTo>
                      <a:pt x="681" y="3157"/>
                      <a:pt x="3320" y="5606"/>
                      <a:pt x="6015" y="7402"/>
                    </a:cubicBezTo>
                    <a:cubicBezTo>
                      <a:pt x="9580" y="9797"/>
                      <a:pt x="13580" y="11430"/>
                      <a:pt x="17798" y="12246"/>
                    </a:cubicBezTo>
                    <a:cubicBezTo>
                      <a:pt x="19855" y="12655"/>
                      <a:pt x="21943" y="12859"/>
                      <a:pt x="24029" y="12859"/>
                    </a:cubicBezTo>
                    <a:cubicBezTo>
                      <a:pt x="26250" y="12859"/>
                      <a:pt x="28468" y="12628"/>
                      <a:pt x="30643" y="12165"/>
                    </a:cubicBezTo>
                    <a:cubicBezTo>
                      <a:pt x="34807" y="11267"/>
                      <a:pt x="39107" y="9008"/>
                      <a:pt x="40332" y="4626"/>
                    </a:cubicBezTo>
                    <a:cubicBezTo>
                      <a:pt x="40631" y="3592"/>
                      <a:pt x="40686" y="2531"/>
                      <a:pt x="40522" y="1470"/>
                    </a:cubicBezTo>
                    <a:cubicBezTo>
                      <a:pt x="40468" y="980"/>
                      <a:pt x="40332" y="463"/>
                      <a:pt x="40196" y="0"/>
                    </a:cubicBezTo>
                    <a:lnTo>
                      <a:pt x="38263" y="0"/>
                    </a:lnTo>
                    <a:cubicBezTo>
                      <a:pt x="38318" y="109"/>
                      <a:pt x="38345" y="191"/>
                      <a:pt x="38372" y="327"/>
                    </a:cubicBezTo>
                    <a:cubicBezTo>
                      <a:pt x="38563" y="844"/>
                      <a:pt x="38672" y="1415"/>
                      <a:pt x="38753" y="1959"/>
                    </a:cubicBezTo>
                    <a:cubicBezTo>
                      <a:pt x="38998" y="3728"/>
                      <a:pt x="38236" y="5552"/>
                      <a:pt x="37093" y="6831"/>
                    </a:cubicBezTo>
                    <a:cubicBezTo>
                      <a:pt x="35787" y="8328"/>
                      <a:pt x="33991" y="9280"/>
                      <a:pt x="32113" y="9879"/>
                    </a:cubicBezTo>
                    <a:cubicBezTo>
                      <a:pt x="29561" y="10686"/>
                      <a:pt x="26849" y="11036"/>
                      <a:pt x="24151" y="11036"/>
                    </a:cubicBezTo>
                    <a:cubicBezTo>
                      <a:pt x="22849" y="11036"/>
                      <a:pt x="21550" y="10955"/>
                      <a:pt x="20275" y="10804"/>
                    </a:cubicBezTo>
                    <a:cubicBezTo>
                      <a:pt x="16383" y="10314"/>
                      <a:pt x="12601" y="9090"/>
                      <a:pt x="9144" y="7185"/>
                    </a:cubicBezTo>
                    <a:cubicBezTo>
                      <a:pt x="7403" y="6232"/>
                      <a:pt x="5797" y="5089"/>
                      <a:pt x="4327" y="3756"/>
                    </a:cubicBezTo>
                    <a:cubicBezTo>
                      <a:pt x="3184" y="2749"/>
                      <a:pt x="2341" y="1442"/>
                      <a:pt x="1878"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5" name="Google Shape;2275;p22"/>
              <p:cNvSpPr/>
              <p:nvPr/>
            </p:nvSpPr>
            <p:spPr>
              <a:xfrm>
                <a:off x="2517650" y="685425"/>
                <a:ext cx="871550" cy="615975"/>
              </a:xfrm>
              <a:custGeom>
                <a:rect b="b" l="l" r="r" t="t"/>
                <a:pathLst>
                  <a:path extrusionOk="0" h="24639" w="34862">
                    <a:moveTo>
                      <a:pt x="25879" y="1855"/>
                    </a:moveTo>
                    <a:cubicBezTo>
                      <a:pt x="26328" y="1855"/>
                      <a:pt x="26774" y="1868"/>
                      <a:pt x="27214" y="1893"/>
                    </a:cubicBezTo>
                    <a:cubicBezTo>
                      <a:pt x="28466" y="1947"/>
                      <a:pt x="29636" y="2437"/>
                      <a:pt x="30589" y="3254"/>
                    </a:cubicBezTo>
                    <a:cubicBezTo>
                      <a:pt x="31460" y="4043"/>
                      <a:pt x="32058" y="5077"/>
                      <a:pt x="32331" y="6247"/>
                    </a:cubicBezTo>
                    <a:cubicBezTo>
                      <a:pt x="32630" y="7553"/>
                      <a:pt x="32657" y="8914"/>
                      <a:pt x="32385" y="10248"/>
                    </a:cubicBezTo>
                    <a:cubicBezTo>
                      <a:pt x="32222" y="11010"/>
                      <a:pt x="32004" y="11744"/>
                      <a:pt x="31732" y="12479"/>
                    </a:cubicBezTo>
                    <a:cubicBezTo>
                      <a:pt x="30398" y="15854"/>
                      <a:pt x="27568" y="18466"/>
                      <a:pt x="24466" y="20208"/>
                    </a:cubicBezTo>
                    <a:cubicBezTo>
                      <a:pt x="21415" y="21937"/>
                      <a:pt x="17962" y="22834"/>
                      <a:pt x="14459" y="22834"/>
                    </a:cubicBezTo>
                    <a:cubicBezTo>
                      <a:pt x="14211" y="22834"/>
                      <a:pt x="13964" y="22830"/>
                      <a:pt x="13716" y="22821"/>
                    </a:cubicBezTo>
                    <a:cubicBezTo>
                      <a:pt x="10532" y="22739"/>
                      <a:pt x="7130" y="21868"/>
                      <a:pt x="4708" y="19664"/>
                    </a:cubicBezTo>
                    <a:cubicBezTo>
                      <a:pt x="3565" y="18711"/>
                      <a:pt x="2776" y="17405"/>
                      <a:pt x="2395" y="15963"/>
                    </a:cubicBezTo>
                    <a:cubicBezTo>
                      <a:pt x="2286" y="15364"/>
                      <a:pt x="2205" y="14765"/>
                      <a:pt x="2232" y="14166"/>
                    </a:cubicBezTo>
                    <a:cubicBezTo>
                      <a:pt x="2205" y="13894"/>
                      <a:pt x="2232" y="13622"/>
                      <a:pt x="2259" y="13350"/>
                    </a:cubicBezTo>
                    <a:cubicBezTo>
                      <a:pt x="2259" y="13214"/>
                      <a:pt x="2286" y="13078"/>
                      <a:pt x="2286" y="12942"/>
                    </a:cubicBezTo>
                    <a:lnTo>
                      <a:pt x="2286" y="12915"/>
                    </a:lnTo>
                    <a:cubicBezTo>
                      <a:pt x="2296" y="12864"/>
                      <a:pt x="2299" y="12848"/>
                      <a:pt x="2298" y="12848"/>
                    </a:cubicBezTo>
                    <a:lnTo>
                      <a:pt x="2298" y="12848"/>
                    </a:lnTo>
                    <a:cubicBezTo>
                      <a:pt x="2297" y="12848"/>
                      <a:pt x="2292" y="12871"/>
                      <a:pt x="2289" y="12891"/>
                    </a:cubicBezTo>
                    <a:lnTo>
                      <a:pt x="2289" y="12891"/>
                    </a:lnTo>
                    <a:lnTo>
                      <a:pt x="2313" y="12670"/>
                    </a:lnTo>
                    <a:cubicBezTo>
                      <a:pt x="2477" y="11690"/>
                      <a:pt x="2830" y="10737"/>
                      <a:pt x="3348" y="9894"/>
                    </a:cubicBezTo>
                    <a:cubicBezTo>
                      <a:pt x="3484" y="9703"/>
                      <a:pt x="3620" y="9486"/>
                      <a:pt x="3756" y="9295"/>
                    </a:cubicBezTo>
                    <a:lnTo>
                      <a:pt x="3919" y="9077"/>
                    </a:lnTo>
                    <a:lnTo>
                      <a:pt x="4137" y="8778"/>
                    </a:lnTo>
                    <a:cubicBezTo>
                      <a:pt x="4491" y="8370"/>
                      <a:pt x="4872" y="7989"/>
                      <a:pt x="5253" y="7662"/>
                    </a:cubicBezTo>
                    <a:cubicBezTo>
                      <a:pt x="5606" y="7308"/>
                      <a:pt x="6015" y="7009"/>
                      <a:pt x="6396" y="6764"/>
                    </a:cubicBezTo>
                    <a:cubicBezTo>
                      <a:pt x="6858" y="6438"/>
                      <a:pt x="7321" y="6138"/>
                      <a:pt x="7811" y="5866"/>
                    </a:cubicBezTo>
                    <a:cubicBezTo>
                      <a:pt x="8818" y="5322"/>
                      <a:pt x="9852" y="4832"/>
                      <a:pt x="10913" y="4451"/>
                    </a:cubicBezTo>
                    <a:cubicBezTo>
                      <a:pt x="13172" y="3635"/>
                      <a:pt x="15485" y="3036"/>
                      <a:pt x="17853" y="2655"/>
                    </a:cubicBezTo>
                    <a:cubicBezTo>
                      <a:pt x="19077" y="2437"/>
                      <a:pt x="19975" y="2301"/>
                      <a:pt x="21173" y="2165"/>
                    </a:cubicBezTo>
                    <a:cubicBezTo>
                      <a:pt x="22180" y="2056"/>
                      <a:pt x="23214" y="1974"/>
                      <a:pt x="24221" y="1920"/>
                    </a:cubicBezTo>
                    <a:cubicBezTo>
                      <a:pt x="24775" y="1875"/>
                      <a:pt x="25329" y="1855"/>
                      <a:pt x="25879" y="1855"/>
                    </a:cubicBezTo>
                    <a:close/>
                    <a:moveTo>
                      <a:pt x="26399" y="1"/>
                    </a:moveTo>
                    <a:cubicBezTo>
                      <a:pt x="26226" y="1"/>
                      <a:pt x="26054" y="6"/>
                      <a:pt x="25881" y="15"/>
                    </a:cubicBezTo>
                    <a:cubicBezTo>
                      <a:pt x="21173" y="124"/>
                      <a:pt x="16329" y="750"/>
                      <a:pt x="11811" y="2192"/>
                    </a:cubicBezTo>
                    <a:cubicBezTo>
                      <a:pt x="7321" y="3635"/>
                      <a:pt x="2395" y="6220"/>
                      <a:pt x="844" y="11010"/>
                    </a:cubicBezTo>
                    <a:cubicBezTo>
                      <a:pt x="0" y="13704"/>
                      <a:pt x="272" y="16915"/>
                      <a:pt x="1905" y="19256"/>
                    </a:cubicBezTo>
                    <a:cubicBezTo>
                      <a:pt x="3973" y="22195"/>
                      <a:pt x="7457" y="23828"/>
                      <a:pt x="10940" y="24372"/>
                    </a:cubicBezTo>
                    <a:cubicBezTo>
                      <a:pt x="12064" y="24551"/>
                      <a:pt x="13210" y="24639"/>
                      <a:pt x="14361" y="24639"/>
                    </a:cubicBezTo>
                    <a:cubicBezTo>
                      <a:pt x="21271" y="24639"/>
                      <a:pt x="28388" y="21460"/>
                      <a:pt x="32167" y="15582"/>
                    </a:cubicBezTo>
                    <a:cubicBezTo>
                      <a:pt x="32712" y="14765"/>
                      <a:pt x="33147" y="13867"/>
                      <a:pt x="33501" y="12942"/>
                    </a:cubicBezTo>
                    <a:cubicBezTo>
                      <a:pt x="34617" y="10030"/>
                      <a:pt x="34862" y="6519"/>
                      <a:pt x="33283" y="3716"/>
                    </a:cubicBezTo>
                    <a:cubicBezTo>
                      <a:pt x="32576" y="2437"/>
                      <a:pt x="31514" y="1430"/>
                      <a:pt x="30235" y="831"/>
                    </a:cubicBezTo>
                    <a:cubicBezTo>
                      <a:pt x="29031" y="278"/>
                      <a:pt x="27721" y="1"/>
                      <a:pt x="26399"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6" name="Google Shape;2276;p22"/>
              <p:cNvSpPr/>
              <p:nvPr/>
            </p:nvSpPr>
            <p:spPr>
              <a:xfrm>
                <a:off x="2883675" y="359700"/>
                <a:ext cx="278450" cy="1851200"/>
              </a:xfrm>
              <a:custGeom>
                <a:rect b="b" l="l" r="r" t="t"/>
                <a:pathLst>
                  <a:path extrusionOk="0" h="74048" w="11138">
                    <a:moveTo>
                      <a:pt x="2874" y="1"/>
                    </a:moveTo>
                    <a:cubicBezTo>
                      <a:pt x="2472" y="1"/>
                      <a:pt x="2099" y="257"/>
                      <a:pt x="1987" y="662"/>
                    </a:cubicBezTo>
                    <a:cubicBezTo>
                      <a:pt x="191" y="10568"/>
                      <a:pt x="0" y="20637"/>
                      <a:pt x="681" y="30652"/>
                    </a:cubicBezTo>
                    <a:cubicBezTo>
                      <a:pt x="1388" y="40667"/>
                      <a:pt x="2940" y="50627"/>
                      <a:pt x="4545" y="60560"/>
                    </a:cubicBezTo>
                    <a:cubicBezTo>
                      <a:pt x="5307" y="65105"/>
                      <a:pt x="5770" y="70330"/>
                      <a:pt x="9199" y="73786"/>
                    </a:cubicBezTo>
                    <a:cubicBezTo>
                      <a:pt x="9389" y="73970"/>
                      <a:pt x="9601" y="74048"/>
                      <a:pt x="9807" y="74048"/>
                    </a:cubicBezTo>
                    <a:cubicBezTo>
                      <a:pt x="10513" y="74048"/>
                      <a:pt x="11137" y="73133"/>
                      <a:pt x="10505" y="72480"/>
                    </a:cubicBezTo>
                    <a:cubicBezTo>
                      <a:pt x="7648" y="69623"/>
                      <a:pt x="7185" y="65268"/>
                      <a:pt x="6559" y="61485"/>
                    </a:cubicBezTo>
                    <a:cubicBezTo>
                      <a:pt x="5743" y="56587"/>
                      <a:pt x="4953" y="51688"/>
                      <a:pt x="4273" y="46790"/>
                    </a:cubicBezTo>
                    <a:cubicBezTo>
                      <a:pt x="2912" y="37101"/>
                      <a:pt x="1960" y="27304"/>
                      <a:pt x="2178" y="17507"/>
                    </a:cubicBezTo>
                    <a:cubicBezTo>
                      <a:pt x="2259" y="12010"/>
                      <a:pt x="2803" y="6540"/>
                      <a:pt x="3783" y="1151"/>
                    </a:cubicBezTo>
                    <a:cubicBezTo>
                      <a:pt x="3892" y="662"/>
                      <a:pt x="3593" y="172"/>
                      <a:pt x="3130" y="36"/>
                    </a:cubicBezTo>
                    <a:cubicBezTo>
                      <a:pt x="3045" y="12"/>
                      <a:pt x="2959" y="1"/>
                      <a:pt x="2874"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277" name="Google Shape;2277;p22"/>
            <p:cNvGrpSpPr/>
            <p:nvPr/>
          </p:nvGrpSpPr>
          <p:grpSpPr>
            <a:xfrm flipH="1" rot="10800000">
              <a:off x="7099633" y="1427066"/>
              <a:ext cx="795235" cy="954210"/>
              <a:chOff x="5180156" y="345425"/>
              <a:chExt cx="678644" cy="814312"/>
            </a:xfrm>
          </p:grpSpPr>
          <p:sp>
            <p:nvSpPr>
              <p:cNvPr id="2278" name="Google Shape;2278;p22"/>
              <p:cNvSpPr/>
              <p:nvPr/>
            </p:nvSpPr>
            <p:spPr>
              <a:xfrm>
                <a:off x="5180156" y="644786"/>
                <a:ext cx="227225" cy="301850"/>
              </a:xfrm>
              <a:custGeom>
                <a:rect b="b" l="l" r="r" t="t"/>
                <a:pathLst>
                  <a:path extrusionOk="0" h="12074" w="9089">
                    <a:moveTo>
                      <a:pt x="6154" y="1"/>
                    </a:moveTo>
                    <a:cubicBezTo>
                      <a:pt x="6109" y="1"/>
                      <a:pt x="6062" y="2"/>
                      <a:pt x="6015" y="3"/>
                    </a:cubicBezTo>
                    <a:cubicBezTo>
                      <a:pt x="3674" y="85"/>
                      <a:pt x="1470" y="2371"/>
                      <a:pt x="762" y="4439"/>
                    </a:cubicBezTo>
                    <a:cubicBezTo>
                      <a:pt x="0" y="6698"/>
                      <a:pt x="545" y="9229"/>
                      <a:pt x="2205" y="10971"/>
                    </a:cubicBezTo>
                    <a:cubicBezTo>
                      <a:pt x="2824" y="11590"/>
                      <a:pt x="3623" y="12074"/>
                      <a:pt x="4460" y="12074"/>
                    </a:cubicBezTo>
                    <a:cubicBezTo>
                      <a:pt x="4542" y="12074"/>
                      <a:pt x="4625" y="12069"/>
                      <a:pt x="4709" y="12059"/>
                    </a:cubicBezTo>
                    <a:cubicBezTo>
                      <a:pt x="6069" y="11869"/>
                      <a:pt x="6858" y="10481"/>
                      <a:pt x="7620" y="9338"/>
                    </a:cubicBezTo>
                    <a:cubicBezTo>
                      <a:pt x="8029" y="8766"/>
                      <a:pt x="8382" y="8168"/>
                      <a:pt x="8655" y="7542"/>
                    </a:cubicBezTo>
                    <a:cubicBezTo>
                      <a:pt x="8845" y="6861"/>
                      <a:pt x="8954" y="6181"/>
                      <a:pt x="8981" y="5473"/>
                    </a:cubicBezTo>
                    <a:cubicBezTo>
                      <a:pt x="9088" y="3304"/>
                      <a:pt x="9011" y="1"/>
                      <a:pt x="6154"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9" name="Google Shape;2279;p22"/>
              <p:cNvSpPr/>
              <p:nvPr/>
            </p:nvSpPr>
            <p:spPr>
              <a:xfrm>
                <a:off x="5428281" y="926236"/>
                <a:ext cx="185275" cy="233500"/>
              </a:xfrm>
              <a:custGeom>
                <a:rect b="b" l="l" r="r" t="t"/>
                <a:pathLst>
                  <a:path extrusionOk="0" h="9340" w="7411">
                    <a:moveTo>
                      <a:pt x="3692" y="0"/>
                    </a:moveTo>
                    <a:cubicBezTo>
                      <a:pt x="949" y="0"/>
                      <a:pt x="0" y="4692"/>
                      <a:pt x="308" y="6870"/>
                    </a:cubicBezTo>
                    <a:cubicBezTo>
                      <a:pt x="444" y="7795"/>
                      <a:pt x="825" y="8802"/>
                      <a:pt x="1669" y="9211"/>
                    </a:cubicBezTo>
                    <a:cubicBezTo>
                      <a:pt x="1912" y="9297"/>
                      <a:pt x="2166" y="9340"/>
                      <a:pt x="2419" y="9340"/>
                    </a:cubicBezTo>
                    <a:cubicBezTo>
                      <a:pt x="2961" y="9340"/>
                      <a:pt x="3501" y="9146"/>
                      <a:pt x="3927" y="8775"/>
                    </a:cubicBezTo>
                    <a:cubicBezTo>
                      <a:pt x="4499" y="8231"/>
                      <a:pt x="4962" y="7550"/>
                      <a:pt x="5234" y="6788"/>
                    </a:cubicBezTo>
                    <a:cubicBezTo>
                      <a:pt x="5969" y="4992"/>
                      <a:pt x="7411" y="1454"/>
                      <a:pt x="5043" y="339"/>
                    </a:cubicBezTo>
                    <a:cubicBezTo>
                      <a:pt x="4552" y="105"/>
                      <a:pt x="4102" y="0"/>
                      <a:pt x="369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0" name="Google Shape;2280;p22"/>
              <p:cNvSpPr/>
              <p:nvPr/>
            </p:nvSpPr>
            <p:spPr>
              <a:xfrm>
                <a:off x="5451925" y="345425"/>
                <a:ext cx="238125" cy="288475"/>
              </a:xfrm>
              <a:custGeom>
                <a:rect b="b" l="l" r="r" t="t"/>
                <a:pathLst>
                  <a:path extrusionOk="0" h="11539" w="9525">
                    <a:moveTo>
                      <a:pt x="6206" y="1"/>
                    </a:moveTo>
                    <a:cubicBezTo>
                      <a:pt x="6197" y="1"/>
                      <a:pt x="6187" y="1"/>
                      <a:pt x="6178" y="1"/>
                    </a:cubicBezTo>
                    <a:cubicBezTo>
                      <a:pt x="4001" y="28"/>
                      <a:pt x="1715" y="3239"/>
                      <a:pt x="844" y="4927"/>
                    </a:cubicBezTo>
                    <a:cubicBezTo>
                      <a:pt x="273" y="5961"/>
                      <a:pt x="0" y="7104"/>
                      <a:pt x="82" y="8274"/>
                    </a:cubicBezTo>
                    <a:cubicBezTo>
                      <a:pt x="218" y="9390"/>
                      <a:pt x="844" y="10397"/>
                      <a:pt x="1769" y="10995"/>
                    </a:cubicBezTo>
                    <a:cubicBezTo>
                      <a:pt x="2325" y="11355"/>
                      <a:pt x="2980" y="11538"/>
                      <a:pt x="3638" y="11538"/>
                    </a:cubicBezTo>
                    <a:cubicBezTo>
                      <a:pt x="4075" y="11538"/>
                      <a:pt x="4514" y="11458"/>
                      <a:pt x="4926" y="11295"/>
                    </a:cubicBezTo>
                    <a:cubicBezTo>
                      <a:pt x="5443" y="11023"/>
                      <a:pt x="5933" y="10696"/>
                      <a:pt x="6369" y="10261"/>
                    </a:cubicBezTo>
                    <a:cubicBezTo>
                      <a:pt x="7811" y="8927"/>
                      <a:pt x="8981" y="7213"/>
                      <a:pt x="9253" y="5280"/>
                    </a:cubicBezTo>
                    <a:cubicBezTo>
                      <a:pt x="9524" y="3383"/>
                      <a:pt x="8553" y="1"/>
                      <a:pt x="6206"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1" name="Google Shape;2281;p22"/>
              <p:cNvSpPr/>
              <p:nvPr/>
            </p:nvSpPr>
            <p:spPr>
              <a:xfrm>
                <a:off x="5632225" y="670125"/>
                <a:ext cx="226575" cy="176075"/>
              </a:xfrm>
              <a:custGeom>
                <a:rect b="b" l="l" r="r" t="t"/>
                <a:pathLst>
                  <a:path extrusionOk="0" h="7043" w="9063">
                    <a:moveTo>
                      <a:pt x="4532" y="0"/>
                    </a:moveTo>
                    <a:cubicBezTo>
                      <a:pt x="2303" y="0"/>
                      <a:pt x="96" y="2790"/>
                      <a:pt x="55" y="4947"/>
                    </a:cubicBezTo>
                    <a:cubicBezTo>
                      <a:pt x="0" y="5519"/>
                      <a:pt x="163" y="6063"/>
                      <a:pt x="517" y="6471"/>
                    </a:cubicBezTo>
                    <a:cubicBezTo>
                      <a:pt x="904" y="6901"/>
                      <a:pt x="1478" y="7042"/>
                      <a:pt x="2051" y="7042"/>
                    </a:cubicBezTo>
                    <a:cubicBezTo>
                      <a:pt x="2204" y="7042"/>
                      <a:pt x="2355" y="7032"/>
                      <a:pt x="2504" y="7015"/>
                    </a:cubicBezTo>
                    <a:cubicBezTo>
                      <a:pt x="4953" y="6716"/>
                      <a:pt x="9062" y="3478"/>
                      <a:pt x="6559" y="919"/>
                    </a:cubicBezTo>
                    <a:cubicBezTo>
                      <a:pt x="5924" y="272"/>
                      <a:pt x="5227" y="0"/>
                      <a:pt x="453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282" name="Google Shape;2282;p22"/>
            <p:cNvGrpSpPr/>
            <p:nvPr/>
          </p:nvGrpSpPr>
          <p:grpSpPr>
            <a:xfrm flipH="1" rot="10800000">
              <a:off x="7116666" y="-187311"/>
              <a:ext cx="1513133" cy="1395433"/>
              <a:chOff x="3434750" y="1373375"/>
              <a:chExt cx="1355975" cy="1250500"/>
            </a:xfrm>
          </p:grpSpPr>
          <p:sp>
            <p:nvSpPr>
              <p:cNvPr id="2283" name="Google Shape;2283;p22"/>
              <p:cNvSpPr/>
              <p:nvPr/>
            </p:nvSpPr>
            <p:spPr>
              <a:xfrm>
                <a:off x="3434750" y="1373375"/>
                <a:ext cx="1355975" cy="1250500"/>
              </a:xfrm>
              <a:custGeom>
                <a:rect b="b" l="l" r="r" t="t"/>
                <a:pathLst>
                  <a:path extrusionOk="0" h="50020" w="54239">
                    <a:moveTo>
                      <a:pt x="15301" y="1"/>
                    </a:moveTo>
                    <a:cubicBezTo>
                      <a:pt x="15074" y="1"/>
                      <a:pt x="14850" y="36"/>
                      <a:pt x="14642" y="120"/>
                    </a:cubicBezTo>
                    <a:cubicBezTo>
                      <a:pt x="14152" y="310"/>
                      <a:pt x="13499" y="1507"/>
                      <a:pt x="13227" y="1916"/>
                    </a:cubicBezTo>
                    <a:cubicBezTo>
                      <a:pt x="11893" y="3875"/>
                      <a:pt x="10968" y="6107"/>
                      <a:pt x="9880" y="8148"/>
                    </a:cubicBezTo>
                    <a:cubicBezTo>
                      <a:pt x="8247" y="11277"/>
                      <a:pt x="6777" y="14461"/>
                      <a:pt x="5525" y="17754"/>
                    </a:cubicBezTo>
                    <a:cubicBezTo>
                      <a:pt x="3648" y="22544"/>
                      <a:pt x="1" y="30219"/>
                      <a:pt x="2641" y="34491"/>
                    </a:cubicBezTo>
                    <a:cubicBezTo>
                      <a:pt x="3838" y="36369"/>
                      <a:pt x="5716" y="37566"/>
                      <a:pt x="7566" y="38709"/>
                    </a:cubicBezTo>
                    <a:lnTo>
                      <a:pt x="23650" y="48697"/>
                    </a:lnTo>
                    <a:cubicBezTo>
                      <a:pt x="24700" y="49347"/>
                      <a:pt x="25841" y="50020"/>
                      <a:pt x="27138" y="50020"/>
                    </a:cubicBezTo>
                    <a:cubicBezTo>
                      <a:pt x="27253" y="50020"/>
                      <a:pt x="27370" y="50014"/>
                      <a:pt x="27487" y="50003"/>
                    </a:cubicBezTo>
                    <a:cubicBezTo>
                      <a:pt x="28739" y="49894"/>
                      <a:pt x="29964" y="49160"/>
                      <a:pt x="31134" y="48425"/>
                    </a:cubicBezTo>
                    <a:cubicBezTo>
                      <a:pt x="38264" y="43880"/>
                      <a:pt x="45013" y="38791"/>
                      <a:pt x="51327" y="33212"/>
                    </a:cubicBezTo>
                    <a:cubicBezTo>
                      <a:pt x="52606" y="32178"/>
                      <a:pt x="53586" y="30872"/>
                      <a:pt x="54239" y="29402"/>
                    </a:cubicBezTo>
                    <a:cubicBezTo>
                      <a:pt x="54071" y="28187"/>
                      <a:pt x="53539" y="27771"/>
                      <a:pt x="52844" y="27771"/>
                    </a:cubicBezTo>
                    <a:cubicBezTo>
                      <a:pt x="51844" y="27771"/>
                      <a:pt x="50509" y="28633"/>
                      <a:pt x="49449" y="29212"/>
                    </a:cubicBezTo>
                    <a:cubicBezTo>
                      <a:pt x="45775" y="31253"/>
                      <a:pt x="42101" y="33267"/>
                      <a:pt x="38427" y="35308"/>
                    </a:cubicBezTo>
                    <a:cubicBezTo>
                      <a:pt x="37669" y="35723"/>
                      <a:pt x="36692" y="36055"/>
                      <a:pt x="35904" y="36055"/>
                    </a:cubicBezTo>
                    <a:cubicBezTo>
                      <a:pt x="35195" y="36055"/>
                      <a:pt x="34639" y="35785"/>
                      <a:pt x="34536" y="35063"/>
                    </a:cubicBezTo>
                    <a:cubicBezTo>
                      <a:pt x="34454" y="34518"/>
                      <a:pt x="34726" y="33920"/>
                      <a:pt x="34998" y="33375"/>
                    </a:cubicBezTo>
                    <a:cubicBezTo>
                      <a:pt x="36286" y="30849"/>
                      <a:pt x="47064" y="17616"/>
                      <a:pt x="42263" y="17616"/>
                    </a:cubicBezTo>
                    <a:cubicBezTo>
                      <a:pt x="41788" y="17616"/>
                      <a:pt x="41162" y="17745"/>
                      <a:pt x="40360" y="18027"/>
                    </a:cubicBezTo>
                    <a:cubicBezTo>
                      <a:pt x="36005" y="19578"/>
                      <a:pt x="32495" y="23660"/>
                      <a:pt x="28358" y="25510"/>
                    </a:cubicBezTo>
                    <a:cubicBezTo>
                      <a:pt x="27599" y="25846"/>
                      <a:pt x="26755" y="26095"/>
                      <a:pt x="26000" y="26095"/>
                    </a:cubicBezTo>
                    <a:cubicBezTo>
                      <a:pt x="25347" y="26095"/>
                      <a:pt x="24762" y="25909"/>
                      <a:pt x="24358" y="25429"/>
                    </a:cubicBezTo>
                    <a:cubicBezTo>
                      <a:pt x="23541" y="24476"/>
                      <a:pt x="23868" y="22789"/>
                      <a:pt x="24439" y="21401"/>
                    </a:cubicBezTo>
                    <a:cubicBezTo>
                      <a:pt x="25664" y="18380"/>
                      <a:pt x="27732" y="15414"/>
                      <a:pt x="29256" y="12502"/>
                    </a:cubicBezTo>
                    <a:cubicBezTo>
                      <a:pt x="30467" y="10198"/>
                      <a:pt x="30711" y="8273"/>
                      <a:pt x="29275" y="8273"/>
                    </a:cubicBezTo>
                    <a:cubicBezTo>
                      <a:pt x="28709" y="8273"/>
                      <a:pt x="27883" y="8571"/>
                      <a:pt x="26752" y="9264"/>
                    </a:cubicBezTo>
                    <a:cubicBezTo>
                      <a:pt x="22779" y="11740"/>
                      <a:pt x="19132" y="15931"/>
                      <a:pt x="15050" y="17918"/>
                    </a:cubicBezTo>
                    <a:cubicBezTo>
                      <a:pt x="14683" y="18092"/>
                      <a:pt x="14288" y="18252"/>
                      <a:pt x="13924" y="18252"/>
                    </a:cubicBezTo>
                    <a:cubicBezTo>
                      <a:pt x="13776" y="18252"/>
                      <a:pt x="13633" y="18226"/>
                      <a:pt x="13499" y="18163"/>
                    </a:cubicBezTo>
                    <a:cubicBezTo>
                      <a:pt x="12955" y="17890"/>
                      <a:pt x="12928" y="17047"/>
                      <a:pt x="12982" y="16339"/>
                    </a:cubicBezTo>
                    <a:cubicBezTo>
                      <a:pt x="13200" y="13101"/>
                      <a:pt x="14370" y="9998"/>
                      <a:pt x="15295" y="6896"/>
                    </a:cubicBezTo>
                    <a:cubicBezTo>
                      <a:pt x="15567" y="5971"/>
                      <a:pt x="17500" y="310"/>
                      <a:pt x="15513" y="11"/>
                    </a:cubicBezTo>
                    <a:cubicBezTo>
                      <a:pt x="15442" y="4"/>
                      <a:pt x="15372" y="1"/>
                      <a:pt x="1530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4" name="Google Shape;2284;p22"/>
              <p:cNvSpPr/>
              <p:nvPr/>
            </p:nvSpPr>
            <p:spPr>
              <a:xfrm>
                <a:off x="3614375" y="2001325"/>
                <a:ext cx="129975" cy="160875"/>
              </a:xfrm>
              <a:custGeom>
                <a:rect b="b" l="l" r="r" t="t"/>
                <a:pathLst>
                  <a:path extrusionOk="0" h="6435" w="5199">
                    <a:moveTo>
                      <a:pt x="3054" y="1"/>
                    </a:moveTo>
                    <a:cubicBezTo>
                      <a:pt x="1936" y="1"/>
                      <a:pt x="814" y="1969"/>
                      <a:pt x="436" y="3005"/>
                    </a:cubicBezTo>
                    <a:cubicBezTo>
                      <a:pt x="137" y="3658"/>
                      <a:pt x="0" y="4366"/>
                      <a:pt x="82" y="5073"/>
                    </a:cubicBezTo>
                    <a:cubicBezTo>
                      <a:pt x="189" y="5767"/>
                      <a:pt x="740" y="6435"/>
                      <a:pt x="1429" y="6435"/>
                    </a:cubicBezTo>
                    <a:cubicBezTo>
                      <a:pt x="1443" y="6435"/>
                      <a:pt x="1456" y="6435"/>
                      <a:pt x="1470" y="6434"/>
                    </a:cubicBezTo>
                    <a:cubicBezTo>
                      <a:pt x="1769" y="6407"/>
                      <a:pt x="2041" y="6298"/>
                      <a:pt x="2286" y="6135"/>
                    </a:cubicBezTo>
                    <a:cubicBezTo>
                      <a:pt x="3783" y="5209"/>
                      <a:pt x="5198" y="2678"/>
                      <a:pt x="4246" y="937"/>
                    </a:cubicBezTo>
                    <a:cubicBezTo>
                      <a:pt x="3874" y="265"/>
                      <a:pt x="3464" y="1"/>
                      <a:pt x="3054"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5" name="Google Shape;2285;p22"/>
              <p:cNvSpPr/>
              <p:nvPr/>
            </p:nvSpPr>
            <p:spPr>
              <a:xfrm>
                <a:off x="3881075" y="2162200"/>
                <a:ext cx="129975" cy="161225"/>
              </a:xfrm>
              <a:custGeom>
                <a:rect b="b" l="l" r="r" t="t"/>
                <a:pathLst>
                  <a:path extrusionOk="0" h="6449" w="5199">
                    <a:moveTo>
                      <a:pt x="3030" y="0"/>
                    </a:moveTo>
                    <a:cubicBezTo>
                      <a:pt x="1910" y="0"/>
                      <a:pt x="787" y="1956"/>
                      <a:pt x="409" y="2993"/>
                    </a:cubicBezTo>
                    <a:cubicBezTo>
                      <a:pt x="109" y="3646"/>
                      <a:pt x="0" y="4381"/>
                      <a:pt x="55" y="5088"/>
                    </a:cubicBezTo>
                    <a:cubicBezTo>
                      <a:pt x="164" y="5768"/>
                      <a:pt x="735" y="6449"/>
                      <a:pt x="1470" y="6449"/>
                    </a:cubicBezTo>
                    <a:cubicBezTo>
                      <a:pt x="1769" y="6422"/>
                      <a:pt x="2041" y="6313"/>
                      <a:pt x="2286" y="6149"/>
                    </a:cubicBezTo>
                    <a:cubicBezTo>
                      <a:pt x="3783" y="5197"/>
                      <a:pt x="5198" y="2666"/>
                      <a:pt x="4219" y="924"/>
                    </a:cubicBezTo>
                    <a:cubicBezTo>
                      <a:pt x="3847" y="261"/>
                      <a:pt x="3439" y="0"/>
                      <a:pt x="3030"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6" name="Google Shape;2286;p22"/>
              <p:cNvSpPr/>
              <p:nvPr/>
            </p:nvSpPr>
            <p:spPr>
              <a:xfrm>
                <a:off x="4067500" y="2315675"/>
                <a:ext cx="144250" cy="141450"/>
              </a:xfrm>
              <a:custGeom>
                <a:rect b="b" l="l" r="r" t="t"/>
                <a:pathLst>
                  <a:path extrusionOk="0" h="5658" w="5770">
                    <a:moveTo>
                      <a:pt x="4252" y="0"/>
                    </a:moveTo>
                    <a:cubicBezTo>
                      <a:pt x="3195" y="0"/>
                      <a:pt x="1764" y="1261"/>
                      <a:pt x="1143" y="2024"/>
                    </a:cubicBezTo>
                    <a:cubicBezTo>
                      <a:pt x="708" y="2569"/>
                      <a:pt x="245" y="3167"/>
                      <a:pt x="136" y="3875"/>
                    </a:cubicBezTo>
                    <a:cubicBezTo>
                      <a:pt x="0" y="4555"/>
                      <a:pt x="327" y="5399"/>
                      <a:pt x="1007" y="5617"/>
                    </a:cubicBezTo>
                    <a:cubicBezTo>
                      <a:pt x="1143" y="5644"/>
                      <a:pt x="1293" y="5657"/>
                      <a:pt x="1442" y="5657"/>
                    </a:cubicBezTo>
                    <a:cubicBezTo>
                      <a:pt x="1592" y="5657"/>
                      <a:pt x="1742" y="5644"/>
                      <a:pt x="1878" y="5617"/>
                    </a:cubicBezTo>
                    <a:cubicBezTo>
                      <a:pt x="3592" y="5208"/>
                      <a:pt x="5769" y="3303"/>
                      <a:pt x="5443" y="1344"/>
                    </a:cubicBezTo>
                    <a:cubicBezTo>
                      <a:pt x="5272" y="359"/>
                      <a:pt x="4816" y="0"/>
                      <a:pt x="4252"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287" name="Google Shape;2287;p22"/>
            <p:cNvGrpSpPr/>
            <p:nvPr/>
          </p:nvGrpSpPr>
          <p:grpSpPr>
            <a:xfrm flipH="1" rot="10800000">
              <a:off x="8284030" y="501030"/>
              <a:ext cx="1219268" cy="1395449"/>
              <a:chOff x="4275675" y="598425"/>
              <a:chExt cx="1108325" cy="1268475"/>
            </a:xfrm>
          </p:grpSpPr>
          <p:sp>
            <p:nvSpPr>
              <p:cNvPr id="2288" name="Google Shape;2288;p22"/>
              <p:cNvSpPr/>
              <p:nvPr/>
            </p:nvSpPr>
            <p:spPr>
              <a:xfrm>
                <a:off x="4441000" y="855200"/>
                <a:ext cx="70100" cy="70775"/>
              </a:xfrm>
              <a:custGeom>
                <a:rect b="b" l="l" r="r" t="t"/>
                <a:pathLst>
                  <a:path extrusionOk="0" h="2831" w="2804">
                    <a:moveTo>
                      <a:pt x="1525" y="0"/>
                    </a:moveTo>
                    <a:lnTo>
                      <a:pt x="1171" y="55"/>
                    </a:lnTo>
                    <a:cubicBezTo>
                      <a:pt x="953" y="109"/>
                      <a:pt x="763" y="245"/>
                      <a:pt x="599" y="381"/>
                    </a:cubicBezTo>
                    <a:lnTo>
                      <a:pt x="382" y="626"/>
                    </a:lnTo>
                    <a:cubicBezTo>
                      <a:pt x="246" y="735"/>
                      <a:pt x="164" y="871"/>
                      <a:pt x="110" y="1035"/>
                    </a:cubicBezTo>
                    <a:cubicBezTo>
                      <a:pt x="28" y="1198"/>
                      <a:pt x="1" y="1361"/>
                      <a:pt x="1" y="1524"/>
                    </a:cubicBezTo>
                    <a:cubicBezTo>
                      <a:pt x="1" y="1715"/>
                      <a:pt x="28" y="1878"/>
                      <a:pt x="110" y="2041"/>
                    </a:cubicBezTo>
                    <a:cubicBezTo>
                      <a:pt x="164" y="2178"/>
                      <a:pt x="246" y="2341"/>
                      <a:pt x="382" y="2450"/>
                    </a:cubicBezTo>
                    <a:lnTo>
                      <a:pt x="627" y="2640"/>
                    </a:lnTo>
                    <a:cubicBezTo>
                      <a:pt x="844" y="2749"/>
                      <a:pt x="1062" y="2831"/>
                      <a:pt x="1280" y="2831"/>
                    </a:cubicBezTo>
                    <a:lnTo>
                      <a:pt x="1634" y="2776"/>
                    </a:lnTo>
                    <a:cubicBezTo>
                      <a:pt x="1851" y="2722"/>
                      <a:pt x="2042" y="2586"/>
                      <a:pt x="2178" y="2422"/>
                    </a:cubicBezTo>
                    <a:lnTo>
                      <a:pt x="2205" y="2422"/>
                    </a:lnTo>
                    <a:cubicBezTo>
                      <a:pt x="2287" y="2368"/>
                      <a:pt x="2341" y="2286"/>
                      <a:pt x="2423" y="2205"/>
                    </a:cubicBezTo>
                    <a:cubicBezTo>
                      <a:pt x="2559" y="2096"/>
                      <a:pt x="2640" y="1960"/>
                      <a:pt x="2695" y="1797"/>
                    </a:cubicBezTo>
                    <a:cubicBezTo>
                      <a:pt x="2776" y="1633"/>
                      <a:pt x="2804" y="1470"/>
                      <a:pt x="2804" y="1307"/>
                    </a:cubicBezTo>
                    <a:cubicBezTo>
                      <a:pt x="2776" y="953"/>
                      <a:pt x="2640" y="626"/>
                      <a:pt x="2423" y="381"/>
                    </a:cubicBezTo>
                    <a:lnTo>
                      <a:pt x="2178" y="191"/>
                    </a:lnTo>
                    <a:cubicBezTo>
                      <a:pt x="1960" y="82"/>
                      <a:pt x="1742" y="0"/>
                      <a:pt x="1525"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9" name="Google Shape;2289;p22"/>
              <p:cNvSpPr/>
              <p:nvPr/>
            </p:nvSpPr>
            <p:spPr>
              <a:xfrm>
                <a:off x="4356650" y="774225"/>
                <a:ext cx="82325" cy="63975"/>
              </a:xfrm>
              <a:custGeom>
                <a:rect b="b" l="l" r="r" t="t"/>
                <a:pathLst>
                  <a:path extrusionOk="0" h="2559" w="3293">
                    <a:moveTo>
                      <a:pt x="1660" y="1"/>
                    </a:moveTo>
                    <a:cubicBezTo>
                      <a:pt x="0" y="1"/>
                      <a:pt x="0" y="2559"/>
                      <a:pt x="1660" y="2559"/>
                    </a:cubicBezTo>
                    <a:cubicBezTo>
                      <a:pt x="3293" y="2559"/>
                      <a:pt x="3293" y="1"/>
                      <a:pt x="1660"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0" name="Google Shape;2290;p22"/>
              <p:cNvSpPr/>
              <p:nvPr/>
            </p:nvSpPr>
            <p:spPr>
              <a:xfrm>
                <a:off x="4609050" y="901450"/>
                <a:ext cx="70775" cy="64175"/>
              </a:xfrm>
              <a:custGeom>
                <a:rect b="b" l="l" r="r" t="t"/>
                <a:pathLst>
                  <a:path extrusionOk="0" h="2567" w="2831">
                    <a:moveTo>
                      <a:pt x="1307" y="1"/>
                    </a:moveTo>
                    <a:cubicBezTo>
                      <a:pt x="1116" y="1"/>
                      <a:pt x="953" y="28"/>
                      <a:pt x="790" y="110"/>
                    </a:cubicBezTo>
                    <a:cubicBezTo>
                      <a:pt x="490" y="219"/>
                      <a:pt x="245" y="464"/>
                      <a:pt x="109" y="790"/>
                    </a:cubicBezTo>
                    <a:cubicBezTo>
                      <a:pt x="28" y="953"/>
                      <a:pt x="1" y="1117"/>
                      <a:pt x="1" y="1280"/>
                    </a:cubicBezTo>
                    <a:lnTo>
                      <a:pt x="55" y="1634"/>
                    </a:lnTo>
                    <a:cubicBezTo>
                      <a:pt x="109" y="1852"/>
                      <a:pt x="245" y="2042"/>
                      <a:pt x="409" y="2178"/>
                    </a:cubicBezTo>
                    <a:lnTo>
                      <a:pt x="654" y="2396"/>
                    </a:lnTo>
                    <a:cubicBezTo>
                      <a:pt x="844" y="2505"/>
                      <a:pt x="1089" y="2559"/>
                      <a:pt x="1307" y="2559"/>
                    </a:cubicBezTo>
                    <a:lnTo>
                      <a:pt x="1552" y="2559"/>
                    </a:lnTo>
                    <a:cubicBezTo>
                      <a:pt x="1581" y="2564"/>
                      <a:pt x="1610" y="2566"/>
                      <a:pt x="1639" y="2566"/>
                    </a:cubicBezTo>
                    <a:cubicBezTo>
                      <a:pt x="1773" y="2566"/>
                      <a:pt x="1907" y="2517"/>
                      <a:pt x="2042" y="2450"/>
                    </a:cubicBezTo>
                    <a:cubicBezTo>
                      <a:pt x="2178" y="2396"/>
                      <a:pt x="2341" y="2314"/>
                      <a:pt x="2450" y="2178"/>
                    </a:cubicBezTo>
                    <a:cubicBezTo>
                      <a:pt x="2668" y="1933"/>
                      <a:pt x="2804" y="1607"/>
                      <a:pt x="2831" y="1280"/>
                    </a:cubicBezTo>
                    <a:lnTo>
                      <a:pt x="2776" y="926"/>
                    </a:lnTo>
                    <a:cubicBezTo>
                      <a:pt x="2722" y="736"/>
                      <a:pt x="2586" y="518"/>
                      <a:pt x="2450" y="382"/>
                    </a:cubicBezTo>
                    <a:lnTo>
                      <a:pt x="2178" y="164"/>
                    </a:lnTo>
                    <a:cubicBezTo>
                      <a:pt x="1987" y="55"/>
                      <a:pt x="1742" y="1"/>
                      <a:pt x="1525"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1" name="Google Shape;2291;p22"/>
              <p:cNvSpPr/>
              <p:nvPr/>
            </p:nvSpPr>
            <p:spPr>
              <a:xfrm>
                <a:off x="4528100" y="982425"/>
                <a:ext cx="63975" cy="70100"/>
              </a:xfrm>
              <a:custGeom>
                <a:rect b="b" l="l" r="r" t="t"/>
                <a:pathLst>
                  <a:path extrusionOk="0" h="2804" w="2559">
                    <a:moveTo>
                      <a:pt x="1279" y="0"/>
                    </a:moveTo>
                    <a:lnTo>
                      <a:pt x="925" y="55"/>
                    </a:lnTo>
                    <a:cubicBezTo>
                      <a:pt x="708" y="109"/>
                      <a:pt x="517" y="218"/>
                      <a:pt x="381" y="381"/>
                    </a:cubicBezTo>
                    <a:cubicBezTo>
                      <a:pt x="299" y="463"/>
                      <a:pt x="245" y="545"/>
                      <a:pt x="163" y="654"/>
                    </a:cubicBezTo>
                    <a:cubicBezTo>
                      <a:pt x="54" y="844"/>
                      <a:pt x="0" y="1062"/>
                      <a:pt x="0" y="1280"/>
                    </a:cubicBezTo>
                    <a:lnTo>
                      <a:pt x="0" y="1307"/>
                    </a:lnTo>
                    <a:lnTo>
                      <a:pt x="0" y="1524"/>
                    </a:lnTo>
                    <a:cubicBezTo>
                      <a:pt x="0" y="1688"/>
                      <a:pt x="27" y="1878"/>
                      <a:pt x="109" y="2014"/>
                    </a:cubicBezTo>
                    <a:cubicBezTo>
                      <a:pt x="163" y="2178"/>
                      <a:pt x="245" y="2314"/>
                      <a:pt x="381" y="2423"/>
                    </a:cubicBezTo>
                    <a:cubicBezTo>
                      <a:pt x="490" y="2559"/>
                      <a:pt x="626" y="2640"/>
                      <a:pt x="789" y="2695"/>
                    </a:cubicBezTo>
                    <a:cubicBezTo>
                      <a:pt x="925" y="2776"/>
                      <a:pt x="1116" y="2804"/>
                      <a:pt x="1279" y="2804"/>
                    </a:cubicBezTo>
                    <a:lnTo>
                      <a:pt x="1633" y="2776"/>
                    </a:lnTo>
                    <a:cubicBezTo>
                      <a:pt x="1823" y="2695"/>
                      <a:pt x="2041" y="2586"/>
                      <a:pt x="2177" y="2423"/>
                    </a:cubicBezTo>
                    <a:cubicBezTo>
                      <a:pt x="2259" y="2341"/>
                      <a:pt x="2313" y="2259"/>
                      <a:pt x="2395" y="2150"/>
                    </a:cubicBezTo>
                    <a:cubicBezTo>
                      <a:pt x="2504" y="1960"/>
                      <a:pt x="2558" y="1742"/>
                      <a:pt x="2558" y="1524"/>
                    </a:cubicBezTo>
                    <a:lnTo>
                      <a:pt x="2558" y="1280"/>
                    </a:lnTo>
                    <a:cubicBezTo>
                      <a:pt x="2558" y="1116"/>
                      <a:pt x="2531" y="926"/>
                      <a:pt x="2449" y="790"/>
                    </a:cubicBezTo>
                    <a:cubicBezTo>
                      <a:pt x="2395" y="626"/>
                      <a:pt x="2313" y="490"/>
                      <a:pt x="2177" y="381"/>
                    </a:cubicBezTo>
                    <a:cubicBezTo>
                      <a:pt x="1932" y="137"/>
                      <a:pt x="1606" y="0"/>
                      <a:pt x="1279"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2" name="Google Shape;2292;p22"/>
              <p:cNvSpPr/>
              <p:nvPr/>
            </p:nvSpPr>
            <p:spPr>
              <a:xfrm>
                <a:off x="4617225" y="1075625"/>
                <a:ext cx="82350" cy="63975"/>
              </a:xfrm>
              <a:custGeom>
                <a:rect b="b" l="l" r="r" t="t"/>
                <a:pathLst>
                  <a:path extrusionOk="0" h="2559" w="3294">
                    <a:moveTo>
                      <a:pt x="1660" y="1"/>
                    </a:moveTo>
                    <a:cubicBezTo>
                      <a:pt x="0" y="1"/>
                      <a:pt x="0" y="2559"/>
                      <a:pt x="1660" y="2559"/>
                    </a:cubicBezTo>
                    <a:cubicBezTo>
                      <a:pt x="3293" y="2559"/>
                      <a:pt x="3293" y="1"/>
                      <a:pt x="1660"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3" name="Google Shape;2293;p22"/>
              <p:cNvSpPr/>
              <p:nvPr/>
            </p:nvSpPr>
            <p:spPr>
              <a:xfrm>
                <a:off x="4533525" y="1180075"/>
                <a:ext cx="64675" cy="75875"/>
              </a:xfrm>
              <a:custGeom>
                <a:rect b="b" l="l" r="r" t="t"/>
                <a:pathLst>
                  <a:path extrusionOk="0" h="3035" w="2587">
                    <a:moveTo>
                      <a:pt x="1293" y="0"/>
                    </a:moveTo>
                    <a:cubicBezTo>
                      <a:pt x="967" y="0"/>
                      <a:pt x="640" y="123"/>
                      <a:pt x="382" y="368"/>
                    </a:cubicBezTo>
                    <a:cubicBezTo>
                      <a:pt x="164" y="613"/>
                      <a:pt x="28" y="939"/>
                      <a:pt x="1" y="1293"/>
                    </a:cubicBezTo>
                    <a:lnTo>
                      <a:pt x="1" y="1756"/>
                    </a:lnTo>
                    <a:cubicBezTo>
                      <a:pt x="28" y="2082"/>
                      <a:pt x="137" y="2409"/>
                      <a:pt x="382" y="2654"/>
                    </a:cubicBezTo>
                    <a:cubicBezTo>
                      <a:pt x="627" y="2899"/>
                      <a:pt x="953" y="3035"/>
                      <a:pt x="1307" y="3035"/>
                    </a:cubicBezTo>
                    <a:cubicBezTo>
                      <a:pt x="1634" y="3035"/>
                      <a:pt x="1960" y="2899"/>
                      <a:pt x="2205" y="2654"/>
                    </a:cubicBezTo>
                    <a:cubicBezTo>
                      <a:pt x="2450" y="2409"/>
                      <a:pt x="2559" y="2082"/>
                      <a:pt x="2586" y="1756"/>
                    </a:cubicBezTo>
                    <a:lnTo>
                      <a:pt x="2586" y="1293"/>
                    </a:lnTo>
                    <a:cubicBezTo>
                      <a:pt x="2586" y="939"/>
                      <a:pt x="2450" y="613"/>
                      <a:pt x="2205" y="368"/>
                    </a:cubicBezTo>
                    <a:cubicBezTo>
                      <a:pt x="1947" y="123"/>
                      <a:pt x="1620" y="0"/>
                      <a:pt x="1293"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4" name="Google Shape;2294;p22"/>
              <p:cNvSpPr/>
              <p:nvPr/>
            </p:nvSpPr>
            <p:spPr>
              <a:xfrm>
                <a:off x="4626750" y="1307450"/>
                <a:ext cx="70100" cy="69675"/>
              </a:xfrm>
              <a:custGeom>
                <a:rect b="b" l="l" r="r" t="t"/>
                <a:pathLst>
                  <a:path extrusionOk="0" h="2787" w="2804">
                    <a:moveTo>
                      <a:pt x="1366" y="1"/>
                    </a:moveTo>
                    <a:cubicBezTo>
                      <a:pt x="1337" y="1"/>
                      <a:pt x="1308" y="3"/>
                      <a:pt x="1279" y="8"/>
                    </a:cubicBezTo>
                    <a:cubicBezTo>
                      <a:pt x="925" y="8"/>
                      <a:pt x="626" y="144"/>
                      <a:pt x="354" y="389"/>
                    </a:cubicBezTo>
                    <a:cubicBezTo>
                      <a:pt x="299" y="471"/>
                      <a:pt x="245" y="552"/>
                      <a:pt x="163" y="634"/>
                    </a:cubicBezTo>
                    <a:cubicBezTo>
                      <a:pt x="55" y="824"/>
                      <a:pt x="0" y="1069"/>
                      <a:pt x="0" y="1287"/>
                    </a:cubicBezTo>
                    <a:lnTo>
                      <a:pt x="27" y="1614"/>
                    </a:lnTo>
                    <a:cubicBezTo>
                      <a:pt x="109" y="1831"/>
                      <a:pt x="218" y="2022"/>
                      <a:pt x="381" y="2185"/>
                    </a:cubicBezTo>
                    <a:lnTo>
                      <a:pt x="599" y="2430"/>
                    </a:lnTo>
                    <a:cubicBezTo>
                      <a:pt x="847" y="2660"/>
                      <a:pt x="1165" y="2787"/>
                      <a:pt x="1491" y="2787"/>
                    </a:cubicBezTo>
                    <a:cubicBezTo>
                      <a:pt x="1666" y="2787"/>
                      <a:pt x="1843" y="2751"/>
                      <a:pt x="2014" y="2675"/>
                    </a:cubicBezTo>
                    <a:cubicBezTo>
                      <a:pt x="2177" y="2648"/>
                      <a:pt x="2313" y="2539"/>
                      <a:pt x="2422" y="2430"/>
                    </a:cubicBezTo>
                    <a:lnTo>
                      <a:pt x="2640" y="2158"/>
                    </a:lnTo>
                    <a:cubicBezTo>
                      <a:pt x="2749" y="1967"/>
                      <a:pt x="2803" y="1750"/>
                      <a:pt x="2803" y="1505"/>
                    </a:cubicBezTo>
                    <a:cubicBezTo>
                      <a:pt x="2776" y="1396"/>
                      <a:pt x="2776" y="1287"/>
                      <a:pt x="2749" y="1178"/>
                    </a:cubicBezTo>
                    <a:cubicBezTo>
                      <a:pt x="2694" y="960"/>
                      <a:pt x="2585" y="770"/>
                      <a:pt x="2422" y="607"/>
                    </a:cubicBezTo>
                    <a:lnTo>
                      <a:pt x="2177" y="389"/>
                    </a:lnTo>
                    <a:cubicBezTo>
                      <a:pt x="2068" y="253"/>
                      <a:pt x="1932" y="171"/>
                      <a:pt x="1769" y="117"/>
                    </a:cubicBezTo>
                    <a:cubicBezTo>
                      <a:pt x="1635" y="50"/>
                      <a:pt x="1500" y="1"/>
                      <a:pt x="1366"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5" name="Google Shape;2295;p22"/>
              <p:cNvSpPr/>
              <p:nvPr/>
            </p:nvSpPr>
            <p:spPr>
              <a:xfrm>
                <a:off x="4419925" y="1093325"/>
                <a:ext cx="83025" cy="63975"/>
              </a:xfrm>
              <a:custGeom>
                <a:rect b="b" l="l" r="r" t="t"/>
                <a:pathLst>
                  <a:path extrusionOk="0" h="2559" w="3321">
                    <a:moveTo>
                      <a:pt x="1660" y="0"/>
                    </a:moveTo>
                    <a:cubicBezTo>
                      <a:pt x="0" y="0"/>
                      <a:pt x="0" y="2559"/>
                      <a:pt x="1660" y="2559"/>
                    </a:cubicBezTo>
                    <a:cubicBezTo>
                      <a:pt x="3320" y="2559"/>
                      <a:pt x="3320" y="0"/>
                      <a:pt x="1660"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6" name="Google Shape;2296;p22"/>
              <p:cNvSpPr/>
              <p:nvPr/>
            </p:nvSpPr>
            <p:spPr>
              <a:xfrm>
                <a:off x="4452575" y="1289950"/>
                <a:ext cx="72825" cy="70100"/>
              </a:xfrm>
              <a:custGeom>
                <a:rect b="b" l="l" r="r" t="t"/>
                <a:pathLst>
                  <a:path extrusionOk="0" h="2804" w="2913">
                    <a:moveTo>
                      <a:pt x="1524" y="0"/>
                    </a:moveTo>
                    <a:lnTo>
                      <a:pt x="1171" y="55"/>
                    </a:lnTo>
                    <a:cubicBezTo>
                      <a:pt x="953" y="109"/>
                      <a:pt x="762" y="218"/>
                      <a:pt x="626" y="381"/>
                    </a:cubicBezTo>
                    <a:lnTo>
                      <a:pt x="381" y="626"/>
                    </a:lnTo>
                    <a:cubicBezTo>
                      <a:pt x="245" y="735"/>
                      <a:pt x="164" y="871"/>
                      <a:pt x="109" y="1034"/>
                    </a:cubicBezTo>
                    <a:cubicBezTo>
                      <a:pt x="28" y="1171"/>
                      <a:pt x="0" y="1361"/>
                      <a:pt x="0" y="1524"/>
                    </a:cubicBezTo>
                    <a:cubicBezTo>
                      <a:pt x="28" y="1851"/>
                      <a:pt x="136" y="2177"/>
                      <a:pt x="381" y="2422"/>
                    </a:cubicBezTo>
                    <a:lnTo>
                      <a:pt x="653" y="2640"/>
                    </a:lnTo>
                    <a:cubicBezTo>
                      <a:pt x="844" y="2749"/>
                      <a:pt x="1062" y="2803"/>
                      <a:pt x="1279" y="2803"/>
                    </a:cubicBezTo>
                    <a:lnTo>
                      <a:pt x="1633" y="2749"/>
                    </a:lnTo>
                    <a:cubicBezTo>
                      <a:pt x="1851" y="2695"/>
                      <a:pt x="2041" y="2586"/>
                      <a:pt x="2205" y="2422"/>
                    </a:cubicBezTo>
                    <a:lnTo>
                      <a:pt x="2422" y="2177"/>
                    </a:lnTo>
                    <a:cubicBezTo>
                      <a:pt x="2803" y="1824"/>
                      <a:pt x="2912" y="1252"/>
                      <a:pt x="2694" y="790"/>
                    </a:cubicBezTo>
                    <a:cubicBezTo>
                      <a:pt x="2640" y="626"/>
                      <a:pt x="2558" y="490"/>
                      <a:pt x="2422" y="381"/>
                    </a:cubicBezTo>
                    <a:lnTo>
                      <a:pt x="2177" y="164"/>
                    </a:lnTo>
                    <a:cubicBezTo>
                      <a:pt x="1960" y="55"/>
                      <a:pt x="1742" y="0"/>
                      <a:pt x="152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7" name="Google Shape;2297;p22"/>
              <p:cNvSpPr/>
              <p:nvPr/>
            </p:nvSpPr>
            <p:spPr>
              <a:xfrm>
                <a:off x="4655325" y="1214925"/>
                <a:ext cx="64650" cy="70275"/>
              </a:xfrm>
              <a:custGeom>
                <a:rect b="b" l="l" r="r" t="t"/>
                <a:pathLst>
                  <a:path extrusionOk="0" h="2811" w="2586">
                    <a:moveTo>
                      <a:pt x="1393" y="1"/>
                    </a:moveTo>
                    <a:cubicBezTo>
                      <a:pt x="1364" y="1"/>
                      <a:pt x="1335" y="3"/>
                      <a:pt x="1306" y="8"/>
                    </a:cubicBezTo>
                    <a:lnTo>
                      <a:pt x="953" y="35"/>
                    </a:lnTo>
                    <a:cubicBezTo>
                      <a:pt x="735" y="89"/>
                      <a:pt x="544" y="225"/>
                      <a:pt x="381" y="389"/>
                    </a:cubicBezTo>
                    <a:cubicBezTo>
                      <a:pt x="327" y="470"/>
                      <a:pt x="245" y="552"/>
                      <a:pt x="191" y="634"/>
                    </a:cubicBezTo>
                    <a:cubicBezTo>
                      <a:pt x="82" y="824"/>
                      <a:pt x="0" y="1069"/>
                      <a:pt x="0" y="1287"/>
                    </a:cubicBezTo>
                    <a:lnTo>
                      <a:pt x="0" y="1532"/>
                    </a:lnTo>
                    <a:cubicBezTo>
                      <a:pt x="27" y="1858"/>
                      <a:pt x="163" y="2185"/>
                      <a:pt x="381" y="2430"/>
                    </a:cubicBezTo>
                    <a:cubicBezTo>
                      <a:pt x="626" y="2648"/>
                      <a:pt x="953" y="2784"/>
                      <a:pt x="1306" y="2811"/>
                    </a:cubicBezTo>
                    <a:lnTo>
                      <a:pt x="1633" y="2756"/>
                    </a:lnTo>
                    <a:cubicBezTo>
                      <a:pt x="1851" y="2702"/>
                      <a:pt x="2041" y="2566"/>
                      <a:pt x="2204" y="2430"/>
                    </a:cubicBezTo>
                    <a:lnTo>
                      <a:pt x="2395" y="2158"/>
                    </a:lnTo>
                    <a:cubicBezTo>
                      <a:pt x="2531" y="1967"/>
                      <a:pt x="2585" y="1749"/>
                      <a:pt x="2585" y="1505"/>
                    </a:cubicBezTo>
                    <a:lnTo>
                      <a:pt x="2585" y="1287"/>
                    </a:lnTo>
                    <a:cubicBezTo>
                      <a:pt x="2585" y="1096"/>
                      <a:pt x="2558" y="933"/>
                      <a:pt x="2477" y="797"/>
                    </a:cubicBezTo>
                    <a:cubicBezTo>
                      <a:pt x="2422" y="634"/>
                      <a:pt x="2313" y="470"/>
                      <a:pt x="2204" y="362"/>
                    </a:cubicBezTo>
                    <a:cubicBezTo>
                      <a:pt x="2096" y="253"/>
                      <a:pt x="1932" y="144"/>
                      <a:pt x="1796" y="117"/>
                    </a:cubicBezTo>
                    <a:cubicBezTo>
                      <a:pt x="1662" y="49"/>
                      <a:pt x="1528" y="1"/>
                      <a:pt x="1393"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8" name="Google Shape;2298;p22"/>
              <p:cNvSpPr/>
              <p:nvPr/>
            </p:nvSpPr>
            <p:spPr>
              <a:xfrm>
                <a:off x="4739000" y="1139575"/>
                <a:ext cx="83025" cy="64000"/>
              </a:xfrm>
              <a:custGeom>
                <a:rect b="b" l="l" r="r" t="t"/>
                <a:pathLst>
                  <a:path extrusionOk="0" h="2560" w="3321">
                    <a:moveTo>
                      <a:pt x="1661" y="1"/>
                    </a:moveTo>
                    <a:cubicBezTo>
                      <a:pt x="0" y="1"/>
                      <a:pt x="0" y="2559"/>
                      <a:pt x="1661" y="2559"/>
                    </a:cubicBezTo>
                    <a:cubicBezTo>
                      <a:pt x="3321" y="2559"/>
                      <a:pt x="3321" y="1"/>
                      <a:pt x="166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9" name="Google Shape;2299;p22"/>
              <p:cNvSpPr/>
              <p:nvPr/>
            </p:nvSpPr>
            <p:spPr>
              <a:xfrm>
                <a:off x="4753975" y="1012175"/>
                <a:ext cx="70100" cy="64150"/>
              </a:xfrm>
              <a:custGeom>
                <a:rect b="b" l="l" r="r" t="t"/>
                <a:pathLst>
                  <a:path extrusionOk="0" h="2566" w="2804">
                    <a:moveTo>
                      <a:pt x="1190" y="1"/>
                    </a:moveTo>
                    <a:cubicBezTo>
                      <a:pt x="1050" y="1"/>
                      <a:pt x="901" y="50"/>
                      <a:pt x="789" y="117"/>
                    </a:cubicBezTo>
                    <a:cubicBezTo>
                      <a:pt x="327" y="307"/>
                      <a:pt x="0" y="770"/>
                      <a:pt x="0" y="1287"/>
                    </a:cubicBezTo>
                    <a:lnTo>
                      <a:pt x="55" y="1614"/>
                    </a:lnTo>
                    <a:cubicBezTo>
                      <a:pt x="109" y="1831"/>
                      <a:pt x="218" y="2022"/>
                      <a:pt x="381" y="2185"/>
                    </a:cubicBezTo>
                    <a:lnTo>
                      <a:pt x="653" y="2376"/>
                    </a:lnTo>
                    <a:cubicBezTo>
                      <a:pt x="844" y="2512"/>
                      <a:pt x="1062" y="2566"/>
                      <a:pt x="1279" y="2566"/>
                    </a:cubicBezTo>
                    <a:lnTo>
                      <a:pt x="1524" y="2566"/>
                    </a:lnTo>
                    <a:cubicBezTo>
                      <a:pt x="2205" y="2539"/>
                      <a:pt x="2776" y="1967"/>
                      <a:pt x="2803" y="1287"/>
                    </a:cubicBezTo>
                    <a:lnTo>
                      <a:pt x="2749" y="933"/>
                    </a:lnTo>
                    <a:cubicBezTo>
                      <a:pt x="2694" y="715"/>
                      <a:pt x="2558" y="525"/>
                      <a:pt x="2422" y="362"/>
                    </a:cubicBezTo>
                    <a:lnTo>
                      <a:pt x="2150" y="171"/>
                    </a:lnTo>
                    <a:cubicBezTo>
                      <a:pt x="1960" y="62"/>
                      <a:pt x="1742" y="8"/>
                      <a:pt x="1524" y="8"/>
                    </a:cubicBezTo>
                    <a:lnTo>
                      <a:pt x="1279" y="8"/>
                    </a:lnTo>
                    <a:cubicBezTo>
                      <a:pt x="1250" y="3"/>
                      <a:pt x="1221" y="1"/>
                      <a:pt x="1190"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0" name="Google Shape;2300;p22"/>
              <p:cNvSpPr/>
              <p:nvPr/>
            </p:nvSpPr>
            <p:spPr>
              <a:xfrm>
                <a:off x="4768250" y="1266825"/>
                <a:ext cx="82350" cy="64650"/>
              </a:xfrm>
              <a:custGeom>
                <a:rect b="b" l="l" r="r" t="t"/>
                <a:pathLst>
                  <a:path extrusionOk="0" h="2586" w="3294">
                    <a:moveTo>
                      <a:pt x="1634" y="0"/>
                    </a:moveTo>
                    <a:cubicBezTo>
                      <a:pt x="1" y="0"/>
                      <a:pt x="1" y="2585"/>
                      <a:pt x="1634" y="2585"/>
                    </a:cubicBezTo>
                    <a:cubicBezTo>
                      <a:pt x="3294" y="2585"/>
                      <a:pt x="3294" y="0"/>
                      <a:pt x="163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1" name="Google Shape;2301;p22"/>
              <p:cNvSpPr/>
              <p:nvPr/>
            </p:nvSpPr>
            <p:spPr>
              <a:xfrm>
                <a:off x="4855350" y="1133475"/>
                <a:ext cx="82325" cy="64650"/>
              </a:xfrm>
              <a:custGeom>
                <a:rect b="b" l="l" r="r" t="t"/>
                <a:pathLst>
                  <a:path extrusionOk="0" h="2586" w="3293">
                    <a:moveTo>
                      <a:pt x="1660" y="0"/>
                    </a:moveTo>
                    <a:cubicBezTo>
                      <a:pt x="0" y="0"/>
                      <a:pt x="0" y="2585"/>
                      <a:pt x="1660" y="2585"/>
                    </a:cubicBezTo>
                    <a:cubicBezTo>
                      <a:pt x="3293" y="2585"/>
                      <a:pt x="3293" y="0"/>
                      <a:pt x="1660"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2" name="Google Shape;2302;p22"/>
              <p:cNvSpPr/>
              <p:nvPr/>
            </p:nvSpPr>
            <p:spPr>
              <a:xfrm>
                <a:off x="4942425" y="1247075"/>
                <a:ext cx="46300" cy="51050"/>
              </a:xfrm>
              <a:custGeom>
                <a:rect b="b" l="l" r="r" t="t"/>
                <a:pathLst>
                  <a:path extrusionOk="0" h="2042" w="1852">
                    <a:moveTo>
                      <a:pt x="926" y="1"/>
                    </a:moveTo>
                    <a:lnTo>
                      <a:pt x="708" y="28"/>
                    </a:lnTo>
                    <a:cubicBezTo>
                      <a:pt x="545" y="55"/>
                      <a:pt x="409" y="137"/>
                      <a:pt x="300" y="273"/>
                    </a:cubicBezTo>
                    <a:lnTo>
                      <a:pt x="137" y="436"/>
                    </a:lnTo>
                    <a:cubicBezTo>
                      <a:pt x="55" y="600"/>
                      <a:pt x="28" y="763"/>
                      <a:pt x="28" y="899"/>
                    </a:cubicBezTo>
                    <a:lnTo>
                      <a:pt x="28" y="926"/>
                    </a:lnTo>
                    <a:lnTo>
                      <a:pt x="28" y="1144"/>
                    </a:lnTo>
                    <a:cubicBezTo>
                      <a:pt x="0" y="1253"/>
                      <a:pt x="28" y="1389"/>
                      <a:pt x="109" y="1498"/>
                    </a:cubicBezTo>
                    <a:cubicBezTo>
                      <a:pt x="137" y="1606"/>
                      <a:pt x="191" y="1688"/>
                      <a:pt x="300" y="1770"/>
                    </a:cubicBezTo>
                    <a:cubicBezTo>
                      <a:pt x="354" y="1879"/>
                      <a:pt x="463" y="1933"/>
                      <a:pt x="572" y="1960"/>
                    </a:cubicBezTo>
                    <a:cubicBezTo>
                      <a:pt x="681" y="2015"/>
                      <a:pt x="817" y="2042"/>
                      <a:pt x="926" y="2042"/>
                    </a:cubicBezTo>
                    <a:lnTo>
                      <a:pt x="1171" y="2015"/>
                    </a:lnTo>
                    <a:cubicBezTo>
                      <a:pt x="1307" y="1960"/>
                      <a:pt x="1470" y="1879"/>
                      <a:pt x="1579" y="1770"/>
                    </a:cubicBezTo>
                    <a:lnTo>
                      <a:pt x="1715" y="1606"/>
                    </a:lnTo>
                    <a:cubicBezTo>
                      <a:pt x="1797" y="1443"/>
                      <a:pt x="1851" y="1280"/>
                      <a:pt x="1851" y="1144"/>
                    </a:cubicBezTo>
                    <a:lnTo>
                      <a:pt x="1851" y="899"/>
                    </a:lnTo>
                    <a:cubicBezTo>
                      <a:pt x="1851" y="790"/>
                      <a:pt x="1824" y="654"/>
                      <a:pt x="1769" y="572"/>
                    </a:cubicBezTo>
                    <a:cubicBezTo>
                      <a:pt x="1688" y="327"/>
                      <a:pt x="1497" y="164"/>
                      <a:pt x="1280" y="82"/>
                    </a:cubicBezTo>
                    <a:cubicBezTo>
                      <a:pt x="1171" y="28"/>
                      <a:pt x="1062" y="1"/>
                      <a:pt x="926"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3" name="Google Shape;2303;p22"/>
              <p:cNvSpPr/>
              <p:nvPr/>
            </p:nvSpPr>
            <p:spPr>
              <a:xfrm>
                <a:off x="4849225" y="1374300"/>
                <a:ext cx="59200" cy="46300"/>
              </a:xfrm>
              <a:custGeom>
                <a:rect b="b" l="l" r="r" t="t"/>
                <a:pathLst>
                  <a:path extrusionOk="0" h="1852" w="2368">
                    <a:moveTo>
                      <a:pt x="1198" y="1"/>
                    </a:moveTo>
                    <a:cubicBezTo>
                      <a:pt x="0" y="1"/>
                      <a:pt x="0" y="1851"/>
                      <a:pt x="1198" y="1851"/>
                    </a:cubicBezTo>
                    <a:cubicBezTo>
                      <a:pt x="2368" y="1851"/>
                      <a:pt x="2368" y="1"/>
                      <a:pt x="1198"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4" name="Google Shape;2304;p22"/>
              <p:cNvSpPr/>
              <p:nvPr/>
            </p:nvSpPr>
            <p:spPr>
              <a:xfrm>
                <a:off x="4948550" y="1362750"/>
                <a:ext cx="52400" cy="45600"/>
              </a:xfrm>
              <a:custGeom>
                <a:rect b="b" l="l" r="r" t="t"/>
                <a:pathLst>
                  <a:path extrusionOk="0" h="1824" w="2096">
                    <a:moveTo>
                      <a:pt x="926" y="0"/>
                    </a:moveTo>
                    <a:cubicBezTo>
                      <a:pt x="817" y="0"/>
                      <a:pt x="681" y="27"/>
                      <a:pt x="572" y="82"/>
                    </a:cubicBezTo>
                    <a:cubicBezTo>
                      <a:pt x="354" y="164"/>
                      <a:pt x="191" y="354"/>
                      <a:pt x="109" y="572"/>
                    </a:cubicBezTo>
                    <a:cubicBezTo>
                      <a:pt x="28" y="681"/>
                      <a:pt x="0" y="789"/>
                      <a:pt x="28" y="926"/>
                    </a:cubicBezTo>
                    <a:lnTo>
                      <a:pt x="55" y="1170"/>
                    </a:lnTo>
                    <a:cubicBezTo>
                      <a:pt x="82" y="1307"/>
                      <a:pt x="164" y="1443"/>
                      <a:pt x="273" y="1551"/>
                    </a:cubicBezTo>
                    <a:lnTo>
                      <a:pt x="463" y="1715"/>
                    </a:lnTo>
                    <a:cubicBezTo>
                      <a:pt x="599" y="1796"/>
                      <a:pt x="762" y="1824"/>
                      <a:pt x="926" y="1824"/>
                    </a:cubicBezTo>
                    <a:lnTo>
                      <a:pt x="1171" y="1824"/>
                    </a:lnTo>
                    <a:cubicBezTo>
                      <a:pt x="1524" y="1824"/>
                      <a:pt x="1851" y="1606"/>
                      <a:pt x="2014" y="1279"/>
                    </a:cubicBezTo>
                    <a:cubicBezTo>
                      <a:pt x="2069" y="1170"/>
                      <a:pt x="2096" y="1062"/>
                      <a:pt x="2069" y="953"/>
                    </a:cubicBezTo>
                    <a:lnTo>
                      <a:pt x="2041" y="708"/>
                    </a:lnTo>
                    <a:cubicBezTo>
                      <a:pt x="2014" y="545"/>
                      <a:pt x="1933" y="408"/>
                      <a:pt x="1824" y="300"/>
                    </a:cubicBezTo>
                    <a:lnTo>
                      <a:pt x="1633" y="136"/>
                    </a:lnTo>
                    <a:cubicBezTo>
                      <a:pt x="1497" y="55"/>
                      <a:pt x="1334" y="27"/>
                      <a:pt x="1171" y="27"/>
                    </a:cubicBezTo>
                    <a:lnTo>
                      <a:pt x="1143"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5" name="Google Shape;2305;p22"/>
              <p:cNvSpPr/>
              <p:nvPr/>
            </p:nvSpPr>
            <p:spPr>
              <a:xfrm>
                <a:off x="5040400" y="1200825"/>
                <a:ext cx="59200" cy="45600"/>
              </a:xfrm>
              <a:custGeom>
                <a:rect b="b" l="l" r="r" t="t"/>
                <a:pathLst>
                  <a:path extrusionOk="0" h="1824" w="2368">
                    <a:moveTo>
                      <a:pt x="1198" y="0"/>
                    </a:moveTo>
                    <a:cubicBezTo>
                      <a:pt x="0" y="0"/>
                      <a:pt x="0" y="1824"/>
                      <a:pt x="1198" y="1824"/>
                    </a:cubicBezTo>
                    <a:cubicBezTo>
                      <a:pt x="2368" y="1824"/>
                      <a:pt x="2368" y="0"/>
                      <a:pt x="1198"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6" name="Google Shape;2306;p22"/>
              <p:cNvSpPr/>
              <p:nvPr/>
            </p:nvSpPr>
            <p:spPr>
              <a:xfrm>
                <a:off x="4895475" y="998075"/>
                <a:ext cx="59225" cy="45600"/>
              </a:xfrm>
              <a:custGeom>
                <a:rect b="b" l="l" r="r" t="t"/>
                <a:pathLst>
                  <a:path extrusionOk="0" h="1824" w="2369">
                    <a:moveTo>
                      <a:pt x="1198" y="0"/>
                    </a:moveTo>
                    <a:cubicBezTo>
                      <a:pt x="1" y="0"/>
                      <a:pt x="1" y="1824"/>
                      <a:pt x="1198" y="1824"/>
                    </a:cubicBezTo>
                    <a:cubicBezTo>
                      <a:pt x="2368" y="1824"/>
                      <a:pt x="2368" y="0"/>
                      <a:pt x="1198"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7" name="Google Shape;2307;p22"/>
              <p:cNvSpPr/>
              <p:nvPr/>
            </p:nvSpPr>
            <p:spPr>
              <a:xfrm>
                <a:off x="4988000" y="1102175"/>
                <a:ext cx="59225" cy="46275"/>
              </a:xfrm>
              <a:custGeom>
                <a:rect b="b" l="l" r="r" t="t"/>
                <a:pathLst>
                  <a:path extrusionOk="0" h="1851" w="2369">
                    <a:moveTo>
                      <a:pt x="1198" y="0"/>
                    </a:moveTo>
                    <a:cubicBezTo>
                      <a:pt x="28" y="0"/>
                      <a:pt x="1" y="1851"/>
                      <a:pt x="1198" y="1851"/>
                    </a:cubicBezTo>
                    <a:cubicBezTo>
                      <a:pt x="2368" y="1851"/>
                      <a:pt x="2368" y="0"/>
                      <a:pt x="1198"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8" name="Google Shape;2308;p22"/>
              <p:cNvSpPr/>
              <p:nvPr/>
            </p:nvSpPr>
            <p:spPr>
              <a:xfrm>
                <a:off x="4747175" y="1390650"/>
                <a:ext cx="49675" cy="47400"/>
              </a:xfrm>
              <a:custGeom>
                <a:rect b="b" l="l" r="r" t="t"/>
                <a:pathLst>
                  <a:path extrusionOk="0" h="1896" w="1987">
                    <a:moveTo>
                      <a:pt x="205" y="772"/>
                    </a:moveTo>
                    <a:lnTo>
                      <a:pt x="205" y="772"/>
                    </a:lnTo>
                    <a:cubicBezTo>
                      <a:pt x="188" y="855"/>
                      <a:pt x="180" y="943"/>
                      <a:pt x="181" y="1033"/>
                    </a:cubicBezTo>
                    <a:lnTo>
                      <a:pt x="181" y="1033"/>
                    </a:lnTo>
                    <a:cubicBezTo>
                      <a:pt x="175" y="1015"/>
                      <a:pt x="169" y="997"/>
                      <a:pt x="163" y="980"/>
                    </a:cubicBezTo>
                    <a:cubicBezTo>
                      <a:pt x="163" y="910"/>
                      <a:pt x="183" y="841"/>
                      <a:pt x="205" y="772"/>
                    </a:cubicBezTo>
                    <a:close/>
                    <a:moveTo>
                      <a:pt x="1823" y="1225"/>
                    </a:moveTo>
                    <a:lnTo>
                      <a:pt x="1742" y="1442"/>
                    </a:lnTo>
                    <a:lnTo>
                      <a:pt x="1659" y="1525"/>
                    </a:lnTo>
                    <a:lnTo>
                      <a:pt x="1659" y="1525"/>
                    </a:lnTo>
                    <a:cubicBezTo>
                      <a:pt x="1728" y="1425"/>
                      <a:pt x="1783" y="1325"/>
                      <a:pt x="1823" y="1225"/>
                    </a:cubicBezTo>
                    <a:close/>
                    <a:moveTo>
                      <a:pt x="1415" y="1769"/>
                    </a:moveTo>
                    <a:lnTo>
                      <a:pt x="1342" y="1796"/>
                    </a:lnTo>
                    <a:lnTo>
                      <a:pt x="1342" y="1796"/>
                    </a:lnTo>
                    <a:cubicBezTo>
                      <a:pt x="1359" y="1787"/>
                      <a:pt x="1374" y="1778"/>
                      <a:pt x="1388" y="1769"/>
                    </a:cubicBezTo>
                    <a:close/>
                    <a:moveTo>
                      <a:pt x="1225" y="1851"/>
                    </a:moveTo>
                    <a:lnTo>
                      <a:pt x="1209" y="1852"/>
                    </a:lnTo>
                    <a:lnTo>
                      <a:pt x="1209" y="1852"/>
                    </a:lnTo>
                    <a:cubicBezTo>
                      <a:pt x="1211" y="1852"/>
                      <a:pt x="1213" y="1851"/>
                      <a:pt x="1215" y="1851"/>
                    </a:cubicBezTo>
                    <a:close/>
                    <a:moveTo>
                      <a:pt x="292" y="1423"/>
                    </a:moveTo>
                    <a:lnTo>
                      <a:pt x="292" y="1423"/>
                    </a:lnTo>
                    <a:cubicBezTo>
                      <a:pt x="311" y="1449"/>
                      <a:pt x="331" y="1474"/>
                      <a:pt x="354" y="1497"/>
                    </a:cubicBezTo>
                    <a:cubicBezTo>
                      <a:pt x="408" y="1606"/>
                      <a:pt x="517" y="1687"/>
                      <a:pt x="626" y="1742"/>
                    </a:cubicBezTo>
                    <a:lnTo>
                      <a:pt x="844" y="1823"/>
                    </a:lnTo>
                    <a:cubicBezTo>
                      <a:pt x="912" y="1851"/>
                      <a:pt x="993" y="1864"/>
                      <a:pt x="1078" y="1864"/>
                    </a:cubicBezTo>
                    <a:cubicBezTo>
                      <a:pt x="1088" y="1864"/>
                      <a:pt x="1097" y="1864"/>
                      <a:pt x="1107" y="1864"/>
                    </a:cubicBezTo>
                    <a:lnTo>
                      <a:pt x="1107" y="1864"/>
                    </a:lnTo>
                    <a:lnTo>
                      <a:pt x="1007" y="1875"/>
                    </a:lnTo>
                    <a:lnTo>
                      <a:pt x="1007" y="1875"/>
                    </a:lnTo>
                    <a:lnTo>
                      <a:pt x="789" y="1851"/>
                    </a:lnTo>
                    <a:lnTo>
                      <a:pt x="816" y="1851"/>
                    </a:lnTo>
                    <a:lnTo>
                      <a:pt x="599" y="1769"/>
                    </a:lnTo>
                    <a:lnTo>
                      <a:pt x="626" y="1769"/>
                    </a:lnTo>
                    <a:lnTo>
                      <a:pt x="435" y="1633"/>
                    </a:lnTo>
                    <a:lnTo>
                      <a:pt x="299" y="1442"/>
                    </a:lnTo>
                    <a:lnTo>
                      <a:pt x="292" y="1423"/>
                    </a:lnTo>
                    <a:close/>
                    <a:moveTo>
                      <a:pt x="980" y="0"/>
                    </a:moveTo>
                    <a:lnTo>
                      <a:pt x="735" y="27"/>
                    </a:lnTo>
                    <a:lnTo>
                      <a:pt x="708" y="27"/>
                    </a:lnTo>
                    <a:lnTo>
                      <a:pt x="463" y="136"/>
                    </a:lnTo>
                    <a:cubicBezTo>
                      <a:pt x="439" y="159"/>
                      <a:pt x="355" y="223"/>
                      <a:pt x="367" y="223"/>
                    </a:cubicBezTo>
                    <a:cubicBezTo>
                      <a:pt x="369" y="223"/>
                      <a:pt x="373" y="222"/>
                      <a:pt x="381" y="218"/>
                    </a:cubicBezTo>
                    <a:lnTo>
                      <a:pt x="381" y="218"/>
                    </a:lnTo>
                    <a:lnTo>
                      <a:pt x="299" y="272"/>
                    </a:lnTo>
                    <a:lnTo>
                      <a:pt x="136" y="463"/>
                    </a:lnTo>
                    <a:cubicBezTo>
                      <a:pt x="109" y="544"/>
                      <a:pt x="82" y="599"/>
                      <a:pt x="54" y="680"/>
                    </a:cubicBezTo>
                    <a:cubicBezTo>
                      <a:pt x="27" y="762"/>
                      <a:pt x="0" y="871"/>
                      <a:pt x="0" y="953"/>
                    </a:cubicBezTo>
                    <a:cubicBezTo>
                      <a:pt x="0" y="1034"/>
                      <a:pt x="27" y="1116"/>
                      <a:pt x="54" y="1197"/>
                    </a:cubicBezTo>
                    <a:cubicBezTo>
                      <a:pt x="82" y="1279"/>
                      <a:pt x="109" y="1361"/>
                      <a:pt x="136" y="1442"/>
                    </a:cubicBezTo>
                    <a:cubicBezTo>
                      <a:pt x="272" y="1633"/>
                      <a:pt x="463" y="1769"/>
                      <a:pt x="680" y="1851"/>
                    </a:cubicBezTo>
                    <a:cubicBezTo>
                      <a:pt x="760" y="1882"/>
                      <a:pt x="840" y="1896"/>
                      <a:pt x="914" y="1896"/>
                    </a:cubicBezTo>
                    <a:cubicBezTo>
                      <a:pt x="967" y="1896"/>
                      <a:pt x="1016" y="1889"/>
                      <a:pt x="1061" y="1878"/>
                    </a:cubicBezTo>
                    <a:cubicBezTo>
                      <a:pt x="1105" y="1878"/>
                      <a:pt x="1153" y="1869"/>
                      <a:pt x="1200" y="1855"/>
                    </a:cubicBezTo>
                    <a:lnTo>
                      <a:pt x="1200" y="1855"/>
                    </a:lnTo>
                    <a:cubicBezTo>
                      <a:pt x="1245" y="1848"/>
                      <a:pt x="1290" y="1838"/>
                      <a:pt x="1334" y="1823"/>
                    </a:cubicBezTo>
                    <a:lnTo>
                      <a:pt x="1551" y="1742"/>
                    </a:lnTo>
                    <a:cubicBezTo>
                      <a:pt x="1687" y="1660"/>
                      <a:pt x="1796" y="1524"/>
                      <a:pt x="1878" y="1388"/>
                    </a:cubicBezTo>
                    <a:lnTo>
                      <a:pt x="1878" y="1388"/>
                    </a:lnTo>
                    <a:lnTo>
                      <a:pt x="1851" y="1415"/>
                    </a:lnTo>
                    <a:cubicBezTo>
                      <a:pt x="1851" y="1415"/>
                      <a:pt x="1959" y="1197"/>
                      <a:pt x="1959" y="1197"/>
                    </a:cubicBezTo>
                    <a:cubicBezTo>
                      <a:pt x="1959" y="1116"/>
                      <a:pt x="1987" y="1034"/>
                      <a:pt x="1987" y="953"/>
                    </a:cubicBezTo>
                    <a:cubicBezTo>
                      <a:pt x="1987" y="953"/>
                      <a:pt x="1959" y="708"/>
                      <a:pt x="1959" y="708"/>
                    </a:cubicBezTo>
                    <a:cubicBezTo>
                      <a:pt x="1932" y="626"/>
                      <a:pt x="1905" y="544"/>
                      <a:pt x="1851" y="463"/>
                    </a:cubicBezTo>
                    <a:lnTo>
                      <a:pt x="1715" y="272"/>
                    </a:lnTo>
                    <a:lnTo>
                      <a:pt x="1524" y="136"/>
                    </a:lnTo>
                    <a:cubicBezTo>
                      <a:pt x="1442" y="109"/>
                      <a:pt x="1361" y="54"/>
                      <a:pt x="1279" y="27"/>
                    </a:cubicBezTo>
                    <a:cubicBezTo>
                      <a:pt x="1197" y="27"/>
                      <a:pt x="1089" y="27"/>
                      <a:pt x="100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9" name="Google Shape;2309;p22"/>
              <p:cNvSpPr/>
              <p:nvPr/>
            </p:nvSpPr>
            <p:spPr>
              <a:xfrm>
                <a:off x="4740350" y="1479075"/>
                <a:ext cx="51750" cy="45625"/>
              </a:xfrm>
              <a:custGeom>
                <a:rect b="b" l="l" r="r" t="t"/>
                <a:pathLst>
                  <a:path extrusionOk="0" h="1825" w="2070">
                    <a:moveTo>
                      <a:pt x="899" y="1"/>
                    </a:moveTo>
                    <a:cubicBezTo>
                      <a:pt x="790" y="1"/>
                      <a:pt x="681" y="28"/>
                      <a:pt x="572" y="83"/>
                    </a:cubicBezTo>
                    <a:cubicBezTo>
                      <a:pt x="464" y="110"/>
                      <a:pt x="355" y="164"/>
                      <a:pt x="273" y="273"/>
                    </a:cubicBezTo>
                    <a:cubicBezTo>
                      <a:pt x="110" y="436"/>
                      <a:pt x="28" y="681"/>
                      <a:pt x="1" y="926"/>
                    </a:cubicBezTo>
                    <a:lnTo>
                      <a:pt x="28" y="1144"/>
                    </a:lnTo>
                    <a:cubicBezTo>
                      <a:pt x="83" y="1307"/>
                      <a:pt x="164" y="1443"/>
                      <a:pt x="273" y="1552"/>
                    </a:cubicBezTo>
                    <a:lnTo>
                      <a:pt x="464" y="1688"/>
                    </a:lnTo>
                    <a:cubicBezTo>
                      <a:pt x="600" y="1797"/>
                      <a:pt x="763" y="1824"/>
                      <a:pt x="926" y="1824"/>
                    </a:cubicBezTo>
                    <a:lnTo>
                      <a:pt x="1144" y="1824"/>
                    </a:lnTo>
                    <a:cubicBezTo>
                      <a:pt x="1634" y="1824"/>
                      <a:pt x="2042" y="1416"/>
                      <a:pt x="2069" y="926"/>
                    </a:cubicBezTo>
                    <a:lnTo>
                      <a:pt x="2042" y="681"/>
                    </a:lnTo>
                    <a:cubicBezTo>
                      <a:pt x="1988" y="518"/>
                      <a:pt x="1906" y="382"/>
                      <a:pt x="1797" y="273"/>
                    </a:cubicBezTo>
                    <a:lnTo>
                      <a:pt x="1607" y="110"/>
                    </a:lnTo>
                    <a:cubicBezTo>
                      <a:pt x="1470" y="28"/>
                      <a:pt x="1307" y="1"/>
                      <a:pt x="1144"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0" name="Google Shape;2310;p22"/>
              <p:cNvSpPr/>
              <p:nvPr/>
            </p:nvSpPr>
            <p:spPr>
              <a:xfrm>
                <a:off x="4594075" y="1426700"/>
                <a:ext cx="59225" cy="46275"/>
              </a:xfrm>
              <a:custGeom>
                <a:rect b="b" l="l" r="r" t="t"/>
                <a:pathLst>
                  <a:path extrusionOk="0" h="1851" w="2369">
                    <a:moveTo>
                      <a:pt x="1198" y="0"/>
                    </a:moveTo>
                    <a:cubicBezTo>
                      <a:pt x="1" y="0"/>
                      <a:pt x="1" y="1851"/>
                      <a:pt x="1198" y="1851"/>
                    </a:cubicBezTo>
                    <a:cubicBezTo>
                      <a:pt x="2368" y="1851"/>
                      <a:pt x="2368" y="0"/>
                      <a:pt x="1198"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1" name="Google Shape;2311;p22"/>
              <p:cNvSpPr/>
              <p:nvPr/>
            </p:nvSpPr>
            <p:spPr>
              <a:xfrm>
                <a:off x="4856025" y="1530800"/>
                <a:ext cx="45600" cy="51725"/>
              </a:xfrm>
              <a:custGeom>
                <a:rect b="b" l="l" r="r" t="t"/>
                <a:pathLst>
                  <a:path extrusionOk="0" h="2069" w="1824">
                    <a:moveTo>
                      <a:pt x="926" y="0"/>
                    </a:moveTo>
                    <a:lnTo>
                      <a:pt x="681" y="55"/>
                    </a:lnTo>
                    <a:cubicBezTo>
                      <a:pt x="545" y="82"/>
                      <a:pt x="381" y="163"/>
                      <a:pt x="272" y="272"/>
                    </a:cubicBezTo>
                    <a:cubicBezTo>
                      <a:pt x="245" y="354"/>
                      <a:pt x="191" y="408"/>
                      <a:pt x="136" y="463"/>
                    </a:cubicBezTo>
                    <a:cubicBezTo>
                      <a:pt x="55" y="599"/>
                      <a:pt x="0" y="762"/>
                      <a:pt x="0" y="925"/>
                    </a:cubicBezTo>
                    <a:lnTo>
                      <a:pt x="0" y="1170"/>
                    </a:lnTo>
                    <a:cubicBezTo>
                      <a:pt x="0" y="1279"/>
                      <a:pt x="28" y="1388"/>
                      <a:pt x="82" y="1497"/>
                    </a:cubicBezTo>
                    <a:cubicBezTo>
                      <a:pt x="136" y="1606"/>
                      <a:pt x="191" y="1715"/>
                      <a:pt x="272" y="1796"/>
                    </a:cubicBezTo>
                    <a:cubicBezTo>
                      <a:pt x="354" y="1878"/>
                      <a:pt x="463" y="1960"/>
                      <a:pt x="572" y="1987"/>
                    </a:cubicBezTo>
                    <a:cubicBezTo>
                      <a:pt x="681" y="2041"/>
                      <a:pt x="790" y="2068"/>
                      <a:pt x="926" y="2068"/>
                    </a:cubicBezTo>
                    <a:lnTo>
                      <a:pt x="1171" y="2041"/>
                    </a:lnTo>
                    <a:cubicBezTo>
                      <a:pt x="1307" y="1987"/>
                      <a:pt x="1443" y="1905"/>
                      <a:pt x="1552" y="1796"/>
                    </a:cubicBezTo>
                    <a:lnTo>
                      <a:pt x="1715" y="1606"/>
                    </a:lnTo>
                    <a:cubicBezTo>
                      <a:pt x="1796" y="1470"/>
                      <a:pt x="1824" y="1306"/>
                      <a:pt x="1824" y="1143"/>
                    </a:cubicBezTo>
                    <a:lnTo>
                      <a:pt x="1824" y="925"/>
                    </a:lnTo>
                    <a:cubicBezTo>
                      <a:pt x="1824" y="681"/>
                      <a:pt x="1715" y="463"/>
                      <a:pt x="1552" y="272"/>
                    </a:cubicBezTo>
                    <a:cubicBezTo>
                      <a:pt x="1470" y="191"/>
                      <a:pt x="1388" y="136"/>
                      <a:pt x="1279" y="82"/>
                    </a:cubicBezTo>
                    <a:cubicBezTo>
                      <a:pt x="1171" y="27"/>
                      <a:pt x="1034" y="0"/>
                      <a:pt x="926"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2" name="Google Shape;2312;p22"/>
              <p:cNvSpPr/>
              <p:nvPr/>
            </p:nvSpPr>
            <p:spPr>
              <a:xfrm>
                <a:off x="4924725" y="1496100"/>
                <a:ext cx="59225" cy="46275"/>
              </a:xfrm>
              <a:custGeom>
                <a:rect b="b" l="l" r="r" t="t"/>
                <a:pathLst>
                  <a:path extrusionOk="0" h="1851" w="2369">
                    <a:moveTo>
                      <a:pt x="1171" y="0"/>
                    </a:moveTo>
                    <a:cubicBezTo>
                      <a:pt x="1" y="0"/>
                      <a:pt x="1" y="1851"/>
                      <a:pt x="1171" y="1851"/>
                    </a:cubicBezTo>
                    <a:cubicBezTo>
                      <a:pt x="2369" y="1851"/>
                      <a:pt x="2369" y="0"/>
                      <a:pt x="117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3" name="Google Shape;2313;p22"/>
              <p:cNvSpPr/>
              <p:nvPr/>
            </p:nvSpPr>
            <p:spPr>
              <a:xfrm>
                <a:off x="4943100" y="1618550"/>
                <a:ext cx="46300" cy="51750"/>
              </a:xfrm>
              <a:custGeom>
                <a:rect b="b" l="l" r="r" t="t"/>
                <a:pathLst>
                  <a:path extrusionOk="0" h="2070" w="1852">
                    <a:moveTo>
                      <a:pt x="926" y="1"/>
                    </a:moveTo>
                    <a:lnTo>
                      <a:pt x="681" y="55"/>
                    </a:lnTo>
                    <a:cubicBezTo>
                      <a:pt x="518" y="82"/>
                      <a:pt x="382" y="164"/>
                      <a:pt x="273" y="273"/>
                    </a:cubicBezTo>
                    <a:lnTo>
                      <a:pt x="137" y="463"/>
                    </a:lnTo>
                    <a:cubicBezTo>
                      <a:pt x="55" y="600"/>
                      <a:pt x="1" y="763"/>
                      <a:pt x="1" y="926"/>
                    </a:cubicBezTo>
                    <a:lnTo>
                      <a:pt x="1" y="1171"/>
                    </a:lnTo>
                    <a:cubicBezTo>
                      <a:pt x="1" y="1389"/>
                      <a:pt x="110" y="1634"/>
                      <a:pt x="273" y="1797"/>
                    </a:cubicBezTo>
                    <a:cubicBezTo>
                      <a:pt x="463" y="1960"/>
                      <a:pt x="681" y="2069"/>
                      <a:pt x="926" y="2069"/>
                    </a:cubicBezTo>
                    <a:lnTo>
                      <a:pt x="1171" y="2042"/>
                    </a:lnTo>
                    <a:cubicBezTo>
                      <a:pt x="1307" y="1987"/>
                      <a:pt x="1443" y="1906"/>
                      <a:pt x="1579" y="1797"/>
                    </a:cubicBezTo>
                    <a:lnTo>
                      <a:pt x="1715" y="1634"/>
                    </a:lnTo>
                    <a:cubicBezTo>
                      <a:pt x="1797" y="1470"/>
                      <a:pt x="1851" y="1307"/>
                      <a:pt x="1851" y="1171"/>
                    </a:cubicBezTo>
                    <a:lnTo>
                      <a:pt x="1824" y="1117"/>
                    </a:lnTo>
                    <a:lnTo>
                      <a:pt x="1824" y="926"/>
                    </a:lnTo>
                    <a:cubicBezTo>
                      <a:pt x="1824" y="790"/>
                      <a:pt x="1797" y="681"/>
                      <a:pt x="1742" y="572"/>
                    </a:cubicBezTo>
                    <a:cubicBezTo>
                      <a:pt x="1715" y="463"/>
                      <a:pt x="1634" y="355"/>
                      <a:pt x="1552" y="273"/>
                    </a:cubicBezTo>
                    <a:cubicBezTo>
                      <a:pt x="1470" y="191"/>
                      <a:pt x="1361" y="110"/>
                      <a:pt x="1253" y="82"/>
                    </a:cubicBezTo>
                    <a:cubicBezTo>
                      <a:pt x="1144" y="28"/>
                      <a:pt x="1035" y="1"/>
                      <a:pt x="926"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4" name="Google Shape;2314;p22"/>
              <p:cNvSpPr/>
              <p:nvPr/>
            </p:nvSpPr>
            <p:spPr>
              <a:xfrm>
                <a:off x="5022025" y="1630125"/>
                <a:ext cx="53775" cy="51050"/>
              </a:xfrm>
              <a:custGeom>
                <a:rect b="b" l="l" r="r" t="t"/>
                <a:pathLst>
                  <a:path extrusionOk="0" h="2042" w="2151">
                    <a:moveTo>
                      <a:pt x="1225" y="0"/>
                    </a:moveTo>
                    <a:lnTo>
                      <a:pt x="980" y="28"/>
                    </a:lnTo>
                    <a:cubicBezTo>
                      <a:pt x="817" y="82"/>
                      <a:pt x="681" y="164"/>
                      <a:pt x="572" y="273"/>
                    </a:cubicBezTo>
                    <a:lnTo>
                      <a:pt x="572" y="245"/>
                    </a:lnTo>
                    <a:lnTo>
                      <a:pt x="354" y="490"/>
                    </a:lnTo>
                    <a:cubicBezTo>
                      <a:pt x="1" y="844"/>
                      <a:pt x="1" y="1416"/>
                      <a:pt x="354" y="1769"/>
                    </a:cubicBezTo>
                    <a:lnTo>
                      <a:pt x="545" y="1933"/>
                    </a:lnTo>
                    <a:cubicBezTo>
                      <a:pt x="681" y="2014"/>
                      <a:pt x="844" y="2042"/>
                      <a:pt x="1007" y="2042"/>
                    </a:cubicBezTo>
                    <a:lnTo>
                      <a:pt x="1252" y="2014"/>
                    </a:lnTo>
                    <a:cubicBezTo>
                      <a:pt x="1388" y="1960"/>
                      <a:pt x="1525" y="1878"/>
                      <a:pt x="1633" y="1769"/>
                    </a:cubicBezTo>
                    <a:cubicBezTo>
                      <a:pt x="1715" y="1688"/>
                      <a:pt x="1797" y="1633"/>
                      <a:pt x="1878" y="1552"/>
                    </a:cubicBezTo>
                    <a:cubicBezTo>
                      <a:pt x="1960" y="1470"/>
                      <a:pt x="2042" y="1361"/>
                      <a:pt x="2069" y="1252"/>
                    </a:cubicBezTo>
                    <a:cubicBezTo>
                      <a:pt x="2123" y="1143"/>
                      <a:pt x="2150" y="1035"/>
                      <a:pt x="2150" y="899"/>
                    </a:cubicBezTo>
                    <a:cubicBezTo>
                      <a:pt x="2150" y="790"/>
                      <a:pt x="2123" y="681"/>
                      <a:pt x="2069" y="572"/>
                    </a:cubicBezTo>
                    <a:cubicBezTo>
                      <a:pt x="2042" y="463"/>
                      <a:pt x="1960" y="354"/>
                      <a:pt x="1878" y="273"/>
                    </a:cubicBezTo>
                    <a:lnTo>
                      <a:pt x="1688" y="137"/>
                    </a:lnTo>
                    <a:cubicBezTo>
                      <a:pt x="1552" y="55"/>
                      <a:pt x="1388" y="0"/>
                      <a:pt x="1225"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5" name="Google Shape;2315;p22"/>
              <p:cNvSpPr/>
              <p:nvPr/>
            </p:nvSpPr>
            <p:spPr>
              <a:xfrm>
                <a:off x="5051950" y="1455950"/>
                <a:ext cx="59225" cy="45600"/>
              </a:xfrm>
              <a:custGeom>
                <a:rect b="b" l="l" r="r" t="t"/>
                <a:pathLst>
                  <a:path extrusionOk="0" h="1824" w="2369">
                    <a:moveTo>
                      <a:pt x="1198" y="1"/>
                    </a:moveTo>
                    <a:cubicBezTo>
                      <a:pt x="1" y="1"/>
                      <a:pt x="1" y="1824"/>
                      <a:pt x="1198" y="1824"/>
                    </a:cubicBezTo>
                    <a:cubicBezTo>
                      <a:pt x="2369" y="1824"/>
                      <a:pt x="2369" y="1"/>
                      <a:pt x="1198"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6" name="Google Shape;2316;p22"/>
              <p:cNvSpPr/>
              <p:nvPr/>
            </p:nvSpPr>
            <p:spPr>
              <a:xfrm>
                <a:off x="5092775" y="1311025"/>
                <a:ext cx="59225" cy="45625"/>
              </a:xfrm>
              <a:custGeom>
                <a:rect b="b" l="l" r="r" t="t"/>
                <a:pathLst>
                  <a:path extrusionOk="0" h="1825" w="2369">
                    <a:moveTo>
                      <a:pt x="1171" y="1"/>
                    </a:moveTo>
                    <a:cubicBezTo>
                      <a:pt x="1" y="1"/>
                      <a:pt x="1" y="1824"/>
                      <a:pt x="1171" y="1824"/>
                    </a:cubicBezTo>
                    <a:cubicBezTo>
                      <a:pt x="2368" y="1824"/>
                      <a:pt x="2368" y="1"/>
                      <a:pt x="117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7" name="Google Shape;2317;p22"/>
              <p:cNvSpPr/>
              <p:nvPr/>
            </p:nvSpPr>
            <p:spPr>
              <a:xfrm>
                <a:off x="5104350" y="1571625"/>
                <a:ext cx="59225" cy="45600"/>
              </a:xfrm>
              <a:custGeom>
                <a:rect b="b" l="l" r="r" t="t"/>
                <a:pathLst>
                  <a:path extrusionOk="0" h="1824" w="2369">
                    <a:moveTo>
                      <a:pt x="1171" y="0"/>
                    </a:moveTo>
                    <a:cubicBezTo>
                      <a:pt x="0" y="0"/>
                      <a:pt x="0" y="1823"/>
                      <a:pt x="1171" y="1823"/>
                    </a:cubicBezTo>
                    <a:cubicBezTo>
                      <a:pt x="2368" y="1823"/>
                      <a:pt x="2368" y="0"/>
                      <a:pt x="117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8" name="Google Shape;2318;p22"/>
              <p:cNvSpPr/>
              <p:nvPr/>
            </p:nvSpPr>
            <p:spPr>
              <a:xfrm>
                <a:off x="5208450" y="1519225"/>
                <a:ext cx="59200" cy="46300"/>
              </a:xfrm>
              <a:custGeom>
                <a:rect b="b" l="l" r="r" t="t"/>
                <a:pathLst>
                  <a:path extrusionOk="0" h="1852" w="2368">
                    <a:moveTo>
                      <a:pt x="1198" y="1"/>
                    </a:moveTo>
                    <a:cubicBezTo>
                      <a:pt x="0" y="1"/>
                      <a:pt x="0" y="1851"/>
                      <a:pt x="1198" y="1851"/>
                    </a:cubicBezTo>
                    <a:cubicBezTo>
                      <a:pt x="2368" y="1851"/>
                      <a:pt x="2368" y="1"/>
                      <a:pt x="1198"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9" name="Google Shape;2319;p22"/>
              <p:cNvSpPr/>
              <p:nvPr/>
            </p:nvSpPr>
            <p:spPr>
              <a:xfrm>
                <a:off x="5179875" y="1658700"/>
                <a:ext cx="59200" cy="45600"/>
              </a:xfrm>
              <a:custGeom>
                <a:rect b="b" l="l" r="r" t="t"/>
                <a:pathLst>
                  <a:path extrusionOk="0" h="1824" w="2368">
                    <a:moveTo>
                      <a:pt x="1170" y="0"/>
                    </a:moveTo>
                    <a:cubicBezTo>
                      <a:pt x="0" y="0"/>
                      <a:pt x="0" y="1824"/>
                      <a:pt x="1170" y="1824"/>
                    </a:cubicBezTo>
                    <a:cubicBezTo>
                      <a:pt x="2368" y="1824"/>
                      <a:pt x="2368" y="0"/>
                      <a:pt x="1170"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0" name="Google Shape;2320;p22"/>
              <p:cNvSpPr/>
              <p:nvPr/>
            </p:nvSpPr>
            <p:spPr>
              <a:xfrm>
                <a:off x="5145175" y="1432825"/>
                <a:ext cx="58525" cy="45600"/>
              </a:xfrm>
              <a:custGeom>
                <a:rect b="b" l="l" r="r" t="t"/>
                <a:pathLst>
                  <a:path extrusionOk="0" h="1824" w="2341">
                    <a:moveTo>
                      <a:pt x="1171" y="0"/>
                    </a:moveTo>
                    <a:cubicBezTo>
                      <a:pt x="0" y="0"/>
                      <a:pt x="0" y="1824"/>
                      <a:pt x="1171" y="1824"/>
                    </a:cubicBezTo>
                    <a:cubicBezTo>
                      <a:pt x="2341" y="1824"/>
                      <a:pt x="2341" y="0"/>
                      <a:pt x="117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1" name="Google Shape;2321;p22"/>
              <p:cNvSpPr/>
              <p:nvPr/>
            </p:nvSpPr>
            <p:spPr>
              <a:xfrm>
                <a:off x="5104350" y="1704975"/>
                <a:ext cx="59225" cy="45600"/>
              </a:xfrm>
              <a:custGeom>
                <a:rect b="b" l="l" r="r" t="t"/>
                <a:pathLst>
                  <a:path extrusionOk="0" h="1824" w="2369">
                    <a:moveTo>
                      <a:pt x="1171" y="0"/>
                    </a:moveTo>
                    <a:cubicBezTo>
                      <a:pt x="0" y="0"/>
                      <a:pt x="0" y="1823"/>
                      <a:pt x="1171" y="1823"/>
                    </a:cubicBezTo>
                    <a:cubicBezTo>
                      <a:pt x="2368" y="1823"/>
                      <a:pt x="2368" y="0"/>
                      <a:pt x="117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2" name="Google Shape;2322;p22"/>
              <p:cNvSpPr/>
              <p:nvPr/>
            </p:nvSpPr>
            <p:spPr>
              <a:xfrm>
                <a:off x="4837650" y="1670275"/>
                <a:ext cx="59225" cy="45600"/>
              </a:xfrm>
              <a:custGeom>
                <a:rect b="b" l="l" r="r" t="t"/>
                <a:pathLst>
                  <a:path extrusionOk="0" h="1824" w="2369">
                    <a:moveTo>
                      <a:pt x="1198" y="0"/>
                    </a:moveTo>
                    <a:cubicBezTo>
                      <a:pt x="1" y="0"/>
                      <a:pt x="1" y="1823"/>
                      <a:pt x="1198" y="1823"/>
                    </a:cubicBezTo>
                    <a:cubicBezTo>
                      <a:pt x="2368" y="1823"/>
                      <a:pt x="2368" y="0"/>
                      <a:pt x="1198"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3" name="Google Shape;2323;p22"/>
              <p:cNvSpPr/>
              <p:nvPr/>
            </p:nvSpPr>
            <p:spPr>
              <a:xfrm>
                <a:off x="4739675" y="1589300"/>
                <a:ext cx="58550" cy="45600"/>
              </a:xfrm>
              <a:custGeom>
                <a:rect b="b" l="l" r="r" t="t"/>
                <a:pathLst>
                  <a:path extrusionOk="0" h="1824" w="2342">
                    <a:moveTo>
                      <a:pt x="1171" y="1"/>
                    </a:moveTo>
                    <a:cubicBezTo>
                      <a:pt x="1" y="1"/>
                      <a:pt x="1" y="1824"/>
                      <a:pt x="1171" y="1824"/>
                    </a:cubicBezTo>
                    <a:cubicBezTo>
                      <a:pt x="2341" y="1824"/>
                      <a:pt x="2341" y="1"/>
                      <a:pt x="117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4" name="Google Shape;2324;p22"/>
              <p:cNvSpPr/>
              <p:nvPr/>
            </p:nvSpPr>
            <p:spPr>
              <a:xfrm>
                <a:off x="4723350" y="1664150"/>
                <a:ext cx="51725" cy="57000"/>
              </a:xfrm>
              <a:custGeom>
                <a:rect b="b" l="l" r="r" t="t"/>
                <a:pathLst>
                  <a:path extrusionOk="0" h="2280" w="2069">
                    <a:moveTo>
                      <a:pt x="919" y="0"/>
                    </a:moveTo>
                    <a:cubicBezTo>
                      <a:pt x="766" y="0"/>
                      <a:pt x="608" y="36"/>
                      <a:pt x="463" y="109"/>
                    </a:cubicBezTo>
                    <a:lnTo>
                      <a:pt x="273" y="245"/>
                    </a:lnTo>
                    <a:cubicBezTo>
                      <a:pt x="164" y="354"/>
                      <a:pt x="82" y="490"/>
                      <a:pt x="55" y="653"/>
                    </a:cubicBezTo>
                    <a:lnTo>
                      <a:pt x="1" y="898"/>
                    </a:lnTo>
                    <a:cubicBezTo>
                      <a:pt x="1" y="1062"/>
                      <a:pt x="55" y="1225"/>
                      <a:pt x="137" y="1361"/>
                    </a:cubicBezTo>
                    <a:lnTo>
                      <a:pt x="382" y="1824"/>
                    </a:lnTo>
                    <a:cubicBezTo>
                      <a:pt x="436" y="1932"/>
                      <a:pt x="518" y="2014"/>
                      <a:pt x="599" y="2096"/>
                    </a:cubicBezTo>
                    <a:cubicBezTo>
                      <a:pt x="708" y="2150"/>
                      <a:pt x="790" y="2232"/>
                      <a:pt x="926" y="2259"/>
                    </a:cubicBezTo>
                    <a:cubicBezTo>
                      <a:pt x="980" y="2273"/>
                      <a:pt x="1041" y="2279"/>
                      <a:pt x="1103" y="2279"/>
                    </a:cubicBezTo>
                    <a:cubicBezTo>
                      <a:pt x="1164" y="2279"/>
                      <a:pt x="1225" y="2273"/>
                      <a:pt x="1280" y="2259"/>
                    </a:cubicBezTo>
                    <a:cubicBezTo>
                      <a:pt x="1416" y="2232"/>
                      <a:pt x="1525" y="2205"/>
                      <a:pt x="1633" y="2150"/>
                    </a:cubicBezTo>
                    <a:lnTo>
                      <a:pt x="1797" y="1987"/>
                    </a:lnTo>
                    <a:cubicBezTo>
                      <a:pt x="1933" y="1878"/>
                      <a:pt x="2014" y="1742"/>
                      <a:pt x="2042" y="1579"/>
                    </a:cubicBezTo>
                    <a:lnTo>
                      <a:pt x="2069" y="1361"/>
                    </a:lnTo>
                    <a:cubicBezTo>
                      <a:pt x="2069" y="1170"/>
                      <a:pt x="2042" y="1034"/>
                      <a:pt x="1960" y="871"/>
                    </a:cubicBezTo>
                    <a:lnTo>
                      <a:pt x="1933" y="925"/>
                    </a:lnTo>
                    <a:cubicBezTo>
                      <a:pt x="1851" y="762"/>
                      <a:pt x="1769" y="599"/>
                      <a:pt x="1715" y="463"/>
                    </a:cubicBezTo>
                    <a:cubicBezTo>
                      <a:pt x="1661" y="354"/>
                      <a:pt x="1579" y="245"/>
                      <a:pt x="1470" y="191"/>
                    </a:cubicBezTo>
                    <a:cubicBezTo>
                      <a:pt x="1388" y="109"/>
                      <a:pt x="1280" y="55"/>
                      <a:pt x="1144" y="27"/>
                    </a:cubicBezTo>
                    <a:cubicBezTo>
                      <a:pt x="1071" y="9"/>
                      <a:pt x="995" y="0"/>
                      <a:pt x="919"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5" name="Google Shape;2325;p22"/>
              <p:cNvSpPr/>
              <p:nvPr/>
            </p:nvSpPr>
            <p:spPr>
              <a:xfrm>
                <a:off x="4623350" y="1536925"/>
                <a:ext cx="59200" cy="45600"/>
              </a:xfrm>
              <a:custGeom>
                <a:rect b="b" l="l" r="r" t="t"/>
                <a:pathLst>
                  <a:path extrusionOk="0" h="1824" w="2368">
                    <a:moveTo>
                      <a:pt x="1170" y="0"/>
                    </a:moveTo>
                    <a:cubicBezTo>
                      <a:pt x="0" y="0"/>
                      <a:pt x="0" y="1823"/>
                      <a:pt x="1170" y="1823"/>
                    </a:cubicBezTo>
                    <a:cubicBezTo>
                      <a:pt x="2368" y="1823"/>
                      <a:pt x="2368" y="0"/>
                      <a:pt x="1170"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6" name="Google Shape;2326;p22"/>
              <p:cNvSpPr/>
              <p:nvPr/>
            </p:nvSpPr>
            <p:spPr>
              <a:xfrm>
                <a:off x="4530800" y="1577050"/>
                <a:ext cx="59225" cy="46300"/>
              </a:xfrm>
              <a:custGeom>
                <a:rect b="b" l="l" r="r" t="t"/>
                <a:pathLst>
                  <a:path extrusionOk="0" h="1852" w="2369">
                    <a:moveTo>
                      <a:pt x="1171" y="1"/>
                    </a:moveTo>
                    <a:cubicBezTo>
                      <a:pt x="1" y="1"/>
                      <a:pt x="1" y="1851"/>
                      <a:pt x="1171" y="1851"/>
                    </a:cubicBezTo>
                    <a:cubicBezTo>
                      <a:pt x="2341" y="1851"/>
                      <a:pt x="2369" y="1"/>
                      <a:pt x="117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7" name="Google Shape;2327;p22"/>
              <p:cNvSpPr/>
              <p:nvPr/>
            </p:nvSpPr>
            <p:spPr>
              <a:xfrm>
                <a:off x="4460725" y="1455950"/>
                <a:ext cx="59225" cy="45600"/>
              </a:xfrm>
              <a:custGeom>
                <a:rect b="b" l="l" r="r" t="t"/>
                <a:pathLst>
                  <a:path extrusionOk="0" h="1824" w="2369">
                    <a:moveTo>
                      <a:pt x="1198" y="1"/>
                    </a:moveTo>
                    <a:cubicBezTo>
                      <a:pt x="1" y="1"/>
                      <a:pt x="1" y="1824"/>
                      <a:pt x="1198" y="1824"/>
                    </a:cubicBezTo>
                    <a:cubicBezTo>
                      <a:pt x="2368" y="1824"/>
                      <a:pt x="2368" y="1"/>
                      <a:pt x="1198"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8" name="Google Shape;2328;p22"/>
              <p:cNvSpPr/>
              <p:nvPr/>
            </p:nvSpPr>
            <p:spPr>
              <a:xfrm>
                <a:off x="4357325" y="1368875"/>
                <a:ext cx="46275" cy="51725"/>
              </a:xfrm>
              <a:custGeom>
                <a:rect b="b" l="l" r="r" t="t"/>
                <a:pathLst>
                  <a:path extrusionOk="0" h="2069" w="1851">
                    <a:moveTo>
                      <a:pt x="926" y="0"/>
                    </a:moveTo>
                    <a:lnTo>
                      <a:pt x="681" y="55"/>
                    </a:lnTo>
                    <a:cubicBezTo>
                      <a:pt x="545" y="82"/>
                      <a:pt x="381" y="163"/>
                      <a:pt x="272" y="272"/>
                    </a:cubicBezTo>
                    <a:lnTo>
                      <a:pt x="136" y="463"/>
                    </a:lnTo>
                    <a:cubicBezTo>
                      <a:pt x="55" y="599"/>
                      <a:pt x="28" y="762"/>
                      <a:pt x="0" y="925"/>
                    </a:cubicBezTo>
                    <a:lnTo>
                      <a:pt x="0" y="1170"/>
                    </a:lnTo>
                    <a:cubicBezTo>
                      <a:pt x="0" y="1279"/>
                      <a:pt x="28" y="1388"/>
                      <a:pt x="82" y="1497"/>
                    </a:cubicBezTo>
                    <a:cubicBezTo>
                      <a:pt x="136" y="1606"/>
                      <a:pt x="191" y="1715"/>
                      <a:pt x="272" y="1796"/>
                    </a:cubicBezTo>
                    <a:cubicBezTo>
                      <a:pt x="354" y="1878"/>
                      <a:pt x="463" y="1960"/>
                      <a:pt x="572" y="1987"/>
                    </a:cubicBezTo>
                    <a:cubicBezTo>
                      <a:pt x="681" y="2041"/>
                      <a:pt x="790" y="2068"/>
                      <a:pt x="926" y="2068"/>
                    </a:cubicBezTo>
                    <a:lnTo>
                      <a:pt x="1171" y="2041"/>
                    </a:lnTo>
                    <a:cubicBezTo>
                      <a:pt x="1307" y="1987"/>
                      <a:pt x="1443" y="1905"/>
                      <a:pt x="1579" y="1796"/>
                    </a:cubicBezTo>
                    <a:lnTo>
                      <a:pt x="1715" y="1606"/>
                    </a:lnTo>
                    <a:cubicBezTo>
                      <a:pt x="1796" y="1470"/>
                      <a:pt x="1824" y="1306"/>
                      <a:pt x="1851" y="1143"/>
                    </a:cubicBezTo>
                    <a:lnTo>
                      <a:pt x="1851" y="925"/>
                    </a:lnTo>
                    <a:cubicBezTo>
                      <a:pt x="1851" y="789"/>
                      <a:pt x="1824" y="681"/>
                      <a:pt x="1769" y="572"/>
                    </a:cubicBezTo>
                    <a:cubicBezTo>
                      <a:pt x="1715" y="463"/>
                      <a:pt x="1660" y="354"/>
                      <a:pt x="1579" y="272"/>
                    </a:cubicBezTo>
                    <a:cubicBezTo>
                      <a:pt x="1497" y="191"/>
                      <a:pt x="1388" y="136"/>
                      <a:pt x="1279" y="82"/>
                    </a:cubicBezTo>
                    <a:cubicBezTo>
                      <a:pt x="1171" y="27"/>
                      <a:pt x="1062" y="0"/>
                      <a:pt x="926"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9" name="Google Shape;2329;p22"/>
              <p:cNvSpPr/>
              <p:nvPr/>
            </p:nvSpPr>
            <p:spPr>
              <a:xfrm>
                <a:off x="4397450" y="1223950"/>
                <a:ext cx="59225" cy="45600"/>
              </a:xfrm>
              <a:custGeom>
                <a:rect b="b" l="l" r="r" t="t"/>
                <a:pathLst>
                  <a:path extrusionOk="0" h="1824" w="2369">
                    <a:moveTo>
                      <a:pt x="1171" y="1"/>
                    </a:moveTo>
                    <a:cubicBezTo>
                      <a:pt x="1" y="1"/>
                      <a:pt x="1" y="1824"/>
                      <a:pt x="1171" y="1824"/>
                    </a:cubicBezTo>
                    <a:cubicBezTo>
                      <a:pt x="2369" y="1824"/>
                      <a:pt x="2369" y="1"/>
                      <a:pt x="117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0" name="Google Shape;2330;p22"/>
              <p:cNvSpPr/>
              <p:nvPr/>
            </p:nvSpPr>
            <p:spPr>
              <a:xfrm>
                <a:off x="4339625" y="1200825"/>
                <a:ext cx="59225" cy="45600"/>
              </a:xfrm>
              <a:custGeom>
                <a:rect b="b" l="l" r="r" t="t"/>
                <a:pathLst>
                  <a:path extrusionOk="0" h="1824" w="2369">
                    <a:moveTo>
                      <a:pt x="1198" y="0"/>
                    </a:moveTo>
                    <a:cubicBezTo>
                      <a:pt x="1" y="0"/>
                      <a:pt x="1" y="1824"/>
                      <a:pt x="1198" y="1824"/>
                    </a:cubicBezTo>
                    <a:cubicBezTo>
                      <a:pt x="2368" y="1824"/>
                      <a:pt x="2368" y="0"/>
                      <a:pt x="1198"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1" name="Google Shape;2331;p22"/>
              <p:cNvSpPr/>
              <p:nvPr/>
            </p:nvSpPr>
            <p:spPr>
              <a:xfrm>
                <a:off x="4351200" y="1044325"/>
                <a:ext cx="59200" cy="45625"/>
              </a:xfrm>
              <a:custGeom>
                <a:rect b="b" l="l" r="r" t="t"/>
                <a:pathLst>
                  <a:path extrusionOk="0" h="1825" w="2368">
                    <a:moveTo>
                      <a:pt x="1171" y="1"/>
                    </a:moveTo>
                    <a:cubicBezTo>
                      <a:pt x="0" y="1"/>
                      <a:pt x="0" y="1824"/>
                      <a:pt x="1171" y="1824"/>
                    </a:cubicBezTo>
                    <a:cubicBezTo>
                      <a:pt x="2341" y="1824"/>
                      <a:pt x="2368" y="1"/>
                      <a:pt x="117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2" name="Google Shape;2332;p22"/>
              <p:cNvSpPr/>
              <p:nvPr/>
            </p:nvSpPr>
            <p:spPr>
              <a:xfrm>
                <a:off x="4275675" y="986500"/>
                <a:ext cx="59225" cy="45625"/>
              </a:xfrm>
              <a:custGeom>
                <a:rect b="b" l="l" r="r" t="t"/>
                <a:pathLst>
                  <a:path extrusionOk="0" h="1825" w="2369">
                    <a:moveTo>
                      <a:pt x="1171" y="1"/>
                    </a:moveTo>
                    <a:cubicBezTo>
                      <a:pt x="1" y="1"/>
                      <a:pt x="1" y="1824"/>
                      <a:pt x="1171" y="1824"/>
                    </a:cubicBezTo>
                    <a:cubicBezTo>
                      <a:pt x="2368" y="1824"/>
                      <a:pt x="2368" y="1"/>
                      <a:pt x="117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3" name="Google Shape;2333;p22"/>
              <p:cNvSpPr/>
              <p:nvPr/>
            </p:nvSpPr>
            <p:spPr>
              <a:xfrm>
                <a:off x="4547825" y="789200"/>
                <a:ext cx="59200" cy="46300"/>
              </a:xfrm>
              <a:custGeom>
                <a:rect b="b" l="l" r="r" t="t"/>
                <a:pathLst>
                  <a:path extrusionOk="0" h="1852" w="2368">
                    <a:moveTo>
                      <a:pt x="1198" y="1"/>
                    </a:moveTo>
                    <a:cubicBezTo>
                      <a:pt x="0" y="1"/>
                      <a:pt x="0" y="1851"/>
                      <a:pt x="1198" y="1851"/>
                    </a:cubicBezTo>
                    <a:cubicBezTo>
                      <a:pt x="2368" y="1851"/>
                      <a:pt x="2368" y="1"/>
                      <a:pt x="1198"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4" name="Google Shape;2334;p22"/>
              <p:cNvSpPr/>
              <p:nvPr/>
            </p:nvSpPr>
            <p:spPr>
              <a:xfrm>
                <a:off x="4577750" y="638850"/>
                <a:ext cx="51725" cy="46275"/>
              </a:xfrm>
              <a:custGeom>
                <a:rect b="b" l="l" r="r" t="t"/>
                <a:pathLst>
                  <a:path extrusionOk="0" h="1851" w="2069">
                    <a:moveTo>
                      <a:pt x="926" y="0"/>
                    </a:moveTo>
                    <a:cubicBezTo>
                      <a:pt x="790" y="0"/>
                      <a:pt x="681" y="27"/>
                      <a:pt x="572" y="82"/>
                    </a:cubicBezTo>
                    <a:cubicBezTo>
                      <a:pt x="463" y="109"/>
                      <a:pt x="354" y="191"/>
                      <a:pt x="273" y="272"/>
                    </a:cubicBezTo>
                    <a:cubicBezTo>
                      <a:pt x="110" y="463"/>
                      <a:pt x="28" y="681"/>
                      <a:pt x="1" y="926"/>
                    </a:cubicBezTo>
                    <a:lnTo>
                      <a:pt x="55" y="1170"/>
                    </a:lnTo>
                    <a:cubicBezTo>
                      <a:pt x="82" y="1307"/>
                      <a:pt x="164" y="1470"/>
                      <a:pt x="273" y="1579"/>
                    </a:cubicBezTo>
                    <a:lnTo>
                      <a:pt x="463" y="1715"/>
                    </a:lnTo>
                    <a:cubicBezTo>
                      <a:pt x="599" y="1796"/>
                      <a:pt x="763" y="1851"/>
                      <a:pt x="926" y="1851"/>
                    </a:cubicBezTo>
                    <a:lnTo>
                      <a:pt x="926" y="1824"/>
                    </a:lnTo>
                    <a:lnTo>
                      <a:pt x="1144" y="1824"/>
                    </a:lnTo>
                    <a:cubicBezTo>
                      <a:pt x="1389" y="1824"/>
                      <a:pt x="1606" y="1715"/>
                      <a:pt x="1797" y="1551"/>
                    </a:cubicBezTo>
                    <a:cubicBezTo>
                      <a:pt x="1878" y="1470"/>
                      <a:pt x="1960" y="1388"/>
                      <a:pt x="1987" y="1252"/>
                    </a:cubicBezTo>
                    <a:cubicBezTo>
                      <a:pt x="2042" y="1170"/>
                      <a:pt x="2069" y="1034"/>
                      <a:pt x="2069" y="926"/>
                    </a:cubicBezTo>
                    <a:lnTo>
                      <a:pt x="2042" y="681"/>
                    </a:lnTo>
                    <a:cubicBezTo>
                      <a:pt x="1987" y="517"/>
                      <a:pt x="1906" y="381"/>
                      <a:pt x="1797" y="272"/>
                    </a:cubicBezTo>
                    <a:lnTo>
                      <a:pt x="1606" y="136"/>
                    </a:lnTo>
                    <a:cubicBezTo>
                      <a:pt x="1470" y="55"/>
                      <a:pt x="1307" y="0"/>
                      <a:pt x="114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5" name="Google Shape;2335;p22"/>
              <p:cNvSpPr/>
              <p:nvPr/>
            </p:nvSpPr>
            <p:spPr>
              <a:xfrm>
                <a:off x="4444400" y="598425"/>
                <a:ext cx="51725" cy="45200"/>
              </a:xfrm>
              <a:custGeom>
                <a:rect b="b" l="l" r="r" t="t"/>
                <a:pathLst>
                  <a:path extrusionOk="0" h="1808" w="2069">
                    <a:moveTo>
                      <a:pt x="822" y="1"/>
                    </a:moveTo>
                    <a:cubicBezTo>
                      <a:pt x="732" y="1"/>
                      <a:pt x="652" y="26"/>
                      <a:pt x="572" y="66"/>
                    </a:cubicBezTo>
                    <a:cubicBezTo>
                      <a:pt x="463" y="120"/>
                      <a:pt x="355" y="175"/>
                      <a:pt x="273" y="257"/>
                    </a:cubicBezTo>
                    <a:cubicBezTo>
                      <a:pt x="191" y="338"/>
                      <a:pt x="137" y="447"/>
                      <a:pt x="110" y="556"/>
                    </a:cubicBezTo>
                    <a:cubicBezTo>
                      <a:pt x="28" y="665"/>
                      <a:pt x="1" y="774"/>
                      <a:pt x="28" y="910"/>
                    </a:cubicBezTo>
                    <a:cubicBezTo>
                      <a:pt x="28" y="991"/>
                      <a:pt x="28" y="1073"/>
                      <a:pt x="55" y="1155"/>
                    </a:cubicBezTo>
                    <a:cubicBezTo>
                      <a:pt x="82" y="1291"/>
                      <a:pt x="164" y="1427"/>
                      <a:pt x="273" y="1563"/>
                    </a:cubicBezTo>
                    <a:lnTo>
                      <a:pt x="463" y="1699"/>
                    </a:lnTo>
                    <a:cubicBezTo>
                      <a:pt x="599" y="1781"/>
                      <a:pt x="763" y="1808"/>
                      <a:pt x="926" y="1808"/>
                    </a:cubicBezTo>
                    <a:lnTo>
                      <a:pt x="1144" y="1808"/>
                    </a:lnTo>
                    <a:cubicBezTo>
                      <a:pt x="1389" y="1808"/>
                      <a:pt x="1634" y="1726"/>
                      <a:pt x="1797" y="1563"/>
                    </a:cubicBezTo>
                    <a:cubicBezTo>
                      <a:pt x="1878" y="1481"/>
                      <a:pt x="1960" y="1372"/>
                      <a:pt x="1987" y="1263"/>
                    </a:cubicBezTo>
                    <a:cubicBezTo>
                      <a:pt x="2042" y="1155"/>
                      <a:pt x="2069" y="1046"/>
                      <a:pt x="2069" y="910"/>
                    </a:cubicBezTo>
                    <a:cubicBezTo>
                      <a:pt x="2069" y="828"/>
                      <a:pt x="2042" y="746"/>
                      <a:pt x="2042" y="665"/>
                    </a:cubicBezTo>
                    <a:cubicBezTo>
                      <a:pt x="1987" y="529"/>
                      <a:pt x="1906" y="393"/>
                      <a:pt x="1797" y="257"/>
                    </a:cubicBezTo>
                    <a:lnTo>
                      <a:pt x="1606" y="120"/>
                    </a:lnTo>
                    <a:cubicBezTo>
                      <a:pt x="1494" y="53"/>
                      <a:pt x="1364" y="4"/>
                      <a:pt x="1230" y="4"/>
                    </a:cubicBezTo>
                    <a:cubicBezTo>
                      <a:pt x="1202" y="4"/>
                      <a:pt x="1173" y="7"/>
                      <a:pt x="1144" y="12"/>
                    </a:cubicBezTo>
                    <a:lnTo>
                      <a:pt x="926" y="12"/>
                    </a:lnTo>
                    <a:cubicBezTo>
                      <a:pt x="890" y="4"/>
                      <a:pt x="855" y="1"/>
                      <a:pt x="82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6" name="Google Shape;2336;p22"/>
              <p:cNvSpPr/>
              <p:nvPr/>
            </p:nvSpPr>
            <p:spPr>
              <a:xfrm>
                <a:off x="4455300" y="696675"/>
                <a:ext cx="59200" cy="45600"/>
              </a:xfrm>
              <a:custGeom>
                <a:rect b="b" l="l" r="r" t="t"/>
                <a:pathLst>
                  <a:path extrusionOk="0" h="1824" w="2368">
                    <a:moveTo>
                      <a:pt x="1170" y="0"/>
                    </a:moveTo>
                    <a:cubicBezTo>
                      <a:pt x="0" y="0"/>
                      <a:pt x="0" y="1824"/>
                      <a:pt x="1170" y="1824"/>
                    </a:cubicBezTo>
                    <a:cubicBezTo>
                      <a:pt x="2368" y="1824"/>
                      <a:pt x="2368" y="0"/>
                      <a:pt x="1170"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7" name="Google Shape;2337;p22"/>
              <p:cNvSpPr/>
              <p:nvPr/>
            </p:nvSpPr>
            <p:spPr>
              <a:xfrm>
                <a:off x="4647150" y="714375"/>
                <a:ext cx="51725" cy="45600"/>
              </a:xfrm>
              <a:custGeom>
                <a:rect b="b" l="l" r="r" t="t"/>
                <a:pathLst>
                  <a:path extrusionOk="0" h="1824" w="2069">
                    <a:moveTo>
                      <a:pt x="899" y="0"/>
                    </a:moveTo>
                    <a:cubicBezTo>
                      <a:pt x="790" y="0"/>
                      <a:pt x="681" y="27"/>
                      <a:pt x="572" y="82"/>
                    </a:cubicBezTo>
                    <a:cubicBezTo>
                      <a:pt x="463" y="109"/>
                      <a:pt x="354" y="191"/>
                      <a:pt x="273" y="272"/>
                    </a:cubicBezTo>
                    <a:cubicBezTo>
                      <a:pt x="191" y="354"/>
                      <a:pt x="109" y="435"/>
                      <a:pt x="82" y="572"/>
                    </a:cubicBezTo>
                    <a:cubicBezTo>
                      <a:pt x="28" y="653"/>
                      <a:pt x="1" y="789"/>
                      <a:pt x="1" y="898"/>
                    </a:cubicBezTo>
                    <a:cubicBezTo>
                      <a:pt x="1" y="980"/>
                      <a:pt x="28" y="1061"/>
                      <a:pt x="28" y="1143"/>
                    </a:cubicBezTo>
                    <a:cubicBezTo>
                      <a:pt x="82" y="1306"/>
                      <a:pt x="164" y="1442"/>
                      <a:pt x="273" y="1551"/>
                    </a:cubicBezTo>
                    <a:lnTo>
                      <a:pt x="463" y="1715"/>
                    </a:lnTo>
                    <a:cubicBezTo>
                      <a:pt x="599" y="1796"/>
                      <a:pt x="763" y="1823"/>
                      <a:pt x="926" y="1823"/>
                    </a:cubicBezTo>
                    <a:lnTo>
                      <a:pt x="1144" y="1823"/>
                    </a:lnTo>
                    <a:cubicBezTo>
                      <a:pt x="1280" y="1823"/>
                      <a:pt x="1388" y="1796"/>
                      <a:pt x="1497" y="1742"/>
                    </a:cubicBezTo>
                    <a:cubicBezTo>
                      <a:pt x="1606" y="1715"/>
                      <a:pt x="1715" y="1633"/>
                      <a:pt x="1797" y="1551"/>
                    </a:cubicBezTo>
                    <a:cubicBezTo>
                      <a:pt x="1878" y="1470"/>
                      <a:pt x="1933" y="1361"/>
                      <a:pt x="1987" y="1252"/>
                    </a:cubicBezTo>
                    <a:cubicBezTo>
                      <a:pt x="2042" y="1143"/>
                      <a:pt x="2069" y="1034"/>
                      <a:pt x="2069" y="925"/>
                    </a:cubicBezTo>
                    <a:cubicBezTo>
                      <a:pt x="2069" y="844"/>
                      <a:pt x="2042" y="762"/>
                      <a:pt x="2014" y="680"/>
                    </a:cubicBezTo>
                    <a:cubicBezTo>
                      <a:pt x="1987" y="517"/>
                      <a:pt x="1906" y="381"/>
                      <a:pt x="1797" y="272"/>
                    </a:cubicBezTo>
                    <a:lnTo>
                      <a:pt x="1606" y="136"/>
                    </a:lnTo>
                    <a:cubicBezTo>
                      <a:pt x="1470" y="27"/>
                      <a:pt x="1307" y="0"/>
                      <a:pt x="114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8" name="Google Shape;2338;p22"/>
              <p:cNvSpPr/>
              <p:nvPr/>
            </p:nvSpPr>
            <p:spPr>
              <a:xfrm>
                <a:off x="4704300" y="818450"/>
                <a:ext cx="59225" cy="45625"/>
              </a:xfrm>
              <a:custGeom>
                <a:rect b="b" l="l" r="r" t="t"/>
                <a:pathLst>
                  <a:path extrusionOk="0" h="1825" w="2369">
                    <a:moveTo>
                      <a:pt x="1198" y="1"/>
                    </a:moveTo>
                    <a:cubicBezTo>
                      <a:pt x="1" y="1"/>
                      <a:pt x="1" y="1824"/>
                      <a:pt x="1198" y="1824"/>
                    </a:cubicBezTo>
                    <a:cubicBezTo>
                      <a:pt x="2368" y="1824"/>
                      <a:pt x="2368" y="1"/>
                      <a:pt x="1198"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9" name="Google Shape;2339;p22"/>
              <p:cNvSpPr/>
              <p:nvPr/>
            </p:nvSpPr>
            <p:spPr>
              <a:xfrm>
                <a:off x="4802275" y="835475"/>
                <a:ext cx="58525" cy="51725"/>
              </a:xfrm>
              <a:custGeom>
                <a:rect b="b" l="l" r="r" t="t"/>
                <a:pathLst>
                  <a:path extrusionOk="0" h="2069" w="2341">
                    <a:moveTo>
                      <a:pt x="1416" y="0"/>
                    </a:moveTo>
                    <a:cubicBezTo>
                      <a:pt x="1252" y="0"/>
                      <a:pt x="1089" y="27"/>
                      <a:pt x="953" y="109"/>
                    </a:cubicBezTo>
                    <a:lnTo>
                      <a:pt x="490" y="354"/>
                    </a:lnTo>
                    <a:cubicBezTo>
                      <a:pt x="164" y="517"/>
                      <a:pt x="0" y="898"/>
                      <a:pt x="55" y="1252"/>
                    </a:cubicBezTo>
                    <a:cubicBezTo>
                      <a:pt x="55" y="1388"/>
                      <a:pt x="109" y="1497"/>
                      <a:pt x="164" y="1606"/>
                    </a:cubicBezTo>
                    <a:lnTo>
                      <a:pt x="300" y="1796"/>
                    </a:lnTo>
                    <a:cubicBezTo>
                      <a:pt x="409" y="1905"/>
                      <a:pt x="572" y="1987"/>
                      <a:pt x="708" y="2014"/>
                    </a:cubicBezTo>
                    <a:lnTo>
                      <a:pt x="953" y="2068"/>
                    </a:lnTo>
                    <a:cubicBezTo>
                      <a:pt x="1116" y="2068"/>
                      <a:pt x="1279" y="2014"/>
                      <a:pt x="1416" y="1932"/>
                    </a:cubicBezTo>
                    <a:lnTo>
                      <a:pt x="1443" y="1932"/>
                    </a:lnTo>
                    <a:lnTo>
                      <a:pt x="1905" y="1687"/>
                    </a:lnTo>
                    <a:cubicBezTo>
                      <a:pt x="1987" y="1633"/>
                      <a:pt x="2096" y="1551"/>
                      <a:pt x="2150" y="1470"/>
                    </a:cubicBezTo>
                    <a:cubicBezTo>
                      <a:pt x="2232" y="1361"/>
                      <a:pt x="2286" y="1252"/>
                      <a:pt x="2314" y="1143"/>
                    </a:cubicBezTo>
                    <a:cubicBezTo>
                      <a:pt x="2341" y="1034"/>
                      <a:pt x="2341" y="898"/>
                      <a:pt x="2314" y="789"/>
                    </a:cubicBezTo>
                    <a:cubicBezTo>
                      <a:pt x="2314" y="653"/>
                      <a:pt x="2259" y="544"/>
                      <a:pt x="2205" y="436"/>
                    </a:cubicBezTo>
                    <a:lnTo>
                      <a:pt x="2069" y="272"/>
                    </a:lnTo>
                    <a:cubicBezTo>
                      <a:pt x="1960" y="136"/>
                      <a:pt x="1824" y="55"/>
                      <a:pt x="1660" y="27"/>
                    </a:cubicBezTo>
                    <a:lnTo>
                      <a:pt x="1416"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0" name="Google Shape;2340;p22"/>
              <p:cNvSpPr/>
              <p:nvPr/>
            </p:nvSpPr>
            <p:spPr>
              <a:xfrm>
                <a:off x="4798200" y="731375"/>
                <a:ext cx="51725" cy="45600"/>
              </a:xfrm>
              <a:custGeom>
                <a:rect b="b" l="l" r="r" t="t"/>
                <a:pathLst>
                  <a:path extrusionOk="0" h="1824" w="2069">
                    <a:moveTo>
                      <a:pt x="898" y="0"/>
                    </a:moveTo>
                    <a:cubicBezTo>
                      <a:pt x="789" y="0"/>
                      <a:pt x="680" y="28"/>
                      <a:pt x="572" y="82"/>
                    </a:cubicBezTo>
                    <a:cubicBezTo>
                      <a:pt x="463" y="109"/>
                      <a:pt x="354" y="191"/>
                      <a:pt x="272" y="273"/>
                    </a:cubicBezTo>
                    <a:cubicBezTo>
                      <a:pt x="191" y="354"/>
                      <a:pt x="109" y="463"/>
                      <a:pt x="82" y="572"/>
                    </a:cubicBezTo>
                    <a:cubicBezTo>
                      <a:pt x="27" y="681"/>
                      <a:pt x="0" y="790"/>
                      <a:pt x="0" y="898"/>
                    </a:cubicBezTo>
                    <a:cubicBezTo>
                      <a:pt x="0" y="980"/>
                      <a:pt x="27" y="1062"/>
                      <a:pt x="27" y="1143"/>
                    </a:cubicBezTo>
                    <a:cubicBezTo>
                      <a:pt x="82" y="1307"/>
                      <a:pt x="163" y="1443"/>
                      <a:pt x="272" y="1552"/>
                    </a:cubicBezTo>
                    <a:lnTo>
                      <a:pt x="463" y="1688"/>
                    </a:lnTo>
                    <a:cubicBezTo>
                      <a:pt x="599" y="1769"/>
                      <a:pt x="762" y="1824"/>
                      <a:pt x="925" y="1824"/>
                    </a:cubicBezTo>
                    <a:lnTo>
                      <a:pt x="1143" y="1824"/>
                    </a:lnTo>
                    <a:cubicBezTo>
                      <a:pt x="1279" y="1824"/>
                      <a:pt x="1388" y="1797"/>
                      <a:pt x="1497" y="1742"/>
                    </a:cubicBezTo>
                    <a:cubicBezTo>
                      <a:pt x="1606" y="1715"/>
                      <a:pt x="1715" y="1633"/>
                      <a:pt x="1796" y="1552"/>
                    </a:cubicBezTo>
                    <a:cubicBezTo>
                      <a:pt x="1878" y="1470"/>
                      <a:pt x="1932" y="1361"/>
                      <a:pt x="1987" y="1252"/>
                    </a:cubicBezTo>
                    <a:cubicBezTo>
                      <a:pt x="2041" y="1143"/>
                      <a:pt x="2068" y="1035"/>
                      <a:pt x="2068" y="926"/>
                    </a:cubicBezTo>
                    <a:cubicBezTo>
                      <a:pt x="2068" y="844"/>
                      <a:pt x="2041" y="762"/>
                      <a:pt x="2014" y="681"/>
                    </a:cubicBezTo>
                    <a:cubicBezTo>
                      <a:pt x="1987" y="517"/>
                      <a:pt x="1905" y="381"/>
                      <a:pt x="1796" y="273"/>
                    </a:cubicBezTo>
                    <a:lnTo>
                      <a:pt x="1606" y="136"/>
                    </a:lnTo>
                    <a:cubicBezTo>
                      <a:pt x="1470" y="55"/>
                      <a:pt x="1306" y="0"/>
                      <a:pt x="1143"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1" name="Google Shape;2341;p22"/>
              <p:cNvSpPr/>
              <p:nvPr/>
            </p:nvSpPr>
            <p:spPr>
              <a:xfrm>
                <a:off x="4698850" y="684425"/>
                <a:ext cx="58550" cy="51725"/>
              </a:xfrm>
              <a:custGeom>
                <a:rect b="b" l="l" r="r" t="t"/>
                <a:pathLst>
                  <a:path extrusionOk="0" h="2069" w="2342">
                    <a:moveTo>
                      <a:pt x="1389" y="1"/>
                    </a:moveTo>
                    <a:cubicBezTo>
                      <a:pt x="1225" y="1"/>
                      <a:pt x="1062" y="28"/>
                      <a:pt x="926" y="137"/>
                    </a:cubicBezTo>
                    <a:lnTo>
                      <a:pt x="463" y="354"/>
                    </a:lnTo>
                    <a:cubicBezTo>
                      <a:pt x="355" y="409"/>
                      <a:pt x="273" y="490"/>
                      <a:pt x="219" y="599"/>
                    </a:cubicBezTo>
                    <a:cubicBezTo>
                      <a:pt x="137" y="681"/>
                      <a:pt x="82" y="790"/>
                      <a:pt x="55" y="899"/>
                    </a:cubicBezTo>
                    <a:cubicBezTo>
                      <a:pt x="1" y="1035"/>
                      <a:pt x="1" y="1144"/>
                      <a:pt x="28" y="1280"/>
                    </a:cubicBezTo>
                    <a:cubicBezTo>
                      <a:pt x="28" y="1389"/>
                      <a:pt x="82" y="1497"/>
                      <a:pt x="137" y="1606"/>
                    </a:cubicBezTo>
                    <a:lnTo>
                      <a:pt x="273" y="1797"/>
                    </a:lnTo>
                    <a:cubicBezTo>
                      <a:pt x="382" y="1906"/>
                      <a:pt x="518" y="1987"/>
                      <a:pt x="681" y="2042"/>
                    </a:cubicBezTo>
                    <a:lnTo>
                      <a:pt x="926" y="2069"/>
                    </a:lnTo>
                    <a:cubicBezTo>
                      <a:pt x="1089" y="2069"/>
                      <a:pt x="1253" y="2014"/>
                      <a:pt x="1389" y="1933"/>
                    </a:cubicBezTo>
                    <a:lnTo>
                      <a:pt x="1851" y="1715"/>
                    </a:lnTo>
                    <a:cubicBezTo>
                      <a:pt x="2178" y="1525"/>
                      <a:pt x="2341" y="1171"/>
                      <a:pt x="2287" y="790"/>
                    </a:cubicBezTo>
                    <a:cubicBezTo>
                      <a:pt x="2287" y="681"/>
                      <a:pt x="2260" y="545"/>
                      <a:pt x="2178" y="463"/>
                    </a:cubicBezTo>
                    <a:lnTo>
                      <a:pt x="2042" y="273"/>
                    </a:lnTo>
                    <a:cubicBezTo>
                      <a:pt x="1933" y="164"/>
                      <a:pt x="1797" y="82"/>
                      <a:pt x="1634" y="28"/>
                    </a:cubicBezTo>
                    <a:lnTo>
                      <a:pt x="1389"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2" name="Google Shape;2342;p22"/>
              <p:cNvSpPr/>
              <p:nvPr/>
            </p:nvSpPr>
            <p:spPr>
              <a:xfrm>
                <a:off x="4913175" y="847025"/>
                <a:ext cx="59200" cy="46300"/>
              </a:xfrm>
              <a:custGeom>
                <a:rect b="b" l="l" r="r" t="t"/>
                <a:pathLst>
                  <a:path extrusionOk="0" h="1852" w="2368">
                    <a:moveTo>
                      <a:pt x="1170" y="1"/>
                    </a:moveTo>
                    <a:cubicBezTo>
                      <a:pt x="0" y="1"/>
                      <a:pt x="0" y="1851"/>
                      <a:pt x="1170" y="1851"/>
                    </a:cubicBezTo>
                    <a:cubicBezTo>
                      <a:pt x="2368" y="1851"/>
                      <a:pt x="2368" y="1"/>
                      <a:pt x="1170"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3" name="Google Shape;2343;p22"/>
              <p:cNvSpPr/>
              <p:nvPr/>
            </p:nvSpPr>
            <p:spPr>
              <a:xfrm>
                <a:off x="5000250" y="963375"/>
                <a:ext cx="59225" cy="45600"/>
              </a:xfrm>
              <a:custGeom>
                <a:rect b="b" l="l" r="r" t="t"/>
                <a:pathLst>
                  <a:path extrusionOk="0" h="1824" w="2369">
                    <a:moveTo>
                      <a:pt x="1171" y="0"/>
                    </a:moveTo>
                    <a:cubicBezTo>
                      <a:pt x="1" y="0"/>
                      <a:pt x="1" y="1824"/>
                      <a:pt x="1171" y="1824"/>
                    </a:cubicBezTo>
                    <a:cubicBezTo>
                      <a:pt x="2341" y="1824"/>
                      <a:pt x="2368" y="0"/>
                      <a:pt x="117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4" name="Google Shape;2344;p22"/>
              <p:cNvSpPr/>
              <p:nvPr/>
            </p:nvSpPr>
            <p:spPr>
              <a:xfrm>
                <a:off x="5069650" y="1015075"/>
                <a:ext cx="59225" cy="46300"/>
              </a:xfrm>
              <a:custGeom>
                <a:rect b="b" l="l" r="r" t="t"/>
                <a:pathLst>
                  <a:path extrusionOk="0" h="1852" w="2369">
                    <a:moveTo>
                      <a:pt x="1171" y="1"/>
                    </a:moveTo>
                    <a:cubicBezTo>
                      <a:pt x="1" y="1"/>
                      <a:pt x="1" y="1851"/>
                      <a:pt x="1171" y="1851"/>
                    </a:cubicBezTo>
                    <a:cubicBezTo>
                      <a:pt x="2368" y="1851"/>
                      <a:pt x="2368" y="1"/>
                      <a:pt x="117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5" name="Google Shape;2345;p22"/>
              <p:cNvSpPr/>
              <p:nvPr/>
            </p:nvSpPr>
            <p:spPr>
              <a:xfrm>
                <a:off x="4751250" y="920500"/>
                <a:ext cx="57175" cy="48000"/>
              </a:xfrm>
              <a:custGeom>
                <a:rect b="b" l="l" r="r" t="t"/>
                <a:pathLst>
                  <a:path extrusionOk="0" h="1920" w="2287">
                    <a:moveTo>
                      <a:pt x="1742" y="1443"/>
                    </a:moveTo>
                    <a:lnTo>
                      <a:pt x="1742" y="1471"/>
                    </a:lnTo>
                    <a:lnTo>
                      <a:pt x="1698" y="1521"/>
                    </a:lnTo>
                    <a:lnTo>
                      <a:pt x="1698" y="1521"/>
                    </a:lnTo>
                    <a:cubicBezTo>
                      <a:pt x="1714" y="1497"/>
                      <a:pt x="1728" y="1471"/>
                      <a:pt x="1742" y="1443"/>
                    </a:cubicBezTo>
                    <a:close/>
                    <a:moveTo>
                      <a:pt x="1497" y="1743"/>
                    </a:moveTo>
                    <a:lnTo>
                      <a:pt x="1496" y="1743"/>
                    </a:lnTo>
                    <a:lnTo>
                      <a:pt x="1496" y="1743"/>
                    </a:lnTo>
                    <a:cubicBezTo>
                      <a:pt x="1496" y="1743"/>
                      <a:pt x="1496" y="1743"/>
                      <a:pt x="1496" y="1743"/>
                    </a:cubicBezTo>
                    <a:lnTo>
                      <a:pt x="1496" y="1743"/>
                    </a:lnTo>
                    <a:cubicBezTo>
                      <a:pt x="1497" y="1743"/>
                      <a:pt x="1497" y="1743"/>
                      <a:pt x="1497" y="1743"/>
                    </a:cubicBezTo>
                    <a:close/>
                    <a:moveTo>
                      <a:pt x="1474" y="1743"/>
                    </a:moveTo>
                    <a:lnTo>
                      <a:pt x="1457" y="1758"/>
                    </a:lnTo>
                    <a:lnTo>
                      <a:pt x="1457" y="1758"/>
                    </a:lnTo>
                    <a:lnTo>
                      <a:pt x="1443" y="1763"/>
                    </a:lnTo>
                    <a:lnTo>
                      <a:pt x="1443" y="1763"/>
                    </a:lnTo>
                    <a:cubicBezTo>
                      <a:pt x="1446" y="1749"/>
                      <a:pt x="1458" y="1745"/>
                      <a:pt x="1474" y="1743"/>
                    </a:cubicBezTo>
                    <a:close/>
                    <a:moveTo>
                      <a:pt x="684" y="1628"/>
                    </a:moveTo>
                    <a:cubicBezTo>
                      <a:pt x="718" y="1662"/>
                      <a:pt x="754" y="1692"/>
                      <a:pt x="790" y="1715"/>
                    </a:cubicBezTo>
                    <a:cubicBezTo>
                      <a:pt x="790" y="1715"/>
                      <a:pt x="790" y="1715"/>
                      <a:pt x="790" y="1715"/>
                    </a:cubicBezTo>
                    <a:lnTo>
                      <a:pt x="790" y="1715"/>
                    </a:lnTo>
                    <a:cubicBezTo>
                      <a:pt x="817" y="1743"/>
                      <a:pt x="844" y="1743"/>
                      <a:pt x="844" y="1770"/>
                    </a:cubicBezTo>
                    <a:lnTo>
                      <a:pt x="694" y="1641"/>
                    </a:lnTo>
                    <a:lnTo>
                      <a:pt x="684" y="1628"/>
                    </a:lnTo>
                    <a:close/>
                    <a:moveTo>
                      <a:pt x="953" y="1797"/>
                    </a:moveTo>
                    <a:cubicBezTo>
                      <a:pt x="953" y="1797"/>
                      <a:pt x="955" y="1797"/>
                      <a:pt x="959" y="1798"/>
                    </a:cubicBezTo>
                    <a:lnTo>
                      <a:pt x="959" y="1798"/>
                    </a:lnTo>
                    <a:lnTo>
                      <a:pt x="953" y="1797"/>
                    </a:lnTo>
                    <a:close/>
                    <a:moveTo>
                      <a:pt x="1143" y="1"/>
                    </a:moveTo>
                    <a:cubicBezTo>
                      <a:pt x="1034" y="1"/>
                      <a:pt x="953" y="28"/>
                      <a:pt x="844" y="55"/>
                    </a:cubicBezTo>
                    <a:lnTo>
                      <a:pt x="817" y="55"/>
                    </a:lnTo>
                    <a:cubicBezTo>
                      <a:pt x="735" y="83"/>
                      <a:pt x="626" y="110"/>
                      <a:pt x="545" y="137"/>
                    </a:cubicBezTo>
                    <a:lnTo>
                      <a:pt x="517" y="137"/>
                    </a:lnTo>
                    <a:cubicBezTo>
                      <a:pt x="463" y="191"/>
                      <a:pt x="409" y="246"/>
                      <a:pt x="327" y="300"/>
                    </a:cubicBezTo>
                    <a:lnTo>
                      <a:pt x="327" y="328"/>
                    </a:lnTo>
                    <a:cubicBezTo>
                      <a:pt x="245" y="382"/>
                      <a:pt x="191" y="464"/>
                      <a:pt x="136" y="545"/>
                    </a:cubicBezTo>
                    <a:cubicBezTo>
                      <a:pt x="28" y="763"/>
                      <a:pt x="0" y="1008"/>
                      <a:pt x="55" y="1253"/>
                    </a:cubicBezTo>
                    <a:cubicBezTo>
                      <a:pt x="82" y="1362"/>
                      <a:pt x="136" y="1471"/>
                      <a:pt x="218" y="1552"/>
                    </a:cubicBezTo>
                    <a:cubicBezTo>
                      <a:pt x="300" y="1661"/>
                      <a:pt x="381" y="1743"/>
                      <a:pt x="490" y="1797"/>
                    </a:cubicBezTo>
                    <a:lnTo>
                      <a:pt x="708" y="1879"/>
                    </a:lnTo>
                    <a:cubicBezTo>
                      <a:pt x="790" y="1906"/>
                      <a:pt x="871" y="1920"/>
                      <a:pt x="953" y="1920"/>
                    </a:cubicBezTo>
                    <a:cubicBezTo>
                      <a:pt x="1018" y="1920"/>
                      <a:pt x="1084" y="1911"/>
                      <a:pt x="1149" y="1893"/>
                    </a:cubicBezTo>
                    <a:lnTo>
                      <a:pt x="1149" y="1893"/>
                    </a:lnTo>
                    <a:cubicBezTo>
                      <a:pt x="1195" y="1911"/>
                      <a:pt x="1244" y="1920"/>
                      <a:pt x="1293" y="1920"/>
                    </a:cubicBezTo>
                    <a:cubicBezTo>
                      <a:pt x="1354" y="1920"/>
                      <a:pt x="1415" y="1906"/>
                      <a:pt x="1470" y="1879"/>
                    </a:cubicBezTo>
                    <a:cubicBezTo>
                      <a:pt x="1606" y="1879"/>
                      <a:pt x="1715" y="1852"/>
                      <a:pt x="1824" y="1770"/>
                    </a:cubicBezTo>
                    <a:lnTo>
                      <a:pt x="2014" y="1634"/>
                    </a:lnTo>
                    <a:cubicBezTo>
                      <a:pt x="2123" y="1525"/>
                      <a:pt x="2205" y="1389"/>
                      <a:pt x="2232" y="1226"/>
                    </a:cubicBezTo>
                    <a:cubicBezTo>
                      <a:pt x="2232" y="1144"/>
                      <a:pt x="2259" y="1062"/>
                      <a:pt x="2286" y="981"/>
                    </a:cubicBezTo>
                    <a:cubicBezTo>
                      <a:pt x="2259" y="817"/>
                      <a:pt x="2232" y="681"/>
                      <a:pt x="2150" y="518"/>
                    </a:cubicBezTo>
                    <a:cubicBezTo>
                      <a:pt x="2096" y="464"/>
                      <a:pt x="2041" y="382"/>
                      <a:pt x="1987" y="328"/>
                    </a:cubicBezTo>
                    <a:cubicBezTo>
                      <a:pt x="1987" y="328"/>
                      <a:pt x="1987" y="328"/>
                      <a:pt x="1987" y="300"/>
                    </a:cubicBezTo>
                    <a:cubicBezTo>
                      <a:pt x="1905" y="246"/>
                      <a:pt x="1824" y="191"/>
                      <a:pt x="1769" y="137"/>
                    </a:cubicBezTo>
                    <a:lnTo>
                      <a:pt x="1742" y="137"/>
                    </a:lnTo>
                    <a:cubicBezTo>
                      <a:pt x="1660" y="110"/>
                      <a:pt x="1579" y="83"/>
                      <a:pt x="1497" y="55"/>
                    </a:cubicBezTo>
                    <a:lnTo>
                      <a:pt x="1470" y="55"/>
                    </a:lnTo>
                    <a:cubicBezTo>
                      <a:pt x="1361" y="28"/>
                      <a:pt x="1252" y="1"/>
                      <a:pt x="1143"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6" name="Google Shape;2346;p22"/>
              <p:cNvSpPr/>
              <p:nvPr/>
            </p:nvSpPr>
            <p:spPr>
              <a:xfrm>
                <a:off x="5132250" y="1137550"/>
                <a:ext cx="54450" cy="51725"/>
              </a:xfrm>
              <a:custGeom>
                <a:rect b="b" l="l" r="r" t="t"/>
                <a:pathLst>
                  <a:path extrusionOk="0" h="2069" w="2178">
                    <a:moveTo>
                      <a:pt x="1225" y="0"/>
                    </a:moveTo>
                    <a:lnTo>
                      <a:pt x="980" y="28"/>
                    </a:lnTo>
                    <a:cubicBezTo>
                      <a:pt x="817" y="82"/>
                      <a:pt x="681" y="164"/>
                      <a:pt x="572" y="272"/>
                    </a:cubicBezTo>
                    <a:lnTo>
                      <a:pt x="572" y="245"/>
                    </a:lnTo>
                    <a:lnTo>
                      <a:pt x="354" y="490"/>
                    </a:lnTo>
                    <a:cubicBezTo>
                      <a:pt x="245" y="572"/>
                      <a:pt x="191" y="653"/>
                      <a:pt x="164" y="762"/>
                    </a:cubicBezTo>
                    <a:cubicBezTo>
                      <a:pt x="0" y="1116"/>
                      <a:pt x="82" y="1524"/>
                      <a:pt x="354" y="1796"/>
                    </a:cubicBezTo>
                    <a:lnTo>
                      <a:pt x="517" y="1933"/>
                    </a:lnTo>
                    <a:cubicBezTo>
                      <a:pt x="681" y="2014"/>
                      <a:pt x="817" y="2069"/>
                      <a:pt x="980" y="2069"/>
                    </a:cubicBezTo>
                    <a:lnTo>
                      <a:pt x="1225" y="2041"/>
                    </a:lnTo>
                    <a:cubicBezTo>
                      <a:pt x="1388" y="1987"/>
                      <a:pt x="1524" y="1905"/>
                      <a:pt x="1633" y="1796"/>
                    </a:cubicBezTo>
                    <a:lnTo>
                      <a:pt x="1878" y="1552"/>
                    </a:lnTo>
                    <a:cubicBezTo>
                      <a:pt x="1960" y="1470"/>
                      <a:pt x="2014" y="1388"/>
                      <a:pt x="2069" y="1279"/>
                    </a:cubicBezTo>
                    <a:cubicBezTo>
                      <a:pt x="2177" y="1034"/>
                      <a:pt x="2177" y="790"/>
                      <a:pt x="2069" y="572"/>
                    </a:cubicBezTo>
                    <a:cubicBezTo>
                      <a:pt x="2014" y="436"/>
                      <a:pt x="1960" y="354"/>
                      <a:pt x="1878" y="272"/>
                    </a:cubicBezTo>
                    <a:lnTo>
                      <a:pt x="1688" y="109"/>
                    </a:lnTo>
                    <a:cubicBezTo>
                      <a:pt x="1551" y="28"/>
                      <a:pt x="1388" y="0"/>
                      <a:pt x="1225"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7" name="Google Shape;2347;p22"/>
              <p:cNvSpPr/>
              <p:nvPr/>
            </p:nvSpPr>
            <p:spPr>
              <a:xfrm>
                <a:off x="5174425" y="1287900"/>
                <a:ext cx="57175" cy="51725"/>
              </a:xfrm>
              <a:custGeom>
                <a:rect b="b" l="l" r="r" t="t"/>
                <a:pathLst>
                  <a:path extrusionOk="0" h="2069" w="2287">
                    <a:moveTo>
                      <a:pt x="1431" y="1800"/>
                    </a:moveTo>
                    <a:lnTo>
                      <a:pt x="1428" y="1801"/>
                    </a:lnTo>
                    <a:lnTo>
                      <a:pt x="1428" y="1801"/>
                    </a:lnTo>
                    <a:lnTo>
                      <a:pt x="1423" y="1802"/>
                    </a:lnTo>
                    <a:lnTo>
                      <a:pt x="1423" y="1802"/>
                    </a:lnTo>
                    <a:cubicBezTo>
                      <a:pt x="1426" y="1801"/>
                      <a:pt x="1428" y="1800"/>
                      <a:pt x="1431" y="1800"/>
                    </a:cubicBezTo>
                    <a:close/>
                    <a:moveTo>
                      <a:pt x="1116" y="1797"/>
                    </a:moveTo>
                    <a:cubicBezTo>
                      <a:pt x="1175" y="1809"/>
                      <a:pt x="1234" y="1815"/>
                      <a:pt x="1290" y="1817"/>
                    </a:cubicBezTo>
                    <a:lnTo>
                      <a:pt x="1290" y="1817"/>
                    </a:lnTo>
                    <a:lnTo>
                      <a:pt x="1266" y="1819"/>
                    </a:lnTo>
                    <a:lnTo>
                      <a:pt x="1266" y="1819"/>
                    </a:lnTo>
                    <a:lnTo>
                      <a:pt x="1062" y="1797"/>
                    </a:lnTo>
                    <a:close/>
                    <a:moveTo>
                      <a:pt x="1409" y="1812"/>
                    </a:moveTo>
                    <a:lnTo>
                      <a:pt x="1388" y="1824"/>
                    </a:lnTo>
                    <a:cubicBezTo>
                      <a:pt x="1393" y="1820"/>
                      <a:pt x="1397" y="1816"/>
                      <a:pt x="1401" y="1813"/>
                    </a:cubicBezTo>
                    <a:lnTo>
                      <a:pt x="1401" y="1813"/>
                    </a:lnTo>
                    <a:cubicBezTo>
                      <a:pt x="1404" y="1813"/>
                      <a:pt x="1406" y="1813"/>
                      <a:pt x="1409" y="1812"/>
                    </a:cubicBezTo>
                    <a:close/>
                    <a:moveTo>
                      <a:pt x="1252" y="1"/>
                    </a:moveTo>
                    <a:cubicBezTo>
                      <a:pt x="1144" y="1"/>
                      <a:pt x="1035" y="1"/>
                      <a:pt x="953" y="28"/>
                    </a:cubicBezTo>
                    <a:cubicBezTo>
                      <a:pt x="844" y="55"/>
                      <a:pt x="735" y="110"/>
                      <a:pt x="654" y="164"/>
                    </a:cubicBezTo>
                    <a:cubicBezTo>
                      <a:pt x="599" y="191"/>
                      <a:pt x="545" y="218"/>
                      <a:pt x="490" y="273"/>
                    </a:cubicBezTo>
                    <a:cubicBezTo>
                      <a:pt x="436" y="300"/>
                      <a:pt x="409" y="327"/>
                      <a:pt x="354" y="382"/>
                    </a:cubicBezTo>
                    <a:cubicBezTo>
                      <a:pt x="300" y="463"/>
                      <a:pt x="245" y="518"/>
                      <a:pt x="191" y="599"/>
                    </a:cubicBezTo>
                    <a:lnTo>
                      <a:pt x="164" y="627"/>
                    </a:lnTo>
                    <a:cubicBezTo>
                      <a:pt x="137" y="708"/>
                      <a:pt x="82" y="817"/>
                      <a:pt x="55" y="899"/>
                    </a:cubicBezTo>
                    <a:cubicBezTo>
                      <a:pt x="1" y="1144"/>
                      <a:pt x="28" y="1389"/>
                      <a:pt x="137" y="1606"/>
                    </a:cubicBezTo>
                    <a:cubicBezTo>
                      <a:pt x="191" y="1715"/>
                      <a:pt x="273" y="1824"/>
                      <a:pt x="382" y="1878"/>
                    </a:cubicBezTo>
                    <a:cubicBezTo>
                      <a:pt x="463" y="1960"/>
                      <a:pt x="572" y="2015"/>
                      <a:pt x="708" y="2042"/>
                    </a:cubicBezTo>
                    <a:lnTo>
                      <a:pt x="926" y="2069"/>
                    </a:lnTo>
                    <a:cubicBezTo>
                      <a:pt x="1116" y="2069"/>
                      <a:pt x="1252" y="2042"/>
                      <a:pt x="1416" y="1933"/>
                    </a:cubicBezTo>
                    <a:lnTo>
                      <a:pt x="1579" y="1797"/>
                    </a:lnTo>
                    <a:cubicBezTo>
                      <a:pt x="1581" y="1795"/>
                      <a:pt x="1584" y="1793"/>
                      <a:pt x="1586" y="1791"/>
                    </a:cubicBezTo>
                    <a:lnTo>
                      <a:pt x="1586" y="1791"/>
                    </a:lnTo>
                    <a:cubicBezTo>
                      <a:pt x="1673" y="1779"/>
                      <a:pt x="1763" y="1748"/>
                      <a:pt x="1824" y="1688"/>
                    </a:cubicBezTo>
                    <a:cubicBezTo>
                      <a:pt x="2042" y="1579"/>
                      <a:pt x="2178" y="1389"/>
                      <a:pt x="2259" y="1144"/>
                    </a:cubicBezTo>
                    <a:cubicBezTo>
                      <a:pt x="2259" y="1062"/>
                      <a:pt x="2287" y="980"/>
                      <a:pt x="2287" y="899"/>
                    </a:cubicBezTo>
                    <a:cubicBezTo>
                      <a:pt x="2287" y="735"/>
                      <a:pt x="2259" y="599"/>
                      <a:pt x="2178" y="436"/>
                    </a:cubicBezTo>
                    <a:lnTo>
                      <a:pt x="2014" y="246"/>
                    </a:lnTo>
                    <a:cubicBezTo>
                      <a:pt x="1906" y="137"/>
                      <a:pt x="1769" y="55"/>
                      <a:pt x="1606" y="28"/>
                    </a:cubicBezTo>
                    <a:cubicBezTo>
                      <a:pt x="1497" y="1"/>
                      <a:pt x="1416" y="1"/>
                      <a:pt x="1334"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8" name="Google Shape;2348;p22"/>
              <p:cNvSpPr/>
              <p:nvPr/>
            </p:nvSpPr>
            <p:spPr>
              <a:xfrm>
                <a:off x="5226125" y="1322600"/>
                <a:ext cx="58550" cy="51725"/>
              </a:xfrm>
              <a:custGeom>
                <a:rect b="b" l="l" r="r" t="t"/>
                <a:pathLst>
                  <a:path extrusionOk="0" h="2069" w="2342">
                    <a:moveTo>
                      <a:pt x="1416" y="1"/>
                    </a:moveTo>
                    <a:cubicBezTo>
                      <a:pt x="1253" y="1"/>
                      <a:pt x="1089" y="28"/>
                      <a:pt x="953" y="137"/>
                    </a:cubicBezTo>
                    <a:lnTo>
                      <a:pt x="491" y="354"/>
                    </a:lnTo>
                    <a:cubicBezTo>
                      <a:pt x="382" y="409"/>
                      <a:pt x="300" y="490"/>
                      <a:pt x="219" y="599"/>
                    </a:cubicBezTo>
                    <a:cubicBezTo>
                      <a:pt x="55" y="790"/>
                      <a:pt x="1" y="1035"/>
                      <a:pt x="55" y="1280"/>
                    </a:cubicBezTo>
                    <a:cubicBezTo>
                      <a:pt x="55" y="1389"/>
                      <a:pt x="82" y="1497"/>
                      <a:pt x="164" y="1606"/>
                    </a:cubicBezTo>
                    <a:lnTo>
                      <a:pt x="300" y="1797"/>
                    </a:lnTo>
                    <a:cubicBezTo>
                      <a:pt x="409" y="1906"/>
                      <a:pt x="545" y="1987"/>
                      <a:pt x="708" y="2042"/>
                    </a:cubicBezTo>
                    <a:lnTo>
                      <a:pt x="953" y="2069"/>
                    </a:lnTo>
                    <a:cubicBezTo>
                      <a:pt x="1117" y="2069"/>
                      <a:pt x="1280" y="2014"/>
                      <a:pt x="1416" y="1933"/>
                    </a:cubicBezTo>
                    <a:lnTo>
                      <a:pt x="1879" y="1715"/>
                    </a:lnTo>
                    <a:cubicBezTo>
                      <a:pt x="1987" y="1661"/>
                      <a:pt x="2069" y="1579"/>
                      <a:pt x="2124" y="1470"/>
                    </a:cubicBezTo>
                    <a:cubicBezTo>
                      <a:pt x="2205" y="1389"/>
                      <a:pt x="2260" y="1280"/>
                      <a:pt x="2287" y="1144"/>
                    </a:cubicBezTo>
                    <a:cubicBezTo>
                      <a:pt x="2341" y="1035"/>
                      <a:pt x="2341" y="899"/>
                      <a:pt x="2314" y="790"/>
                    </a:cubicBezTo>
                    <a:cubicBezTo>
                      <a:pt x="2314" y="681"/>
                      <a:pt x="2260" y="545"/>
                      <a:pt x="2205" y="463"/>
                    </a:cubicBezTo>
                    <a:lnTo>
                      <a:pt x="2069" y="273"/>
                    </a:lnTo>
                    <a:cubicBezTo>
                      <a:pt x="1960" y="164"/>
                      <a:pt x="1797" y="82"/>
                      <a:pt x="1661" y="28"/>
                    </a:cubicBezTo>
                    <a:lnTo>
                      <a:pt x="1416"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9" name="Google Shape;2349;p22"/>
              <p:cNvSpPr/>
              <p:nvPr/>
            </p:nvSpPr>
            <p:spPr>
              <a:xfrm>
                <a:off x="5289400" y="1444375"/>
                <a:ext cx="59225" cy="45625"/>
              </a:xfrm>
              <a:custGeom>
                <a:rect b="b" l="l" r="r" t="t"/>
                <a:pathLst>
                  <a:path extrusionOk="0" h="1825" w="2369">
                    <a:moveTo>
                      <a:pt x="1198" y="1"/>
                    </a:moveTo>
                    <a:cubicBezTo>
                      <a:pt x="1" y="1"/>
                      <a:pt x="1" y="1824"/>
                      <a:pt x="1198" y="1824"/>
                    </a:cubicBezTo>
                    <a:cubicBezTo>
                      <a:pt x="2368" y="1824"/>
                      <a:pt x="2368" y="1"/>
                      <a:pt x="1198"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0" name="Google Shape;2350;p22"/>
              <p:cNvSpPr/>
              <p:nvPr/>
            </p:nvSpPr>
            <p:spPr>
              <a:xfrm>
                <a:off x="4942425" y="1745525"/>
                <a:ext cx="51725" cy="45875"/>
              </a:xfrm>
              <a:custGeom>
                <a:rect b="b" l="l" r="r" t="t"/>
                <a:pathLst>
                  <a:path extrusionOk="0" h="1835" w="2069">
                    <a:moveTo>
                      <a:pt x="828" y="1"/>
                    </a:moveTo>
                    <a:cubicBezTo>
                      <a:pt x="735" y="1"/>
                      <a:pt x="654" y="31"/>
                      <a:pt x="572" y="93"/>
                    </a:cubicBezTo>
                    <a:cubicBezTo>
                      <a:pt x="463" y="120"/>
                      <a:pt x="354" y="174"/>
                      <a:pt x="273" y="256"/>
                    </a:cubicBezTo>
                    <a:cubicBezTo>
                      <a:pt x="191" y="337"/>
                      <a:pt x="137" y="446"/>
                      <a:pt x="82" y="555"/>
                    </a:cubicBezTo>
                    <a:cubicBezTo>
                      <a:pt x="28" y="664"/>
                      <a:pt x="0" y="773"/>
                      <a:pt x="28" y="909"/>
                    </a:cubicBezTo>
                    <a:lnTo>
                      <a:pt x="55" y="1154"/>
                    </a:lnTo>
                    <a:cubicBezTo>
                      <a:pt x="82" y="1290"/>
                      <a:pt x="164" y="1453"/>
                      <a:pt x="273" y="1562"/>
                    </a:cubicBezTo>
                    <a:lnTo>
                      <a:pt x="463" y="1698"/>
                    </a:lnTo>
                    <a:cubicBezTo>
                      <a:pt x="599" y="1780"/>
                      <a:pt x="762" y="1807"/>
                      <a:pt x="926" y="1834"/>
                    </a:cubicBezTo>
                    <a:lnTo>
                      <a:pt x="1171" y="1834"/>
                    </a:lnTo>
                    <a:cubicBezTo>
                      <a:pt x="1280" y="1834"/>
                      <a:pt x="1416" y="1807"/>
                      <a:pt x="1497" y="1753"/>
                    </a:cubicBezTo>
                    <a:cubicBezTo>
                      <a:pt x="1633" y="1725"/>
                      <a:pt x="1715" y="1644"/>
                      <a:pt x="1797" y="1562"/>
                    </a:cubicBezTo>
                    <a:cubicBezTo>
                      <a:pt x="1960" y="1399"/>
                      <a:pt x="2069" y="1154"/>
                      <a:pt x="2069" y="909"/>
                    </a:cubicBezTo>
                    <a:lnTo>
                      <a:pt x="2042" y="664"/>
                    </a:lnTo>
                    <a:cubicBezTo>
                      <a:pt x="1987" y="528"/>
                      <a:pt x="1905" y="392"/>
                      <a:pt x="1797" y="256"/>
                    </a:cubicBezTo>
                    <a:lnTo>
                      <a:pt x="1606" y="120"/>
                    </a:lnTo>
                    <a:cubicBezTo>
                      <a:pt x="1470" y="38"/>
                      <a:pt x="1307" y="11"/>
                      <a:pt x="1143" y="11"/>
                    </a:cubicBezTo>
                    <a:lnTo>
                      <a:pt x="926" y="11"/>
                    </a:lnTo>
                    <a:cubicBezTo>
                      <a:pt x="892" y="4"/>
                      <a:pt x="859" y="1"/>
                      <a:pt x="828"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1" name="Google Shape;2351;p22"/>
              <p:cNvSpPr/>
              <p:nvPr/>
            </p:nvSpPr>
            <p:spPr>
              <a:xfrm>
                <a:off x="5058775" y="1821300"/>
                <a:ext cx="57175" cy="45600"/>
              </a:xfrm>
              <a:custGeom>
                <a:rect b="b" l="l" r="r" t="t"/>
                <a:pathLst>
                  <a:path extrusionOk="0" h="1824" w="2287">
                    <a:moveTo>
                      <a:pt x="898" y="1"/>
                    </a:moveTo>
                    <a:cubicBezTo>
                      <a:pt x="789" y="1"/>
                      <a:pt x="653" y="28"/>
                      <a:pt x="572" y="82"/>
                    </a:cubicBezTo>
                    <a:cubicBezTo>
                      <a:pt x="436" y="110"/>
                      <a:pt x="354" y="164"/>
                      <a:pt x="272" y="273"/>
                    </a:cubicBezTo>
                    <a:cubicBezTo>
                      <a:pt x="191" y="354"/>
                      <a:pt x="109" y="436"/>
                      <a:pt x="82" y="572"/>
                    </a:cubicBezTo>
                    <a:cubicBezTo>
                      <a:pt x="27" y="654"/>
                      <a:pt x="0" y="790"/>
                      <a:pt x="0" y="899"/>
                    </a:cubicBezTo>
                    <a:lnTo>
                      <a:pt x="27" y="1144"/>
                    </a:lnTo>
                    <a:cubicBezTo>
                      <a:pt x="82" y="1307"/>
                      <a:pt x="163" y="1443"/>
                      <a:pt x="272" y="1552"/>
                    </a:cubicBezTo>
                    <a:lnTo>
                      <a:pt x="463" y="1688"/>
                    </a:lnTo>
                    <a:cubicBezTo>
                      <a:pt x="599" y="1770"/>
                      <a:pt x="762" y="1824"/>
                      <a:pt x="925" y="1824"/>
                    </a:cubicBezTo>
                    <a:lnTo>
                      <a:pt x="1388" y="1824"/>
                    </a:lnTo>
                    <a:cubicBezTo>
                      <a:pt x="1497" y="1824"/>
                      <a:pt x="1606" y="1797"/>
                      <a:pt x="1715" y="1742"/>
                    </a:cubicBezTo>
                    <a:cubicBezTo>
                      <a:pt x="1932" y="1661"/>
                      <a:pt x="2123" y="1470"/>
                      <a:pt x="2204" y="1253"/>
                    </a:cubicBezTo>
                    <a:cubicBezTo>
                      <a:pt x="2259" y="1144"/>
                      <a:pt x="2286" y="1035"/>
                      <a:pt x="2286" y="926"/>
                    </a:cubicBezTo>
                    <a:lnTo>
                      <a:pt x="2259" y="681"/>
                    </a:lnTo>
                    <a:cubicBezTo>
                      <a:pt x="2204" y="518"/>
                      <a:pt x="2123" y="382"/>
                      <a:pt x="2014" y="273"/>
                    </a:cubicBezTo>
                    <a:lnTo>
                      <a:pt x="1823" y="110"/>
                    </a:lnTo>
                    <a:cubicBezTo>
                      <a:pt x="1687" y="28"/>
                      <a:pt x="1524" y="1"/>
                      <a:pt x="136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2" name="Google Shape;2352;p22"/>
              <p:cNvSpPr/>
              <p:nvPr/>
            </p:nvSpPr>
            <p:spPr>
              <a:xfrm>
                <a:off x="5249950" y="1763225"/>
                <a:ext cx="51725" cy="45850"/>
              </a:xfrm>
              <a:custGeom>
                <a:rect b="b" l="l" r="r" t="t"/>
                <a:pathLst>
                  <a:path extrusionOk="0" h="1834" w="2069">
                    <a:moveTo>
                      <a:pt x="817" y="0"/>
                    </a:moveTo>
                    <a:cubicBezTo>
                      <a:pt x="735" y="0"/>
                      <a:pt x="653" y="31"/>
                      <a:pt x="572" y="92"/>
                    </a:cubicBezTo>
                    <a:cubicBezTo>
                      <a:pt x="463" y="119"/>
                      <a:pt x="354" y="174"/>
                      <a:pt x="272" y="283"/>
                    </a:cubicBezTo>
                    <a:cubicBezTo>
                      <a:pt x="191" y="337"/>
                      <a:pt x="109" y="446"/>
                      <a:pt x="82" y="555"/>
                    </a:cubicBezTo>
                    <a:cubicBezTo>
                      <a:pt x="28" y="664"/>
                      <a:pt x="0" y="800"/>
                      <a:pt x="0" y="909"/>
                    </a:cubicBezTo>
                    <a:cubicBezTo>
                      <a:pt x="0" y="990"/>
                      <a:pt x="28" y="1072"/>
                      <a:pt x="28" y="1153"/>
                    </a:cubicBezTo>
                    <a:cubicBezTo>
                      <a:pt x="82" y="1290"/>
                      <a:pt x="164" y="1426"/>
                      <a:pt x="272" y="1562"/>
                    </a:cubicBezTo>
                    <a:lnTo>
                      <a:pt x="463" y="1698"/>
                    </a:lnTo>
                    <a:cubicBezTo>
                      <a:pt x="599" y="1779"/>
                      <a:pt x="762" y="1834"/>
                      <a:pt x="926" y="1834"/>
                    </a:cubicBezTo>
                    <a:lnTo>
                      <a:pt x="1143" y="1834"/>
                    </a:lnTo>
                    <a:cubicBezTo>
                      <a:pt x="1279" y="1834"/>
                      <a:pt x="1388" y="1807"/>
                      <a:pt x="1497" y="1752"/>
                    </a:cubicBezTo>
                    <a:cubicBezTo>
                      <a:pt x="1606" y="1698"/>
                      <a:pt x="1715" y="1643"/>
                      <a:pt x="1796" y="1562"/>
                    </a:cubicBezTo>
                    <a:cubicBezTo>
                      <a:pt x="1878" y="1480"/>
                      <a:pt x="1933" y="1371"/>
                      <a:pt x="1987" y="1262"/>
                    </a:cubicBezTo>
                    <a:cubicBezTo>
                      <a:pt x="2041" y="1153"/>
                      <a:pt x="2069" y="1045"/>
                      <a:pt x="2069" y="909"/>
                    </a:cubicBezTo>
                    <a:cubicBezTo>
                      <a:pt x="2069" y="827"/>
                      <a:pt x="2041" y="745"/>
                      <a:pt x="2014" y="664"/>
                    </a:cubicBezTo>
                    <a:cubicBezTo>
                      <a:pt x="1987" y="528"/>
                      <a:pt x="1905" y="391"/>
                      <a:pt x="1796" y="283"/>
                    </a:cubicBezTo>
                    <a:lnTo>
                      <a:pt x="1606" y="119"/>
                    </a:lnTo>
                    <a:cubicBezTo>
                      <a:pt x="1470" y="38"/>
                      <a:pt x="1307" y="10"/>
                      <a:pt x="1143" y="10"/>
                    </a:cubicBezTo>
                    <a:lnTo>
                      <a:pt x="898" y="10"/>
                    </a:lnTo>
                    <a:cubicBezTo>
                      <a:pt x="871" y="4"/>
                      <a:pt x="844" y="0"/>
                      <a:pt x="81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3" name="Google Shape;2353;p22"/>
              <p:cNvSpPr/>
              <p:nvPr/>
            </p:nvSpPr>
            <p:spPr>
              <a:xfrm>
                <a:off x="5324775" y="1594750"/>
                <a:ext cx="59225" cy="46275"/>
              </a:xfrm>
              <a:custGeom>
                <a:rect b="b" l="l" r="r" t="t"/>
                <a:pathLst>
                  <a:path extrusionOk="0" h="1851" w="2369">
                    <a:moveTo>
                      <a:pt x="1171" y="0"/>
                    </a:moveTo>
                    <a:cubicBezTo>
                      <a:pt x="1" y="0"/>
                      <a:pt x="1" y="1851"/>
                      <a:pt x="1171" y="1851"/>
                    </a:cubicBezTo>
                    <a:cubicBezTo>
                      <a:pt x="2341" y="1851"/>
                      <a:pt x="2368" y="0"/>
                      <a:pt x="117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354" name="Google Shape;2354;p22"/>
            <p:cNvSpPr/>
            <p:nvPr/>
          </p:nvSpPr>
          <p:spPr>
            <a:xfrm rot="10800000">
              <a:off x="8081214" y="2046012"/>
              <a:ext cx="1095582" cy="1052404"/>
            </a:xfrm>
            <a:custGeom>
              <a:rect b="b" l="l" r="r" t="t"/>
              <a:pathLst>
                <a:path extrusionOk="0" h="51038" w="53132">
                  <a:moveTo>
                    <a:pt x="40421" y="0"/>
                  </a:moveTo>
                  <a:cubicBezTo>
                    <a:pt x="39862" y="0"/>
                    <a:pt x="39347" y="583"/>
                    <a:pt x="39497" y="1165"/>
                  </a:cubicBezTo>
                  <a:lnTo>
                    <a:pt x="43228" y="14306"/>
                  </a:lnTo>
                  <a:lnTo>
                    <a:pt x="43228" y="14306"/>
                  </a:lnTo>
                  <a:cubicBezTo>
                    <a:pt x="39111" y="12722"/>
                    <a:pt x="35104" y="10881"/>
                    <a:pt x="31224" y="8785"/>
                  </a:cubicBezTo>
                  <a:cubicBezTo>
                    <a:pt x="31061" y="8690"/>
                    <a:pt x="30902" y="8648"/>
                    <a:pt x="30752" y="8648"/>
                  </a:cubicBezTo>
                  <a:cubicBezTo>
                    <a:pt x="30128" y="8648"/>
                    <a:pt x="29687" y="9378"/>
                    <a:pt x="29973" y="10037"/>
                  </a:cubicBezTo>
                  <a:cubicBezTo>
                    <a:pt x="31704" y="13908"/>
                    <a:pt x="33138" y="17907"/>
                    <a:pt x="34237" y="21996"/>
                  </a:cubicBezTo>
                  <a:lnTo>
                    <a:pt x="34237" y="21996"/>
                  </a:lnTo>
                  <a:lnTo>
                    <a:pt x="20965" y="17929"/>
                  </a:lnTo>
                  <a:cubicBezTo>
                    <a:pt x="20878" y="17906"/>
                    <a:pt x="20793" y="17895"/>
                    <a:pt x="20710" y="17895"/>
                  </a:cubicBezTo>
                  <a:cubicBezTo>
                    <a:pt x="20021" y="17895"/>
                    <a:pt x="19539" y="18657"/>
                    <a:pt x="19903" y="19290"/>
                  </a:cubicBezTo>
                  <a:cubicBezTo>
                    <a:pt x="22109" y="22657"/>
                    <a:pt x="24078" y="26143"/>
                    <a:pt x="25808" y="29764"/>
                  </a:cubicBezTo>
                  <a:lnTo>
                    <a:pt x="25808" y="29764"/>
                  </a:lnTo>
                  <a:cubicBezTo>
                    <a:pt x="21499" y="28628"/>
                    <a:pt x="17133" y="27740"/>
                    <a:pt x="12746" y="27100"/>
                  </a:cubicBezTo>
                  <a:cubicBezTo>
                    <a:pt x="12658" y="27075"/>
                    <a:pt x="12571" y="27063"/>
                    <a:pt x="12487" y="27063"/>
                  </a:cubicBezTo>
                  <a:cubicBezTo>
                    <a:pt x="12207" y="27063"/>
                    <a:pt x="11955" y="27196"/>
                    <a:pt x="11766" y="27427"/>
                  </a:cubicBezTo>
                  <a:cubicBezTo>
                    <a:pt x="11549" y="27726"/>
                    <a:pt x="11521" y="28134"/>
                    <a:pt x="11712" y="28461"/>
                  </a:cubicBezTo>
                  <a:cubicBezTo>
                    <a:pt x="14177" y="31703"/>
                    <a:pt x="16316" y="35199"/>
                    <a:pt x="18099" y="38889"/>
                  </a:cubicBezTo>
                  <a:lnTo>
                    <a:pt x="18099" y="38889"/>
                  </a:lnTo>
                  <a:cubicBezTo>
                    <a:pt x="14592" y="37140"/>
                    <a:pt x="10970" y="35627"/>
                    <a:pt x="7276" y="34366"/>
                  </a:cubicBezTo>
                  <a:cubicBezTo>
                    <a:pt x="7178" y="34334"/>
                    <a:pt x="7084" y="34319"/>
                    <a:pt x="6995" y="34319"/>
                  </a:cubicBezTo>
                  <a:cubicBezTo>
                    <a:pt x="6341" y="34319"/>
                    <a:pt x="5954" y="35128"/>
                    <a:pt x="6242" y="35727"/>
                  </a:cubicBezTo>
                  <a:cubicBezTo>
                    <a:pt x="8108" y="39459"/>
                    <a:pt x="9808" y="43257"/>
                    <a:pt x="11357" y="47133"/>
                  </a:cubicBezTo>
                  <a:lnTo>
                    <a:pt x="11357" y="47133"/>
                  </a:lnTo>
                  <a:cubicBezTo>
                    <a:pt x="8369" y="44700"/>
                    <a:pt x="5165" y="42528"/>
                    <a:pt x="1806" y="40653"/>
                  </a:cubicBezTo>
                  <a:cubicBezTo>
                    <a:pt x="1652" y="40567"/>
                    <a:pt x="1500" y="40530"/>
                    <a:pt x="1356" y="40530"/>
                  </a:cubicBezTo>
                  <a:cubicBezTo>
                    <a:pt x="539" y="40530"/>
                    <a:pt x="1" y="41745"/>
                    <a:pt x="881" y="42231"/>
                  </a:cubicBezTo>
                  <a:lnTo>
                    <a:pt x="853" y="42204"/>
                  </a:lnTo>
                  <a:lnTo>
                    <a:pt x="853" y="42204"/>
                  </a:lnTo>
                  <a:cubicBezTo>
                    <a:pt x="5180" y="44599"/>
                    <a:pt x="9208" y="47484"/>
                    <a:pt x="12855" y="50804"/>
                  </a:cubicBezTo>
                  <a:cubicBezTo>
                    <a:pt x="13032" y="50965"/>
                    <a:pt x="13258" y="51037"/>
                    <a:pt x="13484" y="51037"/>
                  </a:cubicBezTo>
                  <a:cubicBezTo>
                    <a:pt x="14060" y="51037"/>
                    <a:pt x="14633" y="50570"/>
                    <a:pt x="14379" y="49906"/>
                  </a:cubicBezTo>
                  <a:cubicBezTo>
                    <a:pt x="12742" y="45485"/>
                    <a:pt x="10883" y="41125"/>
                    <a:pt x="8839" y="36843"/>
                  </a:cubicBezTo>
                  <a:lnTo>
                    <a:pt x="8839" y="36843"/>
                  </a:lnTo>
                  <a:cubicBezTo>
                    <a:pt x="12543" y="38223"/>
                    <a:pt x="16128" y="39856"/>
                    <a:pt x="19577" y="41741"/>
                  </a:cubicBezTo>
                  <a:cubicBezTo>
                    <a:pt x="19714" y="41815"/>
                    <a:pt x="19868" y="41852"/>
                    <a:pt x="20023" y="41852"/>
                  </a:cubicBezTo>
                  <a:cubicBezTo>
                    <a:pt x="20266" y="41852"/>
                    <a:pt x="20510" y="41761"/>
                    <a:pt x="20693" y="41578"/>
                  </a:cubicBezTo>
                  <a:cubicBezTo>
                    <a:pt x="20965" y="41279"/>
                    <a:pt x="21019" y="40843"/>
                    <a:pt x="20829" y="40489"/>
                  </a:cubicBezTo>
                  <a:cubicBezTo>
                    <a:pt x="19148" y="36521"/>
                    <a:pt x="17047" y="32753"/>
                    <a:pt x="14577" y="29237"/>
                  </a:cubicBezTo>
                  <a:lnTo>
                    <a:pt x="14577" y="29237"/>
                  </a:lnTo>
                  <a:cubicBezTo>
                    <a:pt x="18838" y="29960"/>
                    <a:pt x="23074" y="30899"/>
                    <a:pt x="27251" y="32053"/>
                  </a:cubicBezTo>
                  <a:cubicBezTo>
                    <a:pt x="27345" y="32081"/>
                    <a:pt x="27435" y="32094"/>
                    <a:pt x="27521" y="32094"/>
                  </a:cubicBezTo>
                  <a:cubicBezTo>
                    <a:pt x="28181" y="32094"/>
                    <a:pt x="28571" y="31319"/>
                    <a:pt x="28258" y="30692"/>
                  </a:cubicBezTo>
                  <a:cubicBezTo>
                    <a:pt x="26664" y="27167"/>
                    <a:pt x="24848" y="23735"/>
                    <a:pt x="22809" y="20426"/>
                  </a:cubicBezTo>
                  <a:lnTo>
                    <a:pt x="22809" y="20426"/>
                  </a:lnTo>
                  <a:lnTo>
                    <a:pt x="35361" y="24297"/>
                  </a:lnTo>
                  <a:cubicBezTo>
                    <a:pt x="35445" y="24321"/>
                    <a:pt x="35529" y="24332"/>
                    <a:pt x="35610" y="24332"/>
                  </a:cubicBezTo>
                  <a:cubicBezTo>
                    <a:pt x="36184" y="24332"/>
                    <a:pt x="36644" y="23777"/>
                    <a:pt x="36477" y="23181"/>
                  </a:cubicBezTo>
                  <a:cubicBezTo>
                    <a:pt x="35495" y="19232"/>
                    <a:pt x="34221" y="15375"/>
                    <a:pt x="32669" y="11624"/>
                  </a:cubicBezTo>
                  <a:lnTo>
                    <a:pt x="32669" y="11624"/>
                  </a:lnTo>
                  <a:cubicBezTo>
                    <a:pt x="36472" y="13549"/>
                    <a:pt x="40396" y="15258"/>
                    <a:pt x="44396" y="16704"/>
                  </a:cubicBezTo>
                  <a:cubicBezTo>
                    <a:pt x="44488" y="16737"/>
                    <a:pt x="44579" y="16752"/>
                    <a:pt x="44667" y="16752"/>
                  </a:cubicBezTo>
                  <a:cubicBezTo>
                    <a:pt x="45231" y="16752"/>
                    <a:pt x="45677" y="16130"/>
                    <a:pt x="45512" y="15588"/>
                  </a:cubicBezTo>
                  <a:cubicBezTo>
                    <a:pt x="44343" y="11419"/>
                    <a:pt x="43156" y="7230"/>
                    <a:pt x="41981" y="3054"/>
                  </a:cubicBezTo>
                  <a:lnTo>
                    <a:pt x="41981" y="3054"/>
                  </a:lnTo>
                  <a:cubicBezTo>
                    <a:pt x="45089" y="5021"/>
                    <a:pt x="48307" y="6786"/>
                    <a:pt x="51635" y="8349"/>
                  </a:cubicBezTo>
                  <a:cubicBezTo>
                    <a:pt x="51780" y="8431"/>
                    <a:pt x="51940" y="8470"/>
                    <a:pt x="52099" y="8470"/>
                  </a:cubicBezTo>
                  <a:cubicBezTo>
                    <a:pt x="52415" y="8470"/>
                    <a:pt x="52724" y="8313"/>
                    <a:pt x="52887" y="8023"/>
                  </a:cubicBezTo>
                  <a:cubicBezTo>
                    <a:pt x="53132" y="7587"/>
                    <a:pt x="52996" y="7016"/>
                    <a:pt x="52560" y="6771"/>
                  </a:cubicBezTo>
                  <a:cubicBezTo>
                    <a:pt x="48505" y="4839"/>
                    <a:pt x="44587" y="2634"/>
                    <a:pt x="40858" y="131"/>
                  </a:cubicBezTo>
                  <a:cubicBezTo>
                    <a:pt x="40717" y="40"/>
                    <a:pt x="40568" y="0"/>
                    <a:pt x="40421"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5" name="Google Shape;2355;p22"/>
            <p:cNvSpPr/>
            <p:nvPr/>
          </p:nvSpPr>
          <p:spPr>
            <a:xfrm flipH="1" rot="10800000">
              <a:off x="6803763" y="2762455"/>
              <a:ext cx="1095631" cy="1231466"/>
            </a:xfrm>
            <a:custGeom>
              <a:rect b="b" l="l" r="r" t="t"/>
              <a:pathLst>
                <a:path extrusionOk="0" h="31078" w="27650">
                  <a:moveTo>
                    <a:pt x="19065" y="1"/>
                  </a:moveTo>
                  <a:cubicBezTo>
                    <a:pt x="17887" y="1"/>
                    <a:pt x="16700" y="836"/>
                    <a:pt x="16247" y="1979"/>
                  </a:cubicBezTo>
                  <a:cubicBezTo>
                    <a:pt x="15676" y="3421"/>
                    <a:pt x="16138" y="5081"/>
                    <a:pt x="17091" y="6306"/>
                  </a:cubicBezTo>
                  <a:cubicBezTo>
                    <a:pt x="17771" y="7204"/>
                    <a:pt x="18696" y="7884"/>
                    <a:pt x="19458" y="8728"/>
                  </a:cubicBezTo>
                  <a:cubicBezTo>
                    <a:pt x="20710" y="10170"/>
                    <a:pt x="21418" y="12048"/>
                    <a:pt x="21418" y="13980"/>
                  </a:cubicBezTo>
                  <a:cubicBezTo>
                    <a:pt x="21391" y="14742"/>
                    <a:pt x="21227" y="15586"/>
                    <a:pt x="20547" y="15967"/>
                  </a:cubicBezTo>
                  <a:cubicBezTo>
                    <a:pt x="20282" y="16086"/>
                    <a:pt x="19998" y="16147"/>
                    <a:pt x="19713" y="16147"/>
                  </a:cubicBezTo>
                  <a:cubicBezTo>
                    <a:pt x="19413" y="16147"/>
                    <a:pt x="19112" y="16079"/>
                    <a:pt x="18833" y="15940"/>
                  </a:cubicBezTo>
                  <a:cubicBezTo>
                    <a:pt x="17254" y="15287"/>
                    <a:pt x="16138" y="13817"/>
                    <a:pt x="15213" y="12402"/>
                  </a:cubicBezTo>
                  <a:cubicBezTo>
                    <a:pt x="14261" y="10960"/>
                    <a:pt x="13335" y="9436"/>
                    <a:pt x="11866" y="8510"/>
                  </a:cubicBezTo>
                  <a:cubicBezTo>
                    <a:pt x="11186" y="8087"/>
                    <a:pt x="10343" y="7851"/>
                    <a:pt x="9527" y="7851"/>
                  </a:cubicBezTo>
                  <a:cubicBezTo>
                    <a:pt x="8613" y="7851"/>
                    <a:pt x="7733" y="8148"/>
                    <a:pt x="7158" y="8810"/>
                  </a:cubicBezTo>
                  <a:cubicBezTo>
                    <a:pt x="6096" y="10061"/>
                    <a:pt x="6423" y="12048"/>
                    <a:pt x="7403" y="13382"/>
                  </a:cubicBezTo>
                  <a:cubicBezTo>
                    <a:pt x="8382" y="14688"/>
                    <a:pt x="9852" y="15559"/>
                    <a:pt x="11213" y="16511"/>
                  </a:cubicBezTo>
                  <a:cubicBezTo>
                    <a:pt x="12737" y="17627"/>
                    <a:pt x="14152" y="18933"/>
                    <a:pt x="15404" y="20376"/>
                  </a:cubicBezTo>
                  <a:cubicBezTo>
                    <a:pt x="15975" y="21056"/>
                    <a:pt x="16519" y="21818"/>
                    <a:pt x="16683" y="22689"/>
                  </a:cubicBezTo>
                  <a:cubicBezTo>
                    <a:pt x="16846" y="23560"/>
                    <a:pt x="16492" y="24594"/>
                    <a:pt x="15676" y="24920"/>
                  </a:cubicBezTo>
                  <a:cubicBezTo>
                    <a:pt x="15438" y="24996"/>
                    <a:pt x="15191" y="25033"/>
                    <a:pt x="14946" y="25033"/>
                  </a:cubicBezTo>
                  <a:cubicBezTo>
                    <a:pt x="14575" y="25033"/>
                    <a:pt x="14207" y="24948"/>
                    <a:pt x="13880" y="24784"/>
                  </a:cubicBezTo>
                  <a:cubicBezTo>
                    <a:pt x="11512" y="23886"/>
                    <a:pt x="9934" y="21709"/>
                    <a:pt x="7920" y="20158"/>
                  </a:cubicBezTo>
                  <a:cubicBezTo>
                    <a:pt x="6752" y="19274"/>
                    <a:pt x="5182" y="18647"/>
                    <a:pt x="3745" y="18647"/>
                  </a:cubicBezTo>
                  <a:cubicBezTo>
                    <a:pt x="2704" y="18647"/>
                    <a:pt x="1732" y="18976"/>
                    <a:pt x="1034" y="19777"/>
                  </a:cubicBezTo>
                  <a:cubicBezTo>
                    <a:pt x="109" y="20838"/>
                    <a:pt x="0" y="22471"/>
                    <a:pt x="517" y="23777"/>
                  </a:cubicBezTo>
                  <a:cubicBezTo>
                    <a:pt x="2395" y="28567"/>
                    <a:pt x="9689" y="30581"/>
                    <a:pt x="14206" y="31016"/>
                  </a:cubicBezTo>
                  <a:cubicBezTo>
                    <a:pt x="14682" y="31057"/>
                    <a:pt x="15165" y="31078"/>
                    <a:pt x="15648" y="31078"/>
                  </a:cubicBezTo>
                  <a:cubicBezTo>
                    <a:pt x="16132" y="31078"/>
                    <a:pt x="16615" y="31057"/>
                    <a:pt x="17091" y="31016"/>
                  </a:cubicBezTo>
                  <a:cubicBezTo>
                    <a:pt x="19567" y="30799"/>
                    <a:pt x="21962" y="29955"/>
                    <a:pt x="23758" y="28268"/>
                  </a:cubicBezTo>
                  <a:cubicBezTo>
                    <a:pt x="26806" y="25465"/>
                    <a:pt x="27595" y="21002"/>
                    <a:pt x="27623" y="16865"/>
                  </a:cubicBezTo>
                  <a:cubicBezTo>
                    <a:pt x="27650" y="10524"/>
                    <a:pt x="26425" y="2877"/>
                    <a:pt x="19976" y="183"/>
                  </a:cubicBezTo>
                  <a:cubicBezTo>
                    <a:pt x="19682" y="58"/>
                    <a:pt x="19373" y="1"/>
                    <a:pt x="19065"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356" name="Google Shape;2356;p22"/>
            <p:cNvGrpSpPr/>
            <p:nvPr/>
          </p:nvGrpSpPr>
          <p:grpSpPr>
            <a:xfrm>
              <a:off x="8113990" y="3171741"/>
              <a:ext cx="1030007" cy="1586928"/>
              <a:chOff x="5583075" y="320750"/>
              <a:chExt cx="927600" cy="1429150"/>
            </a:xfrm>
          </p:grpSpPr>
          <p:sp>
            <p:nvSpPr>
              <p:cNvPr id="2357" name="Google Shape;2357;p22"/>
              <p:cNvSpPr/>
              <p:nvPr/>
            </p:nvSpPr>
            <p:spPr>
              <a:xfrm>
                <a:off x="6142575" y="656525"/>
                <a:ext cx="368100" cy="1093375"/>
              </a:xfrm>
              <a:custGeom>
                <a:rect b="b" l="l" r="r" t="t"/>
                <a:pathLst>
                  <a:path extrusionOk="0" h="43735" w="14724">
                    <a:moveTo>
                      <a:pt x="14723" y="1"/>
                    </a:moveTo>
                    <a:cubicBezTo>
                      <a:pt x="9471" y="2749"/>
                      <a:pt x="4736" y="6696"/>
                      <a:pt x="2341" y="12057"/>
                    </a:cubicBezTo>
                    <a:cubicBezTo>
                      <a:pt x="0" y="17309"/>
                      <a:pt x="164" y="23460"/>
                      <a:pt x="1905" y="28930"/>
                    </a:cubicBezTo>
                    <a:cubicBezTo>
                      <a:pt x="3674" y="34427"/>
                      <a:pt x="6940" y="39298"/>
                      <a:pt x="10614" y="43734"/>
                    </a:cubicBezTo>
                    <a:cubicBezTo>
                      <a:pt x="11975" y="42782"/>
                      <a:pt x="13362" y="41802"/>
                      <a:pt x="14723" y="40822"/>
                    </a:cubicBezTo>
                    <a:lnTo>
                      <a:pt x="14723"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8" name="Google Shape;2358;p22"/>
              <p:cNvSpPr/>
              <p:nvPr/>
            </p:nvSpPr>
            <p:spPr>
              <a:xfrm>
                <a:off x="6333750" y="865400"/>
                <a:ext cx="176925" cy="451775"/>
              </a:xfrm>
              <a:custGeom>
                <a:rect b="b" l="l" r="r" t="t"/>
                <a:pathLst>
                  <a:path extrusionOk="0" h="18071" w="7077">
                    <a:moveTo>
                      <a:pt x="7076" y="1"/>
                    </a:moveTo>
                    <a:cubicBezTo>
                      <a:pt x="3974" y="953"/>
                      <a:pt x="1579" y="3484"/>
                      <a:pt x="790" y="6668"/>
                    </a:cubicBezTo>
                    <a:cubicBezTo>
                      <a:pt x="0" y="10124"/>
                      <a:pt x="1280" y="13907"/>
                      <a:pt x="3838" y="16384"/>
                    </a:cubicBezTo>
                    <a:cubicBezTo>
                      <a:pt x="4736" y="17227"/>
                      <a:pt x="5824" y="17962"/>
                      <a:pt x="7049" y="18071"/>
                    </a:cubicBezTo>
                    <a:lnTo>
                      <a:pt x="7076" y="18071"/>
                    </a:lnTo>
                    <a:lnTo>
                      <a:pt x="7076"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9" name="Google Shape;2359;p22"/>
              <p:cNvSpPr/>
              <p:nvPr/>
            </p:nvSpPr>
            <p:spPr>
              <a:xfrm>
                <a:off x="5903075" y="320750"/>
                <a:ext cx="532750" cy="1166575"/>
              </a:xfrm>
              <a:custGeom>
                <a:rect b="b" l="l" r="r" t="t"/>
                <a:pathLst>
                  <a:path extrusionOk="0" h="46663" w="21310">
                    <a:moveTo>
                      <a:pt x="16969" y="0"/>
                    </a:moveTo>
                    <a:cubicBezTo>
                      <a:pt x="16282" y="0"/>
                      <a:pt x="15669" y="925"/>
                      <a:pt x="16275" y="1594"/>
                    </a:cubicBezTo>
                    <a:cubicBezTo>
                      <a:pt x="17978" y="3449"/>
                      <a:pt x="19064" y="5803"/>
                      <a:pt x="19399" y="8301"/>
                    </a:cubicBezTo>
                    <a:lnTo>
                      <a:pt x="19399" y="8301"/>
                    </a:lnTo>
                    <a:cubicBezTo>
                      <a:pt x="13927" y="11184"/>
                      <a:pt x="8845" y="15000"/>
                      <a:pt x="5226" y="20072"/>
                    </a:cubicBezTo>
                    <a:cubicBezTo>
                      <a:pt x="1688" y="25080"/>
                      <a:pt x="1" y="31257"/>
                      <a:pt x="953" y="37353"/>
                    </a:cubicBezTo>
                    <a:cubicBezTo>
                      <a:pt x="1470" y="40701"/>
                      <a:pt x="2940" y="43830"/>
                      <a:pt x="5172" y="46361"/>
                    </a:cubicBezTo>
                    <a:cubicBezTo>
                      <a:pt x="5352" y="46574"/>
                      <a:pt x="5563" y="46663"/>
                      <a:pt x="5770" y="46663"/>
                    </a:cubicBezTo>
                    <a:cubicBezTo>
                      <a:pt x="6435" y="46663"/>
                      <a:pt x="7053" y="45740"/>
                      <a:pt x="6451" y="45055"/>
                    </a:cubicBezTo>
                    <a:cubicBezTo>
                      <a:pt x="2777" y="40891"/>
                      <a:pt x="1851" y="34904"/>
                      <a:pt x="2967" y="29570"/>
                    </a:cubicBezTo>
                    <a:cubicBezTo>
                      <a:pt x="4192" y="23800"/>
                      <a:pt x="7839" y="18929"/>
                      <a:pt x="12302" y="15174"/>
                    </a:cubicBezTo>
                    <a:cubicBezTo>
                      <a:pt x="14941" y="13024"/>
                      <a:pt x="17799" y="11146"/>
                      <a:pt x="20847" y="9622"/>
                    </a:cubicBezTo>
                    <a:cubicBezTo>
                      <a:pt x="21119" y="9459"/>
                      <a:pt x="21310" y="9159"/>
                      <a:pt x="21310" y="8833"/>
                    </a:cubicBezTo>
                    <a:cubicBezTo>
                      <a:pt x="21065" y="5649"/>
                      <a:pt x="19731" y="2655"/>
                      <a:pt x="17581" y="287"/>
                    </a:cubicBezTo>
                    <a:cubicBezTo>
                      <a:pt x="17392" y="85"/>
                      <a:pt x="17177" y="0"/>
                      <a:pt x="16969"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0" name="Google Shape;2360;p22"/>
              <p:cNvSpPr/>
              <p:nvPr/>
            </p:nvSpPr>
            <p:spPr>
              <a:xfrm>
                <a:off x="6101075" y="376400"/>
                <a:ext cx="159225" cy="279625"/>
              </a:xfrm>
              <a:custGeom>
                <a:rect b="b" l="l" r="r" t="t"/>
                <a:pathLst>
                  <a:path extrusionOk="0" h="11185" w="6369">
                    <a:moveTo>
                      <a:pt x="1007" y="0"/>
                    </a:moveTo>
                    <a:cubicBezTo>
                      <a:pt x="769" y="0"/>
                      <a:pt x="531" y="89"/>
                      <a:pt x="354" y="266"/>
                    </a:cubicBezTo>
                    <a:cubicBezTo>
                      <a:pt x="0" y="619"/>
                      <a:pt x="0" y="1191"/>
                      <a:pt x="354" y="1572"/>
                    </a:cubicBezTo>
                    <a:cubicBezTo>
                      <a:pt x="2558" y="4076"/>
                      <a:pt x="4001" y="7178"/>
                      <a:pt x="4463" y="10498"/>
                    </a:cubicBezTo>
                    <a:cubicBezTo>
                      <a:pt x="4577" y="10908"/>
                      <a:pt x="4957" y="11184"/>
                      <a:pt x="5365" y="11184"/>
                    </a:cubicBezTo>
                    <a:cubicBezTo>
                      <a:pt x="5445" y="11184"/>
                      <a:pt x="5526" y="11174"/>
                      <a:pt x="5606" y="11151"/>
                    </a:cubicBezTo>
                    <a:cubicBezTo>
                      <a:pt x="6096" y="10988"/>
                      <a:pt x="6368" y="10498"/>
                      <a:pt x="6259" y="10008"/>
                    </a:cubicBezTo>
                    <a:cubicBezTo>
                      <a:pt x="5688" y="6389"/>
                      <a:pt x="4082" y="3014"/>
                      <a:pt x="1660" y="266"/>
                    </a:cubicBezTo>
                    <a:cubicBezTo>
                      <a:pt x="1483" y="89"/>
                      <a:pt x="1245" y="0"/>
                      <a:pt x="1007"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1" name="Google Shape;2361;p22"/>
              <p:cNvSpPr/>
              <p:nvPr/>
            </p:nvSpPr>
            <p:spPr>
              <a:xfrm>
                <a:off x="5867875" y="526850"/>
                <a:ext cx="230325" cy="270025"/>
              </a:xfrm>
              <a:custGeom>
                <a:rect b="b" l="l" r="r" t="t"/>
                <a:pathLst>
                  <a:path extrusionOk="0" h="10801" w="9213">
                    <a:moveTo>
                      <a:pt x="1353" y="0"/>
                    </a:moveTo>
                    <a:cubicBezTo>
                      <a:pt x="630" y="0"/>
                      <a:pt x="0" y="909"/>
                      <a:pt x="674" y="1541"/>
                    </a:cubicBezTo>
                    <a:cubicBezTo>
                      <a:pt x="3368" y="4072"/>
                      <a:pt x="5600" y="7038"/>
                      <a:pt x="7260" y="10331"/>
                    </a:cubicBezTo>
                    <a:cubicBezTo>
                      <a:pt x="7422" y="10663"/>
                      <a:pt x="7690" y="10801"/>
                      <a:pt x="7965" y="10801"/>
                    </a:cubicBezTo>
                    <a:cubicBezTo>
                      <a:pt x="8571" y="10801"/>
                      <a:pt x="9212" y="10136"/>
                      <a:pt x="8838" y="9406"/>
                    </a:cubicBezTo>
                    <a:cubicBezTo>
                      <a:pt x="7097" y="5977"/>
                      <a:pt x="4783" y="2875"/>
                      <a:pt x="1980" y="262"/>
                    </a:cubicBezTo>
                    <a:cubicBezTo>
                      <a:pt x="1784" y="78"/>
                      <a:pt x="1565" y="0"/>
                      <a:pt x="1353"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2" name="Google Shape;2362;p22"/>
              <p:cNvSpPr/>
              <p:nvPr/>
            </p:nvSpPr>
            <p:spPr>
              <a:xfrm>
                <a:off x="5712400" y="740525"/>
                <a:ext cx="298150" cy="248075"/>
              </a:xfrm>
              <a:custGeom>
                <a:rect b="b" l="l" r="r" t="t"/>
                <a:pathLst>
                  <a:path extrusionOk="0" h="9923" w="11926">
                    <a:moveTo>
                      <a:pt x="1300" y="0"/>
                    </a:moveTo>
                    <a:cubicBezTo>
                      <a:pt x="614" y="0"/>
                      <a:pt x="1" y="925"/>
                      <a:pt x="607" y="1594"/>
                    </a:cubicBezTo>
                    <a:cubicBezTo>
                      <a:pt x="3491" y="4669"/>
                      <a:pt x="6703" y="7418"/>
                      <a:pt x="10186" y="9758"/>
                    </a:cubicBezTo>
                    <a:cubicBezTo>
                      <a:pt x="10352" y="9873"/>
                      <a:pt x="10516" y="9923"/>
                      <a:pt x="10669" y="9923"/>
                    </a:cubicBezTo>
                    <a:cubicBezTo>
                      <a:pt x="11424" y="9923"/>
                      <a:pt x="11925" y="8722"/>
                      <a:pt x="11111" y="8180"/>
                    </a:cubicBezTo>
                    <a:cubicBezTo>
                      <a:pt x="7764" y="5921"/>
                      <a:pt x="4662" y="3254"/>
                      <a:pt x="1913" y="288"/>
                    </a:cubicBezTo>
                    <a:cubicBezTo>
                      <a:pt x="1723" y="85"/>
                      <a:pt x="1508" y="0"/>
                      <a:pt x="1300"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3" name="Google Shape;2363;p22"/>
              <p:cNvSpPr/>
              <p:nvPr/>
            </p:nvSpPr>
            <p:spPr>
              <a:xfrm>
                <a:off x="5583075" y="1044550"/>
                <a:ext cx="368350" cy="88950"/>
              </a:xfrm>
              <a:custGeom>
                <a:rect b="b" l="l" r="r" t="t"/>
                <a:pathLst>
                  <a:path extrusionOk="0" h="3558" w="14734">
                    <a:moveTo>
                      <a:pt x="1219" y="0"/>
                    </a:moveTo>
                    <a:cubicBezTo>
                      <a:pt x="294" y="0"/>
                      <a:pt x="1" y="1518"/>
                      <a:pt x="1017" y="1815"/>
                    </a:cubicBezTo>
                    <a:cubicBezTo>
                      <a:pt x="5007" y="2986"/>
                      <a:pt x="9126" y="3558"/>
                      <a:pt x="13274" y="3558"/>
                    </a:cubicBezTo>
                    <a:cubicBezTo>
                      <a:pt x="13370" y="3558"/>
                      <a:pt x="13466" y="3558"/>
                      <a:pt x="13563" y="3557"/>
                    </a:cubicBezTo>
                    <a:cubicBezTo>
                      <a:pt x="14725" y="3557"/>
                      <a:pt x="14733" y="1733"/>
                      <a:pt x="13588" y="1733"/>
                    </a:cubicBezTo>
                    <a:cubicBezTo>
                      <a:pt x="13580" y="1733"/>
                      <a:pt x="13571" y="1733"/>
                      <a:pt x="13563" y="1734"/>
                    </a:cubicBezTo>
                    <a:cubicBezTo>
                      <a:pt x="13470" y="1734"/>
                      <a:pt x="13377" y="1735"/>
                      <a:pt x="13284" y="1735"/>
                    </a:cubicBezTo>
                    <a:cubicBezTo>
                      <a:pt x="9296" y="1735"/>
                      <a:pt x="5337" y="1163"/>
                      <a:pt x="1507" y="46"/>
                    </a:cubicBezTo>
                    <a:cubicBezTo>
                      <a:pt x="1405" y="15"/>
                      <a:pt x="1309" y="0"/>
                      <a:pt x="1219"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4" name="Google Shape;2364;p22"/>
              <p:cNvSpPr/>
              <p:nvPr/>
            </p:nvSpPr>
            <p:spPr>
              <a:xfrm>
                <a:off x="5608500" y="1320425"/>
                <a:ext cx="387825" cy="113900"/>
              </a:xfrm>
              <a:custGeom>
                <a:rect b="b" l="l" r="r" t="t"/>
                <a:pathLst>
                  <a:path extrusionOk="0" h="4556" w="15513">
                    <a:moveTo>
                      <a:pt x="14450" y="1"/>
                    </a:moveTo>
                    <a:cubicBezTo>
                      <a:pt x="14302" y="1"/>
                      <a:pt x="14153" y="37"/>
                      <a:pt x="14015" y="115"/>
                    </a:cubicBezTo>
                    <a:lnTo>
                      <a:pt x="13988" y="115"/>
                    </a:lnTo>
                    <a:cubicBezTo>
                      <a:pt x="10179" y="1814"/>
                      <a:pt x="6053" y="2709"/>
                      <a:pt x="1887" y="2709"/>
                    </a:cubicBezTo>
                    <a:cubicBezTo>
                      <a:pt x="1648" y="2709"/>
                      <a:pt x="1409" y="2706"/>
                      <a:pt x="1170" y="2700"/>
                    </a:cubicBezTo>
                    <a:cubicBezTo>
                      <a:pt x="0" y="2700"/>
                      <a:pt x="0" y="4524"/>
                      <a:pt x="1170" y="4551"/>
                    </a:cubicBezTo>
                    <a:cubicBezTo>
                      <a:pt x="1353" y="4554"/>
                      <a:pt x="1535" y="4555"/>
                      <a:pt x="1718" y="4555"/>
                    </a:cubicBezTo>
                    <a:cubicBezTo>
                      <a:pt x="6268" y="4555"/>
                      <a:pt x="10780" y="3578"/>
                      <a:pt x="14941" y="1720"/>
                    </a:cubicBezTo>
                    <a:cubicBezTo>
                      <a:pt x="15376" y="1448"/>
                      <a:pt x="15512" y="904"/>
                      <a:pt x="15267" y="469"/>
                    </a:cubicBezTo>
                    <a:cubicBezTo>
                      <a:pt x="15081" y="171"/>
                      <a:pt x="14768" y="1"/>
                      <a:pt x="14450"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365" name="Google Shape;2365;p22"/>
            <p:cNvGrpSpPr/>
            <p:nvPr/>
          </p:nvGrpSpPr>
          <p:grpSpPr>
            <a:xfrm>
              <a:off x="6544809" y="4365410"/>
              <a:ext cx="1787236" cy="788189"/>
              <a:chOff x="6544809" y="4365410"/>
              <a:chExt cx="1787236" cy="788189"/>
            </a:xfrm>
          </p:grpSpPr>
          <p:sp>
            <p:nvSpPr>
              <p:cNvPr id="2366" name="Google Shape;2366;p22"/>
              <p:cNvSpPr/>
              <p:nvPr/>
            </p:nvSpPr>
            <p:spPr>
              <a:xfrm>
                <a:off x="6617597" y="4365410"/>
                <a:ext cx="1714447" cy="788189"/>
              </a:xfrm>
              <a:custGeom>
                <a:rect b="b" l="l" r="r" t="t"/>
                <a:pathLst>
                  <a:path extrusionOk="0" h="32688" w="71102">
                    <a:moveTo>
                      <a:pt x="35847" y="1"/>
                    </a:moveTo>
                    <a:cubicBezTo>
                      <a:pt x="24244" y="1"/>
                      <a:pt x="12640" y="5534"/>
                      <a:pt x="5575" y="16533"/>
                    </a:cubicBezTo>
                    <a:cubicBezTo>
                      <a:pt x="3300" y="20117"/>
                      <a:pt x="1081" y="23814"/>
                      <a:pt x="342" y="27967"/>
                    </a:cubicBezTo>
                    <a:cubicBezTo>
                      <a:pt x="57" y="29559"/>
                      <a:pt x="1" y="31152"/>
                      <a:pt x="228" y="32688"/>
                    </a:cubicBezTo>
                    <a:lnTo>
                      <a:pt x="70704" y="32688"/>
                    </a:lnTo>
                    <a:cubicBezTo>
                      <a:pt x="71102" y="26886"/>
                      <a:pt x="69054" y="20913"/>
                      <a:pt x="65698" y="16022"/>
                    </a:cubicBezTo>
                    <a:cubicBezTo>
                      <a:pt x="58602" y="5320"/>
                      <a:pt x="47225" y="1"/>
                      <a:pt x="3584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7" name="Google Shape;2367;p22"/>
              <p:cNvSpPr/>
              <p:nvPr/>
            </p:nvSpPr>
            <p:spPr>
              <a:xfrm>
                <a:off x="6544809" y="4476304"/>
                <a:ext cx="1426422" cy="485480"/>
              </a:xfrm>
              <a:custGeom>
                <a:rect b="b" l="l" r="r" t="t"/>
                <a:pathLst>
                  <a:path extrusionOk="0" h="19747" w="58020">
                    <a:moveTo>
                      <a:pt x="34018" y="0"/>
                    </a:moveTo>
                    <a:cubicBezTo>
                      <a:pt x="33640" y="0"/>
                      <a:pt x="33259" y="21"/>
                      <a:pt x="32878" y="62"/>
                    </a:cubicBezTo>
                    <a:cubicBezTo>
                      <a:pt x="25029" y="916"/>
                      <a:pt x="24687" y="9448"/>
                      <a:pt x="18373" y="11894"/>
                    </a:cubicBezTo>
                    <a:cubicBezTo>
                      <a:pt x="17569" y="12215"/>
                      <a:pt x="16714" y="12363"/>
                      <a:pt x="15850" y="12363"/>
                    </a:cubicBezTo>
                    <a:cubicBezTo>
                      <a:pt x="13962" y="12363"/>
                      <a:pt x="12027" y="11660"/>
                      <a:pt x="10467" y="10528"/>
                    </a:cubicBezTo>
                    <a:cubicBezTo>
                      <a:pt x="8192" y="8879"/>
                      <a:pt x="6656" y="6490"/>
                      <a:pt x="5405" y="3987"/>
                    </a:cubicBezTo>
                    <a:cubicBezTo>
                      <a:pt x="4949" y="3134"/>
                      <a:pt x="4551" y="2224"/>
                      <a:pt x="3698" y="1826"/>
                    </a:cubicBezTo>
                    <a:cubicBezTo>
                      <a:pt x="3421" y="1687"/>
                      <a:pt x="3134" y="1624"/>
                      <a:pt x="2848" y="1624"/>
                    </a:cubicBezTo>
                    <a:cubicBezTo>
                      <a:pt x="1488" y="1624"/>
                      <a:pt x="152" y="3042"/>
                      <a:pt x="58" y="4499"/>
                    </a:cubicBezTo>
                    <a:cubicBezTo>
                      <a:pt x="1" y="6262"/>
                      <a:pt x="1025" y="7912"/>
                      <a:pt x="2105" y="9334"/>
                    </a:cubicBezTo>
                    <a:cubicBezTo>
                      <a:pt x="5291" y="13600"/>
                      <a:pt x="9102" y="17639"/>
                      <a:pt x="14164" y="19231"/>
                    </a:cubicBezTo>
                    <a:cubicBezTo>
                      <a:pt x="15314" y="19576"/>
                      <a:pt x="16530" y="19746"/>
                      <a:pt x="17746" y="19746"/>
                    </a:cubicBezTo>
                    <a:cubicBezTo>
                      <a:pt x="21941" y="19746"/>
                      <a:pt x="26133" y="17722"/>
                      <a:pt x="27588" y="13884"/>
                    </a:cubicBezTo>
                    <a:cubicBezTo>
                      <a:pt x="28441" y="11780"/>
                      <a:pt x="28385" y="9220"/>
                      <a:pt x="29863" y="7514"/>
                    </a:cubicBezTo>
                    <a:cubicBezTo>
                      <a:pt x="30866" y="6339"/>
                      <a:pt x="32345" y="5843"/>
                      <a:pt x="33900" y="5843"/>
                    </a:cubicBezTo>
                    <a:cubicBezTo>
                      <a:pt x="35433" y="5843"/>
                      <a:pt x="37040" y="6325"/>
                      <a:pt x="38339" y="7116"/>
                    </a:cubicBezTo>
                    <a:cubicBezTo>
                      <a:pt x="40955" y="8708"/>
                      <a:pt x="42832" y="11268"/>
                      <a:pt x="45164" y="13202"/>
                    </a:cubicBezTo>
                    <a:cubicBezTo>
                      <a:pt x="46901" y="14649"/>
                      <a:pt x="49117" y="15765"/>
                      <a:pt x="51269" y="15765"/>
                    </a:cubicBezTo>
                    <a:cubicBezTo>
                      <a:pt x="52078" y="15765"/>
                      <a:pt x="52878" y="15607"/>
                      <a:pt x="53640" y="15250"/>
                    </a:cubicBezTo>
                    <a:cubicBezTo>
                      <a:pt x="55176" y="14453"/>
                      <a:pt x="56370" y="13088"/>
                      <a:pt x="56996" y="11495"/>
                    </a:cubicBezTo>
                    <a:cubicBezTo>
                      <a:pt x="57735" y="9789"/>
                      <a:pt x="58020" y="7628"/>
                      <a:pt x="56996" y="6035"/>
                    </a:cubicBezTo>
                    <a:cubicBezTo>
                      <a:pt x="56355" y="5091"/>
                      <a:pt x="55176" y="4507"/>
                      <a:pt x="54084" y="4507"/>
                    </a:cubicBezTo>
                    <a:cubicBezTo>
                      <a:pt x="53334" y="4507"/>
                      <a:pt x="52624" y="4783"/>
                      <a:pt x="52161" y="5409"/>
                    </a:cubicBezTo>
                    <a:cubicBezTo>
                      <a:pt x="51421" y="6376"/>
                      <a:pt x="51478" y="7741"/>
                      <a:pt x="50796" y="8708"/>
                    </a:cubicBezTo>
                    <a:cubicBezTo>
                      <a:pt x="50274" y="9387"/>
                      <a:pt x="49464" y="9682"/>
                      <a:pt x="48603" y="9682"/>
                    </a:cubicBezTo>
                    <a:cubicBezTo>
                      <a:pt x="47589" y="9682"/>
                      <a:pt x="46503" y="9272"/>
                      <a:pt x="45733" y="8594"/>
                    </a:cubicBezTo>
                    <a:cubicBezTo>
                      <a:pt x="44311" y="7343"/>
                      <a:pt x="43572" y="5523"/>
                      <a:pt x="42377" y="4044"/>
                    </a:cubicBezTo>
                    <a:cubicBezTo>
                      <a:pt x="40340" y="1498"/>
                      <a:pt x="37255" y="0"/>
                      <a:pt x="34018"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2368" name="Google Shape;2368;p22"/>
          <p:cNvGrpSpPr/>
          <p:nvPr/>
        </p:nvGrpSpPr>
        <p:grpSpPr>
          <a:xfrm>
            <a:off x="-102737" y="874775"/>
            <a:ext cx="1381304" cy="4192822"/>
            <a:chOff x="-102737" y="874775"/>
            <a:chExt cx="1381304" cy="4192822"/>
          </a:xfrm>
        </p:grpSpPr>
        <p:sp>
          <p:nvSpPr>
            <p:cNvPr id="2369" name="Google Shape;2369;p22"/>
            <p:cNvSpPr/>
            <p:nvPr/>
          </p:nvSpPr>
          <p:spPr>
            <a:xfrm rot="5400000">
              <a:off x="-349902" y="1224687"/>
              <a:ext cx="1037629" cy="337806"/>
            </a:xfrm>
            <a:custGeom>
              <a:rect b="b" l="l" r="r" t="t"/>
              <a:pathLst>
                <a:path extrusionOk="0" h="13157" w="40414">
                  <a:moveTo>
                    <a:pt x="15683" y="1"/>
                  </a:moveTo>
                  <a:cubicBezTo>
                    <a:pt x="14965" y="1"/>
                    <a:pt x="14245" y="23"/>
                    <a:pt x="13526" y="66"/>
                  </a:cubicBezTo>
                  <a:cubicBezTo>
                    <a:pt x="11050" y="257"/>
                    <a:pt x="8546" y="719"/>
                    <a:pt x="6342" y="1835"/>
                  </a:cubicBezTo>
                  <a:cubicBezTo>
                    <a:pt x="2994" y="3550"/>
                    <a:pt x="436" y="7006"/>
                    <a:pt x="82" y="10761"/>
                  </a:cubicBezTo>
                  <a:cubicBezTo>
                    <a:pt x="1" y="11578"/>
                    <a:pt x="55" y="12367"/>
                    <a:pt x="218" y="13156"/>
                  </a:cubicBezTo>
                  <a:lnTo>
                    <a:pt x="2096" y="13156"/>
                  </a:lnTo>
                  <a:cubicBezTo>
                    <a:pt x="2042" y="12911"/>
                    <a:pt x="1960" y="12639"/>
                    <a:pt x="1933" y="12394"/>
                  </a:cubicBezTo>
                  <a:cubicBezTo>
                    <a:pt x="1470" y="9156"/>
                    <a:pt x="3538" y="5863"/>
                    <a:pt x="6124" y="4094"/>
                  </a:cubicBezTo>
                  <a:cubicBezTo>
                    <a:pt x="6478" y="3849"/>
                    <a:pt x="6831" y="3658"/>
                    <a:pt x="7212" y="3468"/>
                  </a:cubicBezTo>
                  <a:cubicBezTo>
                    <a:pt x="7321" y="3386"/>
                    <a:pt x="7457" y="3332"/>
                    <a:pt x="7566" y="3277"/>
                  </a:cubicBezTo>
                  <a:lnTo>
                    <a:pt x="7729" y="3196"/>
                  </a:lnTo>
                  <a:lnTo>
                    <a:pt x="7866" y="3141"/>
                  </a:lnTo>
                  <a:cubicBezTo>
                    <a:pt x="8328" y="2951"/>
                    <a:pt x="8818" y="2788"/>
                    <a:pt x="9281" y="2651"/>
                  </a:cubicBezTo>
                  <a:cubicBezTo>
                    <a:pt x="9825" y="2488"/>
                    <a:pt x="10342" y="2352"/>
                    <a:pt x="10886" y="2243"/>
                  </a:cubicBezTo>
                  <a:cubicBezTo>
                    <a:pt x="11512" y="2134"/>
                    <a:pt x="11975" y="2053"/>
                    <a:pt x="12492" y="1998"/>
                  </a:cubicBezTo>
                  <a:cubicBezTo>
                    <a:pt x="13595" y="1886"/>
                    <a:pt x="14700" y="1831"/>
                    <a:pt x="15802" y="1831"/>
                  </a:cubicBezTo>
                  <a:cubicBezTo>
                    <a:pt x="20054" y="1831"/>
                    <a:pt x="24267" y="2658"/>
                    <a:pt x="28222" y="4257"/>
                  </a:cubicBezTo>
                  <a:cubicBezTo>
                    <a:pt x="30589" y="5182"/>
                    <a:pt x="32766" y="6434"/>
                    <a:pt x="34726" y="8040"/>
                  </a:cubicBezTo>
                  <a:cubicBezTo>
                    <a:pt x="35189" y="8421"/>
                    <a:pt x="35651" y="8856"/>
                    <a:pt x="36059" y="9292"/>
                  </a:cubicBezTo>
                  <a:cubicBezTo>
                    <a:pt x="36250" y="9509"/>
                    <a:pt x="36440" y="9727"/>
                    <a:pt x="36631" y="9945"/>
                  </a:cubicBezTo>
                  <a:lnTo>
                    <a:pt x="36849" y="10217"/>
                  </a:lnTo>
                  <a:lnTo>
                    <a:pt x="36957" y="10353"/>
                  </a:lnTo>
                  <a:lnTo>
                    <a:pt x="37094" y="10571"/>
                  </a:lnTo>
                  <a:cubicBezTo>
                    <a:pt x="37447" y="11033"/>
                    <a:pt x="37747" y="11523"/>
                    <a:pt x="38019" y="12040"/>
                  </a:cubicBezTo>
                  <a:cubicBezTo>
                    <a:pt x="38209" y="12394"/>
                    <a:pt x="38373" y="12775"/>
                    <a:pt x="38481" y="13156"/>
                  </a:cubicBezTo>
                  <a:lnTo>
                    <a:pt x="40414" y="13156"/>
                  </a:lnTo>
                  <a:cubicBezTo>
                    <a:pt x="39053" y="8530"/>
                    <a:pt x="34808" y="5237"/>
                    <a:pt x="30562" y="3277"/>
                  </a:cubicBezTo>
                  <a:cubicBezTo>
                    <a:pt x="25884" y="1105"/>
                    <a:pt x="20808" y="1"/>
                    <a:pt x="15683"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370" name="Google Shape;2370;p22"/>
            <p:cNvGrpSpPr/>
            <p:nvPr/>
          </p:nvGrpSpPr>
          <p:grpSpPr>
            <a:xfrm>
              <a:off x="-102737" y="2231388"/>
              <a:ext cx="442996" cy="1419853"/>
              <a:chOff x="2072700" y="1651200"/>
              <a:chExt cx="431350" cy="1382525"/>
            </a:xfrm>
          </p:grpSpPr>
          <p:sp>
            <p:nvSpPr>
              <p:cNvPr id="2371" name="Google Shape;2371;p22"/>
              <p:cNvSpPr/>
              <p:nvPr/>
            </p:nvSpPr>
            <p:spPr>
              <a:xfrm>
                <a:off x="2223725" y="2114550"/>
                <a:ext cx="94600" cy="72800"/>
              </a:xfrm>
              <a:custGeom>
                <a:rect b="b" l="l" r="r" t="t"/>
                <a:pathLst>
                  <a:path extrusionOk="0" h="2912" w="3784">
                    <a:moveTo>
                      <a:pt x="1878" y="0"/>
                    </a:moveTo>
                    <a:cubicBezTo>
                      <a:pt x="1" y="0"/>
                      <a:pt x="1" y="2912"/>
                      <a:pt x="1878" y="2912"/>
                    </a:cubicBezTo>
                    <a:cubicBezTo>
                      <a:pt x="3783" y="2912"/>
                      <a:pt x="3783" y="0"/>
                      <a:pt x="1878"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2" name="Google Shape;2372;p22"/>
              <p:cNvSpPr/>
              <p:nvPr/>
            </p:nvSpPr>
            <p:spPr>
              <a:xfrm>
                <a:off x="2205350" y="2247025"/>
                <a:ext cx="73525" cy="79300"/>
              </a:xfrm>
              <a:custGeom>
                <a:rect b="b" l="l" r="r" t="t"/>
                <a:pathLst>
                  <a:path extrusionOk="0" h="3172" w="2941">
                    <a:moveTo>
                      <a:pt x="1569" y="1"/>
                    </a:moveTo>
                    <a:cubicBezTo>
                      <a:pt x="1536" y="1"/>
                      <a:pt x="1503" y="3"/>
                      <a:pt x="1470" y="8"/>
                    </a:cubicBezTo>
                    <a:lnTo>
                      <a:pt x="1062" y="62"/>
                    </a:lnTo>
                    <a:cubicBezTo>
                      <a:pt x="817" y="117"/>
                      <a:pt x="600" y="253"/>
                      <a:pt x="436" y="443"/>
                    </a:cubicBezTo>
                    <a:lnTo>
                      <a:pt x="191" y="743"/>
                    </a:lnTo>
                    <a:cubicBezTo>
                      <a:pt x="55" y="960"/>
                      <a:pt x="1" y="1205"/>
                      <a:pt x="1" y="1477"/>
                    </a:cubicBezTo>
                    <a:lnTo>
                      <a:pt x="1" y="1722"/>
                    </a:lnTo>
                    <a:cubicBezTo>
                      <a:pt x="28" y="2103"/>
                      <a:pt x="164" y="2457"/>
                      <a:pt x="436" y="2729"/>
                    </a:cubicBezTo>
                    <a:cubicBezTo>
                      <a:pt x="545" y="2865"/>
                      <a:pt x="708" y="2974"/>
                      <a:pt x="899" y="3056"/>
                    </a:cubicBezTo>
                    <a:cubicBezTo>
                      <a:pt x="1033" y="3123"/>
                      <a:pt x="1205" y="3172"/>
                      <a:pt x="1367" y="3172"/>
                    </a:cubicBezTo>
                    <a:cubicBezTo>
                      <a:pt x="1402" y="3172"/>
                      <a:pt x="1437" y="3169"/>
                      <a:pt x="1470" y="3165"/>
                    </a:cubicBezTo>
                    <a:lnTo>
                      <a:pt x="1851" y="3110"/>
                    </a:lnTo>
                    <a:cubicBezTo>
                      <a:pt x="2096" y="3056"/>
                      <a:pt x="2314" y="2920"/>
                      <a:pt x="2505" y="2729"/>
                    </a:cubicBezTo>
                    <a:lnTo>
                      <a:pt x="2722" y="2457"/>
                    </a:lnTo>
                    <a:cubicBezTo>
                      <a:pt x="2858" y="2212"/>
                      <a:pt x="2940" y="1967"/>
                      <a:pt x="2940" y="1695"/>
                    </a:cubicBezTo>
                    <a:lnTo>
                      <a:pt x="2940" y="1477"/>
                    </a:lnTo>
                    <a:cubicBezTo>
                      <a:pt x="2940" y="1287"/>
                      <a:pt x="2886" y="1069"/>
                      <a:pt x="2804" y="906"/>
                    </a:cubicBezTo>
                    <a:cubicBezTo>
                      <a:pt x="2750" y="715"/>
                      <a:pt x="2641" y="552"/>
                      <a:pt x="2505" y="443"/>
                    </a:cubicBezTo>
                    <a:cubicBezTo>
                      <a:pt x="2369" y="280"/>
                      <a:pt x="2205" y="198"/>
                      <a:pt x="2042" y="144"/>
                    </a:cubicBezTo>
                    <a:cubicBezTo>
                      <a:pt x="1884" y="54"/>
                      <a:pt x="1726" y="1"/>
                      <a:pt x="1569"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3" name="Google Shape;2373;p22"/>
              <p:cNvSpPr/>
              <p:nvPr/>
            </p:nvSpPr>
            <p:spPr>
              <a:xfrm>
                <a:off x="2348925" y="2254000"/>
                <a:ext cx="74850" cy="76925"/>
              </a:xfrm>
              <a:custGeom>
                <a:rect b="b" l="l" r="r" t="t"/>
                <a:pathLst>
                  <a:path extrusionOk="0" h="3077" w="2994">
                    <a:moveTo>
                      <a:pt x="2487" y="541"/>
                    </a:moveTo>
                    <a:lnTo>
                      <a:pt x="2531" y="572"/>
                    </a:lnTo>
                    <a:lnTo>
                      <a:pt x="2547" y="594"/>
                    </a:lnTo>
                    <a:lnTo>
                      <a:pt x="2547" y="594"/>
                    </a:lnTo>
                    <a:cubicBezTo>
                      <a:pt x="2528" y="576"/>
                      <a:pt x="2508" y="558"/>
                      <a:pt x="2487" y="541"/>
                    </a:cubicBezTo>
                    <a:close/>
                    <a:moveTo>
                      <a:pt x="2866" y="1105"/>
                    </a:moveTo>
                    <a:lnTo>
                      <a:pt x="2866" y="1105"/>
                    </a:lnTo>
                    <a:cubicBezTo>
                      <a:pt x="2881" y="1136"/>
                      <a:pt x="2897" y="1167"/>
                      <a:pt x="2912" y="1198"/>
                    </a:cubicBezTo>
                    <a:cubicBezTo>
                      <a:pt x="2912" y="1198"/>
                      <a:pt x="2912" y="1171"/>
                      <a:pt x="2912" y="1171"/>
                    </a:cubicBezTo>
                    <a:lnTo>
                      <a:pt x="2930" y="1298"/>
                    </a:lnTo>
                    <a:lnTo>
                      <a:pt x="2930" y="1298"/>
                    </a:lnTo>
                    <a:cubicBezTo>
                      <a:pt x="2925" y="1274"/>
                      <a:pt x="2919" y="1250"/>
                      <a:pt x="2912" y="1226"/>
                    </a:cubicBezTo>
                    <a:lnTo>
                      <a:pt x="2866" y="1105"/>
                    </a:lnTo>
                    <a:close/>
                    <a:moveTo>
                      <a:pt x="2954" y="1462"/>
                    </a:moveTo>
                    <a:lnTo>
                      <a:pt x="2964" y="1539"/>
                    </a:lnTo>
                    <a:lnTo>
                      <a:pt x="2957" y="1593"/>
                    </a:lnTo>
                    <a:lnTo>
                      <a:pt x="2957" y="1593"/>
                    </a:lnTo>
                    <a:cubicBezTo>
                      <a:pt x="2958" y="1549"/>
                      <a:pt x="2957" y="1505"/>
                      <a:pt x="2954" y="1462"/>
                    </a:cubicBezTo>
                    <a:close/>
                    <a:moveTo>
                      <a:pt x="1894" y="2878"/>
                    </a:moveTo>
                    <a:lnTo>
                      <a:pt x="1878" y="2886"/>
                    </a:lnTo>
                    <a:lnTo>
                      <a:pt x="1834" y="2892"/>
                    </a:lnTo>
                    <a:lnTo>
                      <a:pt x="1834" y="2892"/>
                    </a:lnTo>
                    <a:cubicBezTo>
                      <a:pt x="1854" y="2888"/>
                      <a:pt x="1874" y="2883"/>
                      <a:pt x="1894" y="2878"/>
                    </a:cubicBezTo>
                    <a:close/>
                    <a:moveTo>
                      <a:pt x="1597" y="2926"/>
                    </a:moveTo>
                    <a:lnTo>
                      <a:pt x="1510" y="2938"/>
                    </a:lnTo>
                    <a:lnTo>
                      <a:pt x="1510" y="2938"/>
                    </a:lnTo>
                    <a:lnTo>
                      <a:pt x="1454" y="2931"/>
                    </a:lnTo>
                    <a:lnTo>
                      <a:pt x="1454" y="2931"/>
                    </a:lnTo>
                    <a:cubicBezTo>
                      <a:pt x="1458" y="2931"/>
                      <a:pt x="1463" y="2931"/>
                      <a:pt x="1468" y="2931"/>
                    </a:cubicBezTo>
                    <a:cubicBezTo>
                      <a:pt x="1511" y="2931"/>
                      <a:pt x="1555" y="2929"/>
                      <a:pt x="1597" y="2926"/>
                    </a:cubicBezTo>
                    <a:close/>
                    <a:moveTo>
                      <a:pt x="1497" y="1"/>
                    </a:moveTo>
                    <a:cubicBezTo>
                      <a:pt x="1470" y="1"/>
                      <a:pt x="1116" y="55"/>
                      <a:pt x="1089" y="55"/>
                    </a:cubicBezTo>
                    <a:lnTo>
                      <a:pt x="762" y="219"/>
                    </a:lnTo>
                    <a:cubicBezTo>
                      <a:pt x="708" y="246"/>
                      <a:pt x="653" y="300"/>
                      <a:pt x="599" y="328"/>
                    </a:cubicBezTo>
                    <a:cubicBezTo>
                      <a:pt x="517" y="409"/>
                      <a:pt x="490" y="409"/>
                      <a:pt x="436" y="464"/>
                    </a:cubicBezTo>
                    <a:cubicBezTo>
                      <a:pt x="381" y="518"/>
                      <a:pt x="218" y="763"/>
                      <a:pt x="218" y="763"/>
                    </a:cubicBezTo>
                    <a:cubicBezTo>
                      <a:pt x="218" y="790"/>
                      <a:pt x="82" y="1090"/>
                      <a:pt x="55" y="1117"/>
                    </a:cubicBezTo>
                    <a:cubicBezTo>
                      <a:pt x="55" y="1171"/>
                      <a:pt x="0" y="1471"/>
                      <a:pt x="0" y="1525"/>
                    </a:cubicBezTo>
                    <a:lnTo>
                      <a:pt x="0" y="1552"/>
                    </a:lnTo>
                    <a:cubicBezTo>
                      <a:pt x="0" y="1579"/>
                      <a:pt x="55" y="1933"/>
                      <a:pt x="55" y="1960"/>
                    </a:cubicBezTo>
                    <a:cubicBezTo>
                      <a:pt x="55" y="1983"/>
                      <a:pt x="149" y="2176"/>
                      <a:pt x="149" y="2176"/>
                    </a:cubicBezTo>
                    <a:cubicBezTo>
                      <a:pt x="149" y="2176"/>
                      <a:pt x="145" y="2169"/>
                      <a:pt x="136" y="2151"/>
                    </a:cubicBezTo>
                    <a:cubicBezTo>
                      <a:pt x="126" y="2131"/>
                      <a:pt x="122" y="2123"/>
                      <a:pt x="121" y="2123"/>
                    </a:cubicBezTo>
                    <a:lnTo>
                      <a:pt x="121" y="2123"/>
                    </a:lnTo>
                    <a:cubicBezTo>
                      <a:pt x="118" y="2123"/>
                      <a:pt x="195" y="2297"/>
                      <a:pt x="218" y="2341"/>
                    </a:cubicBezTo>
                    <a:cubicBezTo>
                      <a:pt x="218" y="2369"/>
                      <a:pt x="436" y="2614"/>
                      <a:pt x="436" y="2641"/>
                    </a:cubicBezTo>
                    <a:cubicBezTo>
                      <a:pt x="436" y="2641"/>
                      <a:pt x="735" y="2858"/>
                      <a:pt x="762" y="2858"/>
                    </a:cubicBezTo>
                    <a:cubicBezTo>
                      <a:pt x="762" y="2858"/>
                      <a:pt x="1089" y="3022"/>
                      <a:pt x="1089" y="3022"/>
                    </a:cubicBezTo>
                    <a:lnTo>
                      <a:pt x="1497" y="3076"/>
                    </a:lnTo>
                    <a:cubicBezTo>
                      <a:pt x="1524" y="3076"/>
                      <a:pt x="1823" y="3022"/>
                      <a:pt x="1878" y="3022"/>
                    </a:cubicBezTo>
                    <a:cubicBezTo>
                      <a:pt x="2068" y="2995"/>
                      <a:pt x="2232" y="2886"/>
                      <a:pt x="2395" y="2750"/>
                    </a:cubicBezTo>
                    <a:cubicBezTo>
                      <a:pt x="2673" y="2548"/>
                      <a:pt x="2880" y="2229"/>
                      <a:pt x="2930" y="1879"/>
                    </a:cubicBezTo>
                    <a:lnTo>
                      <a:pt x="2930" y="1879"/>
                    </a:lnTo>
                    <a:cubicBezTo>
                      <a:pt x="2933" y="1870"/>
                      <a:pt x="2936" y="1861"/>
                      <a:pt x="2939" y="1852"/>
                    </a:cubicBezTo>
                    <a:cubicBezTo>
                      <a:pt x="2966" y="1715"/>
                      <a:pt x="2966" y="1579"/>
                      <a:pt x="2994" y="1471"/>
                    </a:cubicBezTo>
                    <a:cubicBezTo>
                      <a:pt x="2994" y="1198"/>
                      <a:pt x="2939" y="953"/>
                      <a:pt x="2803" y="709"/>
                    </a:cubicBezTo>
                    <a:lnTo>
                      <a:pt x="2558" y="409"/>
                    </a:lnTo>
                    <a:cubicBezTo>
                      <a:pt x="2395" y="246"/>
                      <a:pt x="2150" y="110"/>
                      <a:pt x="1905" y="55"/>
                    </a:cubicBezTo>
                    <a:cubicBezTo>
                      <a:pt x="1851" y="55"/>
                      <a:pt x="1551" y="1"/>
                      <a:pt x="1497"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4" name="Google Shape;2374;p22"/>
              <p:cNvSpPr/>
              <p:nvPr/>
            </p:nvSpPr>
            <p:spPr>
              <a:xfrm>
                <a:off x="2229850" y="2380550"/>
                <a:ext cx="94600" cy="73500"/>
              </a:xfrm>
              <a:custGeom>
                <a:rect b="b" l="l" r="r" t="t"/>
                <a:pathLst>
                  <a:path extrusionOk="0" h="2940" w="3784">
                    <a:moveTo>
                      <a:pt x="1906" y="1"/>
                    </a:moveTo>
                    <a:cubicBezTo>
                      <a:pt x="1" y="1"/>
                      <a:pt x="1" y="2940"/>
                      <a:pt x="1906" y="2940"/>
                    </a:cubicBezTo>
                    <a:cubicBezTo>
                      <a:pt x="3783" y="2940"/>
                      <a:pt x="3783" y="1"/>
                      <a:pt x="190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5" name="Google Shape;2375;p22"/>
              <p:cNvSpPr/>
              <p:nvPr/>
            </p:nvSpPr>
            <p:spPr>
              <a:xfrm>
                <a:off x="2358450" y="2438400"/>
                <a:ext cx="83700" cy="79625"/>
              </a:xfrm>
              <a:custGeom>
                <a:rect b="b" l="l" r="r" t="t"/>
                <a:pathLst>
                  <a:path extrusionOk="0" h="3185" w="3348">
                    <a:moveTo>
                      <a:pt x="1823" y="0"/>
                    </a:moveTo>
                    <a:lnTo>
                      <a:pt x="1442" y="54"/>
                    </a:lnTo>
                    <a:cubicBezTo>
                      <a:pt x="1197" y="136"/>
                      <a:pt x="980" y="245"/>
                      <a:pt x="789" y="435"/>
                    </a:cubicBezTo>
                    <a:lnTo>
                      <a:pt x="572" y="680"/>
                    </a:lnTo>
                    <a:cubicBezTo>
                      <a:pt x="0" y="1252"/>
                      <a:pt x="0" y="2150"/>
                      <a:pt x="572" y="2749"/>
                    </a:cubicBezTo>
                    <a:lnTo>
                      <a:pt x="871" y="2966"/>
                    </a:lnTo>
                    <a:cubicBezTo>
                      <a:pt x="1089" y="3102"/>
                      <a:pt x="1334" y="3184"/>
                      <a:pt x="1606" y="3184"/>
                    </a:cubicBezTo>
                    <a:lnTo>
                      <a:pt x="1987" y="3130"/>
                    </a:lnTo>
                    <a:cubicBezTo>
                      <a:pt x="2232" y="3048"/>
                      <a:pt x="2449" y="2912"/>
                      <a:pt x="2640" y="2749"/>
                    </a:cubicBezTo>
                    <a:cubicBezTo>
                      <a:pt x="2721" y="2667"/>
                      <a:pt x="2803" y="2585"/>
                      <a:pt x="2858" y="2504"/>
                    </a:cubicBezTo>
                    <a:cubicBezTo>
                      <a:pt x="3021" y="2395"/>
                      <a:pt x="3130" y="2232"/>
                      <a:pt x="3184" y="2041"/>
                    </a:cubicBezTo>
                    <a:cubicBezTo>
                      <a:pt x="3347" y="1687"/>
                      <a:pt x="3347" y="1279"/>
                      <a:pt x="3184" y="898"/>
                    </a:cubicBezTo>
                    <a:cubicBezTo>
                      <a:pt x="3130" y="735"/>
                      <a:pt x="3021" y="572"/>
                      <a:pt x="2885" y="435"/>
                    </a:cubicBezTo>
                    <a:lnTo>
                      <a:pt x="2585" y="218"/>
                    </a:lnTo>
                    <a:cubicBezTo>
                      <a:pt x="2340" y="82"/>
                      <a:pt x="2096" y="0"/>
                      <a:pt x="1823"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6" name="Google Shape;2376;p22"/>
              <p:cNvSpPr/>
              <p:nvPr/>
            </p:nvSpPr>
            <p:spPr>
              <a:xfrm>
                <a:off x="2267275" y="2565625"/>
                <a:ext cx="88475" cy="78925"/>
              </a:xfrm>
              <a:custGeom>
                <a:rect b="b" l="l" r="r" t="t"/>
                <a:pathLst>
                  <a:path extrusionOk="0" h="3157" w="3539">
                    <a:moveTo>
                      <a:pt x="1987" y="0"/>
                    </a:moveTo>
                    <a:cubicBezTo>
                      <a:pt x="1742" y="0"/>
                      <a:pt x="1470" y="55"/>
                      <a:pt x="1252" y="191"/>
                    </a:cubicBezTo>
                    <a:lnTo>
                      <a:pt x="790" y="436"/>
                    </a:lnTo>
                    <a:cubicBezTo>
                      <a:pt x="273" y="735"/>
                      <a:pt x="0" y="1306"/>
                      <a:pt x="82" y="1905"/>
                    </a:cubicBezTo>
                    <a:cubicBezTo>
                      <a:pt x="82" y="2096"/>
                      <a:pt x="164" y="2259"/>
                      <a:pt x="245" y="2449"/>
                    </a:cubicBezTo>
                    <a:cubicBezTo>
                      <a:pt x="463" y="2776"/>
                      <a:pt x="762" y="3021"/>
                      <a:pt x="1143" y="3130"/>
                    </a:cubicBezTo>
                    <a:lnTo>
                      <a:pt x="1524" y="3157"/>
                    </a:lnTo>
                    <a:cubicBezTo>
                      <a:pt x="1797" y="3157"/>
                      <a:pt x="2041" y="3103"/>
                      <a:pt x="2259" y="2966"/>
                    </a:cubicBezTo>
                    <a:lnTo>
                      <a:pt x="2722" y="2749"/>
                    </a:lnTo>
                    <a:cubicBezTo>
                      <a:pt x="3239" y="2449"/>
                      <a:pt x="3538" y="1851"/>
                      <a:pt x="3429" y="1279"/>
                    </a:cubicBezTo>
                    <a:cubicBezTo>
                      <a:pt x="3429" y="1089"/>
                      <a:pt x="3375" y="898"/>
                      <a:pt x="3266" y="735"/>
                    </a:cubicBezTo>
                    <a:cubicBezTo>
                      <a:pt x="3076" y="408"/>
                      <a:pt x="2749" y="163"/>
                      <a:pt x="2395" y="55"/>
                    </a:cubicBezTo>
                    <a:lnTo>
                      <a:pt x="1987"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7" name="Google Shape;2377;p22"/>
              <p:cNvSpPr/>
              <p:nvPr/>
            </p:nvSpPr>
            <p:spPr>
              <a:xfrm>
                <a:off x="2362525" y="2618675"/>
                <a:ext cx="94600" cy="73500"/>
              </a:xfrm>
              <a:custGeom>
                <a:rect b="b" l="l" r="r" t="t"/>
                <a:pathLst>
                  <a:path extrusionOk="0" h="2940" w="3784">
                    <a:moveTo>
                      <a:pt x="1905" y="1"/>
                    </a:moveTo>
                    <a:cubicBezTo>
                      <a:pt x="0" y="1"/>
                      <a:pt x="0" y="2940"/>
                      <a:pt x="1905" y="2940"/>
                    </a:cubicBezTo>
                    <a:cubicBezTo>
                      <a:pt x="3783" y="2940"/>
                      <a:pt x="3783" y="1"/>
                      <a:pt x="1905"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8" name="Google Shape;2378;p22"/>
              <p:cNvSpPr/>
              <p:nvPr/>
            </p:nvSpPr>
            <p:spPr>
              <a:xfrm>
                <a:off x="2281550" y="2757475"/>
                <a:ext cx="94600" cy="73500"/>
              </a:xfrm>
              <a:custGeom>
                <a:rect b="b" l="l" r="r" t="t"/>
                <a:pathLst>
                  <a:path extrusionOk="0" h="2940" w="3784">
                    <a:moveTo>
                      <a:pt x="1906" y="1"/>
                    </a:moveTo>
                    <a:cubicBezTo>
                      <a:pt x="1" y="1"/>
                      <a:pt x="1" y="2940"/>
                      <a:pt x="1906" y="2940"/>
                    </a:cubicBezTo>
                    <a:cubicBezTo>
                      <a:pt x="3784" y="2940"/>
                      <a:pt x="3784" y="1"/>
                      <a:pt x="190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9" name="Google Shape;2379;p22"/>
              <p:cNvSpPr/>
              <p:nvPr/>
            </p:nvSpPr>
            <p:spPr>
              <a:xfrm>
                <a:off x="2246850" y="2960225"/>
                <a:ext cx="94600" cy="73500"/>
              </a:xfrm>
              <a:custGeom>
                <a:rect b="b" l="l" r="r" t="t"/>
                <a:pathLst>
                  <a:path extrusionOk="0" h="2940" w="3784">
                    <a:moveTo>
                      <a:pt x="1906" y="0"/>
                    </a:moveTo>
                    <a:cubicBezTo>
                      <a:pt x="1" y="0"/>
                      <a:pt x="1" y="2940"/>
                      <a:pt x="1906" y="2940"/>
                    </a:cubicBezTo>
                    <a:cubicBezTo>
                      <a:pt x="3784" y="2940"/>
                      <a:pt x="3784" y="0"/>
                      <a:pt x="1906"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0" name="Google Shape;2380;p22"/>
              <p:cNvSpPr/>
              <p:nvPr/>
            </p:nvSpPr>
            <p:spPr>
              <a:xfrm>
                <a:off x="2136650" y="2745900"/>
                <a:ext cx="94600" cy="73500"/>
              </a:xfrm>
              <a:custGeom>
                <a:rect b="b" l="l" r="r" t="t"/>
                <a:pathLst>
                  <a:path extrusionOk="0" h="2940" w="3784">
                    <a:moveTo>
                      <a:pt x="1905" y="1"/>
                    </a:moveTo>
                    <a:cubicBezTo>
                      <a:pt x="0" y="1"/>
                      <a:pt x="0" y="2940"/>
                      <a:pt x="1905" y="2940"/>
                    </a:cubicBezTo>
                    <a:cubicBezTo>
                      <a:pt x="3783" y="2940"/>
                      <a:pt x="3783" y="1"/>
                      <a:pt x="1905"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1" name="Google Shape;2381;p22"/>
              <p:cNvSpPr/>
              <p:nvPr/>
            </p:nvSpPr>
            <p:spPr>
              <a:xfrm>
                <a:off x="2096500" y="2583975"/>
                <a:ext cx="94600" cy="72825"/>
              </a:xfrm>
              <a:custGeom>
                <a:rect b="b" l="l" r="r" t="t"/>
                <a:pathLst>
                  <a:path extrusionOk="0" h="2913" w="3784">
                    <a:moveTo>
                      <a:pt x="1878" y="1"/>
                    </a:moveTo>
                    <a:cubicBezTo>
                      <a:pt x="1" y="1"/>
                      <a:pt x="1" y="2913"/>
                      <a:pt x="1878" y="2913"/>
                    </a:cubicBezTo>
                    <a:cubicBezTo>
                      <a:pt x="3783" y="2913"/>
                      <a:pt x="3783" y="1"/>
                      <a:pt x="1878"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2" name="Google Shape;2382;p22"/>
              <p:cNvSpPr/>
              <p:nvPr/>
            </p:nvSpPr>
            <p:spPr>
              <a:xfrm>
                <a:off x="2095150" y="2448075"/>
                <a:ext cx="73500" cy="74350"/>
              </a:xfrm>
              <a:custGeom>
                <a:rect b="b" l="l" r="r" t="t"/>
                <a:pathLst>
                  <a:path extrusionOk="0" h="2974" w="2940">
                    <a:moveTo>
                      <a:pt x="1470" y="1"/>
                    </a:moveTo>
                    <a:cubicBezTo>
                      <a:pt x="735" y="1"/>
                      <a:pt x="0" y="470"/>
                      <a:pt x="0" y="1409"/>
                    </a:cubicBezTo>
                    <a:lnTo>
                      <a:pt x="0" y="1545"/>
                    </a:lnTo>
                    <a:cubicBezTo>
                      <a:pt x="0" y="2498"/>
                      <a:pt x="735" y="2974"/>
                      <a:pt x="1470" y="2974"/>
                    </a:cubicBezTo>
                    <a:cubicBezTo>
                      <a:pt x="2205" y="2974"/>
                      <a:pt x="2939" y="2498"/>
                      <a:pt x="2939" y="1545"/>
                    </a:cubicBezTo>
                    <a:lnTo>
                      <a:pt x="2939" y="1409"/>
                    </a:lnTo>
                    <a:cubicBezTo>
                      <a:pt x="2939" y="470"/>
                      <a:pt x="2205" y="1"/>
                      <a:pt x="1470"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3" name="Google Shape;2383;p22"/>
              <p:cNvSpPr/>
              <p:nvPr/>
            </p:nvSpPr>
            <p:spPr>
              <a:xfrm>
                <a:off x="2078825" y="2340425"/>
                <a:ext cx="94575" cy="73500"/>
              </a:xfrm>
              <a:custGeom>
                <a:rect b="b" l="l" r="r" t="t"/>
                <a:pathLst>
                  <a:path extrusionOk="0" h="2940" w="3783">
                    <a:moveTo>
                      <a:pt x="1905" y="0"/>
                    </a:moveTo>
                    <a:cubicBezTo>
                      <a:pt x="0" y="0"/>
                      <a:pt x="0" y="2939"/>
                      <a:pt x="1905" y="2939"/>
                    </a:cubicBezTo>
                    <a:cubicBezTo>
                      <a:pt x="3783" y="2939"/>
                      <a:pt x="3783" y="0"/>
                      <a:pt x="1905"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4" name="Google Shape;2384;p22"/>
              <p:cNvSpPr/>
              <p:nvPr/>
            </p:nvSpPr>
            <p:spPr>
              <a:xfrm>
                <a:off x="2072700" y="2114550"/>
                <a:ext cx="95275" cy="72800"/>
              </a:xfrm>
              <a:custGeom>
                <a:rect b="b" l="l" r="r" t="t"/>
                <a:pathLst>
                  <a:path extrusionOk="0" h="2912" w="3811">
                    <a:moveTo>
                      <a:pt x="1905" y="0"/>
                    </a:moveTo>
                    <a:cubicBezTo>
                      <a:pt x="27" y="0"/>
                      <a:pt x="0" y="2912"/>
                      <a:pt x="1905" y="2912"/>
                    </a:cubicBezTo>
                    <a:cubicBezTo>
                      <a:pt x="3783" y="2912"/>
                      <a:pt x="3810" y="0"/>
                      <a:pt x="1905"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5" name="Google Shape;2385;p22"/>
              <p:cNvSpPr/>
              <p:nvPr/>
            </p:nvSpPr>
            <p:spPr>
              <a:xfrm>
                <a:off x="2281550" y="1975075"/>
                <a:ext cx="94600" cy="73500"/>
              </a:xfrm>
              <a:custGeom>
                <a:rect b="b" l="l" r="r" t="t"/>
                <a:pathLst>
                  <a:path extrusionOk="0" h="2940" w="3784">
                    <a:moveTo>
                      <a:pt x="1906" y="0"/>
                    </a:moveTo>
                    <a:cubicBezTo>
                      <a:pt x="1" y="0"/>
                      <a:pt x="1" y="2939"/>
                      <a:pt x="1906" y="2939"/>
                    </a:cubicBezTo>
                    <a:cubicBezTo>
                      <a:pt x="3784" y="2939"/>
                      <a:pt x="3784" y="0"/>
                      <a:pt x="1906"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6" name="Google Shape;2386;p22"/>
              <p:cNvSpPr/>
              <p:nvPr/>
            </p:nvSpPr>
            <p:spPr>
              <a:xfrm>
                <a:off x="2287675" y="1969625"/>
                <a:ext cx="94600" cy="73500"/>
              </a:xfrm>
              <a:custGeom>
                <a:rect b="b" l="l" r="r" t="t"/>
                <a:pathLst>
                  <a:path extrusionOk="0" h="2940" w="3784">
                    <a:moveTo>
                      <a:pt x="1879" y="0"/>
                    </a:moveTo>
                    <a:cubicBezTo>
                      <a:pt x="1" y="0"/>
                      <a:pt x="1" y="2940"/>
                      <a:pt x="1879" y="2940"/>
                    </a:cubicBezTo>
                    <a:cubicBezTo>
                      <a:pt x="3784" y="2940"/>
                      <a:pt x="3784" y="0"/>
                      <a:pt x="1879"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7" name="Google Shape;2387;p22"/>
              <p:cNvSpPr/>
              <p:nvPr/>
            </p:nvSpPr>
            <p:spPr>
              <a:xfrm>
                <a:off x="2136650" y="1876425"/>
                <a:ext cx="94600" cy="73500"/>
              </a:xfrm>
              <a:custGeom>
                <a:rect b="b" l="l" r="r" t="t"/>
                <a:pathLst>
                  <a:path extrusionOk="0" h="2940" w="3784">
                    <a:moveTo>
                      <a:pt x="1905" y="0"/>
                    </a:moveTo>
                    <a:cubicBezTo>
                      <a:pt x="0" y="0"/>
                      <a:pt x="0" y="2939"/>
                      <a:pt x="1905" y="2939"/>
                    </a:cubicBezTo>
                    <a:cubicBezTo>
                      <a:pt x="3783" y="2939"/>
                      <a:pt x="3783" y="0"/>
                      <a:pt x="1905"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8" name="Google Shape;2388;p22"/>
              <p:cNvSpPr/>
              <p:nvPr/>
            </p:nvSpPr>
            <p:spPr>
              <a:xfrm>
                <a:off x="2267950" y="1818575"/>
                <a:ext cx="80300" cy="79625"/>
              </a:xfrm>
              <a:custGeom>
                <a:rect b="b" l="l" r="r" t="t"/>
                <a:pathLst>
                  <a:path extrusionOk="0" h="3185" w="3212">
                    <a:moveTo>
                      <a:pt x="1742" y="1"/>
                    </a:moveTo>
                    <a:lnTo>
                      <a:pt x="1361" y="55"/>
                    </a:lnTo>
                    <a:cubicBezTo>
                      <a:pt x="1116" y="137"/>
                      <a:pt x="899" y="246"/>
                      <a:pt x="708" y="436"/>
                    </a:cubicBezTo>
                    <a:lnTo>
                      <a:pt x="463" y="654"/>
                    </a:lnTo>
                    <a:cubicBezTo>
                      <a:pt x="327" y="790"/>
                      <a:pt x="218" y="953"/>
                      <a:pt x="164" y="1144"/>
                    </a:cubicBezTo>
                    <a:cubicBezTo>
                      <a:pt x="1" y="1498"/>
                      <a:pt x="1" y="1906"/>
                      <a:pt x="164" y="2260"/>
                    </a:cubicBezTo>
                    <a:cubicBezTo>
                      <a:pt x="218" y="2450"/>
                      <a:pt x="327" y="2613"/>
                      <a:pt x="463" y="2749"/>
                    </a:cubicBezTo>
                    <a:lnTo>
                      <a:pt x="763" y="2967"/>
                    </a:lnTo>
                    <a:cubicBezTo>
                      <a:pt x="1008" y="3103"/>
                      <a:pt x="1252" y="3185"/>
                      <a:pt x="1525" y="3185"/>
                    </a:cubicBezTo>
                    <a:lnTo>
                      <a:pt x="1906" y="3130"/>
                    </a:lnTo>
                    <a:cubicBezTo>
                      <a:pt x="2151" y="3049"/>
                      <a:pt x="2368" y="2913"/>
                      <a:pt x="2559" y="2749"/>
                    </a:cubicBezTo>
                    <a:lnTo>
                      <a:pt x="2776" y="2505"/>
                    </a:lnTo>
                    <a:cubicBezTo>
                      <a:pt x="2913" y="2368"/>
                      <a:pt x="3021" y="2205"/>
                      <a:pt x="3076" y="2042"/>
                    </a:cubicBezTo>
                    <a:cubicBezTo>
                      <a:pt x="3185" y="1851"/>
                      <a:pt x="3212" y="1661"/>
                      <a:pt x="3212" y="1470"/>
                    </a:cubicBezTo>
                    <a:cubicBezTo>
                      <a:pt x="3212" y="1280"/>
                      <a:pt x="3185" y="1089"/>
                      <a:pt x="3076" y="899"/>
                    </a:cubicBezTo>
                    <a:cubicBezTo>
                      <a:pt x="3021" y="736"/>
                      <a:pt x="2913" y="572"/>
                      <a:pt x="2776" y="436"/>
                    </a:cubicBezTo>
                    <a:lnTo>
                      <a:pt x="2477" y="219"/>
                    </a:lnTo>
                    <a:cubicBezTo>
                      <a:pt x="2259" y="82"/>
                      <a:pt x="2014" y="1"/>
                      <a:pt x="1742"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9" name="Google Shape;2389;p22"/>
              <p:cNvSpPr/>
              <p:nvPr/>
            </p:nvSpPr>
            <p:spPr>
              <a:xfrm>
                <a:off x="2265225" y="1651200"/>
                <a:ext cx="99350" cy="84425"/>
              </a:xfrm>
              <a:custGeom>
                <a:rect b="b" l="l" r="r" t="t"/>
                <a:pathLst>
                  <a:path extrusionOk="0" h="3377" w="3974">
                    <a:moveTo>
                      <a:pt x="2325" y="0"/>
                    </a:moveTo>
                    <a:cubicBezTo>
                      <a:pt x="2071" y="0"/>
                      <a:pt x="1821" y="66"/>
                      <a:pt x="1606" y="192"/>
                    </a:cubicBezTo>
                    <a:lnTo>
                      <a:pt x="899" y="654"/>
                    </a:lnTo>
                    <a:cubicBezTo>
                      <a:pt x="572" y="845"/>
                      <a:pt x="327" y="1171"/>
                      <a:pt x="218" y="1525"/>
                    </a:cubicBezTo>
                    <a:cubicBezTo>
                      <a:pt x="1" y="2314"/>
                      <a:pt x="463" y="3104"/>
                      <a:pt x="1225" y="3321"/>
                    </a:cubicBezTo>
                    <a:cubicBezTo>
                      <a:pt x="1356" y="3359"/>
                      <a:pt x="1490" y="3377"/>
                      <a:pt x="1624" y="3377"/>
                    </a:cubicBezTo>
                    <a:cubicBezTo>
                      <a:pt x="1880" y="3377"/>
                      <a:pt x="2136" y="3310"/>
                      <a:pt x="2368" y="3185"/>
                    </a:cubicBezTo>
                    <a:lnTo>
                      <a:pt x="3076" y="2723"/>
                    </a:lnTo>
                    <a:cubicBezTo>
                      <a:pt x="3403" y="2532"/>
                      <a:pt x="3647" y="2205"/>
                      <a:pt x="3756" y="1852"/>
                    </a:cubicBezTo>
                    <a:cubicBezTo>
                      <a:pt x="3974" y="1062"/>
                      <a:pt x="3511" y="246"/>
                      <a:pt x="2722" y="56"/>
                    </a:cubicBezTo>
                    <a:cubicBezTo>
                      <a:pt x="2591" y="18"/>
                      <a:pt x="2457" y="0"/>
                      <a:pt x="2325"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0" name="Google Shape;2390;p22"/>
              <p:cNvSpPr/>
              <p:nvPr/>
            </p:nvSpPr>
            <p:spPr>
              <a:xfrm>
                <a:off x="2418300" y="1899550"/>
                <a:ext cx="81675" cy="79625"/>
              </a:xfrm>
              <a:custGeom>
                <a:rect b="b" l="l" r="r" t="t"/>
                <a:pathLst>
                  <a:path extrusionOk="0" h="3185" w="3267">
                    <a:moveTo>
                      <a:pt x="1770" y="0"/>
                    </a:moveTo>
                    <a:lnTo>
                      <a:pt x="1362" y="55"/>
                    </a:lnTo>
                    <a:cubicBezTo>
                      <a:pt x="1117" y="136"/>
                      <a:pt x="899" y="272"/>
                      <a:pt x="708" y="436"/>
                    </a:cubicBezTo>
                    <a:lnTo>
                      <a:pt x="491" y="681"/>
                    </a:lnTo>
                    <a:cubicBezTo>
                      <a:pt x="355" y="790"/>
                      <a:pt x="246" y="953"/>
                      <a:pt x="191" y="1143"/>
                    </a:cubicBezTo>
                    <a:cubicBezTo>
                      <a:pt x="1" y="1497"/>
                      <a:pt x="1" y="1905"/>
                      <a:pt x="191" y="2286"/>
                    </a:cubicBezTo>
                    <a:cubicBezTo>
                      <a:pt x="246" y="2450"/>
                      <a:pt x="355" y="2613"/>
                      <a:pt x="491" y="2749"/>
                    </a:cubicBezTo>
                    <a:lnTo>
                      <a:pt x="790" y="2967"/>
                    </a:lnTo>
                    <a:cubicBezTo>
                      <a:pt x="1008" y="3103"/>
                      <a:pt x="1253" y="3184"/>
                      <a:pt x="1525" y="3184"/>
                    </a:cubicBezTo>
                    <a:lnTo>
                      <a:pt x="1906" y="3130"/>
                    </a:lnTo>
                    <a:cubicBezTo>
                      <a:pt x="2151" y="3048"/>
                      <a:pt x="2396" y="2939"/>
                      <a:pt x="2559" y="2749"/>
                    </a:cubicBezTo>
                    <a:lnTo>
                      <a:pt x="2804" y="2504"/>
                    </a:lnTo>
                    <a:cubicBezTo>
                      <a:pt x="2940" y="2395"/>
                      <a:pt x="3049" y="2232"/>
                      <a:pt x="3103" y="2041"/>
                    </a:cubicBezTo>
                    <a:cubicBezTo>
                      <a:pt x="3267" y="1688"/>
                      <a:pt x="3267" y="1279"/>
                      <a:pt x="3103" y="898"/>
                    </a:cubicBezTo>
                    <a:cubicBezTo>
                      <a:pt x="3049" y="735"/>
                      <a:pt x="2940" y="572"/>
                      <a:pt x="2804" y="436"/>
                    </a:cubicBezTo>
                    <a:lnTo>
                      <a:pt x="2505" y="218"/>
                    </a:lnTo>
                    <a:cubicBezTo>
                      <a:pt x="2260" y="82"/>
                      <a:pt x="2015" y="0"/>
                      <a:pt x="177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1" name="Google Shape;2391;p22"/>
              <p:cNvSpPr/>
              <p:nvPr/>
            </p:nvSpPr>
            <p:spPr>
              <a:xfrm>
                <a:off x="2409475" y="2062150"/>
                <a:ext cx="94575" cy="73500"/>
              </a:xfrm>
              <a:custGeom>
                <a:rect b="b" l="l" r="r" t="t"/>
                <a:pathLst>
                  <a:path extrusionOk="0" h="2940" w="3783">
                    <a:moveTo>
                      <a:pt x="1878" y="1"/>
                    </a:moveTo>
                    <a:cubicBezTo>
                      <a:pt x="0" y="1"/>
                      <a:pt x="0" y="2940"/>
                      <a:pt x="1878" y="2940"/>
                    </a:cubicBezTo>
                    <a:cubicBezTo>
                      <a:pt x="3756" y="2940"/>
                      <a:pt x="3783" y="1"/>
                      <a:pt x="1878"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2" name="Google Shape;2392;p22"/>
              <p:cNvSpPr/>
              <p:nvPr/>
            </p:nvSpPr>
            <p:spPr>
              <a:xfrm>
                <a:off x="2357075" y="2143125"/>
                <a:ext cx="95275" cy="73500"/>
              </a:xfrm>
              <a:custGeom>
                <a:rect b="b" l="l" r="r" t="t"/>
                <a:pathLst>
                  <a:path extrusionOk="0" h="2940" w="3811">
                    <a:moveTo>
                      <a:pt x="1906" y="0"/>
                    </a:moveTo>
                    <a:cubicBezTo>
                      <a:pt x="28" y="0"/>
                      <a:pt x="1" y="2939"/>
                      <a:pt x="1906" y="2939"/>
                    </a:cubicBezTo>
                    <a:cubicBezTo>
                      <a:pt x="3783" y="2939"/>
                      <a:pt x="3811" y="0"/>
                      <a:pt x="1906"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393" name="Google Shape;2393;p22"/>
            <p:cNvSpPr/>
            <p:nvPr/>
          </p:nvSpPr>
          <p:spPr>
            <a:xfrm>
              <a:off x="0" y="3970250"/>
              <a:ext cx="625598" cy="592197"/>
            </a:xfrm>
            <a:custGeom>
              <a:rect b="b" l="l" r="r" t="t"/>
              <a:pathLst>
                <a:path extrusionOk="0" h="12340" w="13036">
                  <a:moveTo>
                    <a:pt x="0" y="1"/>
                  </a:moveTo>
                  <a:lnTo>
                    <a:pt x="0" y="12247"/>
                  </a:lnTo>
                  <a:cubicBezTo>
                    <a:pt x="554" y="12309"/>
                    <a:pt x="1111" y="12340"/>
                    <a:pt x="1666" y="12340"/>
                  </a:cubicBezTo>
                  <a:cubicBezTo>
                    <a:pt x="3075" y="12340"/>
                    <a:pt x="4477" y="12140"/>
                    <a:pt x="5824" y="11730"/>
                  </a:cubicBezTo>
                  <a:cubicBezTo>
                    <a:pt x="13036" y="9362"/>
                    <a:pt x="6014" y="3702"/>
                    <a:pt x="0"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394" name="Google Shape;2394;p22"/>
            <p:cNvGrpSpPr/>
            <p:nvPr/>
          </p:nvGrpSpPr>
          <p:grpSpPr>
            <a:xfrm flipH="1">
              <a:off x="173475" y="4435455"/>
              <a:ext cx="1105092" cy="632142"/>
              <a:chOff x="2051750" y="3691183"/>
              <a:chExt cx="1126725" cy="644517"/>
            </a:xfrm>
          </p:grpSpPr>
          <p:sp>
            <p:nvSpPr>
              <p:cNvPr id="2395" name="Google Shape;2395;p22"/>
              <p:cNvSpPr/>
              <p:nvPr/>
            </p:nvSpPr>
            <p:spPr>
              <a:xfrm>
                <a:off x="2221000" y="4094600"/>
                <a:ext cx="239300" cy="241100"/>
              </a:xfrm>
              <a:custGeom>
                <a:rect b="b" l="l" r="r" t="t"/>
                <a:pathLst>
                  <a:path extrusionOk="0" h="9644" w="9572">
                    <a:moveTo>
                      <a:pt x="4682" y="1842"/>
                    </a:moveTo>
                    <a:cubicBezTo>
                      <a:pt x="4763" y="1842"/>
                      <a:pt x="4845" y="1897"/>
                      <a:pt x="4927" y="1897"/>
                    </a:cubicBezTo>
                    <a:lnTo>
                      <a:pt x="5117" y="1951"/>
                    </a:lnTo>
                    <a:cubicBezTo>
                      <a:pt x="5128" y="1955"/>
                      <a:pt x="5138" y="1959"/>
                      <a:pt x="5146" y="1962"/>
                    </a:cubicBezTo>
                    <a:lnTo>
                      <a:pt x="5146" y="1962"/>
                    </a:lnTo>
                    <a:cubicBezTo>
                      <a:pt x="5144" y="1961"/>
                      <a:pt x="5141" y="1961"/>
                      <a:pt x="5140" y="1961"/>
                    </a:cubicBezTo>
                    <a:cubicBezTo>
                      <a:pt x="5130" y="1961"/>
                      <a:pt x="5138" y="1971"/>
                      <a:pt x="5199" y="2005"/>
                    </a:cubicBezTo>
                    <a:lnTo>
                      <a:pt x="5389" y="2114"/>
                    </a:lnTo>
                    <a:lnTo>
                      <a:pt x="5450" y="2160"/>
                    </a:lnTo>
                    <a:lnTo>
                      <a:pt x="5450" y="2160"/>
                    </a:lnTo>
                    <a:cubicBezTo>
                      <a:pt x="5449" y="2159"/>
                      <a:pt x="5449" y="2158"/>
                      <a:pt x="5449" y="2158"/>
                    </a:cubicBezTo>
                    <a:cubicBezTo>
                      <a:pt x="5451" y="2158"/>
                      <a:pt x="5466" y="2168"/>
                      <a:pt x="5491" y="2191"/>
                    </a:cubicBezTo>
                    <a:lnTo>
                      <a:pt x="5491" y="2191"/>
                    </a:lnTo>
                    <a:lnTo>
                      <a:pt x="5450" y="2160"/>
                    </a:lnTo>
                    <a:lnTo>
                      <a:pt x="5450" y="2160"/>
                    </a:lnTo>
                    <a:cubicBezTo>
                      <a:pt x="5454" y="2164"/>
                      <a:pt x="5468" y="2175"/>
                      <a:pt x="5494" y="2193"/>
                    </a:cubicBezTo>
                    <a:lnTo>
                      <a:pt x="5494" y="2193"/>
                    </a:lnTo>
                    <a:cubicBezTo>
                      <a:pt x="5493" y="2192"/>
                      <a:pt x="5492" y="2192"/>
                      <a:pt x="5491" y="2191"/>
                    </a:cubicBezTo>
                    <a:lnTo>
                      <a:pt x="5491" y="2191"/>
                    </a:lnTo>
                    <a:lnTo>
                      <a:pt x="5498" y="2196"/>
                    </a:lnTo>
                    <a:cubicBezTo>
                      <a:pt x="5497" y="2195"/>
                      <a:pt x="5495" y="2194"/>
                      <a:pt x="5494" y="2193"/>
                    </a:cubicBezTo>
                    <a:lnTo>
                      <a:pt x="5494" y="2193"/>
                    </a:lnTo>
                    <a:cubicBezTo>
                      <a:pt x="5503" y="2201"/>
                      <a:pt x="5514" y="2211"/>
                      <a:pt x="5525" y="2223"/>
                    </a:cubicBezTo>
                    <a:cubicBezTo>
                      <a:pt x="5712" y="2422"/>
                      <a:pt x="5922" y="2515"/>
                      <a:pt x="6127" y="2531"/>
                    </a:cubicBezTo>
                    <a:lnTo>
                      <a:pt x="6127" y="2531"/>
                    </a:lnTo>
                    <a:cubicBezTo>
                      <a:pt x="6917" y="3136"/>
                      <a:pt x="7398" y="4087"/>
                      <a:pt x="7376" y="5108"/>
                    </a:cubicBezTo>
                    <a:cubicBezTo>
                      <a:pt x="7349" y="6224"/>
                      <a:pt x="6532" y="7639"/>
                      <a:pt x="5335" y="7829"/>
                    </a:cubicBezTo>
                    <a:cubicBezTo>
                      <a:pt x="5244" y="7845"/>
                      <a:pt x="5154" y="7852"/>
                      <a:pt x="5064" y="7852"/>
                    </a:cubicBezTo>
                    <a:cubicBezTo>
                      <a:pt x="3890" y="7852"/>
                      <a:pt x="2829" y="6588"/>
                      <a:pt x="2450" y="5652"/>
                    </a:cubicBezTo>
                    <a:cubicBezTo>
                      <a:pt x="2178" y="5053"/>
                      <a:pt x="2096" y="4428"/>
                      <a:pt x="2178" y="3802"/>
                    </a:cubicBezTo>
                    <a:cubicBezTo>
                      <a:pt x="2232" y="3584"/>
                      <a:pt x="2287" y="3339"/>
                      <a:pt x="2368" y="3148"/>
                    </a:cubicBezTo>
                    <a:cubicBezTo>
                      <a:pt x="2441" y="3028"/>
                      <a:pt x="2513" y="2908"/>
                      <a:pt x="2585" y="2806"/>
                    </a:cubicBezTo>
                    <a:lnTo>
                      <a:pt x="2585" y="2806"/>
                    </a:lnTo>
                    <a:cubicBezTo>
                      <a:pt x="2598" y="2790"/>
                      <a:pt x="2627" y="2754"/>
                      <a:pt x="2641" y="2740"/>
                    </a:cubicBezTo>
                    <a:cubicBezTo>
                      <a:pt x="2695" y="2659"/>
                      <a:pt x="2749" y="2604"/>
                      <a:pt x="2804" y="2523"/>
                    </a:cubicBezTo>
                    <a:cubicBezTo>
                      <a:pt x="3022" y="2332"/>
                      <a:pt x="3239" y="2169"/>
                      <a:pt x="3484" y="2060"/>
                    </a:cubicBezTo>
                    <a:cubicBezTo>
                      <a:pt x="3499" y="2053"/>
                      <a:pt x="3512" y="2046"/>
                      <a:pt x="3523" y="2040"/>
                    </a:cubicBezTo>
                    <a:lnTo>
                      <a:pt x="3523" y="2040"/>
                    </a:lnTo>
                    <a:cubicBezTo>
                      <a:pt x="3520" y="2043"/>
                      <a:pt x="3520" y="2044"/>
                      <a:pt x="3523" y="2044"/>
                    </a:cubicBezTo>
                    <a:cubicBezTo>
                      <a:pt x="3528" y="2044"/>
                      <a:pt x="3541" y="2041"/>
                      <a:pt x="3566" y="2033"/>
                    </a:cubicBezTo>
                    <a:cubicBezTo>
                      <a:pt x="3648" y="1978"/>
                      <a:pt x="3729" y="1951"/>
                      <a:pt x="3811" y="1924"/>
                    </a:cubicBezTo>
                    <a:cubicBezTo>
                      <a:pt x="3920" y="1924"/>
                      <a:pt x="3974" y="1897"/>
                      <a:pt x="4029" y="1869"/>
                    </a:cubicBezTo>
                    <a:cubicBezTo>
                      <a:pt x="4029" y="1869"/>
                      <a:pt x="4328" y="1842"/>
                      <a:pt x="4137" y="1842"/>
                    </a:cubicBezTo>
                    <a:lnTo>
                      <a:pt x="4573" y="1842"/>
                    </a:lnTo>
                    <a:cubicBezTo>
                      <a:pt x="4591" y="1842"/>
                      <a:pt x="4730" y="1866"/>
                      <a:pt x="4756" y="1866"/>
                    </a:cubicBezTo>
                    <a:cubicBezTo>
                      <a:pt x="4769" y="1866"/>
                      <a:pt x="4754" y="1860"/>
                      <a:pt x="4682" y="1842"/>
                    </a:cubicBezTo>
                    <a:close/>
                    <a:moveTo>
                      <a:pt x="4415" y="1"/>
                    </a:moveTo>
                    <a:cubicBezTo>
                      <a:pt x="3601" y="1"/>
                      <a:pt x="2781" y="252"/>
                      <a:pt x="2096" y="726"/>
                    </a:cubicBezTo>
                    <a:cubicBezTo>
                      <a:pt x="518" y="1815"/>
                      <a:pt x="1" y="3774"/>
                      <a:pt x="491" y="5598"/>
                    </a:cubicBezTo>
                    <a:cubicBezTo>
                      <a:pt x="981" y="7421"/>
                      <a:pt x="2532" y="9299"/>
                      <a:pt x="4491" y="9598"/>
                    </a:cubicBezTo>
                    <a:cubicBezTo>
                      <a:pt x="4680" y="9629"/>
                      <a:pt x="4866" y="9644"/>
                      <a:pt x="5050" y="9644"/>
                    </a:cubicBezTo>
                    <a:cubicBezTo>
                      <a:pt x="6988" y="9644"/>
                      <a:pt x="8616" y="8006"/>
                      <a:pt x="9063" y="6142"/>
                    </a:cubicBezTo>
                    <a:cubicBezTo>
                      <a:pt x="9572" y="3920"/>
                      <a:pt x="8500" y="1619"/>
                      <a:pt x="6471" y="612"/>
                    </a:cubicBezTo>
                    <a:lnTo>
                      <a:pt x="6471" y="612"/>
                    </a:lnTo>
                    <a:cubicBezTo>
                      <a:pt x="5854" y="198"/>
                      <a:pt x="5136" y="1"/>
                      <a:pt x="4415"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6" name="Google Shape;2396;p22"/>
              <p:cNvSpPr/>
              <p:nvPr/>
            </p:nvSpPr>
            <p:spPr>
              <a:xfrm>
                <a:off x="2329175" y="3814075"/>
                <a:ext cx="199375" cy="223950"/>
              </a:xfrm>
              <a:custGeom>
                <a:rect b="b" l="l" r="r" t="t"/>
                <a:pathLst>
                  <a:path extrusionOk="0" h="8958" w="7975">
                    <a:moveTo>
                      <a:pt x="4508" y="1856"/>
                    </a:moveTo>
                    <a:cubicBezTo>
                      <a:pt x="4565" y="1875"/>
                      <a:pt x="4620" y="1898"/>
                      <a:pt x="4654" y="1933"/>
                    </a:cubicBezTo>
                    <a:cubicBezTo>
                      <a:pt x="5090" y="2232"/>
                      <a:pt x="5416" y="2640"/>
                      <a:pt x="5580" y="3130"/>
                    </a:cubicBezTo>
                    <a:cubicBezTo>
                      <a:pt x="6042" y="4082"/>
                      <a:pt x="5988" y="5198"/>
                      <a:pt x="5444" y="6096"/>
                    </a:cubicBezTo>
                    <a:cubicBezTo>
                      <a:pt x="5335" y="6260"/>
                      <a:pt x="5199" y="6423"/>
                      <a:pt x="5035" y="6559"/>
                    </a:cubicBezTo>
                    <a:cubicBezTo>
                      <a:pt x="4845" y="6722"/>
                      <a:pt x="4654" y="6858"/>
                      <a:pt x="4437" y="6967"/>
                    </a:cubicBezTo>
                    <a:cubicBezTo>
                      <a:pt x="4392" y="6982"/>
                      <a:pt x="4378" y="6987"/>
                      <a:pt x="4378" y="6987"/>
                    </a:cubicBezTo>
                    <a:lnTo>
                      <a:pt x="4378" y="6987"/>
                    </a:lnTo>
                    <a:cubicBezTo>
                      <a:pt x="4371" y="6989"/>
                      <a:pt x="4364" y="6991"/>
                      <a:pt x="4355" y="6994"/>
                    </a:cubicBezTo>
                    <a:lnTo>
                      <a:pt x="4219" y="7049"/>
                    </a:lnTo>
                    <a:cubicBezTo>
                      <a:pt x="4110" y="7076"/>
                      <a:pt x="3974" y="7103"/>
                      <a:pt x="3838" y="7130"/>
                    </a:cubicBezTo>
                    <a:lnTo>
                      <a:pt x="3403" y="7130"/>
                    </a:lnTo>
                    <a:cubicBezTo>
                      <a:pt x="3435" y="7138"/>
                      <a:pt x="3443" y="7142"/>
                      <a:pt x="3438" y="7142"/>
                    </a:cubicBezTo>
                    <a:cubicBezTo>
                      <a:pt x="3425" y="7142"/>
                      <a:pt x="3332" y="7122"/>
                      <a:pt x="3294" y="7103"/>
                    </a:cubicBezTo>
                    <a:cubicBezTo>
                      <a:pt x="2886" y="7022"/>
                      <a:pt x="2505" y="6804"/>
                      <a:pt x="2232" y="6477"/>
                    </a:cubicBezTo>
                    <a:cubicBezTo>
                      <a:pt x="2230" y="6474"/>
                      <a:pt x="2228" y="6472"/>
                      <a:pt x="2226" y="6469"/>
                    </a:cubicBezTo>
                    <a:lnTo>
                      <a:pt x="2226" y="6469"/>
                    </a:lnTo>
                    <a:cubicBezTo>
                      <a:pt x="2229" y="6472"/>
                      <a:pt x="2231" y="6474"/>
                      <a:pt x="2232" y="6474"/>
                    </a:cubicBezTo>
                    <a:cubicBezTo>
                      <a:pt x="2234" y="6474"/>
                      <a:pt x="2229" y="6462"/>
                      <a:pt x="2205" y="6423"/>
                    </a:cubicBezTo>
                    <a:lnTo>
                      <a:pt x="2096" y="6287"/>
                    </a:lnTo>
                    <a:cubicBezTo>
                      <a:pt x="2096" y="6242"/>
                      <a:pt x="2023" y="6069"/>
                      <a:pt x="2012" y="6069"/>
                    </a:cubicBezTo>
                    <a:cubicBezTo>
                      <a:pt x="2009" y="6069"/>
                      <a:pt x="2010" y="6077"/>
                      <a:pt x="2015" y="6096"/>
                    </a:cubicBezTo>
                    <a:cubicBezTo>
                      <a:pt x="1933" y="5797"/>
                      <a:pt x="1906" y="5498"/>
                      <a:pt x="1933" y="5171"/>
                    </a:cubicBezTo>
                    <a:cubicBezTo>
                      <a:pt x="2015" y="4491"/>
                      <a:pt x="2178" y="3838"/>
                      <a:pt x="2477" y="3212"/>
                    </a:cubicBezTo>
                    <a:cubicBezTo>
                      <a:pt x="2586" y="2939"/>
                      <a:pt x="2749" y="2695"/>
                      <a:pt x="2967" y="2531"/>
                    </a:cubicBezTo>
                    <a:lnTo>
                      <a:pt x="2967" y="2531"/>
                    </a:lnTo>
                    <a:cubicBezTo>
                      <a:pt x="2961" y="2534"/>
                      <a:pt x="2958" y="2536"/>
                      <a:pt x="2957" y="2536"/>
                    </a:cubicBezTo>
                    <a:cubicBezTo>
                      <a:pt x="2951" y="2536"/>
                      <a:pt x="2995" y="2505"/>
                      <a:pt x="3037" y="2481"/>
                    </a:cubicBezTo>
                    <a:lnTo>
                      <a:pt x="3037" y="2481"/>
                    </a:lnTo>
                    <a:cubicBezTo>
                      <a:pt x="3112" y="2500"/>
                      <a:pt x="3188" y="2510"/>
                      <a:pt x="3262" y="2510"/>
                    </a:cubicBezTo>
                    <a:cubicBezTo>
                      <a:pt x="3442" y="2510"/>
                      <a:pt x="3614" y="2455"/>
                      <a:pt x="3762" y="2360"/>
                    </a:cubicBezTo>
                    <a:lnTo>
                      <a:pt x="3762" y="2360"/>
                    </a:lnTo>
                    <a:cubicBezTo>
                      <a:pt x="4079" y="2331"/>
                      <a:pt x="4364" y="2147"/>
                      <a:pt x="4508" y="1856"/>
                    </a:cubicBezTo>
                    <a:close/>
                    <a:moveTo>
                      <a:pt x="4393" y="0"/>
                    </a:moveTo>
                    <a:cubicBezTo>
                      <a:pt x="3853" y="0"/>
                      <a:pt x="3336" y="203"/>
                      <a:pt x="2944" y="563"/>
                    </a:cubicBezTo>
                    <a:lnTo>
                      <a:pt x="2944" y="563"/>
                    </a:lnTo>
                    <a:cubicBezTo>
                      <a:pt x="2331" y="688"/>
                      <a:pt x="1771" y="1017"/>
                      <a:pt x="1362" y="1497"/>
                    </a:cubicBezTo>
                    <a:cubicBezTo>
                      <a:pt x="790" y="2286"/>
                      <a:pt x="409" y="3212"/>
                      <a:pt x="246" y="4191"/>
                    </a:cubicBezTo>
                    <a:cubicBezTo>
                      <a:pt x="28" y="5171"/>
                      <a:pt x="1" y="6232"/>
                      <a:pt x="491" y="7130"/>
                    </a:cubicBezTo>
                    <a:cubicBezTo>
                      <a:pt x="926" y="7865"/>
                      <a:pt x="1606" y="8437"/>
                      <a:pt x="2396" y="8736"/>
                    </a:cubicBezTo>
                    <a:cubicBezTo>
                      <a:pt x="2803" y="8887"/>
                      <a:pt x="3215" y="8957"/>
                      <a:pt x="3621" y="8957"/>
                    </a:cubicBezTo>
                    <a:cubicBezTo>
                      <a:pt x="4895" y="8957"/>
                      <a:pt x="6102" y="8265"/>
                      <a:pt x="6886" y="7212"/>
                    </a:cubicBezTo>
                    <a:cubicBezTo>
                      <a:pt x="7975" y="5743"/>
                      <a:pt x="7893" y="3756"/>
                      <a:pt x="7131" y="2150"/>
                    </a:cubicBezTo>
                    <a:cubicBezTo>
                      <a:pt x="6723" y="1252"/>
                      <a:pt x="5988" y="354"/>
                      <a:pt x="4981" y="82"/>
                    </a:cubicBezTo>
                    <a:cubicBezTo>
                      <a:pt x="4785" y="27"/>
                      <a:pt x="4587" y="0"/>
                      <a:pt x="4393"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7" name="Google Shape;2397;p22"/>
              <p:cNvSpPr/>
              <p:nvPr/>
            </p:nvSpPr>
            <p:spPr>
              <a:xfrm>
                <a:off x="2521725" y="4040300"/>
                <a:ext cx="236775" cy="257250"/>
              </a:xfrm>
              <a:custGeom>
                <a:rect b="b" l="l" r="r" t="t"/>
                <a:pathLst>
                  <a:path extrusionOk="0" h="10290" w="9471">
                    <a:moveTo>
                      <a:pt x="5647" y="1823"/>
                    </a:moveTo>
                    <a:cubicBezTo>
                      <a:pt x="5743" y="1823"/>
                      <a:pt x="5838" y="1837"/>
                      <a:pt x="5933" y="1864"/>
                    </a:cubicBezTo>
                    <a:cubicBezTo>
                      <a:pt x="6015" y="1891"/>
                      <a:pt x="6069" y="1891"/>
                      <a:pt x="6124" y="1919"/>
                    </a:cubicBezTo>
                    <a:cubicBezTo>
                      <a:pt x="6153" y="1928"/>
                      <a:pt x="6176" y="1934"/>
                      <a:pt x="6193" y="1938"/>
                    </a:cubicBezTo>
                    <a:lnTo>
                      <a:pt x="6193" y="1938"/>
                    </a:lnTo>
                    <a:cubicBezTo>
                      <a:pt x="6196" y="1941"/>
                      <a:pt x="6201" y="1943"/>
                      <a:pt x="6205" y="1946"/>
                    </a:cubicBezTo>
                    <a:cubicBezTo>
                      <a:pt x="6332" y="1997"/>
                      <a:pt x="6435" y="2071"/>
                      <a:pt x="6559" y="2147"/>
                    </a:cubicBezTo>
                    <a:lnTo>
                      <a:pt x="6559" y="2147"/>
                    </a:lnTo>
                    <a:cubicBezTo>
                      <a:pt x="6582" y="2167"/>
                      <a:pt x="6626" y="2204"/>
                      <a:pt x="6641" y="2218"/>
                    </a:cubicBezTo>
                    <a:cubicBezTo>
                      <a:pt x="6668" y="2245"/>
                      <a:pt x="6750" y="2327"/>
                      <a:pt x="6804" y="2381"/>
                    </a:cubicBezTo>
                    <a:cubicBezTo>
                      <a:pt x="6796" y="2373"/>
                      <a:pt x="6790" y="2369"/>
                      <a:pt x="6788" y="2369"/>
                    </a:cubicBezTo>
                    <a:cubicBezTo>
                      <a:pt x="6765" y="2369"/>
                      <a:pt x="6943" y="2656"/>
                      <a:pt x="6967" y="2681"/>
                    </a:cubicBezTo>
                    <a:cubicBezTo>
                      <a:pt x="7566" y="3987"/>
                      <a:pt x="6886" y="5756"/>
                      <a:pt x="6151" y="6899"/>
                    </a:cubicBezTo>
                    <a:cubicBezTo>
                      <a:pt x="5797" y="7470"/>
                      <a:pt x="5280" y="7960"/>
                      <a:pt x="4654" y="8260"/>
                    </a:cubicBezTo>
                    <a:cubicBezTo>
                      <a:pt x="4390" y="8384"/>
                      <a:pt x="4099" y="8446"/>
                      <a:pt x="3801" y="8446"/>
                    </a:cubicBezTo>
                    <a:cubicBezTo>
                      <a:pt x="3578" y="8446"/>
                      <a:pt x="3352" y="8411"/>
                      <a:pt x="3130" y="8341"/>
                    </a:cubicBezTo>
                    <a:cubicBezTo>
                      <a:pt x="2695" y="8205"/>
                      <a:pt x="2314" y="7906"/>
                      <a:pt x="2096" y="7498"/>
                    </a:cubicBezTo>
                    <a:cubicBezTo>
                      <a:pt x="2014" y="7198"/>
                      <a:pt x="1987" y="6899"/>
                      <a:pt x="2069" y="6627"/>
                    </a:cubicBezTo>
                    <a:cubicBezTo>
                      <a:pt x="2123" y="6246"/>
                      <a:pt x="2205" y="5865"/>
                      <a:pt x="2286" y="5484"/>
                    </a:cubicBezTo>
                    <a:cubicBezTo>
                      <a:pt x="2450" y="4749"/>
                      <a:pt x="2695" y="4041"/>
                      <a:pt x="3048" y="3388"/>
                    </a:cubicBezTo>
                    <a:cubicBezTo>
                      <a:pt x="3234" y="2999"/>
                      <a:pt x="3508" y="2685"/>
                      <a:pt x="3844" y="2447"/>
                    </a:cubicBezTo>
                    <a:lnTo>
                      <a:pt x="3844" y="2447"/>
                    </a:lnTo>
                    <a:cubicBezTo>
                      <a:pt x="3971" y="2505"/>
                      <a:pt x="4109" y="2537"/>
                      <a:pt x="4249" y="2537"/>
                    </a:cubicBezTo>
                    <a:cubicBezTo>
                      <a:pt x="4526" y="2537"/>
                      <a:pt x="4807" y="2411"/>
                      <a:pt x="5008" y="2109"/>
                    </a:cubicBezTo>
                    <a:cubicBezTo>
                      <a:pt x="5029" y="2076"/>
                      <a:pt x="5041" y="2055"/>
                      <a:pt x="5046" y="2042"/>
                    </a:cubicBezTo>
                    <a:lnTo>
                      <a:pt x="5046" y="2042"/>
                    </a:lnTo>
                    <a:cubicBezTo>
                      <a:pt x="5057" y="2032"/>
                      <a:pt x="5071" y="2018"/>
                      <a:pt x="5090" y="2000"/>
                    </a:cubicBezTo>
                    <a:cubicBezTo>
                      <a:pt x="5108" y="1982"/>
                      <a:pt x="5166" y="1950"/>
                      <a:pt x="5155" y="1950"/>
                    </a:cubicBezTo>
                    <a:cubicBezTo>
                      <a:pt x="5150" y="1950"/>
                      <a:pt x="5132" y="1956"/>
                      <a:pt x="5090" y="1973"/>
                    </a:cubicBezTo>
                    <a:lnTo>
                      <a:pt x="5253" y="1892"/>
                    </a:lnTo>
                    <a:lnTo>
                      <a:pt x="5253" y="1892"/>
                    </a:lnTo>
                    <a:cubicBezTo>
                      <a:pt x="5208" y="1914"/>
                      <a:pt x="5194" y="1922"/>
                      <a:pt x="5198" y="1922"/>
                    </a:cubicBezTo>
                    <a:cubicBezTo>
                      <a:pt x="5207" y="1922"/>
                      <a:pt x="5342" y="1864"/>
                      <a:pt x="5362" y="1864"/>
                    </a:cubicBezTo>
                    <a:cubicBezTo>
                      <a:pt x="5457" y="1837"/>
                      <a:pt x="5552" y="1823"/>
                      <a:pt x="5647" y="1823"/>
                    </a:cubicBezTo>
                    <a:close/>
                    <a:moveTo>
                      <a:pt x="5654" y="1"/>
                    </a:moveTo>
                    <a:cubicBezTo>
                      <a:pt x="5163" y="1"/>
                      <a:pt x="4683" y="132"/>
                      <a:pt x="4265" y="377"/>
                    </a:cubicBezTo>
                    <a:lnTo>
                      <a:pt x="4265" y="377"/>
                    </a:lnTo>
                    <a:cubicBezTo>
                      <a:pt x="4212" y="367"/>
                      <a:pt x="4159" y="362"/>
                      <a:pt x="4104" y="362"/>
                    </a:cubicBezTo>
                    <a:cubicBezTo>
                      <a:pt x="4025" y="362"/>
                      <a:pt x="3945" y="372"/>
                      <a:pt x="3865" y="395"/>
                    </a:cubicBezTo>
                    <a:lnTo>
                      <a:pt x="3865" y="422"/>
                    </a:lnTo>
                    <a:cubicBezTo>
                      <a:pt x="1933" y="1102"/>
                      <a:pt x="1062" y="2953"/>
                      <a:pt x="572" y="4803"/>
                    </a:cubicBezTo>
                    <a:cubicBezTo>
                      <a:pt x="327" y="5838"/>
                      <a:pt x="0" y="7008"/>
                      <a:pt x="354" y="8015"/>
                    </a:cubicBezTo>
                    <a:cubicBezTo>
                      <a:pt x="654" y="8886"/>
                      <a:pt x="1307" y="9566"/>
                      <a:pt x="2150" y="9920"/>
                    </a:cubicBezTo>
                    <a:cubicBezTo>
                      <a:pt x="2685" y="10163"/>
                      <a:pt x="3259" y="10290"/>
                      <a:pt x="3836" y="10290"/>
                    </a:cubicBezTo>
                    <a:cubicBezTo>
                      <a:pt x="4228" y="10290"/>
                      <a:pt x="4623" y="10231"/>
                      <a:pt x="5008" y="10110"/>
                    </a:cubicBezTo>
                    <a:cubicBezTo>
                      <a:pt x="6015" y="9729"/>
                      <a:pt x="6913" y="9049"/>
                      <a:pt x="7539" y="8151"/>
                    </a:cubicBezTo>
                    <a:cubicBezTo>
                      <a:pt x="8709" y="6518"/>
                      <a:pt x="9471" y="4014"/>
                      <a:pt x="8682" y="2109"/>
                    </a:cubicBezTo>
                    <a:cubicBezTo>
                      <a:pt x="8274" y="1048"/>
                      <a:pt x="7348" y="259"/>
                      <a:pt x="6260" y="68"/>
                    </a:cubicBezTo>
                    <a:cubicBezTo>
                      <a:pt x="6059" y="23"/>
                      <a:pt x="5856" y="1"/>
                      <a:pt x="5654"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8" name="Google Shape;2398;p22"/>
              <p:cNvSpPr/>
              <p:nvPr/>
            </p:nvSpPr>
            <p:spPr>
              <a:xfrm>
                <a:off x="2602000" y="3711000"/>
                <a:ext cx="222500" cy="252250"/>
              </a:xfrm>
              <a:custGeom>
                <a:rect b="b" l="l" r="r" t="t"/>
                <a:pathLst>
                  <a:path extrusionOk="0" h="10090" w="8900">
                    <a:moveTo>
                      <a:pt x="5348" y="1837"/>
                    </a:moveTo>
                    <a:cubicBezTo>
                      <a:pt x="5362" y="1837"/>
                      <a:pt x="5375" y="1837"/>
                      <a:pt x="5389" y="1837"/>
                    </a:cubicBezTo>
                    <a:cubicBezTo>
                      <a:pt x="5933" y="1837"/>
                      <a:pt x="6423" y="2164"/>
                      <a:pt x="6641" y="2681"/>
                    </a:cubicBezTo>
                    <a:cubicBezTo>
                      <a:pt x="6859" y="3225"/>
                      <a:pt x="6940" y="3851"/>
                      <a:pt x="6859" y="4450"/>
                    </a:cubicBezTo>
                    <a:cubicBezTo>
                      <a:pt x="6777" y="5729"/>
                      <a:pt x="6206" y="7117"/>
                      <a:pt x="5117" y="7797"/>
                    </a:cubicBezTo>
                    <a:cubicBezTo>
                      <a:pt x="4641" y="8106"/>
                      <a:pt x="4103" y="8270"/>
                      <a:pt x="3557" y="8270"/>
                    </a:cubicBezTo>
                    <a:cubicBezTo>
                      <a:pt x="3479" y="8270"/>
                      <a:pt x="3400" y="8267"/>
                      <a:pt x="3321" y="8260"/>
                    </a:cubicBezTo>
                    <a:cubicBezTo>
                      <a:pt x="2885" y="8233"/>
                      <a:pt x="2205" y="8015"/>
                      <a:pt x="1960" y="7552"/>
                    </a:cubicBezTo>
                    <a:cubicBezTo>
                      <a:pt x="1851" y="7199"/>
                      <a:pt x="1851" y="6818"/>
                      <a:pt x="1906" y="6437"/>
                    </a:cubicBezTo>
                    <a:cubicBezTo>
                      <a:pt x="1906" y="6219"/>
                      <a:pt x="1906" y="6001"/>
                      <a:pt x="1933" y="5783"/>
                    </a:cubicBezTo>
                    <a:cubicBezTo>
                      <a:pt x="1960" y="5566"/>
                      <a:pt x="1960" y="5484"/>
                      <a:pt x="1987" y="5375"/>
                    </a:cubicBezTo>
                    <a:cubicBezTo>
                      <a:pt x="2035" y="5088"/>
                      <a:pt x="2104" y="4801"/>
                      <a:pt x="2212" y="4514"/>
                    </a:cubicBezTo>
                    <a:lnTo>
                      <a:pt x="2212" y="4514"/>
                    </a:lnTo>
                    <a:cubicBezTo>
                      <a:pt x="2259" y="4464"/>
                      <a:pt x="2302" y="4406"/>
                      <a:pt x="2341" y="4341"/>
                    </a:cubicBezTo>
                    <a:cubicBezTo>
                      <a:pt x="2453" y="4153"/>
                      <a:pt x="2572" y="3959"/>
                      <a:pt x="2700" y="3765"/>
                    </a:cubicBezTo>
                    <a:lnTo>
                      <a:pt x="2700" y="3765"/>
                    </a:lnTo>
                    <a:cubicBezTo>
                      <a:pt x="2723" y="3742"/>
                      <a:pt x="2742" y="3722"/>
                      <a:pt x="2749" y="3715"/>
                    </a:cubicBezTo>
                    <a:cubicBezTo>
                      <a:pt x="2982" y="3570"/>
                      <a:pt x="3129" y="3346"/>
                      <a:pt x="3179" y="3104"/>
                    </a:cubicBezTo>
                    <a:lnTo>
                      <a:pt x="3179" y="3104"/>
                    </a:lnTo>
                    <a:cubicBezTo>
                      <a:pt x="3749" y="2401"/>
                      <a:pt x="4456" y="1837"/>
                      <a:pt x="5348" y="1837"/>
                    </a:cubicBezTo>
                    <a:close/>
                    <a:moveTo>
                      <a:pt x="5309" y="1"/>
                    </a:moveTo>
                    <a:cubicBezTo>
                      <a:pt x="4557" y="1"/>
                      <a:pt x="3817" y="224"/>
                      <a:pt x="3185" y="640"/>
                    </a:cubicBezTo>
                    <a:cubicBezTo>
                      <a:pt x="2407" y="1139"/>
                      <a:pt x="1804" y="1828"/>
                      <a:pt x="1291" y="2578"/>
                    </a:cubicBezTo>
                    <a:lnTo>
                      <a:pt x="1291" y="2578"/>
                    </a:lnTo>
                    <a:cubicBezTo>
                      <a:pt x="770" y="3127"/>
                      <a:pt x="418" y="3811"/>
                      <a:pt x="273" y="4559"/>
                    </a:cubicBezTo>
                    <a:cubicBezTo>
                      <a:pt x="55" y="5484"/>
                      <a:pt x="1" y="6464"/>
                      <a:pt x="82" y="7416"/>
                    </a:cubicBezTo>
                    <a:cubicBezTo>
                      <a:pt x="272" y="9224"/>
                      <a:pt x="1954" y="10090"/>
                      <a:pt x="3600" y="10090"/>
                    </a:cubicBezTo>
                    <a:cubicBezTo>
                      <a:pt x="4086" y="10090"/>
                      <a:pt x="4568" y="10014"/>
                      <a:pt x="5008" y="9866"/>
                    </a:cubicBezTo>
                    <a:cubicBezTo>
                      <a:pt x="6968" y="9185"/>
                      <a:pt x="8274" y="7335"/>
                      <a:pt x="8600" y="5294"/>
                    </a:cubicBezTo>
                    <a:cubicBezTo>
                      <a:pt x="8900" y="3361"/>
                      <a:pt x="8546" y="912"/>
                      <a:pt x="6451" y="177"/>
                    </a:cubicBezTo>
                    <a:cubicBezTo>
                      <a:pt x="6075" y="58"/>
                      <a:pt x="5691" y="1"/>
                      <a:pt x="5309"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9" name="Google Shape;2399;p22"/>
              <p:cNvSpPr/>
              <p:nvPr/>
            </p:nvSpPr>
            <p:spPr>
              <a:xfrm>
                <a:off x="2763925" y="3981550"/>
                <a:ext cx="247675" cy="213475"/>
              </a:xfrm>
              <a:custGeom>
                <a:rect b="b" l="l" r="r" t="t"/>
                <a:pathLst>
                  <a:path extrusionOk="0" h="8539" w="9907">
                    <a:moveTo>
                      <a:pt x="4491" y="1955"/>
                    </a:moveTo>
                    <a:lnTo>
                      <a:pt x="4491" y="1955"/>
                    </a:lnTo>
                    <a:cubicBezTo>
                      <a:pt x="4498" y="1957"/>
                      <a:pt x="4505" y="1958"/>
                      <a:pt x="4512" y="1960"/>
                    </a:cubicBezTo>
                    <a:lnTo>
                      <a:pt x="4512" y="1960"/>
                    </a:lnTo>
                    <a:cubicBezTo>
                      <a:pt x="4526" y="1967"/>
                      <a:pt x="4534" y="1971"/>
                      <a:pt x="4532" y="1971"/>
                    </a:cubicBezTo>
                    <a:cubicBezTo>
                      <a:pt x="4530" y="1971"/>
                      <a:pt x="4518" y="1966"/>
                      <a:pt x="4491" y="1955"/>
                    </a:cubicBezTo>
                    <a:close/>
                    <a:moveTo>
                      <a:pt x="4137" y="1847"/>
                    </a:moveTo>
                    <a:cubicBezTo>
                      <a:pt x="4219" y="1874"/>
                      <a:pt x="4301" y="1874"/>
                      <a:pt x="4382" y="1901"/>
                    </a:cubicBezTo>
                    <a:cubicBezTo>
                      <a:pt x="4382" y="1901"/>
                      <a:pt x="4393" y="1906"/>
                      <a:pt x="4408" y="1913"/>
                    </a:cubicBezTo>
                    <a:lnTo>
                      <a:pt x="4408" y="1913"/>
                    </a:lnTo>
                    <a:cubicBezTo>
                      <a:pt x="4463" y="1964"/>
                      <a:pt x="4527" y="2007"/>
                      <a:pt x="4600" y="2037"/>
                    </a:cubicBezTo>
                    <a:cubicBezTo>
                      <a:pt x="4659" y="2061"/>
                      <a:pt x="4719" y="2086"/>
                      <a:pt x="4779" y="2111"/>
                    </a:cubicBezTo>
                    <a:lnTo>
                      <a:pt x="4779" y="2111"/>
                    </a:lnTo>
                    <a:cubicBezTo>
                      <a:pt x="4801" y="2131"/>
                      <a:pt x="4823" y="2151"/>
                      <a:pt x="4845" y="2173"/>
                    </a:cubicBezTo>
                    <a:cubicBezTo>
                      <a:pt x="5031" y="2366"/>
                      <a:pt x="5243" y="2446"/>
                      <a:pt x="5449" y="2446"/>
                    </a:cubicBezTo>
                    <a:cubicBezTo>
                      <a:pt x="5481" y="2446"/>
                      <a:pt x="5513" y="2444"/>
                      <a:pt x="5545" y="2440"/>
                    </a:cubicBezTo>
                    <a:lnTo>
                      <a:pt x="5545" y="2440"/>
                    </a:lnTo>
                    <a:cubicBezTo>
                      <a:pt x="6544" y="2896"/>
                      <a:pt x="7528" y="3490"/>
                      <a:pt x="7920" y="4459"/>
                    </a:cubicBezTo>
                    <a:cubicBezTo>
                      <a:pt x="8056" y="4731"/>
                      <a:pt x="8111" y="5031"/>
                      <a:pt x="8083" y="5357"/>
                    </a:cubicBezTo>
                    <a:cubicBezTo>
                      <a:pt x="8056" y="5575"/>
                      <a:pt x="7974" y="5820"/>
                      <a:pt x="7811" y="6010"/>
                    </a:cubicBezTo>
                    <a:lnTo>
                      <a:pt x="7811" y="6010"/>
                    </a:lnTo>
                    <a:lnTo>
                      <a:pt x="7811" y="6010"/>
                    </a:lnTo>
                    <a:cubicBezTo>
                      <a:pt x="7811" y="6027"/>
                      <a:pt x="7769" y="6065"/>
                      <a:pt x="7763" y="6065"/>
                    </a:cubicBezTo>
                    <a:cubicBezTo>
                      <a:pt x="7760" y="6065"/>
                      <a:pt x="7770" y="6051"/>
                      <a:pt x="7811" y="6010"/>
                    </a:cubicBezTo>
                    <a:lnTo>
                      <a:pt x="7811" y="6010"/>
                    </a:lnTo>
                    <a:lnTo>
                      <a:pt x="7702" y="6119"/>
                    </a:lnTo>
                    <a:cubicBezTo>
                      <a:pt x="7648" y="6174"/>
                      <a:pt x="7593" y="6228"/>
                      <a:pt x="7512" y="6283"/>
                    </a:cubicBezTo>
                    <a:cubicBezTo>
                      <a:pt x="7403" y="6364"/>
                      <a:pt x="7294" y="6446"/>
                      <a:pt x="7158" y="6500"/>
                    </a:cubicBezTo>
                    <a:lnTo>
                      <a:pt x="6913" y="6582"/>
                    </a:lnTo>
                    <a:cubicBezTo>
                      <a:pt x="6788" y="6607"/>
                      <a:pt x="6641" y="6632"/>
                      <a:pt x="6512" y="6657"/>
                    </a:cubicBezTo>
                    <a:lnTo>
                      <a:pt x="6512" y="6657"/>
                    </a:lnTo>
                    <a:cubicBezTo>
                      <a:pt x="6469" y="6662"/>
                      <a:pt x="6272" y="6691"/>
                      <a:pt x="6233" y="6691"/>
                    </a:cubicBezTo>
                    <a:lnTo>
                      <a:pt x="5471" y="6691"/>
                    </a:lnTo>
                    <a:cubicBezTo>
                      <a:pt x="4872" y="6582"/>
                      <a:pt x="4328" y="6364"/>
                      <a:pt x="3838" y="6010"/>
                    </a:cubicBezTo>
                    <a:cubicBezTo>
                      <a:pt x="3294" y="5684"/>
                      <a:pt x="2885" y="5194"/>
                      <a:pt x="2586" y="4650"/>
                    </a:cubicBezTo>
                    <a:cubicBezTo>
                      <a:pt x="2559" y="4541"/>
                      <a:pt x="2504" y="4432"/>
                      <a:pt x="2477" y="4323"/>
                    </a:cubicBezTo>
                    <a:cubicBezTo>
                      <a:pt x="2450" y="4241"/>
                      <a:pt x="2423" y="4160"/>
                      <a:pt x="2423" y="4078"/>
                    </a:cubicBezTo>
                    <a:cubicBezTo>
                      <a:pt x="2423" y="4063"/>
                      <a:pt x="2406" y="3988"/>
                      <a:pt x="2396" y="3949"/>
                    </a:cubicBezTo>
                    <a:lnTo>
                      <a:pt x="2396" y="3949"/>
                    </a:lnTo>
                    <a:cubicBezTo>
                      <a:pt x="2396" y="3795"/>
                      <a:pt x="2396" y="3663"/>
                      <a:pt x="2396" y="3507"/>
                    </a:cubicBezTo>
                    <a:cubicBezTo>
                      <a:pt x="2396" y="3430"/>
                      <a:pt x="2396" y="3352"/>
                      <a:pt x="2419" y="3275"/>
                    </a:cubicBezTo>
                    <a:lnTo>
                      <a:pt x="2419" y="3275"/>
                    </a:lnTo>
                    <a:cubicBezTo>
                      <a:pt x="2416" y="3289"/>
                      <a:pt x="2415" y="3297"/>
                      <a:pt x="2415" y="3297"/>
                    </a:cubicBezTo>
                    <a:cubicBezTo>
                      <a:pt x="2415" y="3297"/>
                      <a:pt x="2418" y="3287"/>
                      <a:pt x="2423" y="3262"/>
                    </a:cubicBezTo>
                    <a:lnTo>
                      <a:pt x="2423" y="3262"/>
                    </a:lnTo>
                    <a:cubicBezTo>
                      <a:pt x="2421" y="3266"/>
                      <a:pt x="2420" y="3271"/>
                      <a:pt x="2419" y="3275"/>
                    </a:cubicBezTo>
                    <a:lnTo>
                      <a:pt x="2419" y="3275"/>
                    </a:lnTo>
                    <a:cubicBezTo>
                      <a:pt x="2427" y="3224"/>
                      <a:pt x="2450" y="3098"/>
                      <a:pt x="2450" y="3098"/>
                    </a:cubicBezTo>
                    <a:cubicBezTo>
                      <a:pt x="2477" y="3017"/>
                      <a:pt x="2504" y="2962"/>
                      <a:pt x="2504" y="2908"/>
                    </a:cubicBezTo>
                    <a:cubicBezTo>
                      <a:pt x="2532" y="2826"/>
                      <a:pt x="2532" y="2799"/>
                      <a:pt x="2559" y="2745"/>
                    </a:cubicBezTo>
                    <a:cubicBezTo>
                      <a:pt x="2640" y="2581"/>
                      <a:pt x="2722" y="2473"/>
                      <a:pt x="2831" y="2336"/>
                    </a:cubicBezTo>
                    <a:cubicBezTo>
                      <a:pt x="2994" y="2146"/>
                      <a:pt x="3212" y="2010"/>
                      <a:pt x="3457" y="1928"/>
                    </a:cubicBezTo>
                    <a:lnTo>
                      <a:pt x="3647" y="1874"/>
                    </a:lnTo>
                    <a:cubicBezTo>
                      <a:pt x="3672" y="1865"/>
                      <a:pt x="3690" y="1857"/>
                      <a:pt x="3702" y="1852"/>
                    </a:cubicBezTo>
                    <a:lnTo>
                      <a:pt x="3702" y="1852"/>
                    </a:lnTo>
                    <a:cubicBezTo>
                      <a:pt x="3714" y="1851"/>
                      <a:pt x="3732" y="1850"/>
                      <a:pt x="3756" y="1847"/>
                    </a:cubicBezTo>
                    <a:close/>
                    <a:moveTo>
                      <a:pt x="3929" y="0"/>
                    </a:moveTo>
                    <a:cubicBezTo>
                      <a:pt x="2857" y="0"/>
                      <a:pt x="1776" y="522"/>
                      <a:pt x="1144" y="1438"/>
                    </a:cubicBezTo>
                    <a:cubicBezTo>
                      <a:pt x="1" y="3126"/>
                      <a:pt x="518" y="5384"/>
                      <a:pt x="1824" y="6745"/>
                    </a:cubicBezTo>
                    <a:cubicBezTo>
                      <a:pt x="2925" y="7895"/>
                      <a:pt x="4421" y="8539"/>
                      <a:pt x="5977" y="8539"/>
                    </a:cubicBezTo>
                    <a:cubicBezTo>
                      <a:pt x="6153" y="8539"/>
                      <a:pt x="6329" y="8531"/>
                      <a:pt x="6505" y="8514"/>
                    </a:cubicBezTo>
                    <a:cubicBezTo>
                      <a:pt x="8274" y="8296"/>
                      <a:pt x="9907" y="7126"/>
                      <a:pt x="9907" y="5167"/>
                    </a:cubicBezTo>
                    <a:cubicBezTo>
                      <a:pt x="9852" y="4024"/>
                      <a:pt x="9362" y="2935"/>
                      <a:pt x="8492" y="2173"/>
                    </a:cubicBezTo>
                    <a:cubicBezTo>
                      <a:pt x="7641" y="1429"/>
                      <a:pt x="6660" y="866"/>
                      <a:pt x="5600" y="485"/>
                    </a:cubicBezTo>
                    <a:lnTo>
                      <a:pt x="5600" y="485"/>
                    </a:lnTo>
                    <a:cubicBezTo>
                      <a:pt x="5095" y="155"/>
                      <a:pt x="4513" y="0"/>
                      <a:pt x="3929"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0" name="Google Shape;2400;p22"/>
              <p:cNvSpPr/>
              <p:nvPr/>
            </p:nvSpPr>
            <p:spPr>
              <a:xfrm>
                <a:off x="2928575" y="3691183"/>
                <a:ext cx="249900" cy="197625"/>
              </a:xfrm>
              <a:custGeom>
                <a:rect b="b" l="l" r="r" t="t"/>
                <a:pathLst>
                  <a:path extrusionOk="0" h="7905" w="9996">
                    <a:moveTo>
                      <a:pt x="7845" y="4378"/>
                    </a:moveTo>
                    <a:cubicBezTo>
                      <a:pt x="7842" y="4384"/>
                      <a:pt x="7838" y="4400"/>
                      <a:pt x="7838" y="4421"/>
                    </a:cubicBezTo>
                    <a:cubicBezTo>
                      <a:pt x="7841" y="4407"/>
                      <a:pt x="7843" y="4392"/>
                      <a:pt x="7845" y="4378"/>
                    </a:cubicBezTo>
                    <a:close/>
                    <a:moveTo>
                      <a:pt x="5362" y="1808"/>
                    </a:moveTo>
                    <a:cubicBezTo>
                      <a:pt x="5432" y="1808"/>
                      <a:pt x="5503" y="1810"/>
                      <a:pt x="5573" y="1812"/>
                    </a:cubicBezTo>
                    <a:lnTo>
                      <a:pt x="5573" y="1812"/>
                    </a:lnTo>
                    <a:cubicBezTo>
                      <a:pt x="5683" y="2042"/>
                      <a:pt x="5879" y="2228"/>
                      <a:pt x="6151" y="2271"/>
                    </a:cubicBezTo>
                    <a:cubicBezTo>
                      <a:pt x="6668" y="2325"/>
                      <a:pt x="7158" y="2598"/>
                      <a:pt x="7512" y="3033"/>
                    </a:cubicBezTo>
                    <a:cubicBezTo>
                      <a:pt x="7621" y="3169"/>
                      <a:pt x="7702" y="3360"/>
                      <a:pt x="7784" y="3523"/>
                    </a:cubicBezTo>
                    <a:cubicBezTo>
                      <a:pt x="7862" y="3808"/>
                      <a:pt x="7890" y="4093"/>
                      <a:pt x="7845" y="4378"/>
                    </a:cubicBezTo>
                    <a:lnTo>
                      <a:pt x="7845" y="4378"/>
                    </a:lnTo>
                    <a:cubicBezTo>
                      <a:pt x="7846" y="4377"/>
                      <a:pt x="7847" y="4376"/>
                      <a:pt x="7848" y="4376"/>
                    </a:cubicBezTo>
                    <a:cubicBezTo>
                      <a:pt x="7852" y="4376"/>
                      <a:pt x="7853" y="4402"/>
                      <a:pt x="7838" y="4475"/>
                    </a:cubicBezTo>
                    <a:cubicBezTo>
                      <a:pt x="7811" y="4557"/>
                      <a:pt x="7784" y="4611"/>
                      <a:pt x="7784" y="4693"/>
                    </a:cubicBezTo>
                    <a:cubicBezTo>
                      <a:pt x="7757" y="4802"/>
                      <a:pt x="7702" y="4884"/>
                      <a:pt x="7648" y="4992"/>
                    </a:cubicBezTo>
                    <a:cubicBezTo>
                      <a:pt x="7539" y="5210"/>
                      <a:pt x="7376" y="5401"/>
                      <a:pt x="7185" y="5564"/>
                    </a:cubicBezTo>
                    <a:cubicBezTo>
                      <a:pt x="6750" y="5890"/>
                      <a:pt x="6205" y="6081"/>
                      <a:pt x="5661" y="6081"/>
                    </a:cubicBezTo>
                    <a:cubicBezTo>
                      <a:pt x="5613" y="6082"/>
                      <a:pt x="5564" y="6083"/>
                      <a:pt x="5514" y="6083"/>
                    </a:cubicBezTo>
                    <a:cubicBezTo>
                      <a:pt x="4460" y="6083"/>
                      <a:pt x="3178" y="5803"/>
                      <a:pt x="2522" y="4988"/>
                    </a:cubicBezTo>
                    <a:lnTo>
                      <a:pt x="2522" y="4988"/>
                    </a:lnTo>
                    <a:cubicBezTo>
                      <a:pt x="2529" y="4987"/>
                      <a:pt x="2477" y="4884"/>
                      <a:pt x="2477" y="4884"/>
                    </a:cubicBezTo>
                    <a:lnTo>
                      <a:pt x="2368" y="4720"/>
                    </a:lnTo>
                    <a:cubicBezTo>
                      <a:pt x="2361" y="4707"/>
                      <a:pt x="2354" y="4696"/>
                      <a:pt x="2349" y="4686"/>
                    </a:cubicBezTo>
                    <a:lnTo>
                      <a:pt x="2349" y="4686"/>
                    </a:lnTo>
                    <a:cubicBezTo>
                      <a:pt x="2350" y="4686"/>
                      <a:pt x="2350" y="4687"/>
                      <a:pt x="2351" y="4687"/>
                    </a:cubicBezTo>
                    <a:cubicBezTo>
                      <a:pt x="2354" y="4687"/>
                      <a:pt x="2353" y="4674"/>
                      <a:pt x="2341" y="4639"/>
                    </a:cubicBezTo>
                    <a:cubicBezTo>
                      <a:pt x="2314" y="4557"/>
                      <a:pt x="2314" y="4503"/>
                      <a:pt x="2287" y="4421"/>
                    </a:cubicBezTo>
                    <a:cubicBezTo>
                      <a:pt x="2270" y="4370"/>
                      <a:pt x="2263" y="4309"/>
                      <a:pt x="2267" y="4309"/>
                    </a:cubicBezTo>
                    <a:lnTo>
                      <a:pt x="2267" y="4309"/>
                    </a:lnTo>
                    <a:cubicBezTo>
                      <a:pt x="2270" y="4309"/>
                      <a:pt x="2276" y="4332"/>
                      <a:pt x="2287" y="4394"/>
                    </a:cubicBezTo>
                    <a:lnTo>
                      <a:pt x="2287" y="4203"/>
                    </a:lnTo>
                    <a:lnTo>
                      <a:pt x="2287" y="4013"/>
                    </a:lnTo>
                    <a:cubicBezTo>
                      <a:pt x="2287" y="3957"/>
                      <a:pt x="2284" y="3941"/>
                      <a:pt x="2282" y="3941"/>
                    </a:cubicBezTo>
                    <a:cubicBezTo>
                      <a:pt x="2281" y="3941"/>
                      <a:pt x="2281" y="3941"/>
                      <a:pt x="2281" y="3941"/>
                    </a:cubicBezTo>
                    <a:lnTo>
                      <a:pt x="2281" y="3941"/>
                    </a:lnTo>
                    <a:cubicBezTo>
                      <a:pt x="2282" y="3932"/>
                      <a:pt x="2284" y="3919"/>
                      <a:pt x="2287" y="3904"/>
                    </a:cubicBezTo>
                    <a:cubicBezTo>
                      <a:pt x="2314" y="3659"/>
                      <a:pt x="2395" y="3441"/>
                      <a:pt x="2504" y="3223"/>
                    </a:cubicBezTo>
                    <a:cubicBezTo>
                      <a:pt x="2613" y="2979"/>
                      <a:pt x="2776" y="2761"/>
                      <a:pt x="2967" y="2598"/>
                    </a:cubicBezTo>
                    <a:cubicBezTo>
                      <a:pt x="3185" y="2380"/>
                      <a:pt x="3457" y="2189"/>
                      <a:pt x="3729" y="2080"/>
                    </a:cubicBezTo>
                    <a:cubicBezTo>
                      <a:pt x="4028" y="1972"/>
                      <a:pt x="4300" y="1890"/>
                      <a:pt x="4600" y="1863"/>
                    </a:cubicBezTo>
                    <a:cubicBezTo>
                      <a:pt x="4854" y="1826"/>
                      <a:pt x="5108" y="1808"/>
                      <a:pt x="5362" y="1808"/>
                    </a:cubicBezTo>
                    <a:close/>
                    <a:moveTo>
                      <a:pt x="5285" y="1"/>
                    </a:moveTo>
                    <a:cubicBezTo>
                      <a:pt x="4072" y="1"/>
                      <a:pt x="2873" y="296"/>
                      <a:pt x="1906" y="1074"/>
                    </a:cubicBezTo>
                    <a:cubicBezTo>
                      <a:pt x="599" y="2162"/>
                      <a:pt x="1" y="4094"/>
                      <a:pt x="790" y="5646"/>
                    </a:cubicBezTo>
                    <a:cubicBezTo>
                      <a:pt x="1606" y="7251"/>
                      <a:pt x="3702" y="7877"/>
                      <a:pt x="5389" y="7904"/>
                    </a:cubicBezTo>
                    <a:cubicBezTo>
                      <a:pt x="5415" y="7905"/>
                      <a:pt x="5440" y="7905"/>
                      <a:pt x="5466" y="7905"/>
                    </a:cubicBezTo>
                    <a:cubicBezTo>
                      <a:pt x="7290" y="7905"/>
                      <a:pt x="9070" y="6953"/>
                      <a:pt x="9580" y="5074"/>
                    </a:cubicBezTo>
                    <a:cubicBezTo>
                      <a:pt x="9995" y="3475"/>
                      <a:pt x="9301" y="1875"/>
                      <a:pt x="8005" y="1038"/>
                    </a:cubicBezTo>
                    <a:lnTo>
                      <a:pt x="8005" y="1038"/>
                    </a:lnTo>
                    <a:cubicBezTo>
                      <a:pt x="7977" y="706"/>
                      <a:pt x="7775" y="389"/>
                      <a:pt x="7348" y="257"/>
                    </a:cubicBezTo>
                    <a:cubicBezTo>
                      <a:pt x="6683" y="98"/>
                      <a:pt x="5982" y="1"/>
                      <a:pt x="5285"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1" name="Google Shape;2401;p22"/>
              <p:cNvSpPr/>
              <p:nvPr/>
            </p:nvSpPr>
            <p:spPr>
              <a:xfrm>
                <a:off x="2051750" y="3862225"/>
                <a:ext cx="219625" cy="205275"/>
              </a:xfrm>
              <a:custGeom>
                <a:rect b="b" l="l" r="r" t="t"/>
                <a:pathLst>
                  <a:path extrusionOk="0" h="8211" w="8785">
                    <a:moveTo>
                      <a:pt x="6166" y="5464"/>
                    </a:moveTo>
                    <a:cubicBezTo>
                      <a:pt x="6161" y="5464"/>
                      <a:pt x="6118" y="5514"/>
                      <a:pt x="6118" y="5531"/>
                    </a:cubicBezTo>
                    <a:cubicBezTo>
                      <a:pt x="6158" y="5481"/>
                      <a:pt x="6168" y="5464"/>
                      <a:pt x="6166" y="5464"/>
                    </a:cubicBezTo>
                    <a:close/>
                    <a:moveTo>
                      <a:pt x="4485" y="1830"/>
                    </a:moveTo>
                    <a:lnTo>
                      <a:pt x="4730" y="1857"/>
                    </a:lnTo>
                    <a:cubicBezTo>
                      <a:pt x="4657" y="1848"/>
                      <a:pt x="4636" y="1845"/>
                      <a:pt x="4641" y="1845"/>
                    </a:cubicBezTo>
                    <a:cubicBezTo>
                      <a:pt x="4651" y="1845"/>
                      <a:pt x="4766" y="1857"/>
                      <a:pt x="4784" y="1857"/>
                    </a:cubicBezTo>
                    <a:cubicBezTo>
                      <a:pt x="4920" y="1884"/>
                      <a:pt x="5056" y="1939"/>
                      <a:pt x="5192" y="1966"/>
                    </a:cubicBezTo>
                    <a:cubicBezTo>
                      <a:pt x="5229" y="1966"/>
                      <a:pt x="5313" y="2002"/>
                      <a:pt x="5317" y="2002"/>
                    </a:cubicBezTo>
                    <a:cubicBezTo>
                      <a:pt x="5319" y="2002"/>
                      <a:pt x="5302" y="1993"/>
                      <a:pt x="5249" y="1967"/>
                    </a:cubicBezTo>
                    <a:lnTo>
                      <a:pt x="5249" y="1967"/>
                    </a:lnTo>
                    <a:lnTo>
                      <a:pt x="5465" y="2075"/>
                    </a:lnTo>
                    <a:cubicBezTo>
                      <a:pt x="5573" y="2129"/>
                      <a:pt x="5682" y="2211"/>
                      <a:pt x="5791" y="2293"/>
                    </a:cubicBezTo>
                    <a:cubicBezTo>
                      <a:pt x="5833" y="2314"/>
                      <a:pt x="5855" y="2321"/>
                      <a:pt x="5864" y="2321"/>
                    </a:cubicBezTo>
                    <a:cubicBezTo>
                      <a:pt x="5869" y="2321"/>
                      <a:pt x="5870" y="2320"/>
                      <a:pt x="5869" y="2317"/>
                    </a:cubicBezTo>
                    <a:lnTo>
                      <a:pt x="5869" y="2317"/>
                    </a:lnTo>
                    <a:cubicBezTo>
                      <a:pt x="5870" y="2318"/>
                      <a:pt x="5872" y="2319"/>
                      <a:pt x="5873" y="2320"/>
                    </a:cubicBezTo>
                    <a:cubicBezTo>
                      <a:pt x="5927" y="2374"/>
                      <a:pt x="5982" y="2429"/>
                      <a:pt x="6036" y="2483"/>
                    </a:cubicBezTo>
                    <a:cubicBezTo>
                      <a:pt x="6077" y="2524"/>
                      <a:pt x="6226" y="2688"/>
                      <a:pt x="6239" y="2697"/>
                    </a:cubicBezTo>
                    <a:lnTo>
                      <a:pt x="6239" y="2697"/>
                    </a:lnTo>
                    <a:cubicBezTo>
                      <a:pt x="6329" y="2816"/>
                      <a:pt x="6400" y="2935"/>
                      <a:pt x="6471" y="3055"/>
                    </a:cubicBezTo>
                    <a:lnTo>
                      <a:pt x="6526" y="3191"/>
                    </a:lnTo>
                    <a:cubicBezTo>
                      <a:pt x="6503" y="3138"/>
                      <a:pt x="6493" y="3119"/>
                      <a:pt x="6491" y="3119"/>
                    </a:cubicBezTo>
                    <a:cubicBezTo>
                      <a:pt x="6485" y="3119"/>
                      <a:pt x="6533" y="3253"/>
                      <a:pt x="6553" y="3272"/>
                    </a:cubicBezTo>
                    <a:cubicBezTo>
                      <a:pt x="6580" y="3354"/>
                      <a:pt x="6608" y="3408"/>
                      <a:pt x="6608" y="3463"/>
                    </a:cubicBezTo>
                    <a:cubicBezTo>
                      <a:pt x="6608" y="3503"/>
                      <a:pt x="6637" y="3677"/>
                      <a:pt x="6642" y="3677"/>
                    </a:cubicBezTo>
                    <a:cubicBezTo>
                      <a:pt x="6643" y="3677"/>
                      <a:pt x="6642" y="3656"/>
                      <a:pt x="6635" y="3599"/>
                    </a:cubicBezTo>
                    <a:lnTo>
                      <a:pt x="6635" y="3599"/>
                    </a:lnTo>
                    <a:cubicBezTo>
                      <a:pt x="6662" y="3708"/>
                      <a:pt x="6662" y="3844"/>
                      <a:pt x="6662" y="3980"/>
                    </a:cubicBezTo>
                    <a:lnTo>
                      <a:pt x="6662" y="4225"/>
                    </a:lnTo>
                    <a:cubicBezTo>
                      <a:pt x="6662" y="4235"/>
                      <a:pt x="6662" y="4243"/>
                      <a:pt x="6662" y="4251"/>
                    </a:cubicBezTo>
                    <a:lnTo>
                      <a:pt x="6662" y="4251"/>
                    </a:lnTo>
                    <a:cubicBezTo>
                      <a:pt x="6662" y="4252"/>
                      <a:pt x="6662" y="4252"/>
                      <a:pt x="6662" y="4252"/>
                    </a:cubicBezTo>
                    <a:cubicBezTo>
                      <a:pt x="6608" y="4388"/>
                      <a:pt x="6608" y="4551"/>
                      <a:pt x="6553" y="4687"/>
                    </a:cubicBezTo>
                    <a:cubicBezTo>
                      <a:pt x="6553" y="4742"/>
                      <a:pt x="6526" y="4796"/>
                      <a:pt x="6499" y="4851"/>
                    </a:cubicBezTo>
                    <a:cubicBezTo>
                      <a:pt x="6499" y="4905"/>
                      <a:pt x="6471" y="4960"/>
                      <a:pt x="6444" y="4987"/>
                    </a:cubicBezTo>
                    <a:cubicBezTo>
                      <a:pt x="6417" y="5096"/>
                      <a:pt x="6335" y="5232"/>
                      <a:pt x="6254" y="5341"/>
                    </a:cubicBezTo>
                    <a:cubicBezTo>
                      <a:pt x="6172" y="5449"/>
                      <a:pt x="6172" y="5477"/>
                      <a:pt x="6118" y="5531"/>
                    </a:cubicBezTo>
                    <a:cubicBezTo>
                      <a:pt x="6009" y="5667"/>
                      <a:pt x="5900" y="5776"/>
                      <a:pt x="5764" y="5885"/>
                    </a:cubicBezTo>
                    <a:cubicBezTo>
                      <a:pt x="5764" y="5885"/>
                      <a:pt x="5764" y="5885"/>
                      <a:pt x="5764" y="5885"/>
                    </a:cubicBezTo>
                    <a:lnTo>
                      <a:pt x="5764" y="5885"/>
                    </a:lnTo>
                    <a:cubicBezTo>
                      <a:pt x="5764" y="5902"/>
                      <a:pt x="5711" y="5940"/>
                      <a:pt x="5704" y="5940"/>
                    </a:cubicBezTo>
                    <a:cubicBezTo>
                      <a:pt x="5700" y="5940"/>
                      <a:pt x="5713" y="5926"/>
                      <a:pt x="5764" y="5885"/>
                    </a:cubicBezTo>
                    <a:lnTo>
                      <a:pt x="5764" y="5885"/>
                    </a:lnTo>
                    <a:cubicBezTo>
                      <a:pt x="5682" y="5939"/>
                      <a:pt x="5601" y="5994"/>
                      <a:pt x="5519" y="6048"/>
                    </a:cubicBezTo>
                    <a:lnTo>
                      <a:pt x="5328" y="6157"/>
                    </a:lnTo>
                    <a:cubicBezTo>
                      <a:pt x="5310" y="6176"/>
                      <a:pt x="5213" y="6207"/>
                      <a:pt x="5209" y="6207"/>
                    </a:cubicBezTo>
                    <a:cubicBezTo>
                      <a:pt x="5207" y="6207"/>
                      <a:pt x="5223" y="6201"/>
                      <a:pt x="5274" y="6184"/>
                    </a:cubicBezTo>
                    <a:lnTo>
                      <a:pt x="5274" y="6184"/>
                    </a:lnTo>
                    <a:cubicBezTo>
                      <a:pt x="5165" y="6211"/>
                      <a:pt x="5029" y="6266"/>
                      <a:pt x="4893" y="6293"/>
                    </a:cubicBezTo>
                    <a:cubicBezTo>
                      <a:pt x="4836" y="6293"/>
                      <a:pt x="4778" y="6307"/>
                      <a:pt x="4720" y="6324"/>
                    </a:cubicBezTo>
                    <a:lnTo>
                      <a:pt x="4720" y="6324"/>
                    </a:lnTo>
                    <a:cubicBezTo>
                      <a:pt x="4686" y="6328"/>
                      <a:pt x="4583" y="6347"/>
                      <a:pt x="4566" y="6347"/>
                    </a:cubicBezTo>
                    <a:lnTo>
                      <a:pt x="4077" y="6347"/>
                    </a:lnTo>
                    <a:cubicBezTo>
                      <a:pt x="3995" y="6347"/>
                      <a:pt x="3913" y="6320"/>
                      <a:pt x="3832" y="6293"/>
                    </a:cubicBezTo>
                    <a:cubicBezTo>
                      <a:pt x="3723" y="6266"/>
                      <a:pt x="3587" y="6211"/>
                      <a:pt x="3451" y="6184"/>
                    </a:cubicBezTo>
                    <a:cubicBezTo>
                      <a:pt x="3430" y="6184"/>
                      <a:pt x="3280" y="6104"/>
                      <a:pt x="3299" y="6104"/>
                    </a:cubicBezTo>
                    <a:cubicBezTo>
                      <a:pt x="3304" y="6104"/>
                      <a:pt x="3325" y="6111"/>
                      <a:pt x="3369" y="6130"/>
                    </a:cubicBezTo>
                    <a:cubicBezTo>
                      <a:pt x="3315" y="6103"/>
                      <a:pt x="3233" y="6075"/>
                      <a:pt x="3179" y="6048"/>
                    </a:cubicBezTo>
                    <a:cubicBezTo>
                      <a:pt x="3015" y="5966"/>
                      <a:pt x="2879" y="5885"/>
                      <a:pt x="2743" y="5776"/>
                    </a:cubicBezTo>
                    <a:cubicBezTo>
                      <a:pt x="2661" y="5722"/>
                      <a:pt x="2607" y="5667"/>
                      <a:pt x="2553" y="5613"/>
                    </a:cubicBezTo>
                    <a:cubicBezTo>
                      <a:pt x="2498" y="5531"/>
                      <a:pt x="2444" y="5504"/>
                      <a:pt x="2417" y="5449"/>
                    </a:cubicBezTo>
                    <a:cubicBezTo>
                      <a:pt x="2381" y="5414"/>
                      <a:pt x="2335" y="5356"/>
                      <a:pt x="2328" y="5356"/>
                    </a:cubicBezTo>
                    <a:cubicBezTo>
                      <a:pt x="2325" y="5356"/>
                      <a:pt x="2333" y="5374"/>
                      <a:pt x="2362" y="5422"/>
                    </a:cubicBezTo>
                    <a:cubicBezTo>
                      <a:pt x="2172" y="5177"/>
                      <a:pt x="2036" y="4905"/>
                      <a:pt x="1981" y="4606"/>
                    </a:cubicBezTo>
                    <a:cubicBezTo>
                      <a:pt x="1954" y="4524"/>
                      <a:pt x="1927" y="4442"/>
                      <a:pt x="1927" y="4361"/>
                    </a:cubicBezTo>
                    <a:cubicBezTo>
                      <a:pt x="1909" y="4308"/>
                      <a:pt x="1903" y="4266"/>
                      <a:pt x="1908" y="4266"/>
                    </a:cubicBezTo>
                    <a:cubicBezTo>
                      <a:pt x="1911" y="4266"/>
                      <a:pt x="1917" y="4278"/>
                      <a:pt x="1927" y="4306"/>
                    </a:cubicBezTo>
                    <a:lnTo>
                      <a:pt x="1927" y="4116"/>
                    </a:lnTo>
                    <a:lnTo>
                      <a:pt x="1927" y="3925"/>
                    </a:lnTo>
                    <a:lnTo>
                      <a:pt x="1927" y="3735"/>
                    </a:lnTo>
                    <a:lnTo>
                      <a:pt x="1927" y="3708"/>
                    </a:lnTo>
                    <a:lnTo>
                      <a:pt x="1954" y="3517"/>
                    </a:lnTo>
                    <a:cubicBezTo>
                      <a:pt x="1954" y="3471"/>
                      <a:pt x="2032" y="3249"/>
                      <a:pt x="2039" y="3249"/>
                    </a:cubicBezTo>
                    <a:cubicBezTo>
                      <a:pt x="2041" y="3249"/>
                      <a:pt x="2040" y="3256"/>
                      <a:pt x="2036" y="3272"/>
                    </a:cubicBezTo>
                    <a:cubicBezTo>
                      <a:pt x="2087" y="3117"/>
                      <a:pt x="2188" y="2962"/>
                      <a:pt x="2291" y="2831"/>
                    </a:cubicBezTo>
                    <a:lnTo>
                      <a:pt x="2291" y="2831"/>
                    </a:lnTo>
                    <a:cubicBezTo>
                      <a:pt x="2278" y="2848"/>
                      <a:pt x="2273" y="2854"/>
                      <a:pt x="2274" y="2854"/>
                    </a:cubicBezTo>
                    <a:cubicBezTo>
                      <a:pt x="2279" y="2854"/>
                      <a:pt x="2389" y="2728"/>
                      <a:pt x="2389" y="2728"/>
                    </a:cubicBezTo>
                    <a:cubicBezTo>
                      <a:pt x="2444" y="2646"/>
                      <a:pt x="2498" y="2592"/>
                      <a:pt x="2580" y="2537"/>
                    </a:cubicBezTo>
                    <a:lnTo>
                      <a:pt x="2580" y="2537"/>
                    </a:lnTo>
                    <a:cubicBezTo>
                      <a:pt x="2546" y="2565"/>
                      <a:pt x="2534" y="2575"/>
                      <a:pt x="2536" y="2575"/>
                    </a:cubicBezTo>
                    <a:cubicBezTo>
                      <a:pt x="2541" y="2575"/>
                      <a:pt x="2668" y="2483"/>
                      <a:pt x="2689" y="2483"/>
                    </a:cubicBezTo>
                    <a:cubicBezTo>
                      <a:pt x="2743" y="2429"/>
                      <a:pt x="2825" y="2374"/>
                      <a:pt x="2906" y="2347"/>
                    </a:cubicBezTo>
                    <a:cubicBezTo>
                      <a:pt x="2934" y="2330"/>
                      <a:pt x="2952" y="2317"/>
                      <a:pt x="2964" y="2309"/>
                    </a:cubicBezTo>
                    <a:lnTo>
                      <a:pt x="2964" y="2309"/>
                    </a:lnTo>
                    <a:cubicBezTo>
                      <a:pt x="2977" y="2305"/>
                      <a:pt x="2994" y="2300"/>
                      <a:pt x="3015" y="2293"/>
                    </a:cubicBezTo>
                    <a:lnTo>
                      <a:pt x="3260" y="2238"/>
                    </a:lnTo>
                    <a:cubicBezTo>
                      <a:pt x="3290" y="2228"/>
                      <a:pt x="3310" y="2221"/>
                      <a:pt x="3323" y="2215"/>
                    </a:cubicBezTo>
                    <a:lnTo>
                      <a:pt x="3323" y="2215"/>
                    </a:lnTo>
                    <a:cubicBezTo>
                      <a:pt x="3335" y="2214"/>
                      <a:pt x="3350" y="2213"/>
                      <a:pt x="3369" y="2211"/>
                    </a:cubicBezTo>
                    <a:lnTo>
                      <a:pt x="3696" y="2211"/>
                    </a:lnTo>
                    <a:cubicBezTo>
                      <a:pt x="3991" y="2194"/>
                      <a:pt x="4256" y="2050"/>
                      <a:pt x="4421" y="1830"/>
                    </a:cubicBezTo>
                    <a:close/>
                    <a:moveTo>
                      <a:pt x="4387" y="0"/>
                    </a:moveTo>
                    <a:cubicBezTo>
                      <a:pt x="3796" y="0"/>
                      <a:pt x="3200" y="126"/>
                      <a:pt x="2634" y="388"/>
                    </a:cubicBezTo>
                    <a:cubicBezTo>
                      <a:pt x="2538" y="439"/>
                      <a:pt x="2458" y="499"/>
                      <a:pt x="2391" y="564"/>
                    </a:cubicBezTo>
                    <a:lnTo>
                      <a:pt x="2391" y="564"/>
                    </a:lnTo>
                    <a:cubicBezTo>
                      <a:pt x="988" y="1062"/>
                      <a:pt x="0" y="2507"/>
                      <a:pt x="22" y="4034"/>
                    </a:cubicBezTo>
                    <a:cubicBezTo>
                      <a:pt x="76" y="5912"/>
                      <a:pt x="1355" y="7545"/>
                      <a:pt x="3179" y="8035"/>
                    </a:cubicBezTo>
                    <a:cubicBezTo>
                      <a:pt x="3565" y="8153"/>
                      <a:pt x="3959" y="8210"/>
                      <a:pt x="4351" y="8210"/>
                    </a:cubicBezTo>
                    <a:cubicBezTo>
                      <a:pt x="5669" y="8210"/>
                      <a:pt x="6947" y="7562"/>
                      <a:pt x="7723" y="6429"/>
                    </a:cubicBezTo>
                    <a:cubicBezTo>
                      <a:pt x="8676" y="5068"/>
                      <a:pt x="8785" y="3082"/>
                      <a:pt x="7805" y="1748"/>
                    </a:cubicBezTo>
                    <a:cubicBezTo>
                      <a:pt x="6979" y="622"/>
                      <a:pt x="5699" y="0"/>
                      <a:pt x="438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1">
  <p:cSld name="CUSTOM_20">
    <p:spTree>
      <p:nvGrpSpPr>
        <p:cNvPr id="2402" name="Shape 2402"/>
        <p:cNvGrpSpPr/>
        <p:nvPr/>
      </p:nvGrpSpPr>
      <p:grpSpPr>
        <a:xfrm>
          <a:off x="0" y="0"/>
          <a:ext cx="0" cy="0"/>
          <a:chOff x="0" y="0"/>
          <a:chExt cx="0" cy="0"/>
        </a:xfrm>
      </p:grpSpPr>
      <p:grpSp>
        <p:nvGrpSpPr>
          <p:cNvPr id="2403" name="Google Shape;2403;p23"/>
          <p:cNvGrpSpPr/>
          <p:nvPr/>
        </p:nvGrpSpPr>
        <p:grpSpPr>
          <a:xfrm>
            <a:off x="6872208" y="-10"/>
            <a:ext cx="2409627" cy="5211193"/>
            <a:chOff x="6872208" y="-10"/>
            <a:chExt cx="2409627" cy="5211193"/>
          </a:xfrm>
        </p:grpSpPr>
        <p:sp>
          <p:nvSpPr>
            <p:cNvPr id="2404" name="Google Shape;2404;p23"/>
            <p:cNvSpPr/>
            <p:nvPr/>
          </p:nvSpPr>
          <p:spPr>
            <a:xfrm>
              <a:off x="8801251" y="1189226"/>
              <a:ext cx="342756" cy="1324713"/>
            </a:xfrm>
            <a:custGeom>
              <a:rect b="b" l="l" r="r" t="t"/>
              <a:pathLst>
                <a:path extrusionOk="0" h="25150" w="6507">
                  <a:moveTo>
                    <a:pt x="6506" y="1"/>
                  </a:moveTo>
                  <a:cubicBezTo>
                    <a:pt x="4676" y="359"/>
                    <a:pt x="3064" y="1433"/>
                    <a:pt x="2029" y="2965"/>
                  </a:cubicBezTo>
                  <a:cubicBezTo>
                    <a:pt x="318" y="5552"/>
                    <a:pt x="0" y="9392"/>
                    <a:pt x="1074" y="14744"/>
                  </a:cubicBezTo>
                  <a:cubicBezTo>
                    <a:pt x="1433" y="16694"/>
                    <a:pt x="1950" y="18623"/>
                    <a:pt x="2626" y="20514"/>
                  </a:cubicBezTo>
                  <a:cubicBezTo>
                    <a:pt x="3562" y="23100"/>
                    <a:pt x="4775" y="24592"/>
                    <a:pt x="6327" y="25090"/>
                  </a:cubicBezTo>
                  <a:cubicBezTo>
                    <a:pt x="6387" y="25110"/>
                    <a:pt x="6446" y="25130"/>
                    <a:pt x="6506" y="25149"/>
                  </a:cubicBezTo>
                  <a:lnTo>
                    <a:pt x="6506" y="22384"/>
                  </a:lnTo>
                  <a:cubicBezTo>
                    <a:pt x="6068" y="21986"/>
                    <a:pt x="5511" y="21210"/>
                    <a:pt x="4954" y="19658"/>
                  </a:cubicBezTo>
                  <a:cubicBezTo>
                    <a:pt x="4318" y="17907"/>
                    <a:pt x="3840" y="16097"/>
                    <a:pt x="3502" y="14246"/>
                  </a:cubicBezTo>
                  <a:cubicBezTo>
                    <a:pt x="2567" y="9591"/>
                    <a:pt x="2746" y="6348"/>
                    <a:pt x="4099" y="4338"/>
                  </a:cubicBezTo>
                  <a:cubicBezTo>
                    <a:pt x="4676" y="3483"/>
                    <a:pt x="5531" y="2846"/>
                    <a:pt x="6506" y="2528"/>
                  </a:cubicBezTo>
                  <a:lnTo>
                    <a:pt x="6506"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5" name="Google Shape;2405;p23"/>
            <p:cNvSpPr/>
            <p:nvPr/>
          </p:nvSpPr>
          <p:spPr>
            <a:xfrm>
              <a:off x="8801244" y="264401"/>
              <a:ext cx="342750" cy="537251"/>
            </a:xfrm>
            <a:custGeom>
              <a:rect b="b" l="l" r="r" t="t"/>
              <a:pathLst>
                <a:path extrusionOk="0" h="7860" w="5015">
                  <a:moveTo>
                    <a:pt x="5014" y="0"/>
                  </a:moveTo>
                  <a:cubicBezTo>
                    <a:pt x="4676" y="60"/>
                    <a:pt x="4357" y="120"/>
                    <a:pt x="4039" y="199"/>
                  </a:cubicBezTo>
                  <a:cubicBezTo>
                    <a:pt x="2945" y="458"/>
                    <a:pt x="1811" y="816"/>
                    <a:pt x="1055" y="1652"/>
                  </a:cubicBezTo>
                  <a:cubicBezTo>
                    <a:pt x="139" y="2666"/>
                    <a:pt x="0" y="4258"/>
                    <a:pt x="597" y="5492"/>
                  </a:cubicBezTo>
                  <a:cubicBezTo>
                    <a:pt x="1234" y="6705"/>
                    <a:pt x="2428" y="7561"/>
                    <a:pt x="3800" y="7780"/>
                  </a:cubicBezTo>
                  <a:cubicBezTo>
                    <a:pt x="4198" y="7839"/>
                    <a:pt x="4596" y="7859"/>
                    <a:pt x="5014" y="7859"/>
                  </a:cubicBezTo>
                  <a:lnTo>
                    <a:pt x="5014"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406" name="Google Shape;2406;p23"/>
            <p:cNvGrpSpPr/>
            <p:nvPr/>
          </p:nvGrpSpPr>
          <p:grpSpPr>
            <a:xfrm>
              <a:off x="8002799" y="-10"/>
              <a:ext cx="837671" cy="385807"/>
              <a:chOff x="3645337" y="-10"/>
              <a:chExt cx="837671" cy="385807"/>
            </a:xfrm>
          </p:grpSpPr>
          <p:sp>
            <p:nvSpPr>
              <p:cNvPr id="2407" name="Google Shape;2407;p23"/>
              <p:cNvSpPr/>
              <p:nvPr/>
            </p:nvSpPr>
            <p:spPr>
              <a:xfrm>
                <a:off x="3645337" y="-10"/>
                <a:ext cx="837671" cy="385807"/>
              </a:xfrm>
              <a:custGeom>
                <a:rect b="b" l="l" r="r" t="t"/>
                <a:pathLst>
                  <a:path extrusionOk="0" h="8825" w="19161">
                    <a:moveTo>
                      <a:pt x="18126" y="0"/>
                    </a:moveTo>
                    <a:cubicBezTo>
                      <a:pt x="18106" y="119"/>
                      <a:pt x="18086" y="259"/>
                      <a:pt x="18086" y="398"/>
                    </a:cubicBezTo>
                    <a:cubicBezTo>
                      <a:pt x="17927" y="1691"/>
                      <a:pt x="17608" y="2945"/>
                      <a:pt x="16773" y="3979"/>
                    </a:cubicBezTo>
                    <a:cubicBezTo>
                      <a:pt x="16036" y="4855"/>
                      <a:pt x="15121" y="5571"/>
                      <a:pt x="14107" y="6088"/>
                    </a:cubicBezTo>
                    <a:cubicBezTo>
                      <a:pt x="13032" y="6625"/>
                      <a:pt x="11898" y="7063"/>
                      <a:pt x="10724" y="7342"/>
                    </a:cubicBezTo>
                    <a:cubicBezTo>
                      <a:pt x="9711" y="7605"/>
                      <a:pt x="8660" y="7801"/>
                      <a:pt x="7610" y="7801"/>
                    </a:cubicBezTo>
                    <a:cubicBezTo>
                      <a:pt x="7155" y="7801"/>
                      <a:pt x="6699" y="7764"/>
                      <a:pt x="6248" y="7680"/>
                    </a:cubicBezTo>
                    <a:cubicBezTo>
                      <a:pt x="5611" y="7580"/>
                      <a:pt x="5014" y="7342"/>
                      <a:pt x="4497" y="6964"/>
                    </a:cubicBezTo>
                    <a:cubicBezTo>
                      <a:pt x="4019" y="6546"/>
                      <a:pt x="3621" y="6009"/>
                      <a:pt x="3363" y="5432"/>
                    </a:cubicBezTo>
                    <a:cubicBezTo>
                      <a:pt x="2706" y="4119"/>
                      <a:pt x="2109" y="2785"/>
                      <a:pt x="1592" y="1413"/>
                    </a:cubicBezTo>
                    <a:cubicBezTo>
                      <a:pt x="1413" y="955"/>
                      <a:pt x="1234" y="497"/>
                      <a:pt x="1075" y="20"/>
                    </a:cubicBezTo>
                    <a:lnTo>
                      <a:pt x="0" y="20"/>
                    </a:lnTo>
                    <a:cubicBezTo>
                      <a:pt x="119" y="378"/>
                      <a:pt x="239" y="716"/>
                      <a:pt x="378" y="1074"/>
                    </a:cubicBezTo>
                    <a:cubicBezTo>
                      <a:pt x="915" y="2547"/>
                      <a:pt x="1532" y="3979"/>
                      <a:pt x="2209" y="5412"/>
                    </a:cubicBezTo>
                    <a:cubicBezTo>
                      <a:pt x="2507" y="6068"/>
                      <a:pt x="2885" y="6685"/>
                      <a:pt x="3323" y="7242"/>
                    </a:cubicBezTo>
                    <a:cubicBezTo>
                      <a:pt x="3820" y="7799"/>
                      <a:pt x="4457" y="8217"/>
                      <a:pt x="5153" y="8456"/>
                    </a:cubicBezTo>
                    <a:cubicBezTo>
                      <a:pt x="5908" y="8721"/>
                      <a:pt x="6704" y="8824"/>
                      <a:pt x="7505" y="8824"/>
                    </a:cubicBezTo>
                    <a:cubicBezTo>
                      <a:pt x="8267" y="8824"/>
                      <a:pt x="9032" y="8731"/>
                      <a:pt x="9769" y="8595"/>
                    </a:cubicBezTo>
                    <a:cubicBezTo>
                      <a:pt x="11162" y="8356"/>
                      <a:pt x="12515" y="7939"/>
                      <a:pt x="13808" y="7362"/>
                    </a:cubicBezTo>
                    <a:cubicBezTo>
                      <a:pt x="16156" y="6327"/>
                      <a:pt x="18265" y="4556"/>
                      <a:pt x="18862" y="1970"/>
                    </a:cubicBezTo>
                    <a:cubicBezTo>
                      <a:pt x="19001" y="1313"/>
                      <a:pt x="19101" y="657"/>
                      <a:pt x="19160"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8" name="Google Shape;2408;p23"/>
              <p:cNvSpPr/>
              <p:nvPr/>
            </p:nvSpPr>
            <p:spPr>
              <a:xfrm>
                <a:off x="3958441" y="-10"/>
                <a:ext cx="291421" cy="132595"/>
              </a:xfrm>
              <a:custGeom>
                <a:rect b="b" l="l" r="r" t="t"/>
                <a:pathLst>
                  <a:path extrusionOk="0" h="3033" w="6666">
                    <a:moveTo>
                      <a:pt x="1" y="0"/>
                    </a:moveTo>
                    <a:cubicBezTo>
                      <a:pt x="200" y="657"/>
                      <a:pt x="478" y="1273"/>
                      <a:pt x="817" y="1850"/>
                    </a:cubicBezTo>
                    <a:cubicBezTo>
                      <a:pt x="1207" y="2519"/>
                      <a:pt x="1840" y="3032"/>
                      <a:pt x="2635" y="3032"/>
                    </a:cubicBezTo>
                    <a:cubicBezTo>
                      <a:pt x="2691" y="3032"/>
                      <a:pt x="2748" y="3029"/>
                      <a:pt x="2806" y="3024"/>
                    </a:cubicBezTo>
                    <a:cubicBezTo>
                      <a:pt x="3264" y="2945"/>
                      <a:pt x="3721" y="2805"/>
                      <a:pt x="4139" y="2606"/>
                    </a:cubicBezTo>
                    <a:cubicBezTo>
                      <a:pt x="4517" y="2467"/>
                      <a:pt x="4895" y="2288"/>
                      <a:pt x="5253" y="2069"/>
                    </a:cubicBezTo>
                    <a:cubicBezTo>
                      <a:pt x="6009" y="1651"/>
                      <a:pt x="6527" y="895"/>
                      <a:pt x="6666" y="40"/>
                    </a:cubicBezTo>
                    <a:cubicBezTo>
                      <a:pt x="6666" y="20"/>
                      <a:pt x="6666" y="20"/>
                      <a:pt x="6666" y="0"/>
                    </a:cubicBezTo>
                    <a:lnTo>
                      <a:pt x="5631" y="0"/>
                    </a:lnTo>
                    <a:cubicBezTo>
                      <a:pt x="5572" y="318"/>
                      <a:pt x="5413" y="617"/>
                      <a:pt x="5174" y="856"/>
                    </a:cubicBezTo>
                    <a:cubicBezTo>
                      <a:pt x="4676" y="1353"/>
                      <a:pt x="3980" y="1592"/>
                      <a:pt x="3343" y="1830"/>
                    </a:cubicBezTo>
                    <a:cubicBezTo>
                      <a:pt x="3106" y="1914"/>
                      <a:pt x="2848" y="2008"/>
                      <a:pt x="2599" y="2008"/>
                    </a:cubicBezTo>
                    <a:cubicBezTo>
                      <a:pt x="2494" y="2008"/>
                      <a:pt x="2389" y="1991"/>
                      <a:pt x="2289" y="1950"/>
                    </a:cubicBezTo>
                    <a:cubicBezTo>
                      <a:pt x="2030" y="1811"/>
                      <a:pt x="1831" y="1612"/>
                      <a:pt x="1692" y="1373"/>
                    </a:cubicBezTo>
                    <a:cubicBezTo>
                      <a:pt x="1433" y="935"/>
                      <a:pt x="1234" y="478"/>
                      <a:pt x="1075"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9" name="Google Shape;2409;p23"/>
              <p:cNvSpPr/>
              <p:nvPr/>
            </p:nvSpPr>
            <p:spPr>
              <a:xfrm>
                <a:off x="3785364" y="-10"/>
                <a:ext cx="583672" cy="286087"/>
              </a:xfrm>
              <a:custGeom>
                <a:rect b="b" l="l" r="r" t="t"/>
                <a:pathLst>
                  <a:path extrusionOk="0" h="6544" w="13351">
                    <a:moveTo>
                      <a:pt x="0" y="0"/>
                    </a:moveTo>
                    <a:cubicBezTo>
                      <a:pt x="299" y="816"/>
                      <a:pt x="597" y="1612"/>
                      <a:pt x="955" y="2388"/>
                    </a:cubicBezTo>
                    <a:cubicBezTo>
                      <a:pt x="1214" y="2984"/>
                      <a:pt x="1513" y="3561"/>
                      <a:pt x="1811" y="4158"/>
                    </a:cubicBezTo>
                    <a:cubicBezTo>
                      <a:pt x="2050" y="4696"/>
                      <a:pt x="2388" y="5193"/>
                      <a:pt x="2806" y="5611"/>
                    </a:cubicBezTo>
                    <a:cubicBezTo>
                      <a:pt x="3524" y="6292"/>
                      <a:pt x="4385" y="6543"/>
                      <a:pt x="5290" y="6543"/>
                    </a:cubicBezTo>
                    <a:cubicBezTo>
                      <a:pt x="6818" y="6543"/>
                      <a:pt x="8470" y="5827"/>
                      <a:pt x="9769" y="5253"/>
                    </a:cubicBezTo>
                    <a:cubicBezTo>
                      <a:pt x="10705" y="4835"/>
                      <a:pt x="11660" y="4278"/>
                      <a:pt x="12316" y="3462"/>
                    </a:cubicBezTo>
                    <a:cubicBezTo>
                      <a:pt x="12694" y="3004"/>
                      <a:pt x="12953" y="2447"/>
                      <a:pt x="13112" y="1870"/>
                    </a:cubicBezTo>
                    <a:cubicBezTo>
                      <a:pt x="13251" y="1253"/>
                      <a:pt x="13331" y="637"/>
                      <a:pt x="13351" y="0"/>
                    </a:cubicBezTo>
                    <a:lnTo>
                      <a:pt x="12336" y="0"/>
                    </a:lnTo>
                    <a:cubicBezTo>
                      <a:pt x="12336" y="119"/>
                      <a:pt x="12316" y="239"/>
                      <a:pt x="12316" y="358"/>
                    </a:cubicBezTo>
                    <a:cubicBezTo>
                      <a:pt x="12296" y="955"/>
                      <a:pt x="12177" y="1532"/>
                      <a:pt x="11978" y="2089"/>
                    </a:cubicBezTo>
                    <a:cubicBezTo>
                      <a:pt x="11620" y="2965"/>
                      <a:pt x="10844" y="3542"/>
                      <a:pt x="10048" y="3999"/>
                    </a:cubicBezTo>
                    <a:cubicBezTo>
                      <a:pt x="9113" y="4477"/>
                      <a:pt x="8138" y="4875"/>
                      <a:pt x="7123" y="5193"/>
                    </a:cubicBezTo>
                    <a:cubicBezTo>
                      <a:pt x="6565" y="5372"/>
                      <a:pt x="5944" y="5519"/>
                      <a:pt x="5335" y="5519"/>
                    </a:cubicBezTo>
                    <a:cubicBezTo>
                      <a:pt x="4858" y="5519"/>
                      <a:pt x="4388" y="5429"/>
                      <a:pt x="3960" y="5193"/>
                    </a:cubicBezTo>
                    <a:cubicBezTo>
                      <a:pt x="3502" y="4914"/>
                      <a:pt x="3144" y="4497"/>
                      <a:pt x="2905" y="4019"/>
                    </a:cubicBezTo>
                    <a:cubicBezTo>
                      <a:pt x="2607" y="3502"/>
                      <a:pt x="2348" y="2945"/>
                      <a:pt x="2109" y="2407"/>
                    </a:cubicBezTo>
                    <a:cubicBezTo>
                      <a:pt x="1731" y="1632"/>
                      <a:pt x="1393" y="816"/>
                      <a:pt x="1075"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410" name="Google Shape;2410;p23"/>
            <p:cNvSpPr/>
            <p:nvPr/>
          </p:nvSpPr>
          <p:spPr>
            <a:xfrm>
              <a:off x="6872208" y="4500800"/>
              <a:ext cx="1076698" cy="642704"/>
            </a:xfrm>
            <a:custGeom>
              <a:rect b="b" l="l" r="r" t="t"/>
              <a:pathLst>
                <a:path extrusionOk="0" h="5214" w="8735">
                  <a:moveTo>
                    <a:pt x="966" y="1"/>
                  </a:moveTo>
                  <a:cubicBezTo>
                    <a:pt x="117" y="1"/>
                    <a:pt x="0" y="883"/>
                    <a:pt x="59" y="1493"/>
                  </a:cubicBezTo>
                  <a:cubicBezTo>
                    <a:pt x="199" y="2886"/>
                    <a:pt x="1373" y="3960"/>
                    <a:pt x="1870" y="5214"/>
                  </a:cubicBezTo>
                  <a:lnTo>
                    <a:pt x="6764" y="5214"/>
                  </a:lnTo>
                  <a:cubicBezTo>
                    <a:pt x="7063" y="4637"/>
                    <a:pt x="7401" y="4100"/>
                    <a:pt x="7779" y="3563"/>
                  </a:cubicBezTo>
                  <a:cubicBezTo>
                    <a:pt x="8157" y="3025"/>
                    <a:pt x="8555" y="2468"/>
                    <a:pt x="8635" y="1832"/>
                  </a:cubicBezTo>
                  <a:cubicBezTo>
                    <a:pt x="8734" y="1195"/>
                    <a:pt x="8336" y="419"/>
                    <a:pt x="7680" y="339"/>
                  </a:cubicBezTo>
                  <a:cubicBezTo>
                    <a:pt x="7639" y="334"/>
                    <a:pt x="7598" y="332"/>
                    <a:pt x="7559" y="332"/>
                  </a:cubicBezTo>
                  <a:cubicBezTo>
                    <a:pt x="6648" y="332"/>
                    <a:pt x="6212" y="1617"/>
                    <a:pt x="5392" y="2170"/>
                  </a:cubicBezTo>
                  <a:cubicBezTo>
                    <a:pt x="5095" y="2365"/>
                    <a:pt x="4752" y="2451"/>
                    <a:pt x="4400" y="2451"/>
                  </a:cubicBezTo>
                  <a:cubicBezTo>
                    <a:pt x="3926" y="2451"/>
                    <a:pt x="3435" y="2293"/>
                    <a:pt x="3024" y="2031"/>
                  </a:cubicBezTo>
                  <a:cubicBezTo>
                    <a:pt x="2328" y="1593"/>
                    <a:pt x="1770" y="21"/>
                    <a:pt x="995" y="1"/>
                  </a:cubicBezTo>
                  <a:cubicBezTo>
                    <a:pt x="985" y="1"/>
                    <a:pt x="975" y="1"/>
                    <a:pt x="966"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411" name="Google Shape;2411;p23"/>
            <p:cNvGrpSpPr/>
            <p:nvPr/>
          </p:nvGrpSpPr>
          <p:grpSpPr>
            <a:xfrm>
              <a:off x="8325743" y="652503"/>
              <a:ext cx="704632" cy="1004399"/>
              <a:chOff x="6317394" y="193921"/>
              <a:chExt cx="621095" cy="885323"/>
            </a:xfrm>
          </p:grpSpPr>
          <p:sp>
            <p:nvSpPr>
              <p:cNvPr id="2412" name="Google Shape;2412;p23"/>
              <p:cNvSpPr/>
              <p:nvPr/>
            </p:nvSpPr>
            <p:spPr>
              <a:xfrm>
                <a:off x="6426119" y="200916"/>
                <a:ext cx="97446" cy="75675"/>
              </a:xfrm>
              <a:custGeom>
                <a:rect b="b" l="l" r="r" t="t"/>
                <a:pathLst>
                  <a:path extrusionOk="0" h="1731" w="2229">
                    <a:moveTo>
                      <a:pt x="1115" y="0"/>
                    </a:moveTo>
                    <a:cubicBezTo>
                      <a:pt x="0" y="0"/>
                      <a:pt x="0" y="1731"/>
                      <a:pt x="1115" y="1731"/>
                    </a:cubicBezTo>
                    <a:cubicBezTo>
                      <a:pt x="2229" y="1731"/>
                      <a:pt x="2229" y="0"/>
                      <a:pt x="1115"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3" name="Google Shape;2413;p23"/>
              <p:cNvSpPr/>
              <p:nvPr/>
            </p:nvSpPr>
            <p:spPr>
              <a:xfrm>
                <a:off x="6417419" y="193921"/>
                <a:ext cx="114846" cy="89665"/>
              </a:xfrm>
              <a:custGeom>
                <a:rect b="b" l="l" r="r" t="t"/>
                <a:pathLst>
                  <a:path extrusionOk="0" h="2051" w="2627">
                    <a:moveTo>
                      <a:pt x="1314" y="1"/>
                    </a:moveTo>
                    <a:cubicBezTo>
                      <a:pt x="0" y="1"/>
                      <a:pt x="0" y="2050"/>
                      <a:pt x="1314" y="2050"/>
                    </a:cubicBezTo>
                    <a:cubicBezTo>
                      <a:pt x="2627" y="2050"/>
                      <a:pt x="2627" y="1"/>
                      <a:pt x="1314"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4" name="Google Shape;2414;p23"/>
              <p:cNvSpPr/>
              <p:nvPr/>
            </p:nvSpPr>
            <p:spPr>
              <a:xfrm>
                <a:off x="6498297" y="522720"/>
                <a:ext cx="51368" cy="38340"/>
              </a:xfrm>
              <a:custGeom>
                <a:rect b="b" l="l" r="r" t="t"/>
                <a:pathLst>
                  <a:path extrusionOk="0" h="877" w="1175">
                    <a:moveTo>
                      <a:pt x="598" y="1"/>
                    </a:moveTo>
                    <a:cubicBezTo>
                      <a:pt x="1" y="1"/>
                      <a:pt x="1" y="876"/>
                      <a:pt x="598" y="876"/>
                    </a:cubicBezTo>
                    <a:cubicBezTo>
                      <a:pt x="1175" y="876"/>
                      <a:pt x="1175" y="1"/>
                      <a:pt x="598"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5" name="Google Shape;2415;p23"/>
              <p:cNvSpPr/>
              <p:nvPr/>
            </p:nvSpPr>
            <p:spPr>
              <a:xfrm>
                <a:off x="6490471" y="388770"/>
                <a:ext cx="51368" cy="40920"/>
              </a:xfrm>
              <a:custGeom>
                <a:rect b="b" l="l" r="r" t="t"/>
                <a:pathLst>
                  <a:path extrusionOk="0" h="936" w="1175">
                    <a:moveTo>
                      <a:pt x="598" y="1"/>
                    </a:moveTo>
                    <a:cubicBezTo>
                      <a:pt x="1" y="40"/>
                      <a:pt x="1" y="896"/>
                      <a:pt x="598" y="936"/>
                    </a:cubicBezTo>
                    <a:cubicBezTo>
                      <a:pt x="1175" y="896"/>
                      <a:pt x="1175" y="40"/>
                      <a:pt x="598"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6" name="Google Shape;2416;p23"/>
              <p:cNvSpPr/>
              <p:nvPr/>
            </p:nvSpPr>
            <p:spPr>
              <a:xfrm>
                <a:off x="6613143" y="400967"/>
                <a:ext cx="51324" cy="50494"/>
              </a:xfrm>
              <a:custGeom>
                <a:rect b="b" l="l" r="r" t="t"/>
                <a:pathLst>
                  <a:path extrusionOk="0" h="1155" w="1174">
                    <a:moveTo>
                      <a:pt x="657" y="0"/>
                    </a:moveTo>
                    <a:lnTo>
                      <a:pt x="517" y="20"/>
                    </a:lnTo>
                    <a:cubicBezTo>
                      <a:pt x="418" y="60"/>
                      <a:pt x="338" y="100"/>
                      <a:pt x="279" y="159"/>
                    </a:cubicBezTo>
                    <a:lnTo>
                      <a:pt x="179" y="239"/>
                    </a:lnTo>
                    <a:cubicBezTo>
                      <a:pt x="139" y="299"/>
                      <a:pt x="100" y="358"/>
                      <a:pt x="80" y="418"/>
                    </a:cubicBezTo>
                    <a:cubicBezTo>
                      <a:pt x="0" y="617"/>
                      <a:pt x="40" y="836"/>
                      <a:pt x="179" y="995"/>
                    </a:cubicBezTo>
                    <a:lnTo>
                      <a:pt x="299" y="1075"/>
                    </a:lnTo>
                    <a:cubicBezTo>
                      <a:pt x="378" y="1134"/>
                      <a:pt x="458" y="1154"/>
                      <a:pt x="557" y="1154"/>
                    </a:cubicBezTo>
                    <a:lnTo>
                      <a:pt x="697" y="1134"/>
                    </a:lnTo>
                    <a:cubicBezTo>
                      <a:pt x="796" y="1114"/>
                      <a:pt x="876" y="1055"/>
                      <a:pt x="935" y="995"/>
                    </a:cubicBezTo>
                    <a:lnTo>
                      <a:pt x="1015" y="915"/>
                    </a:lnTo>
                    <a:cubicBezTo>
                      <a:pt x="1075" y="856"/>
                      <a:pt x="1114" y="796"/>
                      <a:pt x="1134" y="736"/>
                    </a:cubicBezTo>
                    <a:cubicBezTo>
                      <a:pt x="1154" y="677"/>
                      <a:pt x="1174" y="597"/>
                      <a:pt x="1174" y="537"/>
                    </a:cubicBezTo>
                    <a:cubicBezTo>
                      <a:pt x="1174" y="398"/>
                      <a:pt x="1114" y="259"/>
                      <a:pt x="1015" y="159"/>
                    </a:cubicBezTo>
                    <a:lnTo>
                      <a:pt x="915" y="80"/>
                    </a:lnTo>
                    <a:cubicBezTo>
                      <a:pt x="836" y="40"/>
                      <a:pt x="736" y="0"/>
                      <a:pt x="65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7" name="Google Shape;2417;p23"/>
              <p:cNvSpPr/>
              <p:nvPr/>
            </p:nvSpPr>
            <p:spPr>
              <a:xfrm>
                <a:off x="6651396" y="555902"/>
                <a:ext cx="73970" cy="62560"/>
              </a:xfrm>
              <a:custGeom>
                <a:rect b="b" l="l" r="r" t="t"/>
                <a:pathLst>
                  <a:path extrusionOk="0" h="1431" w="1692">
                    <a:moveTo>
                      <a:pt x="723" y="1"/>
                    </a:moveTo>
                    <a:cubicBezTo>
                      <a:pt x="353" y="1"/>
                      <a:pt x="1" y="285"/>
                      <a:pt x="1" y="714"/>
                    </a:cubicBezTo>
                    <a:cubicBezTo>
                      <a:pt x="20" y="1112"/>
                      <a:pt x="339" y="1430"/>
                      <a:pt x="717" y="1430"/>
                    </a:cubicBezTo>
                    <a:cubicBezTo>
                      <a:pt x="1373" y="1430"/>
                      <a:pt x="1692" y="654"/>
                      <a:pt x="1234" y="217"/>
                    </a:cubicBezTo>
                    <a:cubicBezTo>
                      <a:pt x="1085" y="67"/>
                      <a:pt x="902" y="1"/>
                      <a:pt x="723"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8" name="Google Shape;2418;p23"/>
              <p:cNvSpPr/>
              <p:nvPr/>
            </p:nvSpPr>
            <p:spPr>
              <a:xfrm>
                <a:off x="6624422" y="668868"/>
                <a:ext cx="71391" cy="55696"/>
              </a:xfrm>
              <a:custGeom>
                <a:rect b="b" l="l" r="r" t="t"/>
                <a:pathLst>
                  <a:path extrusionOk="0" h="1274" w="1633">
                    <a:moveTo>
                      <a:pt x="817" y="0"/>
                    </a:moveTo>
                    <a:cubicBezTo>
                      <a:pt x="1" y="0"/>
                      <a:pt x="1" y="1273"/>
                      <a:pt x="817" y="1273"/>
                    </a:cubicBezTo>
                    <a:cubicBezTo>
                      <a:pt x="1632" y="1273"/>
                      <a:pt x="1632" y="0"/>
                      <a:pt x="81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9" name="Google Shape;2419;p23"/>
              <p:cNvSpPr/>
              <p:nvPr/>
            </p:nvSpPr>
            <p:spPr>
              <a:xfrm>
                <a:off x="6523522" y="650944"/>
                <a:ext cx="80965" cy="70123"/>
              </a:xfrm>
              <a:custGeom>
                <a:rect b="b" l="l" r="r" t="t"/>
                <a:pathLst>
                  <a:path extrusionOk="0" h="1604" w="1852">
                    <a:moveTo>
                      <a:pt x="805" y="0"/>
                    </a:moveTo>
                    <a:cubicBezTo>
                      <a:pt x="396" y="0"/>
                      <a:pt x="1" y="321"/>
                      <a:pt x="1" y="808"/>
                    </a:cubicBezTo>
                    <a:cubicBezTo>
                      <a:pt x="1" y="1226"/>
                      <a:pt x="359" y="1584"/>
                      <a:pt x="797" y="1604"/>
                    </a:cubicBezTo>
                    <a:cubicBezTo>
                      <a:pt x="1493" y="1604"/>
                      <a:pt x="1851" y="728"/>
                      <a:pt x="1354" y="231"/>
                    </a:cubicBezTo>
                    <a:cubicBezTo>
                      <a:pt x="1194" y="72"/>
                      <a:pt x="998" y="0"/>
                      <a:pt x="805"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0" name="Google Shape;2420;p23"/>
              <p:cNvSpPr/>
              <p:nvPr/>
            </p:nvSpPr>
            <p:spPr>
              <a:xfrm>
                <a:off x="6524396" y="653217"/>
                <a:ext cx="74844" cy="57445"/>
              </a:xfrm>
              <a:custGeom>
                <a:rect b="b" l="l" r="r" t="t"/>
                <a:pathLst>
                  <a:path extrusionOk="0" h="1314" w="1712">
                    <a:moveTo>
                      <a:pt x="856" y="0"/>
                    </a:moveTo>
                    <a:cubicBezTo>
                      <a:pt x="1" y="0"/>
                      <a:pt x="1" y="1313"/>
                      <a:pt x="856" y="1313"/>
                    </a:cubicBezTo>
                    <a:cubicBezTo>
                      <a:pt x="1712" y="1313"/>
                      <a:pt x="1712" y="0"/>
                      <a:pt x="856"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1" name="Google Shape;2421;p23"/>
              <p:cNvSpPr/>
              <p:nvPr/>
            </p:nvSpPr>
            <p:spPr>
              <a:xfrm>
                <a:off x="6317394" y="317467"/>
                <a:ext cx="71347" cy="55696"/>
              </a:xfrm>
              <a:custGeom>
                <a:rect b="b" l="l" r="r" t="t"/>
                <a:pathLst>
                  <a:path extrusionOk="0" h="1274" w="1632">
                    <a:moveTo>
                      <a:pt x="816" y="0"/>
                    </a:moveTo>
                    <a:cubicBezTo>
                      <a:pt x="0" y="0"/>
                      <a:pt x="0" y="1273"/>
                      <a:pt x="816" y="1273"/>
                    </a:cubicBezTo>
                    <a:cubicBezTo>
                      <a:pt x="1632" y="1273"/>
                      <a:pt x="1632" y="0"/>
                      <a:pt x="816"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2" name="Google Shape;2422;p23"/>
              <p:cNvSpPr/>
              <p:nvPr/>
            </p:nvSpPr>
            <p:spPr>
              <a:xfrm>
                <a:off x="6599197" y="266142"/>
                <a:ext cx="76593" cy="59193"/>
              </a:xfrm>
              <a:custGeom>
                <a:rect b="b" l="l" r="r" t="t"/>
                <a:pathLst>
                  <a:path extrusionOk="0" h="1354" w="1752">
                    <a:moveTo>
                      <a:pt x="876" y="0"/>
                    </a:moveTo>
                    <a:cubicBezTo>
                      <a:pt x="1" y="0"/>
                      <a:pt x="1" y="1353"/>
                      <a:pt x="876" y="1353"/>
                    </a:cubicBezTo>
                    <a:cubicBezTo>
                      <a:pt x="1752" y="1353"/>
                      <a:pt x="1752" y="0"/>
                      <a:pt x="876"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3" name="Google Shape;2423;p23"/>
              <p:cNvSpPr/>
              <p:nvPr/>
            </p:nvSpPr>
            <p:spPr>
              <a:xfrm>
                <a:off x="6602694" y="490544"/>
                <a:ext cx="24394" cy="19192"/>
              </a:xfrm>
              <a:custGeom>
                <a:rect b="b" l="l" r="r" t="t"/>
                <a:pathLst>
                  <a:path extrusionOk="0" h="439" w="558">
                    <a:moveTo>
                      <a:pt x="279" y="0"/>
                    </a:moveTo>
                    <a:cubicBezTo>
                      <a:pt x="0" y="20"/>
                      <a:pt x="0" y="418"/>
                      <a:pt x="279" y="438"/>
                    </a:cubicBezTo>
                    <a:cubicBezTo>
                      <a:pt x="557" y="418"/>
                      <a:pt x="557" y="20"/>
                      <a:pt x="279"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4" name="Google Shape;2424;p23"/>
              <p:cNvSpPr/>
              <p:nvPr/>
            </p:nvSpPr>
            <p:spPr>
              <a:xfrm>
                <a:off x="6731442" y="434455"/>
                <a:ext cx="75675" cy="69598"/>
              </a:xfrm>
              <a:custGeom>
                <a:rect b="b" l="l" r="r" t="t"/>
                <a:pathLst>
                  <a:path extrusionOk="0" h="1592" w="1731">
                    <a:moveTo>
                      <a:pt x="797" y="1"/>
                    </a:moveTo>
                    <a:cubicBezTo>
                      <a:pt x="366" y="1"/>
                      <a:pt x="0" y="342"/>
                      <a:pt x="0" y="786"/>
                    </a:cubicBezTo>
                    <a:cubicBezTo>
                      <a:pt x="0" y="1247"/>
                      <a:pt x="367" y="1591"/>
                      <a:pt x="798" y="1591"/>
                    </a:cubicBezTo>
                    <a:cubicBezTo>
                      <a:pt x="869" y="1591"/>
                      <a:pt x="942" y="1582"/>
                      <a:pt x="1015" y="1562"/>
                    </a:cubicBezTo>
                    <a:lnTo>
                      <a:pt x="1015" y="1582"/>
                    </a:lnTo>
                    <a:lnTo>
                      <a:pt x="1055" y="1582"/>
                    </a:lnTo>
                    <a:cubicBezTo>
                      <a:pt x="1472" y="1463"/>
                      <a:pt x="1731" y="1025"/>
                      <a:pt x="1612" y="607"/>
                    </a:cubicBezTo>
                    <a:cubicBezTo>
                      <a:pt x="1600" y="565"/>
                      <a:pt x="1585" y="526"/>
                      <a:pt x="1567" y="488"/>
                    </a:cubicBezTo>
                    <a:lnTo>
                      <a:pt x="1567" y="488"/>
                    </a:lnTo>
                    <a:cubicBezTo>
                      <a:pt x="1481" y="262"/>
                      <a:pt x="1308" y="76"/>
                      <a:pt x="1055" y="30"/>
                    </a:cubicBezTo>
                    <a:lnTo>
                      <a:pt x="1015" y="30"/>
                    </a:lnTo>
                    <a:cubicBezTo>
                      <a:pt x="941" y="10"/>
                      <a:pt x="868" y="1"/>
                      <a:pt x="79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5" name="Google Shape;2425;p23"/>
              <p:cNvSpPr/>
              <p:nvPr/>
            </p:nvSpPr>
            <p:spPr>
              <a:xfrm>
                <a:off x="6790548" y="589696"/>
                <a:ext cx="63565" cy="59193"/>
              </a:xfrm>
              <a:custGeom>
                <a:rect b="b" l="l" r="r" t="t"/>
                <a:pathLst>
                  <a:path extrusionOk="0" h="1354" w="1454">
                    <a:moveTo>
                      <a:pt x="797" y="1"/>
                    </a:moveTo>
                    <a:cubicBezTo>
                      <a:pt x="737" y="1"/>
                      <a:pt x="677" y="1"/>
                      <a:pt x="618" y="20"/>
                    </a:cubicBezTo>
                    <a:cubicBezTo>
                      <a:pt x="558" y="40"/>
                      <a:pt x="518" y="60"/>
                      <a:pt x="459" y="80"/>
                    </a:cubicBezTo>
                    <a:lnTo>
                      <a:pt x="419" y="100"/>
                    </a:lnTo>
                    <a:lnTo>
                      <a:pt x="319" y="140"/>
                    </a:lnTo>
                    <a:cubicBezTo>
                      <a:pt x="180" y="239"/>
                      <a:pt x="81" y="379"/>
                      <a:pt x="21" y="538"/>
                    </a:cubicBezTo>
                    <a:cubicBezTo>
                      <a:pt x="1" y="617"/>
                      <a:pt x="1" y="697"/>
                      <a:pt x="21" y="777"/>
                    </a:cubicBezTo>
                    <a:cubicBezTo>
                      <a:pt x="21" y="876"/>
                      <a:pt x="41" y="956"/>
                      <a:pt x="100" y="1035"/>
                    </a:cubicBezTo>
                    <a:lnTo>
                      <a:pt x="200" y="1155"/>
                    </a:lnTo>
                    <a:cubicBezTo>
                      <a:pt x="280" y="1234"/>
                      <a:pt x="359" y="1294"/>
                      <a:pt x="478" y="1334"/>
                    </a:cubicBezTo>
                    <a:lnTo>
                      <a:pt x="658" y="1354"/>
                    </a:lnTo>
                    <a:cubicBezTo>
                      <a:pt x="757" y="1354"/>
                      <a:pt x="876" y="1314"/>
                      <a:pt x="976" y="1254"/>
                    </a:cubicBezTo>
                    <a:lnTo>
                      <a:pt x="976" y="1274"/>
                    </a:lnTo>
                    <a:lnTo>
                      <a:pt x="1075" y="1214"/>
                    </a:lnTo>
                    <a:lnTo>
                      <a:pt x="1115" y="1194"/>
                    </a:lnTo>
                    <a:cubicBezTo>
                      <a:pt x="1175" y="1155"/>
                      <a:pt x="1215" y="1115"/>
                      <a:pt x="1274" y="1075"/>
                    </a:cubicBezTo>
                    <a:lnTo>
                      <a:pt x="1374" y="936"/>
                    </a:lnTo>
                    <a:lnTo>
                      <a:pt x="1434" y="796"/>
                    </a:lnTo>
                    <a:lnTo>
                      <a:pt x="1453" y="637"/>
                    </a:lnTo>
                    <a:cubicBezTo>
                      <a:pt x="1453" y="538"/>
                      <a:pt x="1434" y="458"/>
                      <a:pt x="1394" y="379"/>
                    </a:cubicBezTo>
                    <a:cubicBezTo>
                      <a:pt x="1394" y="319"/>
                      <a:pt x="1354" y="279"/>
                      <a:pt x="1314" y="239"/>
                    </a:cubicBezTo>
                    <a:cubicBezTo>
                      <a:pt x="1294" y="200"/>
                      <a:pt x="1254" y="160"/>
                      <a:pt x="1215" y="140"/>
                    </a:cubicBezTo>
                    <a:cubicBezTo>
                      <a:pt x="1175" y="100"/>
                      <a:pt x="1115" y="60"/>
                      <a:pt x="1075" y="40"/>
                    </a:cubicBezTo>
                    <a:cubicBezTo>
                      <a:pt x="996" y="1"/>
                      <a:pt x="916" y="1"/>
                      <a:pt x="81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6" name="Google Shape;2426;p23"/>
              <p:cNvSpPr/>
              <p:nvPr/>
            </p:nvSpPr>
            <p:spPr>
              <a:xfrm>
                <a:off x="6756667" y="682945"/>
                <a:ext cx="76549" cy="65095"/>
              </a:xfrm>
              <a:custGeom>
                <a:rect b="b" l="l" r="r" t="t"/>
                <a:pathLst>
                  <a:path extrusionOk="0" h="1489" w="1751">
                    <a:moveTo>
                      <a:pt x="749" y="1"/>
                    </a:moveTo>
                    <a:cubicBezTo>
                      <a:pt x="365" y="1"/>
                      <a:pt x="0" y="295"/>
                      <a:pt x="0" y="753"/>
                    </a:cubicBezTo>
                    <a:cubicBezTo>
                      <a:pt x="0" y="1150"/>
                      <a:pt x="338" y="1489"/>
                      <a:pt x="736" y="1489"/>
                    </a:cubicBezTo>
                    <a:cubicBezTo>
                      <a:pt x="1413" y="1489"/>
                      <a:pt x="1751" y="693"/>
                      <a:pt x="1273" y="215"/>
                    </a:cubicBezTo>
                    <a:cubicBezTo>
                      <a:pt x="1119" y="68"/>
                      <a:pt x="932" y="1"/>
                      <a:pt x="749"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7" name="Google Shape;2427;p23"/>
              <p:cNvSpPr/>
              <p:nvPr/>
            </p:nvSpPr>
            <p:spPr>
              <a:xfrm>
                <a:off x="6593994" y="768019"/>
                <a:ext cx="72221" cy="71915"/>
              </a:xfrm>
              <a:custGeom>
                <a:rect b="b" l="l" r="r" t="t"/>
                <a:pathLst>
                  <a:path extrusionOk="0" h="1645" w="1652">
                    <a:moveTo>
                      <a:pt x="1652" y="796"/>
                    </a:moveTo>
                    <a:lnTo>
                      <a:pt x="1636" y="967"/>
                    </a:lnTo>
                    <a:lnTo>
                      <a:pt x="1636" y="967"/>
                    </a:lnTo>
                    <a:cubicBezTo>
                      <a:pt x="1642" y="917"/>
                      <a:pt x="1652" y="872"/>
                      <a:pt x="1652" y="816"/>
                    </a:cubicBezTo>
                    <a:cubicBezTo>
                      <a:pt x="1652" y="809"/>
                      <a:pt x="1652" y="803"/>
                      <a:pt x="1652" y="796"/>
                    </a:cubicBezTo>
                    <a:close/>
                    <a:moveTo>
                      <a:pt x="1636" y="967"/>
                    </a:moveTo>
                    <a:cubicBezTo>
                      <a:pt x="1635" y="979"/>
                      <a:pt x="1634" y="992"/>
                      <a:pt x="1633" y="1005"/>
                    </a:cubicBezTo>
                    <a:lnTo>
                      <a:pt x="1633" y="1005"/>
                    </a:lnTo>
                    <a:lnTo>
                      <a:pt x="1636" y="967"/>
                    </a:lnTo>
                    <a:close/>
                    <a:moveTo>
                      <a:pt x="1633" y="1005"/>
                    </a:moveTo>
                    <a:lnTo>
                      <a:pt x="1632" y="1015"/>
                    </a:lnTo>
                    <a:lnTo>
                      <a:pt x="1552" y="1214"/>
                    </a:lnTo>
                    <a:lnTo>
                      <a:pt x="1413" y="1393"/>
                    </a:lnTo>
                    <a:cubicBezTo>
                      <a:pt x="1513" y="1294"/>
                      <a:pt x="1592" y="1174"/>
                      <a:pt x="1632" y="1035"/>
                    </a:cubicBezTo>
                    <a:cubicBezTo>
                      <a:pt x="1632" y="1025"/>
                      <a:pt x="1632" y="1015"/>
                      <a:pt x="1633" y="1005"/>
                    </a:cubicBezTo>
                    <a:close/>
                    <a:moveTo>
                      <a:pt x="654" y="1591"/>
                    </a:moveTo>
                    <a:lnTo>
                      <a:pt x="654" y="1591"/>
                    </a:lnTo>
                    <a:cubicBezTo>
                      <a:pt x="665" y="1593"/>
                      <a:pt x="675" y="1595"/>
                      <a:pt x="685" y="1598"/>
                    </a:cubicBezTo>
                    <a:lnTo>
                      <a:pt x="685" y="1598"/>
                    </a:lnTo>
                    <a:lnTo>
                      <a:pt x="657" y="1592"/>
                    </a:lnTo>
                    <a:lnTo>
                      <a:pt x="654" y="1591"/>
                    </a:lnTo>
                    <a:close/>
                    <a:moveTo>
                      <a:pt x="1027" y="1598"/>
                    </a:moveTo>
                    <a:lnTo>
                      <a:pt x="955" y="1612"/>
                    </a:lnTo>
                    <a:cubicBezTo>
                      <a:pt x="978" y="1607"/>
                      <a:pt x="1002" y="1603"/>
                      <a:pt x="1027" y="1598"/>
                    </a:cubicBezTo>
                    <a:close/>
                    <a:moveTo>
                      <a:pt x="1058" y="1591"/>
                    </a:moveTo>
                    <a:lnTo>
                      <a:pt x="1055" y="1592"/>
                    </a:lnTo>
                    <a:lnTo>
                      <a:pt x="1038" y="1595"/>
                    </a:lnTo>
                    <a:lnTo>
                      <a:pt x="1038" y="1595"/>
                    </a:lnTo>
                    <a:lnTo>
                      <a:pt x="1075" y="1592"/>
                    </a:lnTo>
                    <a:lnTo>
                      <a:pt x="1075" y="1592"/>
                    </a:lnTo>
                    <a:lnTo>
                      <a:pt x="940" y="1617"/>
                    </a:lnTo>
                    <a:lnTo>
                      <a:pt x="940" y="1617"/>
                    </a:lnTo>
                    <a:cubicBezTo>
                      <a:pt x="945" y="1615"/>
                      <a:pt x="950" y="1614"/>
                      <a:pt x="955" y="1612"/>
                    </a:cubicBezTo>
                    <a:lnTo>
                      <a:pt x="955" y="1612"/>
                    </a:lnTo>
                    <a:lnTo>
                      <a:pt x="888" y="1625"/>
                    </a:lnTo>
                    <a:lnTo>
                      <a:pt x="888" y="1625"/>
                    </a:lnTo>
                    <a:cubicBezTo>
                      <a:pt x="890" y="1625"/>
                      <a:pt x="893" y="1625"/>
                      <a:pt x="895" y="1625"/>
                    </a:cubicBezTo>
                    <a:lnTo>
                      <a:pt x="895" y="1625"/>
                    </a:lnTo>
                    <a:lnTo>
                      <a:pt x="856" y="1632"/>
                    </a:lnTo>
                    <a:lnTo>
                      <a:pt x="888" y="1625"/>
                    </a:lnTo>
                    <a:lnTo>
                      <a:pt x="888" y="1625"/>
                    </a:lnTo>
                    <a:cubicBezTo>
                      <a:pt x="877" y="1626"/>
                      <a:pt x="867" y="1627"/>
                      <a:pt x="856" y="1627"/>
                    </a:cubicBezTo>
                    <a:cubicBezTo>
                      <a:pt x="845" y="1627"/>
                      <a:pt x="835" y="1626"/>
                      <a:pt x="824" y="1625"/>
                    </a:cubicBezTo>
                    <a:lnTo>
                      <a:pt x="824" y="1625"/>
                    </a:lnTo>
                    <a:lnTo>
                      <a:pt x="856" y="1632"/>
                    </a:lnTo>
                    <a:lnTo>
                      <a:pt x="817" y="1625"/>
                    </a:lnTo>
                    <a:lnTo>
                      <a:pt x="817" y="1625"/>
                    </a:lnTo>
                    <a:cubicBezTo>
                      <a:pt x="819" y="1625"/>
                      <a:pt x="822" y="1625"/>
                      <a:pt x="824" y="1625"/>
                    </a:cubicBezTo>
                    <a:lnTo>
                      <a:pt x="824" y="1625"/>
                    </a:lnTo>
                    <a:lnTo>
                      <a:pt x="782" y="1617"/>
                    </a:lnTo>
                    <a:lnTo>
                      <a:pt x="782" y="1617"/>
                    </a:lnTo>
                    <a:cubicBezTo>
                      <a:pt x="783" y="1617"/>
                      <a:pt x="784" y="1617"/>
                      <a:pt x="784" y="1617"/>
                    </a:cubicBezTo>
                    <a:cubicBezTo>
                      <a:pt x="808" y="1617"/>
                      <a:pt x="832" y="1615"/>
                      <a:pt x="856" y="1612"/>
                    </a:cubicBezTo>
                    <a:lnTo>
                      <a:pt x="1037" y="1595"/>
                    </a:lnTo>
                    <a:lnTo>
                      <a:pt x="1037" y="1595"/>
                    </a:lnTo>
                    <a:cubicBezTo>
                      <a:pt x="1034" y="1596"/>
                      <a:pt x="1030" y="1597"/>
                      <a:pt x="1027" y="1598"/>
                    </a:cubicBezTo>
                    <a:lnTo>
                      <a:pt x="1027" y="1598"/>
                    </a:lnTo>
                    <a:lnTo>
                      <a:pt x="1038" y="1595"/>
                    </a:lnTo>
                    <a:lnTo>
                      <a:pt x="1038" y="1595"/>
                    </a:lnTo>
                    <a:lnTo>
                      <a:pt x="1037" y="1595"/>
                    </a:lnTo>
                    <a:lnTo>
                      <a:pt x="1037" y="1595"/>
                    </a:lnTo>
                    <a:cubicBezTo>
                      <a:pt x="1044" y="1594"/>
                      <a:pt x="1051" y="1592"/>
                      <a:pt x="1058" y="1591"/>
                    </a:cubicBezTo>
                    <a:close/>
                    <a:moveTo>
                      <a:pt x="836" y="0"/>
                    </a:moveTo>
                    <a:lnTo>
                      <a:pt x="617" y="20"/>
                    </a:lnTo>
                    <a:lnTo>
                      <a:pt x="518" y="60"/>
                    </a:lnTo>
                    <a:lnTo>
                      <a:pt x="418" y="100"/>
                    </a:lnTo>
                    <a:cubicBezTo>
                      <a:pt x="359" y="140"/>
                      <a:pt x="299" y="199"/>
                      <a:pt x="239" y="239"/>
                    </a:cubicBezTo>
                    <a:cubicBezTo>
                      <a:pt x="199" y="299"/>
                      <a:pt x="160" y="339"/>
                      <a:pt x="120" y="398"/>
                    </a:cubicBezTo>
                    <a:cubicBezTo>
                      <a:pt x="80" y="478"/>
                      <a:pt x="60" y="537"/>
                      <a:pt x="40" y="617"/>
                    </a:cubicBezTo>
                    <a:cubicBezTo>
                      <a:pt x="20" y="677"/>
                      <a:pt x="0" y="756"/>
                      <a:pt x="0" y="836"/>
                    </a:cubicBezTo>
                    <a:cubicBezTo>
                      <a:pt x="0" y="975"/>
                      <a:pt x="40" y="1114"/>
                      <a:pt x="120" y="1254"/>
                    </a:cubicBezTo>
                    <a:lnTo>
                      <a:pt x="239" y="1413"/>
                    </a:lnTo>
                    <a:cubicBezTo>
                      <a:pt x="339" y="1512"/>
                      <a:pt x="458" y="1592"/>
                      <a:pt x="597" y="1612"/>
                    </a:cubicBezTo>
                    <a:cubicBezTo>
                      <a:pt x="667" y="1635"/>
                      <a:pt x="730" y="1645"/>
                      <a:pt x="795" y="1645"/>
                    </a:cubicBezTo>
                    <a:cubicBezTo>
                      <a:pt x="840" y="1645"/>
                      <a:pt x="886" y="1640"/>
                      <a:pt x="936" y="1632"/>
                    </a:cubicBezTo>
                    <a:cubicBezTo>
                      <a:pt x="1035" y="1632"/>
                      <a:pt x="1154" y="1592"/>
                      <a:pt x="1234" y="1532"/>
                    </a:cubicBezTo>
                    <a:cubicBezTo>
                      <a:pt x="1413" y="1413"/>
                      <a:pt x="1552" y="1254"/>
                      <a:pt x="1612" y="1035"/>
                    </a:cubicBezTo>
                    <a:cubicBezTo>
                      <a:pt x="1652" y="896"/>
                      <a:pt x="1652" y="756"/>
                      <a:pt x="1612" y="597"/>
                    </a:cubicBezTo>
                    <a:lnTo>
                      <a:pt x="1632" y="577"/>
                    </a:lnTo>
                    <a:lnTo>
                      <a:pt x="1652" y="796"/>
                    </a:lnTo>
                    <a:cubicBezTo>
                      <a:pt x="1652" y="763"/>
                      <a:pt x="1652" y="730"/>
                      <a:pt x="1652" y="697"/>
                    </a:cubicBezTo>
                    <a:cubicBezTo>
                      <a:pt x="1652" y="597"/>
                      <a:pt x="1612" y="498"/>
                      <a:pt x="1552" y="398"/>
                    </a:cubicBezTo>
                    <a:cubicBezTo>
                      <a:pt x="1513" y="339"/>
                      <a:pt x="1473" y="299"/>
                      <a:pt x="1433" y="239"/>
                    </a:cubicBezTo>
                    <a:cubicBezTo>
                      <a:pt x="1373" y="179"/>
                      <a:pt x="1314" y="140"/>
                      <a:pt x="1254" y="100"/>
                    </a:cubicBezTo>
                    <a:lnTo>
                      <a:pt x="1254" y="100"/>
                    </a:lnTo>
                    <a:cubicBezTo>
                      <a:pt x="1264" y="106"/>
                      <a:pt x="1267" y="109"/>
                      <a:pt x="1265" y="109"/>
                    </a:cubicBezTo>
                    <a:cubicBezTo>
                      <a:pt x="1258" y="109"/>
                      <a:pt x="1121" y="37"/>
                      <a:pt x="1055" y="20"/>
                    </a:cubicBezTo>
                    <a:cubicBezTo>
                      <a:pt x="995" y="20"/>
                      <a:pt x="916" y="0"/>
                      <a:pt x="836"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8" name="Google Shape;2428;p23"/>
              <p:cNvSpPr/>
              <p:nvPr/>
            </p:nvSpPr>
            <p:spPr>
              <a:xfrm>
                <a:off x="6735770" y="822797"/>
                <a:ext cx="72221" cy="67893"/>
              </a:xfrm>
              <a:custGeom>
                <a:rect b="b" l="l" r="r" t="t"/>
                <a:pathLst>
                  <a:path extrusionOk="0" h="1553" w="1652">
                    <a:moveTo>
                      <a:pt x="796" y="1"/>
                    </a:moveTo>
                    <a:cubicBezTo>
                      <a:pt x="677" y="1"/>
                      <a:pt x="578" y="21"/>
                      <a:pt x="498" y="80"/>
                    </a:cubicBezTo>
                    <a:cubicBezTo>
                      <a:pt x="398" y="100"/>
                      <a:pt x="299" y="160"/>
                      <a:pt x="239" y="240"/>
                    </a:cubicBezTo>
                    <a:cubicBezTo>
                      <a:pt x="160" y="299"/>
                      <a:pt x="100" y="379"/>
                      <a:pt x="80" y="478"/>
                    </a:cubicBezTo>
                    <a:cubicBezTo>
                      <a:pt x="20" y="578"/>
                      <a:pt x="1" y="677"/>
                      <a:pt x="20" y="777"/>
                    </a:cubicBezTo>
                    <a:cubicBezTo>
                      <a:pt x="20" y="856"/>
                      <a:pt x="40" y="916"/>
                      <a:pt x="40" y="996"/>
                    </a:cubicBezTo>
                    <a:cubicBezTo>
                      <a:pt x="80" y="1115"/>
                      <a:pt x="140" y="1234"/>
                      <a:pt x="239" y="1334"/>
                    </a:cubicBezTo>
                    <a:lnTo>
                      <a:pt x="398" y="1453"/>
                    </a:lnTo>
                    <a:cubicBezTo>
                      <a:pt x="518" y="1513"/>
                      <a:pt x="657" y="1553"/>
                      <a:pt x="796" y="1553"/>
                    </a:cubicBezTo>
                    <a:lnTo>
                      <a:pt x="876" y="1553"/>
                    </a:lnTo>
                    <a:cubicBezTo>
                      <a:pt x="975" y="1553"/>
                      <a:pt x="1075" y="1533"/>
                      <a:pt x="1174" y="1473"/>
                    </a:cubicBezTo>
                    <a:cubicBezTo>
                      <a:pt x="1353" y="1413"/>
                      <a:pt x="1513" y="1254"/>
                      <a:pt x="1572" y="1075"/>
                    </a:cubicBezTo>
                    <a:cubicBezTo>
                      <a:pt x="1632" y="976"/>
                      <a:pt x="1652" y="876"/>
                      <a:pt x="1652" y="777"/>
                    </a:cubicBezTo>
                    <a:cubicBezTo>
                      <a:pt x="1652" y="717"/>
                      <a:pt x="1632" y="637"/>
                      <a:pt x="1612" y="578"/>
                    </a:cubicBezTo>
                    <a:cubicBezTo>
                      <a:pt x="1592" y="438"/>
                      <a:pt x="1513" y="319"/>
                      <a:pt x="1413" y="240"/>
                    </a:cubicBezTo>
                    <a:lnTo>
                      <a:pt x="1274" y="100"/>
                    </a:lnTo>
                    <a:cubicBezTo>
                      <a:pt x="1154" y="41"/>
                      <a:pt x="1015" y="1"/>
                      <a:pt x="876"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9" name="Google Shape;2429;p23"/>
              <p:cNvSpPr/>
              <p:nvPr/>
            </p:nvSpPr>
            <p:spPr>
              <a:xfrm>
                <a:off x="6581797" y="872373"/>
                <a:ext cx="62691" cy="53685"/>
              </a:xfrm>
              <a:custGeom>
                <a:rect b="b" l="l" r="r" t="t"/>
                <a:pathLst>
                  <a:path extrusionOk="0" h="1228" w="1434">
                    <a:moveTo>
                      <a:pt x="498" y="1075"/>
                    </a:moveTo>
                    <a:cubicBezTo>
                      <a:pt x="507" y="1075"/>
                      <a:pt x="511" y="1079"/>
                      <a:pt x="516" y="1083"/>
                    </a:cubicBezTo>
                    <a:lnTo>
                      <a:pt x="516" y="1083"/>
                    </a:lnTo>
                    <a:lnTo>
                      <a:pt x="498" y="1075"/>
                    </a:lnTo>
                    <a:close/>
                    <a:moveTo>
                      <a:pt x="697" y="1"/>
                    </a:moveTo>
                    <a:cubicBezTo>
                      <a:pt x="638" y="1"/>
                      <a:pt x="578" y="1"/>
                      <a:pt x="538" y="21"/>
                    </a:cubicBezTo>
                    <a:lnTo>
                      <a:pt x="498" y="21"/>
                    </a:lnTo>
                    <a:lnTo>
                      <a:pt x="359" y="80"/>
                    </a:lnTo>
                    <a:cubicBezTo>
                      <a:pt x="339" y="80"/>
                      <a:pt x="319" y="80"/>
                      <a:pt x="319" y="100"/>
                    </a:cubicBezTo>
                    <a:cubicBezTo>
                      <a:pt x="220" y="160"/>
                      <a:pt x="160" y="220"/>
                      <a:pt x="100" y="319"/>
                    </a:cubicBezTo>
                    <a:lnTo>
                      <a:pt x="41" y="458"/>
                    </a:lnTo>
                    <a:cubicBezTo>
                      <a:pt x="1" y="558"/>
                      <a:pt x="1" y="677"/>
                      <a:pt x="41" y="777"/>
                    </a:cubicBezTo>
                    <a:cubicBezTo>
                      <a:pt x="61" y="856"/>
                      <a:pt x="100" y="916"/>
                      <a:pt x="140" y="976"/>
                    </a:cubicBezTo>
                    <a:cubicBezTo>
                      <a:pt x="180" y="1055"/>
                      <a:pt x="240" y="1095"/>
                      <a:pt x="319" y="1135"/>
                    </a:cubicBezTo>
                    <a:cubicBezTo>
                      <a:pt x="379" y="1175"/>
                      <a:pt x="458" y="1214"/>
                      <a:pt x="538" y="1214"/>
                    </a:cubicBezTo>
                    <a:cubicBezTo>
                      <a:pt x="571" y="1223"/>
                      <a:pt x="607" y="1228"/>
                      <a:pt x="644" y="1228"/>
                    </a:cubicBezTo>
                    <a:cubicBezTo>
                      <a:pt x="697" y="1228"/>
                      <a:pt x="750" y="1218"/>
                      <a:pt x="797" y="1195"/>
                    </a:cubicBezTo>
                    <a:cubicBezTo>
                      <a:pt x="807" y="1193"/>
                      <a:pt x="817" y="1190"/>
                      <a:pt x="827" y="1187"/>
                    </a:cubicBezTo>
                    <a:lnTo>
                      <a:pt x="827" y="1187"/>
                    </a:lnTo>
                    <a:cubicBezTo>
                      <a:pt x="844" y="1189"/>
                      <a:pt x="860" y="1190"/>
                      <a:pt x="876" y="1190"/>
                    </a:cubicBezTo>
                    <a:cubicBezTo>
                      <a:pt x="916" y="1190"/>
                      <a:pt x="956" y="1185"/>
                      <a:pt x="996" y="1175"/>
                    </a:cubicBezTo>
                    <a:lnTo>
                      <a:pt x="1155" y="1095"/>
                    </a:lnTo>
                    <a:cubicBezTo>
                      <a:pt x="1215" y="1075"/>
                      <a:pt x="1274" y="1016"/>
                      <a:pt x="1314" y="956"/>
                    </a:cubicBezTo>
                    <a:cubicBezTo>
                      <a:pt x="1354" y="916"/>
                      <a:pt x="1374" y="876"/>
                      <a:pt x="1394" y="817"/>
                    </a:cubicBezTo>
                    <a:cubicBezTo>
                      <a:pt x="1414" y="757"/>
                      <a:pt x="1433" y="677"/>
                      <a:pt x="1433" y="598"/>
                    </a:cubicBezTo>
                    <a:lnTo>
                      <a:pt x="1414" y="439"/>
                    </a:lnTo>
                    <a:cubicBezTo>
                      <a:pt x="1394" y="339"/>
                      <a:pt x="1334" y="259"/>
                      <a:pt x="1274" y="180"/>
                    </a:cubicBezTo>
                    <a:lnTo>
                      <a:pt x="1195" y="140"/>
                    </a:lnTo>
                    <a:lnTo>
                      <a:pt x="1135" y="80"/>
                    </a:lnTo>
                    <a:lnTo>
                      <a:pt x="1115" y="80"/>
                    </a:lnTo>
                    <a:cubicBezTo>
                      <a:pt x="1055" y="61"/>
                      <a:pt x="996" y="41"/>
                      <a:pt x="956" y="21"/>
                    </a:cubicBezTo>
                    <a:lnTo>
                      <a:pt x="916" y="21"/>
                    </a:lnTo>
                    <a:lnTo>
                      <a:pt x="757"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0" name="Google Shape;2430;p23"/>
              <p:cNvSpPr/>
              <p:nvPr/>
            </p:nvSpPr>
            <p:spPr>
              <a:xfrm>
                <a:off x="6859272" y="789747"/>
                <a:ext cx="65270" cy="50494"/>
              </a:xfrm>
              <a:custGeom>
                <a:rect b="b" l="l" r="r" t="t"/>
                <a:pathLst>
                  <a:path extrusionOk="0" h="1155" w="1493">
                    <a:moveTo>
                      <a:pt x="737" y="1"/>
                    </a:moveTo>
                    <a:cubicBezTo>
                      <a:pt x="1" y="1"/>
                      <a:pt x="1" y="1155"/>
                      <a:pt x="737" y="1155"/>
                    </a:cubicBezTo>
                    <a:cubicBezTo>
                      <a:pt x="1493" y="1155"/>
                      <a:pt x="1493" y="1"/>
                      <a:pt x="73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1" name="Google Shape;2431;p23"/>
              <p:cNvSpPr/>
              <p:nvPr/>
            </p:nvSpPr>
            <p:spPr>
              <a:xfrm>
                <a:off x="6761870" y="954999"/>
                <a:ext cx="61817" cy="53117"/>
              </a:xfrm>
              <a:custGeom>
                <a:rect b="b" l="l" r="r" t="t"/>
                <a:pathLst>
                  <a:path extrusionOk="0" h="1215" w="1414">
                    <a:moveTo>
                      <a:pt x="617" y="1"/>
                    </a:moveTo>
                    <a:cubicBezTo>
                      <a:pt x="538" y="1"/>
                      <a:pt x="458" y="21"/>
                      <a:pt x="378" y="61"/>
                    </a:cubicBezTo>
                    <a:cubicBezTo>
                      <a:pt x="239" y="100"/>
                      <a:pt x="120" y="220"/>
                      <a:pt x="60" y="379"/>
                    </a:cubicBezTo>
                    <a:cubicBezTo>
                      <a:pt x="20" y="439"/>
                      <a:pt x="0" y="538"/>
                      <a:pt x="20" y="618"/>
                    </a:cubicBezTo>
                    <a:lnTo>
                      <a:pt x="40" y="777"/>
                    </a:lnTo>
                    <a:cubicBezTo>
                      <a:pt x="60" y="876"/>
                      <a:pt x="120" y="976"/>
                      <a:pt x="199" y="1036"/>
                    </a:cubicBezTo>
                    <a:lnTo>
                      <a:pt x="319" y="1135"/>
                    </a:lnTo>
                    <a:cubicBezTo>
                      <a:pt x="418" y="1195"/>
                      <a:pt x="518" y="1215"/>
                      <a:pt x="617" y="1215"/>
                    </a:cubicBezTo>
                    <a:lnTo>
                      <a:pt x="796" y="1215"/>
                    </a:lnTo>
                    <a:cubicBezTo>
                      <a:pt x="876" y="1215"/>
                      <a:pt x="955" y="1195"/>
                      <a:pt x="1035" y="1155"/>
                    </a:cubicBezTo>
                    <a:cubicBezTo>
                      <a:pt x="1174" y="1095"/>
                      <a:pt x="1294" y="996"/>
                      <a:pt x="1353" y="837"/>
                    </a:cubicBezTo>
                    <a:cubicBezTo>
                      <a:pt x="1393" y="777"/>
                      <a:pt x="1413" y="677"/>
                      <a:pt x="1413" y="598"/>
                    </a:cubicBezTo>
                    <a:lnTo>
                      <a:pt x="1393" y="439"/>
                    </a:lnTo>
                    <a:cubicBezTo>
                      <a:pt x="1353" y="339"/>
                      <a:pt x="1294" y="260"/>
                      <a:pt x="1234" y="180"/>
                    </a:cubicBezTo>
                    <a:lnTo>
                      <a:pt x="1115" y="81"/>
                    </a:lnTo>
                    <a:cubicBezTo>
                      <a:pt x="1015" y="21"/>
                      <a:pt x="916" y="1"/>
                      <a:pt x="796"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2" name="Google Shape;2432;p23"/>
              <p:cNvSpPr/>
              <p:nvPr/>
            </p:nvSpPr>
            <p:spPr>
              <a:xfrm>
                <a:off x="6873218" y="926539"/>
                <a:ext cx="65270" cy="57663"/>
              </a:xfrm>
              <a:custGeom>
                <a:rect b="b" l="l" r="r" t="t"/>
                <a:pathLst>
                  <a:path extrusionOk="0" h="1319" w="1493">
                    <a:moveTo>
                      <a:pt x="677" y="0"/>
                    </a:moveTo>
                    <a:cubicBezTo>
                      <a:pt x="617" y="0"/>
                      <a:pt x="557" y="5"/>
                      <a:pt x="498" y="15"/>
                    </a:cubicBezTo>
                    <a:cubicBezTo>
                      <a:pt x="398" y="55"/>
                      <a:pt x="279" y="115"/>
                      <a:pt x="199" y="194"/>
                    </a:cubicBezTo>
                    <a:lnTo>
                      <a:pt x="100" y="334"/>
                    </a:lnTo>
                    <a:cubicBezTo>
                      <a:pt x="40" y="433"/>
                      <a:pt x="0" y="533"/>
                      <a:pt x="0" y="652"/>
                    </a:cubicBezTo>
                    <a:cubicBezTo>
                      <a:pt x="0" y="751"/>
                      <a:pt x="20" y="831"/>
                      <a:pt x="60" y="911"/>
                    </a:cubicBezTo>
                    <a:cubicBezTo>
                      <a:pt x="100" y="990"/>
                      <a:pt x="139" y="1070"/>
                      <a:pt x="199" y="1129"/>
                    </a:cubicBezTo>
                    <a:cubicBezTo>
                      <a:pt x="279" y="1209"/>
                      <a:pt x="398" y="1269"/>
                      <a:pt x="498" y="1289"/>
                    </a:cubicBezTo>
                    <a:cubicBezTo>
                      <a:pt x="557" y="1309"/>
                      <a:pt x="617" y="1318"/>
                      <a:pt x="677" y="1318"/>
                    </a:cubicBezTo>
                    <a:cubicBezTo>
                      <a:pt x="736" y="1318"/>
                      <a:pt x="796" y="1309"/>
                      <a:pt x="856" y="1289"/>
                    </a:cubicBezTo>
                    <a:lnTo>
                      <a:pt x="935" y="1269"/>
                    </a:lnTo>
                    <a:lnTo>
                      <a:pt x="975" y="1269"/>
                    </a:lnTo>
                    <a:cubicBezTo>
                      <a:pt x="1055" y="1269"/>
                      <a:pt x="1114" y="1229"/>
                      <a:pt x="1174" y="1189"/>
                    </a:cubicBezTo>
                    <a:cubicBezTo>
                      <a:pt x="1254" y="1149"/>
                      <a:pt x="1333" y="1070"/>
                      <a:pt x="1393" y="970"/>
                    </a:cubicBezTo>
                    <a:cubicBezTo>
                      <a:pt x="1453" y="871"/>
                      <a:pt x="1472" y="771"/>
                      <a:pt x="1492" y="652"/>
                    </a:cubicBezTo>
                    <a:cubicBezTo>
                      <a:pt x="1472" y="533"/>
                      <a:pt x="1453" y="433"/>
                      <a:pt x="1393" y="334"/>
                    </a:cubicBezTo>
                    <a:cubicBezTo>
                      <a:pt x="1333" y="234"/>
                      <a:pt x="1254" y="155"/>
                      <a:pt x="1174" y="115"/>
                    </a:cubicBezTo>
                    <a:cubicBezTo>
                      <a:pt x="1114" y="75"/>
                      <a:pt x="1055" y="35"/>
                      <a:pt x="975" y="35"/>
                    </a:cubicBezTo>
                    <a:lnTo>
                      <a:pt x="935" y="35"/>
                    </a:lnTo>
                    <a:lnTo>
                      <a:pt x="856" y="15"/>
                    </a:lnTo>
                    <a:cubicBezTo>
                      <a:pt x="796" y="5"/>
                      <a:pt x="736" y="0"/>
                      <a:pt x="67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3" name="Google Shape;2433;p23"/>
              <p:cNvSpPr/>
              <p:nvPr/>
            </p:nvSpPr>
            <p:spPr>
              <a:xfrm>
                <a:off x="6881044" y="1029406"/>
                <a:ext cx="52199" cy="49838"/>
              </a:xfrm>
              <a:custGeom>
                <a:rect b="b" l="l" r="r" t="t"/>
                <a:pathLst>
                  <a:path extrusionOk="0" h="1140" w="1194">
                    <a:moveTo>
                      <a:pt x="577" y="0"/>
                    </a:moveTo>
                    <a:cubicBezTo>
                      <a:pt x="522" y="0"/>
                      <a:pt x="468" y="10"/>
                      <a:pt x="418" y="30"/>
                    </a:cubicBezTo>
                    <a:cubicBezTo>
                      <a:pt x="319" y="50"/>
                      <a:pt x="239" y="110"/>
                      <a:pt x="179" y="169"/>
                    </a:cubicBezTo>
                    <a:lnTo>
                      <a:pt x="80" y="289"/>
                    </a:lnTo>
                    <a:cubicBezTo>
                      <a:pt x="40" y="368"/>
                      <a:pt x="0" y="468"/>
                      <a:pt x="0" y="567"/>
                    </a:cubicBezTo>
                    <a:cubicBezTo>
                      <a:pt x="0" y="647"/>
                      <a:pt x="20" y="726"/>
                      <a:pt x="60" y="786"/>
                    </a:cubicBezTo>
                    <a:cubicBezTo>
                      <a:pt x="80" y="866"/>
                      <a:pt x="120" y="925"/>
                      <a:pt x="179" y="985"/>
                    </a:cubicBezTo>
                    <a:cubicBezTo>
                      <a:pt x="239" y="1045"/>
                      <a:pt x="319" y="1104"/>
                      <a:pt x="418" y="1124"/>
                    </a:cubicBezTo>
                    <a:cubicBezTo>
                      <a:pt x="468" y="1134"/>
                      <a:pt x="522" y="1139"/>
                      <a:pt x="577" y="1139"/>
                    </a:cubicBezTo>
                    <a:cubicBezTo>
                      <a:pt x="632" y="1139"/>
                      <a:pt x="687" y="1134"/>
                      <a:pt x="736" y="1124"/>
                    </a:cubicBezTo>
                    <a:lnTo>
                      <a:pt x="736" y="1104"/>
                    </a:lnTo>
                    <a:lnTo>
                      <a:pt x="776" y="1104"/>
                    </a:lnTo>
                    <a:cubicBezTo>
                      <a:pt x="796" y="1084"/>
                      <a:pt x="836" y="1084"/>
                      <a:pt x="856" y="1065"/>
                    </a:cubicBezTo>
                    <a:cubicBezTo>
                      <a:pt x="915" y="1045"/>
                      <a:pt x="975" y="1005"/>
                      <a:pt x="1035" y="945"/>
                    </a:cubicBezTo>
                    <a:cubicBezTo>
                      <a:pt x="1075" y="925"/>
                      <a:pt x="1094" y="885"/>
                      <a:pt x="1114" y="846"/>
                    </a:cubicBezTo>
                    <a:cubicBezTo>
                      <a:pt x="1174" y="746"/>
                      <a:pt x="1194" y="667"/>
                      <a:pt x="1194" y="567"/>
                    </a:cubicBezTo>
                    <a:cubicBezTo>
                      <a:pt x="1194" y="488"/>
                      <a:pt x="1174" y="408"/>
                      <a:pt x="1154" y="348"/>
                    </a:cubicBezTo>
                    <a:cubicBezTo>
                      <a:pt x="1134" y="328"/>
                      <a:pt x="1134" y="308"/>
                      <a:pt x="1114" y="289"/>
                    </a:cubicBezTo>
                    <a:cubicBezTo>
                      <a:pt x="1094" y="249"/>
                      <a:pt x="1075" y="209"/>
                      <a:pt x="1035" y="169"/>
                    </a:cubicBezTo>
                    <a:cubicBezTo>
                      <a:pt x="995" y="149"/>
                      <a:pt x="955" y="110"/>
                      <a:pt x="915" y="90"/>
                    </a:cubicBezTo>
                    <a:cubicBezTo>
                      <a:pt x="876" y="50"/>
                      <a:pt x="816" y="30"/>
                      <a:pt x="776" y="30"/>
                    </a:cubicBezTo>
                    <a:lnTo>
                      <a:pt x="736" y="30"/>
                    </a:lnTo>
                    <a:cubicBezTo>
                      <a:pt x="687" y="10"/>
                      <a:pt x="632" y="0"/>
                      <a:pt x="57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434" name="Google Shape;2434;p23"/>
            <p:cNvGrpSpPr/>
            <p:nvPr/>
          </p:nvGrpSpPr>
          <p:grpSpPr>
            <a:xfrm>
              <a:off x="8522429" y="2761935"/>
              <a:ext cx="759407" cy="996060"/>
              <a:chOff x="8522429" y="2761935"/>
              <a:chExt cx="759407" cy="996060"/>
            </a:xfrm>
          </p:grpSpPr>
          <p:sp>
            <p:nvSpPr>
              <p:cNvPr id="2435" name="Google Shape;2435;p23"/>
              <p:cNvSpPr/>
              <p:nvPr/>
            </p:nvSpPr>
            <p:spPr>
              <a:xfrm>
                <a:off x="8698994" y="2761935"/>
                <a:ext cx="582842" cy="996060"/>
              </a:xfrm>
              <a:custGeom>
                <a:rect b="b" l="l" r="r" t="t"/>
                <a:pathLst>
                  <a:path extrusionOk="0" h="22784" w="13332">
                    <a:moveTo>
                      <a:pt x="6559" y="0"/>
                    </a:moveTo>
                    <a:cubicBezTo>
                      <a:pt x="6305" y="0"/>
                      <a:pt x="6054" y="31"/>
                      <a:pt x="5810" y="98"/>
                    </a:cubicBezTo>
                    <a:cubicBezTo>
                      <a:pt x="5611" y="157"/>
                      <a:pt x="5412" y="217"/>
                      <a:pt x="5233" y="317"/>
                    </a:cubicBezTo>
                    <a:cubicBezTo>
                      <a:pt x="1493" y="2306"/>
                      <a:pt x="5512" y="7201"/>
                      <a:pt x="6069" y="9847"/>
                    </a:cubicBezTo>
                    <a:cubicBezTo>
                      <a:pt x="6825" y="13428"/>
                      <a:pt x="4776" y="15179"/>
                      <a:pt x="2130" y="17288"/>
                    </a:cubicBezTo>
                    <a:cubicBezTo>
                      <a:pt x="1393" y="17865"/>
                      <a:pt x="597" y="18482"/>
                      <a:pt x="339" y="19377"/>
                    </a:cubicBezTo>
                    <a:cubicBezTo>
                      <a:pt x="1" y="20571"/>
                      <a:pt x="836" y="21884"/>
                      <a:pt x="1990" y="22401"/>
                    </a:cubicBezTo>
                    <a:cubicBezTo>
                      <a:pt x="2596" y="22665"/>
                      <a:pt x="3203" y="22783"/>
                      <a:pt x="3801" y="22783"/>
                    </a:cubicBezTo>
                    <a:cubicBezTo>
                      <a:pt x="7410" y="22783"/>
                      <a:pt x="10730" y="18470"/>
                      <a:pt x="11839" y="15517"/>
                    </a:cubicBezTo>
                    <a:cubicBezTo>
                      <a:pt x="13232" y="11836"/>
                      <a:pt x="13331" y="8892"/>
                      <a:pt x="12595" y="5092"/>
                    </a:cubicBezTo>
                    <a:cubicBezTo>
                      <a:pt x="12555" y="4873"/>
                      <a:pt x="12495" y="4634"/>
                      <a:pt x="12396" y="4415"/>
                    </a:cubicBezTo>
                    <a:cubicBezTo>
                      <a:pt x="11588" y="2621"/>
                      <a:pt x="8903" y="0"/>
                      <a:pt x="6559"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6" name="Google Shape;2436;p23"/>
              <p:cNvSpPr/>
              <p:nvPr/>
            </p:nvSpPr>
            <p:spPr>
              <a:xfrm>
                <a:off x="8522429" y="2967842"/>
                <a:ext cx="759407" cy="584246"/>
              </a:xfrm>
              <a:custGeom>
                <a:rect b="b" l="l" r="r" t="t"/>
                <a:pathLst>
                  <a:path extrusionOk="0" h="10699" w="13906">
                    <a:moveTo>
                      <a:pt x="7045" y="1108"/>
                    </a:moveTo>
                    <a:cubicBezTo>
                      <a:pt x="7221" y="1108"/>
                      <a:pt x="7345" y="1260"/>
                      <a:pt x="7302" y="1751"/>
                    </a:cubicBezTo>
                    <a:cubicBezTo>
                      <a:pt x="7302" y="1930"/>
                      <a:pt x="6705" y="2566"/>
                      <a:pt x="6666" y="2626"/>
                    </a:cubicBezTo>
                    <a:cubicBezTo>
                      <a:pt x="6026" y="3400"/>
                      <a:pt x="5219" y="4251"/>
                      <a:pt x="4237" y="4582"/>
                    </a:cubicBezTo>
                    <a:lnTo>
                      <a:pt x="4237" y="4582"/>
                    </a:lnTo>
                    <a:cubicBezTo>
                      <a:pt x="4250" y="4091"/>
                      <a:pt x="4404" y="3573"/>
                      <a:pt x="4716" y="3064"/>
                    </a:cubicBezTo>
                    <a:cubicBezTo>
                      <a:pt x="5153" y="2427"/>
                      <a:pt x="5691" y="1890"/>
                      <a:pt x="6347" y="1472"/>
                    </a:cubicBezTo>
                    <a:cubicBezTo>
                      <a:pt x="6494" y="1370"/>
                      <a:pt x="6814" y="1108"/>
                      <a:pt x="7045" y="1108"/>
                    </a:cubicBezTo>
                    <a:close/>
                    <a:moveTo>
                      <a:pt x="12451" y="3477"/>
                    </a:moveTo>
                    <a:cubicBezTo>
                      <a:pt x="12666" y="3477"/>
                      <a:pt x="12808" y="3645"/>
                      <a:pt x="12774" y="4118"/>
                    </a:cubicBezTo>
                    <a:cubicBezTo>
                      <a:pt x="12734" y="4655"/>
                      <a:pt x="12018" y="5332"/>
                      <a:pt x="11640" y="5690"/>
                    </a:cubicBezTo>
                    <a:cubicBezTo>
                      <a:pt x="11202" y="6108"/>
                      <a:pt x="10685" y="6466"/>
                      <a:pt x="10128" y="6725"/>
                    </a:cubicBezTo>
                    <a:cubicBezTo>
                      <a:pt x="10070" y="6753"/>
                      <a:pt x="10012" y="6780"/>
                      <a:pt x="9953" y="6805"/>
                    </a:cubicBezTo>
                    <a:lnTo>
                      <a:pt x="9953" y="6805"/>
                    </a:lnTo>
                    <a:cubicBezTo>
                      <a:pt x="9957" y="6752"/>
                      <a:pt x="9962" y="6699"/>
                      <a:pt x="9968" y="6645"/>
                    </a:cubicBezTo>
                    <a:cubicBezTo>
                      <a:pt x="10068" y="5770"/>
                      <a:pt x="10466" y="4954"/>
                      <a:pt x="11102" y="4357"/>
                    </a:cubicBezTo>
                    <a:cubicBezTo>
                      <a:pt x="11339" y="4108"/>
                      <a:pt x="12034" y="3477"/>
                      <a:pt x="12451" y="3477"/>
                    </a:cubicBezTo>
                    <a:close/>
                    <a:moveTo>
                      <a:pt x="1914" y="1"/>
                    </a:moveTo>
                    <a:cubicBezTo>
                      <a:pt x="1868" y="1"/>
                      <a:pt x="1822" y="24"/>
                      <a:pt x="1791" y="79"/>
                    </a:cubicBezTo>
                    <a:cubicBezTo>
                      <a:pt x="876" y="1432"/>
                      <a:pt x="0" y="3561"/>
                      <a:pt x="1612" y="4755"/>
                    </a:cubicBezTo>
                    <a:cubicBezTo>
                      <a:pt x="2148" y="5144"/>
                      <a:pt x="2743" y="5312"/>
                      <a:pt x="3341" y="5312"/>
                    </a:cubicBezTo>
                    <a:cubicBezTo>
                      <a:pt x="3402" y="5312"/>
                      <a:pt x="3464" y="5310"/>
                      <a:pt x="3525" y="5307"/>
                    </a:cubicBezTo>
                    <a:lnTo>
                      <a:pt x="3525" y="5307"/>
                    </a:lnTo>
                    <a:cubicBezTo>
                      <a:pt x="3635" y="5987"/>
                      <a:pt x="3964" y="6623"/>
                      <a:pt x="4557" y="7103"/>
                    </a:cubicBezTo>
                    <a:cubicBezTo>
                      <a:pt x="5417" y="7794"/>
                      <a:pt x="6559" y="8083"/>
                      <a:pt x="7686" y="8083"/>
                    </a:cubicBezTo>
                    <a:cubicBezTo>
                      <a:pt x="8216" y="8083"/>
                      <a:pt x="8743" y="8019"/>
                      <a:pt x="9236" y="7903"/>
                    </a:cubicBezTo>
                    <a:lnTo>
                      <a:pt x="9236" y="7903"/>
                    </a:lnTo>
                    <a:cubicBezTo>
                      <a:pt x="9563" y="9534"/>
                      <a:pt x="10919" y="10699"/>
                      <a:pt x="12539" y="10699"/>
                    </a:cubicBezTo>
                    <a:cubicBezTo>
                      <a:pt x="12772" y="10699"/>
                      <a:pt x="13010" y="10675"/>
                      <a:pt x="13251" y="10624"/>
                    </a:cubicBezTo>
                    <a:cubicBezTo>
                      <a:pt x="13753" y="10531"/>
                      <a:pt x="13595" y="9797"/>
                      <a:pt x="13135" y="9797"/>
                    </a:cubicBezTo>
                    <a:cubicBezTo>
                      <a:pt x="13102" y="9797"/>
                      <a:pt x="13068" y="9801"/>
                      <a:pt x="13032" y="9809"/>
                    </a:cubicBezTo>
                    <a:cubicBezTo>
                      <a:pt x="12840" y="9850"/>
                      <a:pt x="12654" y="9870"/>
                      <a:pt x="12474" y="9870"/>
                    </a:cubicBezTo>
                    <a:cubicBezTo>
                      <a:pt x="11196" y="9870"/>
                      <a:pt x="10256" y="8873"/>
                      <a:pt x="10009" y="7662"/>
                    </a:cubicBezTo>
                    <a:lnTo>
                      <a:pt x="10009" y="7662"/>
                    </a:lnTo>
                    <a:cubicBezTo>
                      <a:pt x="11449" y="7116"/>
                      <a:pt x="12806" y="6057"/>
                      <a:pt x="13470" y="4675"/>
                    </a:cubicBezTo>
                    <a:cubicBezTo>
                      <a:pt x="13905" y="3772"/>
                      <a:pt x="13679" y="2431"/>
                      <a:pt x="12719" y="2431"/>
                    </a:cubicBezTo>
                    <a:cubicBezTo>
                      <a:pt x="12538" y="2431"/>
                      <a:pt x="12331" y="2479"/>
                      <a:pt x="12097" y="2586"/>
                    </a:cubicBezTo>
                    <a:cubicBezTo>
                      <a:pt x="10417" y="3327"/>
                      <a:pt x="9163" y="5250"/>
                      <a:pt x="9156" y="7087"/>
                    </a:cubicBezTo>
                    <a:lnTo>
                      <a:pt x="9156" y="7087"/>
                    </a:lnTo>
                    <a:cubicBezTo>
                      <a:pt x="8686" y="7214"/>
                      <a:pt x="8202" y="7279"/>
                      <a:pt x="7715" y="7279"/>
                    </a:cubicBezTo>
                    <a:cubicBezTo>
                      <a:pt x="7231" y="7279"/>
                      <a:pt x="6744" y="7215"/>
                      <a:pt x="6268" y="7083"/>
                    </a:cubicBezTo>
                    <a:cubicBezTo>
                      <a:pt x="5183" y="6775"/>
                      <a:pt x="4492" y="6054"/>
                      <a:pt x="4295" y="5176"/>
                    </a:cubicBezTo>
                    <a:lnTo>
                      <a:pt x="4295" y="5176"/>
                    </a:lnTo>
                    <a:cubicBezTo>
                      <a:pt x="4831" y="5026"/>
                      <a:pt x="5344" y="4759"/>
                      <a:pt x="5790" y="4417"/>
                    </a:cubicBezTo>
                    <a:cubicBezTo>
                      <a:pt x="6586" y="3800"/>
                      <a:pt x="8814" y="1870"/>
                      <a:pt x="7879" y="676"/>
                    </a:cubicBezTo>
                    <a:cubicBezTo>
                      <a:pt x="7685" y="432"/>
                      <a:pt x="7442" y="329"/>
                      <a:pt x="7174" y="329"/>
                    </a:cubicBezTo>
                    <a:cubicBezTo>
                      <a:pt x="6066" y="329"/>
                      <a:pt x="4515" y="2065"/>
                      <a:pt x="4099" y="2706"/>
                    </a:cubicBezTo>
                    <a:cubicBezTo>
                      <a:pt x="3715" y="3316"/>
                      <a:pt x="3496" y="4025"/>
                      <a:pt x="3485" y="4722"/>
                    </a:cubicBezTo>
                    <a:lnTo>
                      <a:pt x="3485" y="4722"/>
                    </a:lnTo>
                    <a:cubicBezTo>
                      <a:pt x="3453" y="4723"/>
                      <a:pt x="3422" y="4724"/>
                      <a:pt x="3391" y="4724"/>
                    </a:cubicBezTo>
                    <a:cubicBezTo>
                      <a:pt x="3323" y="4724"/>
                      <a:pt x="3254" y="4721"/>
                      <a:pt x="3184" y="4715"/>
                    </a:cubicBezTo>
                    <a:cubicBezTo>
                      <a:pt x="2428" y="4655"/>
                      <a:pt x="1572" y="4238"/>
                      <a:pt x="1333" y="3462"/>
                    </a:cubicBezTo>
                    <a:cubicBezTo>
                      <a:pt x="1015" y="2487"/>
                      <a:pt x="1632" y="1094"/>
                      <a:pt x="2050" y="239"/>
                    </a:cubicBezTo>
                    <a:cubicBezTo>
                      <a:pt x="2118" y="115"/>
                      <a:pt x="2016" y="1"/>
                      <a:pt x="1914"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437" name="Google Shape;2437;p23"/>
            <p:cNvGrpSpPr/>
            <p:nvPr/>
          </p:nvGrpSpPr>
          <p:grpSpPr>
            <a:xfrm>
              <a:off x="7683086" y="4005979"/>
              <a:ext cx="1598749" cy="1205204"/>
              <a:chOff x="4734339" y="3032979"/>
              <a:chExt cx="1598749" cy="1205204"/>
            </a:xfrm>
          </p:grpSpPr>
          <p:sp>
            <p:nvSpPr>
              <p:cNvPr id="2438" name="Google Shape;2438;p23"/>
              <p:cNvSpPr/>
              <p:nvPr/>
            </p:nvSpPr>
            <p:spPr>
              <a:xfrm>
                <a:off x="5535419" y="3032979"/>
                <a:ext cx="302744" cy="442377"/>
              </a:xfrm>
              <a:custGeom>
                <a:rect b="b" l="l" r="r" t="t"/>
                <a:pathLst>
                  <a:path extrusionOk="0" h="10119" w="6925">
                    <a:moveTo>
                      <a:pt x="4110" y="1633"/>
                    </a:moveTo>
                    <a:cubicBezTo>
                      <a:pt x="4394" y="1633"/>
                      <a:pt x="4720" y="2446"/>
                      <a:pt x="4736" y="2587"/>
                    </a:cubicBezTo>
                    <a:cubicBezTo>
                      <a:pt x="4796" y="3184"/>
                      <a:pt x="4716" y="3781"/>
                      <a:pt x="4477" y="4338"/>
                    </a:cubicBezTo>
                    <a:cubicBezTo>
                      <a:pt x="4079" y="5472"/>
                      <a:pt x="3264" y="6328"/>
                      <a:pt x="2667" y="7362"/>
                    </a:cubicBezTo>
                    <a:cubicBezTo>
                      <a:pt x="2667" y="7362"/>
                      <a:pt x="2373" y="7691"/>
                      <a:pt x="2446" y="7752"/>
                    </a:cubicBezTo>
                    <a:lnTo>
                      <a:pt x="2446" y="7752"/>
                    </a:lnTo>
                    <a:cubicBezTo>
                      <a:pt x="2287" y="7659"/>
                      <a:pt x="2269" y="6981"/>
                      <a:pt x="2269" y="6905"/>
                    </a:cubicBezTo>
                    <a:cubicBezTo>
                      <a:pt x="2289" y="6368"/>
                      <a:pt x="2368" y="5850"/>
                      <a:pt x="2508" y="5333"/>
                    </a:cubicBezTo>
                    <a:cubicBezTo>
                      <a:pt x="2627" y="4736"/>
                      <a:pt x="2806" y="4139"/>
                      <a:pt x="3005" y="3562"/>
                    </a:cubicBezTo>
                    <a:cubicBezTo>
                      <a:pt x="3036" y="3423"/>
                      <a:pt x="3260" y="2548"/>
                      <a:pt x="3414" y="2139"/>
                    </a:cubicBezTo>
                    <a:lnTo>
                      <a:pt x="3414" y="2139"/>
                    </a:lnTo>
                    <a:cubicBezTo>
                      <a:pt x="3619" y="2133"/>
                      <a:pt x="3812" y="2038"/>
                      <a:pt x="3900" y="1831"/>
                    </a:cubicBezTo>
                    <a:cubicBezTo>
                      <a:pt x="3963" y="1690"/>
                      <a:pt x="4035" y="1633"/>
                      <a:pt x="4110" y="1633"/>
                    </a:cubicBezTo>
                    <a:close/>
                    <a:moveTo>
                      <a:pt x="4358" y="1"/>
                    </a:moveTo>
                    <a:cubicBezTo>
                      <a:pt x="3764" y="1"/>
                      <a:pt x="3238" y="326"/>
                      <a:pt x="2951" y="811"/>
                    </a:cubicBezTo>
                    <a:lnTo>
                      <a:pt x="2951" y="811"/>
                    </a:lnTo>
                    <a:cubicBezTo>
                      <a:pt x="1974" y="1136"/>
                      <a:pt x="1486" y="2551"/>
                      <a:pt x="1135" y="3383"/>
                    </a:cubicBezTo>
                    <a:cubicBezTo>
                      <a:pt x="637" y="4537"/>
                      <a:pt x="140" y="5791"/>
                      <a:pt x="60" y="7064"/>
                    </a:cubicBezTo>
                    <a:cubicBezTo>
                      <a:pt x="1" y="8158"/>
                      <a:pt x="418" y="9352"/>
                      <a:pt x="1433" y="9889"/>
                    </a:cubicBezTo>
                    <a:cubicBezTo>
                      <a:pt x="1742" y="10049"/>
                      <a:pt x="2045" y="10118"/>
                      <a:pt x="2338" y="10118"/>
                    </a:cubicBezTo>
                    <a:cubicBezTo>
                      <a:pt x="3213" y="10118"/>
                      <a:pt x="3995" y="9496"/>
                      <a:pt x="4577" y="8795"/>
                    </a:cubicBezTo>
                    <a:cubicBezTo>
                      <a:pt x="6109" y="6925"/>
                      <a:pt x="6925" y="4239"/>
                      <a:pt x="6308" y="1831"/>
                    </a:cubicBezTo>
                    <a:cubicBezTo>
                      <a:pt x="6049" y="916"/>
                      <a:pt x="5412" y="1"/>
                      <a:pt x="4358"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9" name="Google Shape;2439;p23"/>
              <p:cNvSpPr/>
              <p:nvPr/>
            </p:nvSpPr>
            <p:spPr>
              <a:xfrm>
                <a:off x="5877246" y="3085921"/>
                <a:ext cx="340166" cy="439754"/>
              </a:xfrm>
              <a:custGeom>
                <a:rect b="b" l="l" r="r" t="t"/>
                <a:pathLst>
                  <a:path extrusionOk="0" h="10059" w="7781">
                    <a:moveTo>
                      <a:pt x="4426" y="1558"/>
                    </a:moveTo>
                    <a:cubicBezTo>
                      <a:pt x="4791" y="1558"/>
                      <a:pt x="5278" y="2257"/>
                      <a:pt x="5333" y="2630"/>
                    </a:cubicBezTo>
                    <a:cubicBezTo>
                      <a:pt x="5373" y="3266"/>
                      <a:pt x="5293" y="3903"/>
                      <a:pt x="5094" y="4520"/>
                    </a:cubicBezTo>
                    <a:cubicBezTo>
                      <a:pt x="4816" y="5515"/>
                      <a:pt x="4279" y="7106"/>
                      <a:pt x="3403" y="7763"/>
                    </a:cubicBezTo>
                    <a:cubicBezTo>
                      <a:pt x="3255" y="7874"/>
                      <a:pt x="3117" y="7924"/>
                      <a:pt x="2991" y="7924"/>
                    </a:cubicBezTo>
                    <a:cubicBezTo>
                      <a:pt x="2711" y="7924"/>
                      <a:pt x="2492" y="7676"/>
                      <a:pt x="2369" y="7305"/>
                    </a:cubicBezTo>
                    <a:cubicBezTo>
                      <a:pt x="2150" y="6629"/>
                      <a:pt x="2408" y="5773"/>
                      <a:pt x="2568" y="5097"/>
                    </a:cubicBezTo>
                    <a:cubicBezTo>
                      <a:pt x="2789" y="4212"/>
                      <a:pt x="3076" y="3316"/>
                      <a:pt x="3558" y="2539"/>
                    </a:cubicBezTo>
                    <a:lnTo>
                      <a:pt x="3558" y="2539"/>
                    </a:lnTo>
                    <a:cubicBezTo>
                      <a:pt x="3798" y="2496"/>
                      <a:pt x="4008" y="2340"/>
                      <a:pt x="4060" y="2053"/>
                    </a:cubicBezTo>
                    <a:cubicBezTo>
                      <a:pt x="4082" y="1932"/>
                      <a:pt x="4113" y="1836"/>
                      <a:pt x="4150" y="1763"/>
                    </a:cubicBezTo>
                    <a:lnTo>
                      <a:pt x="4150" y="1763"/>
                    </a:lnTo>
                    <a:cubicBezTo>
                      <a:pt x="4189" y="1719"/>
                      <a:pt x="4221" y="1673"/>
                      <a:pt x="4248" y="1628"/>
                    </a:cubicBezTo>
                    <a:lnTo>
                      <a:pt x="4248" y="1628"/>
                    </a:lnTo>
                    <a:cubicBezTo>
                      <a:pt x="4301" y="1579"/>
                      <a:pt x="4361" y="1558"/>
                      <a:pt x="4426" y="1558"/>
                    </a:cubicBezTo>
                    <a:close/>
                    <a:moveTo>
                      <a:pt x="4632" y="0"/>
                    </a:moveTo>
                    <a:cubicBezTo>
                      <a:pt x="4594" y="0"/>
                      <a:pt x="4556" y="1"/>
                      <a:pt x="4517" y="3"/>
                    </a:cubicBezTo>
                    <a:cubicBezTo>
                      <a:pt x="3796" y="18"/>
                      <a:pt x="3186" y="434"/>
                      <a:pt x="2886" y="1037"/>
                    </a:cubicBezTo>
                    <a:lnTo>
                      <a:pt x="2886" y="1037"/>
                    </a:lnTo>
                    <a:cubicBezTo>
                      <a:pt x="1297" y="2592"/>
                      <a:pt x="1" y="5343"/>
                      <a:pt x="339" y="7524"/>
                    </a:cubicBezTo>
                    <a:cubicBezTo>
                      <a:pt x="498" y="8618"/>
                      <a:pt x="1254" y="9653"/>
                      <a:pt x="2349" y="9971"/>
                    </a:cubicBezTo>
                    <a:cubicBezTo>
                      <a:pt x="2562" y="10031"/>
                      <a:pt x="2771" y="10058"/>
                      <a:pt x="2974" y="10058"/>
                    </a:cubicBezTo>
                    <a:cubicBezTo>
                      <a:pt x="3928" y="10058"/>
                      <a:pt x="4759" y="9453"/>
                      <a:pt x="5333" y="8698"/>
                    </a:cubicBezTo>
                    <a:cubicBezTo>
                      <a:pt x="6686" y="6927"/>
                      <a:pt x="7780" y="3764"/>
                      <a:pt x="6805" y="1595"/>
                    </a:cubicBezTo>
                    <a:cubicBezTo>
                      <a:pt x="6422" y="733"/>
                      <a:pt x="5615" y="0"/>
                      <a:pt x="463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0" name="Google Shape;2440;p23"/>
              <p:cNvSpPr/>
              <p:nvPr/>
            </p:nvSpPr>
            <p:spPr>
              <a:xfrm>
                <a:off x="5571092" y="3548802"/>
                <a:ext cx="360932" cy="467777"/>
              </a:xfrm>
              <a:custGeom>
                <a:rect b="b" l="l" r="r" t="t"/>
                <a:pathLst>
                  <a:path extrusionOk="0" h="10700" w="8256">
                    <a:moveTo>
                      <a:pt x="4986" y="1591"/>
                    </a:moveTo>
                    <a:cubicBezTo>
                      <a:pt x="5061" y="1620"/>
                      <a:pt x="5143" y="1641"/>
                      <a:pt x="5233" y="1652"/>
                    </a:cubicBezTo>
                    <a:cubicBezTo>
                      <a:pt x="6765" y="1831"/>
                      <a:pt x="6009" y="4735"/>
                      <a:pt x="5671" y="5551"/>
                    </a:cubicBezTo>
                    <a:cubicBezTo>
                      <a:pt x="5253" y="6645"/>
                      <a:pt x="4218" y="8337"/>
                      <a:pt x="3025" y="8655"/>
                    </a:cubicBezTo>
                    <a:cubicBezTo>
                      <a:pt x="2949" y="8675"/>
                      <a:pt x="2882" y="8684"/>
                      <a:pt x="2823" y="8684"/>
                    </a:cubicBezTo>
                    <a:cubicBezTo>
                      <a:pt x="2224" y="8684"/>
                      <a:pt x="2393" y="7751"/>
                      <a:pt x="2448" y="7262"/>
                    </a:cubicBezTo>
                    <a:cubicBezTo>
                      <a:pt x="2547" y="6546"/>
                      <a:pt x="2706" y="5830"/>
                      <a:pt x="2945" y="5133"/>
                    </a:cubicBezTo>
                    <a:cubicBezTo>
                      <a:pt x="3342" y="3942"/>
                      <a:pt x="3949" y="2437"/>
                      <a:pt x="4986" y="1591"/>
                    </a:cubicBezTo>
                    <a:close/>
                    <a:moveTo>
                      <a:pt x="5259" y="0"/>
                    </a:moveTo>
                    <a:cubicBezTo>
                      <a:pt x="5251" y="0"/>
                      <a:pt x="5242" y="0"/>
                      <a:pt x="5233" y="0"/>
                    </a:cubicBezTo>
                    <a:cubicBezTo>
                      <a:pt x="4841" y="7"/>
                      <a:pt x="4597" y="206"/>
                      <a:pt x="4493" y="464"/>
                    </a:cubicBezTo>
                    <a:lnTo>
                      <a:pt x="4493" y="464"/>
                    </a:lnTo>
                    <a:cubicBezTo>
                      <a:pt x="2297" y="1260"/>
                      <a:pt x="1125" y="3885"/>
                      <a:pt x="558" y="5989"/>
                    </a:cubicBezTo>
                    <a:cubicBezTo>
                      <a:pt x="259" y="7083"/>
                      <a:pt x="0" y="8456"/>
                      <a:pt x="577" y="9511"/>
                    </a:cubicBezTo>
                    <a:cubicBezTo>
                      <a:pt x="1001" y="10312"/>
                      <a:pt x="1769" y="10700"/>
                      <a:pt x="2586" y="10700"/>
                    </a:cubicBezTo>
                    <a:cubicBezTo>
                      <a:pt x="2843" y="10700"/>
                      <a:pt x="3105" y="10661"/>
                      <a:pt x="3363" y="10585"/>
                    </a:cubicBezTo>
                    <a:cubicBezTo>
                      <a:pt x="5611" y="9928"/>
                      <a:pt x="7243" y="7302"/>
                      <a:pt x="7760" y="5153"/>
                    </a:cubicBezTo>
                    <a:cubicBezTo>
                      <a:pt x="8256" y="3110"/>
                      <a:pt x="7981" y="0"/>
                      <a:pt x="5259"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1" name="Google Shape;2441;p23"/>
              <p:cNvSpPr/>
              <p:nvPr/>
            </p:nvSpPr>
            <p:spPr>
              <a:xfrm>
                <a:off x="6000835" y="3536911"/>
                <a:ext cx="332253" cy="494664"/>
              </a:xfrm>
              <a:custGeom>
                <a:rect b="b" l="l" r="r" t="t"/>
                <a:pathLst>
                  <a:path extrusionOk="0" h="11315" w="7600">
                    <a:moveTo>
                      <a:pt x="4429" y="1602"/>
                    </a:moveTo>
                    <a:cubicBezTo>
                      <a:pt x="4580" y="1602"/>
                      <a:pt x="4746" y="1667"/>
                      <a:pt x="4933" y="1824"/>
                    </a:cubicBezTo>
                    <a:cubicBezTo>
                      <a:pt x="5132" y="2043"/>
                      <a:pt x="5272" y="2321"/>
                      <a:pt x="5351" y="2620"/>
                    </a:cubicBezTo>
                    <a:cubicBezTo>
                      <a:pt x="5510" y="3296"/>
                      <a:pt x="5510" y="4013"/>
                      <a:pt x="5351" y="4689"/>
                    </a:cubicBezTo>
                    <a:cubicBezTo>
                      <a:pt x="5033" y="6241"/>
                      <a:pt x="4317" y="7674"/>
                      <a:pt x="3302" y="8887"/>
                    </a:cubicBezTo>
                    <a:cubicBezTo>
                      <a:pt x="3152" y="9055"/>
                      <a:pt x="2845" y="9470"/>
                      <a:pt x="2561" y="9470"/>
                    </a:cubicBezTo>
                    <a:cubicBezTo>
                      <a:pt x="2542" y="9470"/>
                      <a:pt x="2524" y="9468"/>
                      <a:pt x="2506" y="9464"/>
                    </a:cubicBezTo>
                    <a:cubicBezTo>
                      <a:pt x="2128" y="9424"/>
                      <a:pt x="2088" y="8708"/>
                      <a:pt x="2088" y="8449"/>
                    </a:cubicBezTo>
                    <a:cubicBezTo>
                      <a:pt x="2068" y="7693"/>
                      <a:pt x="2128" y="6937"/>
                      <a:pt x="2287" y="6201"/>
                    </a:cubicBezTo>
                    <a:cubicBezTo>
                      <a:pt x="2606" y="4610"/>
                      <a:pt x="3222" y="3117"/>
                      <a:pt x="4118" y="1764"/>
                    </a:cubicBezTo>
                    <a:cubicBezTo>
                      <a:pt x="4139" y="1733"/>
                      <a:pt x="4156" y="1701"/>
                      <a:pt x="4171" y="1669"/>
                    </a:cubicBezTo>
                    <a:lnTo>
                      <a:pt x="4171" y="1669"/>
                    </a:lnTo>
                    <a:cubicBezTo>
                      <a:pt x="4251" y="1626"/>
                      <a:pt x="4337" y="1602"/>
                      <a:pt x="4429" y="1602"/>
                    </a:cubicBezTo>
                    <a:close/>
                    <a:moveTo>
                      <a:pt x="4562" y="0"/>
                    </a:moveTo>
                    <a:cubicBezTo>
                      <a:pt x="3582" y="0"/>
                      <a:pt x="2908" y="805"/>
                      <a:pt x="2427" y="1625"/>
                    </a:cubicBezTo>
                    <a:cubicBezTo>
                      <a:pt x="2395" y="1678"/>
                      <a:pt x="2372" y="1731"/>
                      <a:pt x="2356" y="1783"/>
                    </a:cubicBezTo>
                    <a:lnTo>
                      <a:pt x="2356" y="1783"/>
                    </a:lnTo>
                    <a:cubicBezTo>
                      <a:pt x="975" y="3754"/>
                      <a:pt x="0" y="6204"/>
                      <a:pt x="138" y="8609"/>
                    </a:cubicBezTo>
                    <a:cubicBezTo>
                      <a:pt x="218" y="9763"/>
                      <a:pt x="775" y="10956"/>
                      <a:pt x="2009" y="11255"/>
                    </a:cubicBezTo>
                    <a:cubicBezTo>
                      <a:pt x="2174" y="11296"/>
                      <a:pt x="2334" y="11314"/>
                      <a:pt x="2488" y="11314"/>
                    </a:cubicBezTo>
                    <a:cubicBezTo>
                      <a:pt x="3463" y="11314"/>
                      <a:pt x="4207" y="10561"/>
                      <a:pt x="4774" y="9822"/>
                    </a:cubicBezTo>
                    <a:cubicBezTo>
                      <a:pt x="6266" y="7853"/>
                      <a:pt x="7600" y="4948"/>
                      <a:pt x="7062" y="2441"/>
                    </a:cubicBezTo>
                    <a:cubicBezTo>
                      <a:pt x="6824" y="1366"/>
                      <a:pt x="6068" y="232"/>
                      <a:pt x="4914" y="33"/>
                    </a:cubicBezTo>
                    <a:cubicBezTo>
                      <a:pt x="4792" y="11"/>
                      <a:pt x="4675" y="0"/>
                      <a:pt x="456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2" name="Google Shape;2442;p23"/>
              <p:cNvSpPr/>
              <p:nvPr/>
            </p:nvSpPr>
            <p:spPr>
              <a:xfrm>
                <a:off x="5181395" y="3393517"/>
                <a:ext cx="315815" cy="462750"/>
              </a:xfrm>
              <a:custGeom>
                <a:rect b="b" l="l" r="r" t="t"/>
                <a:pathLst>
                  <a:path extrusionOk="0" h="10585" w="7224">
                    <a:moveTo>
                      <a:pt x="3683" y="1301"/>
                    </a:moveTo>
                    <a:cubicBezTo>
                      <a:pt x="3792" y="1301"/>
                      <a:pt x="3921" y="1341"/>
                      <a:pt x="4080" y="1423"/>
                    </a:cubicBezTo>
                    <a:cubicBezTo>
                      <a:pt x="4458" y="1602"/>
                      <a:pt x="4756" y="1921"/>
                      <a:pt x="4895" y="2299"/>
                    </a:cubicBezTo>
                    <a:cubicBezTo>
                      <a:pt x="5154" y="3055"/>
                      <a:pt x="5254" y="3871"/>
                      <a:pt x="5134" y="4686"/>
                    </a:cubicBezTo>
                    <a:cubicBezTo>
                      <a:pt x="4995" y="5840"/>
                      <a:pt x="4378" y="8108"/>
                      <a:pt x="3125" y="8606"/>
                    </a:cubicBezTo>
                    <a:cubicBezTo>
                      <a:pt x="2999" y="8655"/>
                      <a:pt x="2886" y="8678"/>
                      <a:pt x="2785" y="8678"/>
                    </a:cubicBezTo>
                    <a:cubicBezTo>
                      <a:pt x="1711" y="8678"/>
                      <a:pt x="2016" y="6069"/>
                      <a:pt x="2070" y="5323"/>
                    </a:cubicBezTo>
                    <a:cubicBezTo>
                      <a:pt x="2110" y="4567"/>
                      <a:pt x="2249" y="3831"/>
                      <a:pt x="2508" y="3134"/>
                    </a:cubicBezTo>
                    <a:cubicBezTo>
                      <a:pt x="2582" y="2928"/>
                      <a:pt x="3083" y="1790"/>
                      <a:pt x="3482" y="1355"/>
                    </a:cubicBezTo>
                    <a:lnTo>
                      <a:pt x="3482" y="1355"/>
                    </a:lnTo>
                    <a:cubicBezTo>
                      <a:pt x="3543" y="1319"/>
                      <a:pt x="3609" y="1301"/>
                      <a:pt x="3683" y="1301"/>
                    </a:cubicBezTo>
                    <a:close/>
                    <a:moveTo>
                      <a:pt x="4190" y="1"/>
                    </a:moveTo>
                    <a:cubicBezTo>
                      <a:pt x="3784" y="1"/>
                      <a:pt x="3413" y="128"/>
                      <a:pt x="3098" y="353"/>
                    </a:cubicBezTo>
                    <a:lnTo>
                      <a:pt x="3098" y="353"/>
                    </a:lnTo>
                    <a:cubicBezTo>
                      <a:pt x="2684" y="509"/>
                      <a:pt x="2290" y="817"/>
                      <a:pt x="2010" y="1125"/>
                    </a:cubicBezTo>
                    <a:cubicBezTo>
                      <a:pt x="1075" y="2120"/>
                      <a:pt x="638" y="3473"/>
                      <a:pt x="419" y="4786"/>
                    </a:cubicBezTo>
                    <a:cubicBezTo>
                      <a:pt x="200" y="6099"/>
                      <a:pt x="1" y="7691"/>
                      <a:pt x="419" y="8964"/>
                    </a:cubicBezTo>
                    <a:cubicBezTo>
                      <a:pt x="756" y="9975"/>
                      <a:pt x="1701" y="10584"/>
                      <a:pt x="2722" y="10584"/>
                    </a:cubicBezTo>
                    <a:cubicBezTo>
                      <a:pt x="2967" y="10584"/>
                      <a:pt x="3216" y="10549"/>
                      <a:pt x="3463" y="10476"/>
                    </a:cubicBezTo>
                    <a:cubicBezTo>
                      <a:pt x="6129" y="9720"/>
                      <a:pt x="7223" y="5641"/>
                      <a:pt x="6865" y="3234"/>
                    </a:cubicBezTo>
                    <a:cubicBezTo>
                      <a:pt x="6686" y="2040"/>
                      <a:pt x="6169" y="568"/>
                      <a:pt x="4915" y="130"/>
                    </a:cubicBezTo>
                    <a:cubicBezTo>
                      <a:pt x="4664" y="42"/>
                      <a:pt x="4421" y="1"/>
                      <a:pt x="4190"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3" name="Google Shape;2443;p23"/>
              <p:cNvSpPr/>
              <p:nvPr/>
            </p:nvSpPr>
            <p:spPr>
              <a:xfrm>
                <a:off x="4734339" y="3706928"/>
                <a:ext cx="333171" cy="417109"/>
              </a:xfrm>
              <a:custGeom>
                <a:rect b="b" l="l" r="r" t="t"/>
                <a:pathLst>
                  <a:path extrusionOk="0" h="9541" w="7621">
                    <a:moveTo>
                      <a:pt x="5094" y="1294"/>
                    </a:moveTo>
                    <a:cubicBezTo>
                      <a:pt x="5707" y="1294"/>
                      <a:pt x="6064" y="2160"/>
                      <a:pt x="6049" y="2790"/>
                    </a:cubicBezTo>
                    <a:cubicBezTo>
                      <a:pt x="6009" y="3566"/>
                      <a:pt x="5850" y="4342"/>
                      <a:pt x="5591" y="5058"/>
                    </a:cubicBezTo>
                    <a:cubicBezTo>
                      <a:pt x="5312" y="5929"/>
                      <a:pt x="4392" y="8359"/>
                      <a:pt x="3125" y="8359"/>
                    </a:cubicBezTo>
                    <a:cubicBezTo>
                      <a:pt x="2945" y="8359"/>
                      <a:pt x="2759" y="8310"/>
                      <a:pt x="2567" y="8201"/>
                    </a:cubicBezTo>
                    <a:cubicBezTo>
                      <a:pt x="1234" y="7445"/>
                      <a:pt x="1870" y="5257"/>
                      <a:pt x="2288" y="4163"/>
                    </a:cubicBezTo>
                    <a:cubicBezTo>
                      <a:pt x="2587" y="3381"/>
                      <a:pt x="3099" y="2131"/>
                      <a:pt x="3853" y="1431"/>
                    </a:cubicBezTo>
                    <a:lnTo>
                      <a:pt x="3853" y="1431"/>
                    </a:lnTo>
                    <a:cubicBezTo>
                      <a:pt x="3965" y="1534"/>
                      <a:pt x="4105" y="1600"/>
                      <a:pt x="4252" y="1600"/>
                    </a:cubicBezTo>
                    <a:cubicBezTo>
                      <a:pt x="4353" y="1600"/>
                      <a:pt x="4457" y="1569"/>
                      <a:pt x="4556" y="1496"/>
                    </a:cubicBezTo>
                    <a:cubicBezTo>
                      <a:pt x="4752" y="1355"/>
                      <a:pt x="4932" y="1294"/>
                      <a:pt x="5094" y="1294"/>
                    </a:cubicBezTo>
                    <a:close/>
                    <a:moveTo>
                      <a:pt x="5158" y="0"/>
                    </a:moveTo>
                    <a:cubicBezTo>
                      <a:pt x="4818" y="0"/>
                      <a:pt x="4480" y="86"/>
                      <a:pt x="4174" y="256"/>
                    </a:cubicBezTo>
                    <a:lnTo>
                      <a:pt x="4174" y="256"/>
                    </a:lnTo>
                    <a:cubicBezTo>
                      <a:pt x="2199" y="418"/>
                      <a:pt x="969" y="3050"/>
                      <a:pt x="458" y="4759"/>
                    </a:cubicBezTo>
                    <a:cubicBezTo>
                      <a:pt x="100" y="5973"/>
                      <a:pt x="0" y="7346"/>
                      <a:pt x="816" y="8420"/>
                    </a:cubicBezTo>
                    <a:cubicBezTo>
                      <a:pt x="1339" y="9118"/>
                      <a:pt x="2168" y="9540"/>
                      <a:pt x="3034" y="9540"/>
                    </a:cubicBezTo>
                    <a:cubicBezTo>
                      <a:pt x="3157" y="9540"/>
                      <a:pt x="3280" y="9532"/>
                      <a:pt x="3402" y="9515"/>
                    </a:cubicBezTo>
                    <a:cubicBezTo>
                      <a:pt x="5850" y="9097"/>
                      <a:pt x="7123" y="5655"/>
                      <a:pt x="7441" y="3526"/>
                    </a:cubicBezTo>
                    <a:cubicBezTo>
                      <a:pt x="7620" y="2392"/>
                      <a:pt x="7382" y="1138"/>
                      <a:pt x="6407" y="422"/>
                    </a:cubicBezTo>
                    <a:cubicBezTo>
                      <a:pt x="6031" y="140"/>
                      <a:pt x="5593" y="0"/>
                      <a:pt x="5158"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4" name="Google Shape;2444;p23"/>
              <p:cNvSpPr/>
              <p:nvPr/>
            </p:nvSpPr>
            <p:spPr>
              <a:xfrm>
                <a:off x="5163733" y="3929232"/>
                <a:ext cx="278830" cy="308952"/>
              </a:xfrm>
              <a:custGeom>
                <a:rect b="b" l="l" r="r" t="t"/>
                <a:pathLst>
                  <a:path extrusionOk="0" h="7067" w="6378">
                    <a:moveTo>
                      <a:pt x="4312" y="1205"/>
                    </a:moveTo>
                    <a:cubicBezTo>
                      <a:pt x="5233" y="1205"/>
                      <a:pt x="4970" y="2803"/>
                      <a:pt x="4722" y="3475"/>
                    </a:cubicBezTo>
                    <a:cubicBezTo>
                      <a:pt x="4404" y="4330"/>
                      <a:pt x="3807" y="5206"/>
                      <a:pt x="2912" y="5564"/>
                    </a:cubicBezTo>
                    <a:cubicBezTo>
                      <a:pt x="2710" y="5643"/>
                      <a:pt x="2582" y="5691"/>
                      <a:pt x="2467" y="5691"/>
                    </a:cubicBezTo>
                    <a:cubicBezTo>
                      <a:pt x="2322" y="5691"/>
                      <a:pt x="2199" y="5614"/>
                      <a:pt x="1977" y="5424"/>
                    </a:cubicBezTo>
                    <a:cubicBezTo>
                      <a:pt x="1579" y="5066"/>
                      <a:pt x="1619" y="4967"/>
                      <a:pt x="1738" y="4469"/>
                    </a:cubicBezTo>
                    <a:cubicBezTo>
                      <a:pt x="1837" y="4032"/>
                      <a:pt x="2016" y="3614"/>
                      <a:pt x="2235" y="3236"/>
                    </a:cubicBezTo>
                    <a:cubicBezTo>
                      <a:pt x="2632" y="2495"/>
                      <a:pt x="3177" y="1844"/>
                      <a:pt x="3833" y="1308"/>
                    </a:cubicBezTo>
                    <a:lnTo>
                      <a:pt x="3833" y="1308"/>
                    </a:lnTo>
                    <a:cubicBezTo>
                      <a:pt x="3857" y="1302"/>
                      <a:pt x="3882" y="1295"/>
                      <a:pt x="3907" y="1286"/>
                    </a:cubicBezTo>
                    <a:cubicBezTo>
                      <a:pt x="4062" y="1230"/>
                      <a:pt x="4197" y="1205"/>
                      <a:pt x="4312" y="1205"/>
                    </a:cubicBezTo>
                    <a:close/>
                    <a:moveTo>
                      <a:pt x="4467" y="0"/>
                    </a:moveTo>
                    <a:cubicBezTo>
                      <a:pt x="4169" y="0"/>
                      <a:pt x="3840" y="84"/>
                      <a:pt x="3489" y="271"/>
                    </a:cubicBezTo>
                    <a:cubicBezTo>
                      <a:pt x="3367" y="337"/>
                      <a:pt x="3290" y="432"/>
                      <a:pt x="3250" y="540"/>
                    </a:cubicBezTo>
                    <a:lnTo>
                      <a:pt x="3250" y="540"/>
                    </a:lnTo>
                    <a:cubicBezTo>
                      <a:pt x="1821" y="1451"/>
                      <a:pt x="648" y="2914"/>
                      <a:pt x="305" y="4589"/>
                    </a:cubicBezTo>
                    <a:cubicBezTo>
                      <a:pt x="1" y="6142"/>
                      <a:pt x="1083" y="7066"/>
                      <a:pt x="2358" y="7066"/>
                    </a:cubicBezTo>
                    <a:cubicBezTo>
                      <a:pt x="2748" y="7066"/>
                      <a:pt x="3156" y="6979"/>
                      <a:pt x="3549" y="6797"/>
                    </a:cubicBezTo>
                    <a:cubicBezTo>
                      <a:pt x="5160" y="6041"/>
                      <a:pt x="6055" y="4350"/>
                      <a:pt x="6235" y="2659"/>
                    </a:cubicBezTo>
                    <a:cubicBezTo>
                      <a:pt x="6378" y="1323"/>
                      <a:pt x="5657" y="0"/>
                      <a:pt x="446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2445" name="Google Shape;2445;p23"/>
          <p:cNvGrpSpPr/>
          <p:nvPr/>
        </p:nvGrpSpPr>
        <p:grpSpPr>
          <a:xfrm>
            <a:off x="1530074" y="4500802"/>
            <a:ext cx="5049625" cy="942957"/>
            <a:chOff x="1530074" y="4500802"/>
            <a:chExt cx="5049625" cy="942957"/>
          </a:xfrm>
        </p:grpSpPr>
        <p:grpSp>
          <p:nvGrpSpPr>
            <p:cNvPr id="2446" name="Google Shape;2446;p23"/>
            <p:cNvGrpSpPr/>
            <p:nvPr/>
          </p:nvGrpSpPr>
          <p:grpSpPr>
            <a:xfrm>
              <a:off x="5224035" y="4500841"/>
              <a:ext cx="1355664" cy="942917"/>
              <a:chOff x="3670562" y="1136383"/>
              <a:chExt cx="1732699" cy="1205160"/>
            </a:xfrm>
          </p:grpSpPr>
          <p:sp>
            <p:nvSpPr>
              <p:cNvPr id="2447" name="Google Shape;2447;p23"/>
              <p:cNvSpPr/>
              <p:nvPr/>
            </p:nvSpPr>
            <p:spPr>
              <a:xfrm>
                <a:off x="3670562" y="1136383"/>
                <a:ext cx="1732699" cy="1205160"/>
              </a:xfrm>
              <a:custGeom>
                <a:rect b="b" l="l" r="r" t="t"/>
                <a:pathLst>
                  <a:path extrusionOk="0" h="27567" w="39634">
                    <a:moveTo>
                      <a:pt x="23612" y="1036"/>
                    </a:moveTo>
                    <a:cubicBezTo>
                      <a:pt x="23660" y="1036"/>
                      <a:pt x="23708" y="1039"/>
                      <a:pt x="23756" y="1045"/>
                    </a:cubicBezTo>
                    <a:cubicBezTo>
                      <a:pt x="24353" y="1085"/>
                      <a:pt x="24890" y="1363"/>
                      <a:pt x="25248" y="1821"/>
                    </a:cubicBezTo>
                    <a:cubicBezTo>
                      <a:pt x="25945" y="2676"/>
                      <a:pt x="26124" y="3890"/>
                      <a:pt x="26243" y="4964"/>
                    </a:cubicBezTo>
                    <a:lnTo>
                      <a:pt x="27497" y="14216"/>
                    </a:lnTo>
                    <a:cubicBezTo>
                      <a:pt x="27616" y="15072"/>
                      <a:pt x="27735" y="16146"/>
                      <a:pt x="28372" y="16982"/>
                    </a:cubicBezTo>
                    <a:cubicBezTo>
                      <a:pt x="28825" y="17586"/>
                      <a:pt x="29610" y="18038"/>
                      <a:pt x="30393" y="18038"/>
                    </a:cubicBezTo>
                    <a:cubicBezTo>
                      <a:pt x="30745" y="18038"/>
                      <a:pt x="31096" y="17947"/>
                      <a:pt x="31416" y="17738"/>
                    </a:cubicBezTo>
                    <a:cubicBezTo>
                      <a:pt x="32332" y="17161"/>
                      <a:pt x="32471" y="15927"/>
                      <a:pt x="32530" y="15271"/>
                    </a:cubicBezTo>
                    <a:lnTo>
                      <a:pt x="33605" y="5661"/>
                    </a:lnTo>
                    <a:cubicBezTo>
                      <a:pt x="33724" y="4547"/>
                      <a:pt x="33864" y="3253"/>
                      <a:pt x="34560" y="2338"/>
                    </a:cubicBezTo>
                    <a:cubicBezTo>
                      <a:pt x="34968" y="1762"/>
                      <a:pt x="35703" y="1354"/>
                      <a:pt x="36373" y="1354"/>
                    </a:cubicBezTo>
                    <a:cubicBezTo>
                      <a:pt x="36652" y="1354"/>
                      <a:pt x="36919" y="1424"/>
                      <a:pt x="37146" y="1582"/>
                    </a:cubicBezTo>
                    <a:cubicBezTo>
                      <a:pt x="37783" y="2040"/>
                      <a:pt x="37942" y="2995"/>
                      <a:pt x="38042" y="3970"/>
                    </a:cubicBezTo>
                    <a:cubicBezTo>
                      <a:pt x="38599" y="9779"/>
                      <a:pt x="38519" y="15649"/>
                      <a:pt x="37783" y="21458"/>
                    </a:cubicBezTo>
                    <a:cubicBezTo>
                      <a:pt x="37584" y="23209"/>
                      <a:pt x="37206" y="24920"/>
                      <a:pt x="35973" y="25816"/>
                    </a:cubicBezTo>
                    <a:cubicBezTo>
                      <a:pt x="35192" y="26375"/>
                      <a:pt x="34173" y="26509"/>
                      <a:pt x="33059" y="26509"/>
                    </a:cubicBezTo>
                    <a:cubicBezTo>
                      <a:pt x="32667" y="26509"/>
                      <a:pt x="32263" y="26493"/>
                      <a:pt x="31854" y="26472"/>
                    </a:cubicBezTo>
                    <a:cubicBezTo>
                      <a:pt x="28094" y="26213"/>
                      <a:pt x="24333" y="25736"/>
                      <a:pt x="20613" y="25020"/>
                    </a:cubicBezTo>
                    <a:cubicBezTo>
                      <a:pt x="18325" y="24602"/>
                      <a:pt x="16036" y="24065"/>
                      <a:pt x="13808" y="23408"/>
                    </a:cubicBezTo>
                    <a:cubicBezTo>
                      <a:pt x="12654" y="23070"/>
                      <a:pt x="11480" y="22692"/>
                      <a:pt x="10346" y="22274"/>
                    </a:cubicBezTo>
                    <a:cubicBezTo>
                      <a:pt x="10088" y="22175"/>
                      <a:pt x="9749" y="22015"/>
                      <a:pt x="9391" y="21836"/>
                    </a:cubicBezTo>
                    <a:cubicBezTo>
                      <a:pt x="8615" y="21458"/>
                      <a:pt x="7819" y="21060"/>
                      <a:pt x="7163" y="21021"/>
                    </a:cubicBezTo>
                    <a:cubicBezTo>
                      <a:pt x="5690" y="20424"/>
                      <a:pt x="4059" y="19648"/>
                      <a:pt x="2865" y="18414"/>
                    </a:cubicBezTo>
                    <a:cubicBezTo>
                      <a:pt x="1632" y="17141"/>
                      <a:pt x="1094" y="15410"/>
                      <a:pt x="1472" y="14017"/>
                    </a:cubicBezTo>
                    <a:cubicBezTo>
                      <a:pt x="1612" y="13540"/>
                      <a:pt x="1850" y="13221"/>
                      <a:pt x="2129" y="13142"/>
                    </a:cubicBezTo>
                    <a:cubicBezTo>
                      <a:pt x="2191" y="13121"/>
                      <a:pt x="2256" y="13112"/>
                      <a:pt x="2323" y="13112"/>
                    </a:cubicBezTo>
                    <a:cubicBezTo>
                      <a:pt x="2644" y="13112"/>
                      <a:pt x="3014" y="13326"/>
                      <a:pt x="3343" y="13540"/>
                    </a:cubicBezTo>
                    <a:cubicBezTo>
                      <a:pt x="4377" y="14176"/>
                      <a:pt x="5392" y="14893"/>
                      <a:pt x="6367" y="15569"/>
                    </a:cubicBezTo>
                    <a:cubicBezTo>
                      <a:pt x="7461" y="16305"/>
                      <a:pt x="8575" y="17081"/>
                      <a:pt x="9729" y="17797"/>
                    </a:cubicBezTo>
                    <a:cubicBezTo>
                      <a:pt x="10406" y="18195"/>
                      <a:pt x="11122" y="18494"/>
                      <a:pt x="11878" y="18713"/>
                    </a:cubicBezTo>
                    <a:cubicBezTo>
                      <a:pt x="12437" y="18878"/>
                      <a:pt x="12912" y="18958"/>
                      <a:pt x="13308" y="18958"/>
                    </a:cubicBezTo>
                    <a:cubicBezTo>
                      <a:pt x="13772" y="18958"/>
                      <a:pt x="14128" y="18848"/>
                      <a:pt x="14385" y="18633"/>
                    </a:cubicBezTo>
                    <a:cubicBezTo>
                      <a:pt x="14843" y="18215"/>
                      <a:pt x="14883" y="17559"/>
                      <a:pt x="14465" y="16683"/>
                    </a:cubicBezTo>
                    <a:cubicBezTo>
                      <a:pt x="13331" y="14276"/>
                      <a:pt x="12057" y="11550"/>
                      <a:pt x="11321" y="8745"/>
                    </a:cubicBezTo>
                    <a:cubicBezTo>
                      <a:pt x="11102" y="7969"/>
                      <a:pt x="10943" y="7153"/>
                      <a:pt x="11142" y="6437"/>
                    </a:cubicBezTo>
                    <a:cubicBezTo>
                      <a:pt x="11310" y="5877"/>
                      <a:pt x="11827" y="5335"/>
                      <a:pt x="12383" y="5335"/>
                    </a:cubicBezTo>
                    <a:cubicBezTo>
                      <a:pt x="12420" y="5335"/>
                      <a:pt x="12458" y="5337"/>
                      <a:pt x="12495" y="5342"/>
                    </a:cubicBezTo>
                    <a:cubicBezTo>
                      <a:pt x="12913" y="5442"/>
                      <a:pt x="13271" y="5720"/>
                      <a:pt x="13470" y="6098"/>
                    </a:cubicBezTo>
                    <a:cubicBezTo>
                      <a:pt x="13689" y="6476"/>
                      <a:pt x="13848" y="6874"/>
                      <a:pt x="13967" y="7292"/>
                    </a:cubicBezTo>
                    <a:lnTo>
                      <a:pt x="14067" y="7611"/>
                    </a:lnTo>
                    <a:cubicBezTo>
                      <a:pt x="14783" y="9680"/>
                      <a:pt x="15937" y="11669"/>
                      <a:pt x="17051" y="13619"/>
                    </a:cubicBezTo>
                    <a:cubicBezTo>
                      <a:pt x="17568" y="14534"/>
                      <a:pt x="18106" y="15470"/>
                      <a:pt x="18583" y="16385"/>
                    </a:cubicBezTo>
                    <a:cubicBezTo>
                      <a:pt x="18921" y="17061"/>
                      <a:pt x="19359" y="17877"/>
                      <a:pt x="20095" y="18434"/>
                    </a:cubicBezTo>
                    <a:cubicBezTo>
                      <a:pt x="20488" y="18721"/>
                      <a:pt x="21029" y="18911"/>
                      <a:pt x="21569" y="18911"/>
                    </a:cubicBezTo>
                    <a:cubicBezTo>
                      <a:pt x="22040" y="18911"/>
                      <a:pt x="22510" y="18766"/>
                      <a:pt x="22881" y="18414"/>
                    </a:cubicBezTo>
                    <a:cubicBezTo>
                      <a:pt x="23756" y="17559"/>
                      <a:pt x="23478" y="16206"/>
                      <a:pt x="23319" y="15489"/>
                    </a:cubicBezTo>
                    <a:cubicBezTo>
                      <a:pt x="22483" y="11490"/>
                      <a:pt x="22125" y="7412"/>
                      <a:pt x="22244" y="3353"/>
                    </a:cubicBezTo>
                    <a:cubicBezTo>
                      <a:pt x="22264" y="2597"/>
                      <a:pt x="22324" y="1781"/>
                      <a:pt x="22821" y="1343"/>
                    </a:cubicBezTo>
                    <a:cubicBezTo>
                      <a:pt x="23043" y="1139"/>
                      <a:pt x="23323" y="1036"/>
                      <a:pt x="23612" y="1036"/>
                    </a:cubicBezTo>
                    <a:close/>
                    <a:moveTo>
                      <a:pt x="23628" y="1"/>
                    </a:moveTo>
                    <a:cubicBezTo>
                      <a:pt x="23063" y="1"/>
                      <a:pt x="22513" y="215"/>
                      <a:pt x="22105" y="587"/>
                    </a:cubicBezTo>
                    <a:cubicBezTo>
                      <a:pt x="21349" y="1284"/>
                      <a:pt x="21229" y="2318"/>
                      <a:pt x="21210" y="3333"/>
                    </a:cubicBezTo>
                    <a:cubicBezTo>
                      <a:pt x="21090" y="7491"/>
                      <a:pt x="21468" y="11630"/>
                      <a:pt x="22324" y="15708"/>
                    </a:cubicBezTo>
                    <a:cubicBezTo>
                      <a:pt x="22483" y="16504"/>
                      <a:pt x="22562" y="17280"/>
                      <a:pt x="22165" y="17678"/>
                    </a:cubicBezTo>
                    <a:cubicBezTo>
                      <a:pt x="22011" y="17831"/>
                      <a:pt x="21795" y="17897"/>
                      <a:pt x="21566" y="17897"/>
                    </a:cubicBezTo>
                    <a:cubicBezTo>
                      <a:pt x="21261" y="17897"/>
                      <a:pt x="20931" y="17780"/>
                      <a:pt x="20692" y="17598"/>
                    </a:cubicBezTo>
                    <a:cubicBezTo>
                      <a:pt x="20155" y="17200"/>
                      <a:pt x="19797" y="16524"/>
                      <a:pt x="19498" y="15927"/>
                    </a:cubicBezTo>
                    <a:cubicBezTo>
                      <a:pt x="19001" y="14992"/>
                      <a:pt x="18464" y="14037"/>
                      <a:pt x="17927" y="13102"/>
                    </a:cubicBezTo>
                    <a:cubicBezTo>
                      <a:pt x="16852" y="11212"/>
                      <a:pt x="15738" y="9262"/>
                      <a:pt x="15042" y="7272"/>
                    </a:cubicBezTo>
                    <a:lnTo>
                      <a:pt x="14942" y="6974"/>
                    </a:lnTo>
                    <a:cubicBezTo>
                      <a:pt x="14803" y="6476"/>
                      <a:pt x="14604" y="6019"/>
                      <a:pt x="14365" y="5581"/>
                    </a:cubicBezTo>
                    <a:cubicBezTo>
                      <a:pt x="14007" y="4925"/>
                      <a:pt x="13370" y="4467"/>
                      <a:pt x="12654" y="4328"/>
                    </a:cubicBezTo>
                    <a:cubicBezTo>
                      <a:pt x="12567" y="4316"/>
                      <a:pt x="12481" y="4310"/>
                      <a:pt x="12396" y="4310"/>
                    </a:cubicBezTo>
                    <a:cubicBezTo>
                      <a:pt x="11334" y="4310"/>
                      <a:pt x="10443" y="5200"/>
                      <a:pt x="10167" y="6158"/>
                    </a:cubicBezTo>
                    <a:cubicBezTo>
                      <a:pt x="9889" y="7113"/>
                      <a:pt x="10068" y="8108"/>
                      <a:pt x="10326" y="9023"/>
                    </a:cubicBezTo>
                    <a:cubicBezTo>
                      <a:pt x="11102" y="11908"/>
                      <a:pt x="12395" y="14674"/>
                      <a:pt x="13530" y="17121"/>
                    </a:cubicBezTo>
                    <a:cubicBezTo>
                      <a:pt x="13788" y="17638"/>
                      <a:pt x="13729" y="17837"/>
                      <a:pt x="13709" y="17857"/>
                    </a:cubicBezTo>
                    <a:cubicBezTo>
                      <a:pt x="13641" y="17917"/>
                      <a:pt x="13512" y="17944"/>
                      <a:pt x="13341" y="17944"/>
                    </a:cubicBezTo>
                    <a:cubicBezTo>
                      <a:pt x="12598" y="17944"/>
                      <a:pt x="11058" y="17443"/>
                      <a:pt x="10267" y="16942"/>
                    </a:cubicBezTo>
                    <a:cubicBezTo>
                      <a:pt x="9152" y="16226"/>
                      <a:pt x="8038" y="15470"/>
                      <a:pt x="6964" y="14713"/>
                    </a:cubicBezTo>
                    <a:cubicBezTo>
                      <a:pt x="5969" y="14037"/>
                      <a:pt x="4934" y="13321"/>
                      <a:pt x="3900" y="12664"/>
                    </a:cubicBezTo>
                    <a:cubicBezTo>
                      <a:pt x="3432" y="12368"/>
                      <a:pt x="2892" y="12072"/>
                      <a:pt x="2317" y="12072"/>
                    </a:cubicBezTo>
                    <a:cubicBezTo>
                      <a:pt x="2157" y="12072"/>
                      <a:pt x="1995" y="12095"/>
                      <a:pt x="1831" y="12147"/>
                    </a:cubicBezTo>
                    <a:cubicBezTo>
                      <a:pt x="1214" y="12346"/>
                      <a:pt x="716" y="12923"/>
                      <a:pt x="498" y="13758"/>
                    </a:cubicBezTo>
                    <a:cubicBezTo>
                      <a:pt x="0" y="15509"/>
                      <a:pt x="617" y="17579"/>
                      <a:pt x="2129" y="19130"/>
                    </a:cubicBezTo>
                    <a:cubicBezTo>
                      <a:pt x="3482" y="20523"/>
                      <a:pt x="5273" y="21359"/>
                      <a:pt x="6844" y="22015"/>
                    </a:cubicBezTo>
                    <a:lnTo>
                      <a:pt x="6944" y="22055"/>
                    </a:lnTo>
                    <a:lnTo>
                      <a:pt x="7043" y="22055"/>
                    </a:lnTo>
                    <a:cubicBezTo>
                      <a:pt x="7501" y="22055"/>
                      <a:pt x="8297" y="22453"/>
                      <a:pt x="8934" y="22771"/>
                    </a:cubicBezTo>
                    <a:cubicBezTo>
                      <a:pt x="9292" y="22950"/>
                      <a:pt x="9630" y="23110"/>
                      <a:pt x="10008" y="23249"/>
                    </a:cubicBezTo>
                    <a:cubicBezTo>
                      <a:pt x="11162" y="23667"/>
                      <a:pt x="12336" y="24065"/>
                      <a:pt x="13510" y="24403"/>
                    </a:cubicBezTo>
                    <a:cubicBezTo>
                      <a:pt x="15798" y="25079"/>
                      <a:pt x="18086" y="25636"/>
                      <a:pt x="20414" y="26054"/>
                    </a:cubicBezTo>
                    <a:cubicBezTo>
                      <a:pt x="24174" y="26771"/>
                      <a:pt x="27974" y="27268"/>
                      <a:pt x="31814" y="27507"/>
                    </a:cubicBezTo>
                    <a:cubicBezTo>
                      <a:pt x="32252" y="27546"/>
                      <a:pt x="32710" y="27566"/>
                      <a:pt x="33147" y="27566"/>
                    </a:cubicBezTo>
                    <a:cubicBezTo>
                      <a:pt x="34421" y="27546"/>
                      <a:pt x="35595" y="27367"/>
                      <a:pt x="36589" y="26651"/>
                    </a:cubicBezTo>
                    <a:cubicBezTo>
                      <a:pt x="38141" y="25537"/>
                      <a:pt x="38579" y="23567"/>
                      <a:pt x="38818" y="21598"/>
                    </a:cubicBezTo>
                    <a:cubicBezTo>
                      <a:pt x="39554" y="15728"/>
                      <a:pt x="39633" y="9779"/>
                      <a:pt x="39076" y="3890"/>
                    </a:cubicBezTo>
                    <a:cubicBezTo>
                      <a:pt x="38957" y="2656"/>
                      <a:pt x="38718" y="1443"/>
                      <a:pt x="37743" y="766"/>
                    </a:cubicBezTo>
                    <a:cubicBezTo>
                      <a:pt x="37316" y="462"/>
                      <a:pt x="36836" y="328"/>
                      <a:pt x="36352" y="328"/>
                    </a:cubicBezTo>
                    <a:cubicBezTo>
                      <a:pt x="35349" y="328"/>
                      <a:pt x="34328" y="903"/>
                      <a:pt x="33724" y="1721"/>
                    </a:cubicBezTo>
                    <a:cubicBezTo>
                      <a:pt x="32889" y="2895"/>
                      <a:pt x="32729" y="4368"/>
                      <a:pt x="32590" y="5561"/>
                    </a:cubicBezTo>
                    <a:lnTo>
                      <a:pt x="31516" y="15171"/>
                    </a:lnTo>
                    <a:cubicBezTo>
                      <a:pt x="31456" y="15848"/>
                      <a:pt x="31337" y="16584"/>
                      <a:pt x="30859" y="16882"/>
                    </a:cubicBezTo>
                    <a:cubicBezTo>
                      <a:pt x="30727" y="16970"/>
                      <a:pt x="30571" y="17009"/>
                      <a:pt x="30406" y="17009"/>
                    </a:cubicBezTo>
                    <a:cubicBezTo>
                      <a:pt x="29974" y="17009"/>
                      <a:pt x="29481" y="16739"/>
                      <a:pt x="29208" y="16365"/>
                    </a:cubicBezTo>
                    <a:cubicBezTo>
                      <a:pt x="28750" y="15748"/>
                      <a:pt x="28631" y="14873"/>
                      <a:pt x="28531" y="14077"/>
                    </a:cubicBezTo>
                    <a:lnTo>
                      <a:pt x="27258" y="4845"/>
                    </a:lnTo>
                    <a:cubicBezTo>
                      <a:pt x="27119" y="3691"/>
                      <a:pt x="26920" y="2259"/>
                      <a:pt x="26044" y="1184"/>
                    </a:cubicBezTo>
                    <a:cubicBezTo>
                      <a:pt x="25487" y="508"/>
                      <a:pt x="24691" y="90"/>
                      <a:pt x="23836" y="10"/>
                    </a:cubicBezTo>
                    <a:cubicBezTo>
                      <a:pt x="23767" y="4"/>
                      <a:pt x="23697" y="1"/>
                      <a:pt x="23628"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8" name="Google Shape;2448;p23"/>
              <p:cNvSpPr/>
              <p:nvPr/>
            </p:nvSpPr>
            <p:spPr>
              <a:xfrm>
                <a:off x="5210117" y="1343779"/>
                <a:ext cx="109643" cy="257540"/>
              </a:xfrm>
              <a:custGeom>
                <a:rect b="b" l="l" r="r" t="t"/>
                <a:pathLst>
                  <a:path extrusionOk="0" h="5891" w="2508">
                    <a:moveTo>
                      <a:pt x="1276" y="0"/>
                    </a:moveTo>
                    <a:cubicBezTo>
                      <a:pt x="499" y="0"/>
                      <a:pt x="93" y="1481"/>
                      <a:pt x="60" y="2011"/>
                    </a:cubicBezTo>
                    <a:cubicBezTo>
                      <a:pt x="0" y="2767"/>
                      <a:pt x="20" y="3543"/>
                      <a:pt x="120" y="4299"/>
                    </a:cubicBezTo>
                    <a:cubicBezTo>
                      <a:pt x="160" y="4836"/>
                      <a:pt x="239" y="5433"/>
                      <a:pt x="677" y="5752"/>
                    </a:cubicBezTo>
                    <a:cubicBezTo>
                      <a:pt x="776" y="5831"/>
                      <a:pt x="896" y="5891"/>
                      <a:pt x="1035" y="5891"/>
                    </a:cubicBezTo>
                    <a:cubicBezTo>
                      <a:pt x="1214" y="5871"/>
                      <a:pt x="1393" y="5771"/>
                      <a:pt x="1493" y="5612"/>
                    </a:cubicBezTo>
                    <a:cubicBezTo>
                      <a:pt x="1791" y="5234"/>
                      <a:pt x="1851" y="4737"/>
                      <a:pt x="1891" y="4259"/>
                    </a:cubicBezTo>
                    <a:cubicBezTo>
                      <a:pt x="1950" y="3503"/>
                      <a:pt x="2507" y="738"/>
                      <a:pt x="1791" y="200"/>
                    </a:cubicBezTo>
                    <a:cubicBezTo>
                      <a:pt x="1604" y="60"/>
                      <a:pt x="1433" y="0"/>
                      <a:pt x="1276"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9" name="Google Shape;2449;p23"/>
              <p:cNvSpPr/>
              <p:nvPr/>
            </p:nvSpPr>
            <p:spPr>
              <a:xfrm>
                <a:off x="4677157" y="1329920"/>
                <a:ext cx="99851" cy="256622"/>
              </a:xfrm>
              <a:custGeom>
                <a:rect b="b" l="l" r="r" t="t"/>
                <a:pathLst>
                  <a:path extrusionOk="0" h="5870" w="2284">
                    <a:moveTo>
                      <a:pt x="1030" y="0"/>
                    </a:moveTo>
                    <a:cubicBezTo>
                      <a:pt x="162" y="0"/>
                      <a:pt x="0" y="1655"/>
                      <a:pt x="35" y="2209"/>
                    </a:cubicBezTo>
                    <a:cubicBezTo>
                      <a:pt x="114" y="2965"/>
                      <a:pt x="254" y="3721"/>
                      <a:pt x="473" y="4457"/>
                    </a:cubicBezTo>
                    <a:cubicBezTo>
                      <a:pt x="612" y="4974"/>
                      <a:pt x="791" y="5551"/>
                      <a:pt x="1249" y="5790"/>
                    </a:cubicBezTo>
                    <a:cubicBezTo>
                      <a:pt x="1368" y="5850"/>
                      <a:pt x="1507" y="5870"/>
                      <a:pt x="1627" y="5870"/>
                    </a:cubicBezTo>
                    <a:cubicBezTo>
                      <a:pt x="1806" y="5810"/>
                      <a:pt x="1965" y="5690"/>
                      <a:pt x="2044" y="5511"/>
                    </a:cubicBezTo>
                    <a:cubicBezTo>
                      <a:pt x="2283" y="5094"/>
                      <a:pt x="2243" y="4596"/>
                      <a:pt x="2204" y="4119"/>
                    </a:cubicBezTo>
                    <a:cubicBezTo>
                      <a:pt x="2164" y="3363"/>
                      <a:pt x="2263" y="537"/>
                      <a:pt x="1467" y="120"/>
                    </a:cubicBezTo>
                    <a:cubicBezTo>
                      <a:pt x="1305" y="37"/>
                      <a:pt x="1160" y="0"/>
                      <a:pt x="103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0" name="Google Shape;2450;p23"/>
              <p:cNvSpPr/>
              <p:nvPr/>
            </p:nvSpPr>
            <p:spPr>
              <a:xfrm>
                <a:off x="4198188" y="1493249"/>
                <a:ext cx="112573" cy="186936"/>
              </a:xfrm>
              <a:custGeom>
                <a:rect b="b" l="l" r="r" t="t"/>
                <a:pathLst>
                  <a:path extrusionOk="0" h="4276" w="2575">
                    <a:moveTo>
                      <a:pt x="822" y="0"/>
                    </a:moveTo>
                    <a:cubicBezTo>
                      <a:pt x="1" y="0"/>
                      <a:pt x="218" y="1409"/>
                      <a:pt x="366" y="1835"/>
                    </a:cubicBezTo>
                    <a:cubicBezTo>
                      <a:pt x="565" y="2392"/>
                      <a:pt x="824" y="2929"/>
                      <a:pt x="1142" y="3427"/>
                    </a:cubicBezTo>
                    <a:cubicBezTo>
                      <a:pt x="1341" y="3785"/>
                      <a:pt x="1580" y="4183"/>
                      <a:pt x="1978" y="4262"/>
                    </a:cubicBezTo>
                    <a:cubicBezTo>
                      <a:pt x="2019" y="4271"/>
                      <a:pt x="2060" y="4275"/>
                      <a:pt x="2101" y="4275"/>
                    </a:cubicBezTo>
                    <a:cubicBezTo>
                      <a:pt x="2160" y="4275"/>
                      <a:pt x="2218" y="4266"/>
                      <a:pt x="2276" y="4243"/>
                    </a:cubicBezTo>
                    <a:cubicBezTo>
                      <a:pt x="2396" y="4183"/>
                      <a:pt x="2495" y="4044"/>
                      <a:pt x="2515" y="3904"/>
                    </a:cubicBezTo>
                    <a:cubicBezTo>
                      <a:pt x="2575" y="3546"/>
                      <a:pt x="2515" y="3168"/>
                      <a:pt x="2376" y="2850"/>
                    </a:cubicBezTo>
                    <a:cubicBezTo>
                      <a:pt x="2177" y="2273"/>
                      <a:pt x="1679" y="164"/>
                      <a:pt x="1023" y="25"/>
                    </a:cubicBezTo>
                    <a:cubicBezTo>
                      <a:pt x="950" y="8"/>
                      <a:pt x="883" y="0"/>
                      <a:pt x="82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1" name="Google Shape;2451;p23"/>
              <p:cNvSpPr/>
              <p:nvPr/>
            </p:nvSpPr>
            <p:spPr>
              <a:xfrm>
                <a:off x="3797517" y="1808452"/>
                <a:ext cx="187067" cy="144005"/>
              </a:xfrm>
              <a:custGeom>
                <a:rect b="b" l="l" r="r" t="t"/>
                <a:pathLst>
                  <a:path extrusionOk="0" h="3294" w="4279">
                    <a:moveTo>
                      <a:pt x="1157" y="0"/>
                    </a:moveTo>
                    <a:cubicBezTo>
                      <a:pt x="1114" y="0"/>
                      <a:pt x="1073" y="5"/>
                      <a:pt x="1036" y="17"/>
                    </a:cubicBezTo>
                    <a:cubicBezTo>
                      <a:pt x="1" y="315"/>
                      <a:pt x="976" y="1589"/>
                      <a:pt x="1334" y="1927"/>
                    </a:cubicBezTo>
                    <a:cubicBezTo>
                      <a:pt x="1792" y="2305"/>
                      <a:pt x="2269" y="2643"/>
                      <a:pt x="2786" y="2942"/>
                    </a:cubicBezTo>
                    <a:cubicBezTo>
                      <a:pt x="3059" y="3118"/>
                      <a:pt x="3369" y="3294"/>
                      <a:pt x="3698" y="3294"/>
                    </a:cubicBezTo>
                    <a:cubicBezTo>
                      <a:pt x="3778" y="3294"/>
                      <a:pt x="3859" y="3283"/>
                      <a:pt x="3940" y="3260"/>
                    </a:cubicBezTo>
                    <a:cubicBezTo>
                      <a:pt x="4020" y="3240"/>
                      <a:pt x="4119" y="3180"/>
                      <a:pt x="4179" y="3101"/>
                    </a:cubicBezTo>
                    <a:cubicBezTo>
                      <a:pt x="4259" y="2981"/>
                      <a:pt x="4279" y="2822"/>
                      <a:pt x="4219" y="2683"/>
                    </a:cubicBezTo>
                    <a:cubicBezTo>
                      <a:pt x="4100" y="2345"/>
                      <a:pt x="3881" y="2046"/>
                      <a:pt x="3582" y="1827"/>
                    </a:cubicBezTo>
                    <a:cubicBezTo>
                      <a:pt x="3170" y="1453"/>
                      <a:pt x="1856" y="0"/>
                      <a:pt x="1157"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452" name="Google Shape;2452;p23"/>
            <p:cNvGrpSpPr/>
            <p:nvPr/>
          </p:nvGrpSpPr>
          <p:grpSpPr>
            <a:xfrm>
              <a:off x="3131644" y="4500850"/>
              <a:ext cx="1799882" cy="642691"/>
              <a:chOff x="3258362" y="4500850"/>
              <a:chExt cx="1799882" cy="642691"/>
            </a:xfrm>
          </p:grpSpPr>
          <p:sp>
            <p:nvSpPr>
              <p:cNvPr id="2453" name="Google Shape;2453;p23"/>
              <p:cNvSpPr/>
              <p:nvPr/>
            </p:nvSpPr>
            <p:spPr>
              <a:xfrm>
                <a:off x="4086343" y="4500850"/>
                <a:ext cx="971901" cy="642691"/>
              </a:xfrm>
              <a:custGeom>
                <a:rect b="b" l="l" r="r" t="t"/>
                <a:pathLst>
                  <a:path extrusionOk="0" h="29910" w="45231">
                    <a:moveTo>
                      <a:pt x="21533" y="1"/>
                    </a:moveTo>
                    <a:cubicBezTo>
                      <a:pt x="19708" y="1"/>
                      <a:pt x="17961" y="134"/>
                      <a:pt x="16384" y="382"/>
                    </a:cubicBezTo>
                    <a:cubicBezTo>
                      <a:pt x="14778" y="627"/>
                      <a:pt x="12982" y="1171"/>
                      <a:pt x="12329" y="2668"/>
                    </a:cubicBezTo>
                    <a:cubicBezTo>
                      <a:pt x="11866" y="3756"/>
                      <a:pt x="12193" y="5035"/>
                      <a:pt x="12710" y="6069"/>
                    </a:cubicBezTo>
                    <a:cubicBezTo>
                      <a:pt x="14206" y="9090"/>
                      <a:pt x="17118" y="11131"/>
                      <a:pt x="19350" y="13635"/>
                    </a:cubicBezTo>
                    <a:cubicBezTo>
                      <a:pt x="20330" y="14724"/>
                      <a:pt x="21092" y="16601"/>
                      <a:pt x="19894" y="17445"/>
                    </a:cubicBezTo>
                    <a:cubicBezTo>
                      <a:pt x="19487" y="17649"/>
                      <a:pt x="19042" y="17758"/>
                      <a:pt x="18592" y="17758"/>
                    </a:cubicBezTo>
                    <a:cubicBezTo>
                      <a:pt x="18500" y="17758"/>
                      <a:pt x="18408" y="17754"/>
                      <a:pt x="18316" y="17744"/>
                    </a:cubicBezTo>
                    <a:cubicBezTo>
                      <a:pt x="14941" y="17744"/>
                      <a:pt x="11567" y="17499"/>
                      <a:pt x="8219" y="17064"/>
                    </a:cubicBezTo>
                    <a:cubicBezTo>
                      <a:pt x="7226" y="16946"/>
                      <a:pt x="6212" y="16797"/>
                      <a:pt x="5210" y="16797"/>
                    </a:cubicBezTo>
                    <a:cubicBezTo>
                      <a:pt x="4591" y="16797"/>
                      <a:pt x="3977" y="16854"/>
                      <a:pt x="3375" y="17010"/>
                    </a:cubicBezTo>
                    <a:cubicBezTo>
                      <a:pt x="1797" y="17391"/>
                      <a:pt x="327" y="18588"/>
                      <a:pt x="137" y="20221"/>
                    </a:cubicBezTo>
                    <a:cubicBezTo>
                      <a:pt x="1" y="21473"/>
                      <a:pt x="681" y="22670"/>
                      <a:pt x="1525" y="23623"/>
                    </a:cubicBezTo>
                    <a:cubicBezTo>
                      <a:pt x="4273" y="26698"/>
                      <a:pt x="8573" y="27786"/>
                      <a:pt x="12111" y="29909"/>
                    </a:cubicBezTo>
                    <a:lnTo>
                      <a:pt x="42509" y="29909"/>
                    </a:lnTo>
                    <a:cubicBezTo>
                      <a:pt x="42564" y="29555"/>
                      <a:pt x="42618" y="29229"/>
                      <a:pt x="42672" y="28875"/>
                    </a:cubicBezTo>
                    <a:cubicBezTo>
                      <a:pt x="43707" y="22507"/>
                      <a:pt x="45231" y="11104"/>
                      <a:pt x="40060" y="5988"/>
                    </a:cubicBezTo>
                    <a:cubicBezTo>
                      <a:pt x="35713" y="1727"/>
                      <a:pt x="28114" y="1"/>
                      <a:pt x="21533"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454" name="Google Shape;2454;p23"/>
              <p:cNvGrpSpPr/>
              <p:nvPr/>
            </p:nvGrpSpPr>
            <p:grpSpPr>
              <a:xfrm>
                <a:off x="3258362" y="4662493"/>
                <a:ext cx="989910" cy="481010"/>
                <a:chOff x="3549639" y="4035028"/>
                <a:chExt cx="954222" cy="463624"/>
              </a:xfrm>
            </p:grpSpPr>
            <p:sp>
              <p:nvSpPr>
                <p:cNvPr id="2455" name="Google Shape;2455;p23"/>
                <p:cNvSpPr/>
                <p:nvPr/>
              </p:nvSpPr>
              <p:spPr>
                <a:xfrm>
                  <a:off x="3549639" y="4114506"/>
                  <a:ext cx="142694" cy="384146"/>
                </a:xfrm>
                <a:custGeom>
                  <a:rect b="b" l="l" r="r" t="t"/>
                  <a:pathLst>
                    <a:path extrusionOk="0" h="8787" w="3264">
                      <a:moveTo>
                        <a:pt x="536" y="0"/>
                      </a:moveTo>
                      <a:cubicBezTo>
                        <a:pt x="497" y="0"/>
                        <a:pt x="458" y="4"/>
                        <a:pt x="418" y="13"/>
                      </a:cubicBezTo>
                      <a:cubicBezTo>
                        <a:pt x="140" y="92"/>
                        <a:pt x="1" y="371"/>
                        <a:pt x="60" y="649"/>
                      </a:cubicBezTo>
                      <a:cubicBezTo>
                        <a:pt x="538" y="3415"/>
                        <a:pt x="1254" y="6141"/>
                        <a:pt x="2169" y="8787"/>
                      </a:cubicBezTo>
                      <a:lnTo>
                        <a:pt x="3264" y="8787"/>
                      </a:lnTo>
                      <a:cubicBezTo>
                        <a:pt x="2289" y="6041"/>
                        <a:pt x="1552" y="3236"/>
                        <a:pt x="1055" y="371"/>
                      </a:cubicBezTo>
                      <a:cubicBezTo>
                        <a:pt x="987" y="149"/>
                        <a:pt x="772" y="0"/>
                        <a:pt x="536"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6" name="Google Shape;2456;p23"/>
                <p:cNvSpPr/>
                <p:nvPr/>
              </p:nvSpPr>
              <p:spPr>
                <a:xfrm>
                  <a:off x="4437716" y="4073499"/>
                  <a:ext cx="66145" cy="424278"/>
                </a:xfrm>
                <a:custGeom>
                  <a:rect b="b" l="l" r="r" t="t"/>
                  <a:pathLst>
                    <a:path extrusionOk="0" h="9705" w="1513">
                      <a:moveTo>
                        <a:pt x="1005" y="1"/>
                      </a:moveTo>
                      <a:cubicBezTo>
                        <a:pt x="752" y="1"/>
                        <a:pt x="498" y="165"/>
                        <a:pt x="498" y="493"/>
                      </a:cubicBezTo>
                      <a:cubicBezTo>
                        <a:pt x="478" y="3557"/>
                        <a:pt x="319" y="6641"/>
                        <a:pt x="1" y="9705"/>
                      </a:cubicBezTo>
                      <a:lnTo>
                        <a:pt x="1015" y="9705"/>
                      </a:lnTo>
                      <a:cubicBezTo>
                        <a:pt x="1035" y="9486"/>
                        <a:pt x="1075" y="9247"/>
                        <a:pt x="1095" y="9008"/>
                      </a:cubicBezTo>
                      <a:cubicBezTo>
                        <a:pt x="1174" y="8073"/>
                        <a:pt x="1254" y="7118"/>
                        <a:pt x="1314" y="6183"/>
                      </a:cubicBezTo>
                      <a:cubicBezTo>
                        <a:pt x="1433" y="4273"/>
                        <a:pt x="1513" y="2383"/>
                        <a:pt x="1513" y="493"/>
                      </a:cubicBezTo>
                      <a:cubicBezTo>
                        <a:pt x="1513" y="165"/>
                        <a:pt x="1259" y="1"/>
                        <a:pt x="1005"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7" name="Google Shape;2457;p23"/>
                <p:cNvSpPr/>
                <p:nvPr/>
              </p:nvSpPr>
              <p:spPr>
                <a:xfrm>
                  <a:off x="3688792" y="4083729"/>
                  <a:ext cx="143568" cy="414923"/>
                </a:xfrm>
                <a:custGeom>
                  <a:rect b="b" l="l" r="r" t="t"/>
                  <a:pathLst>
                    <a:path extrusionOk="0" h="9491" w="3284">
                      <a:moveTo>
                        <a:pt x="518" y="0"/>
                      </a:moveTo>
                      <a:cubicBezTo>
                        <a:pt x="240" y="20"/>
                        <a:pt x="1" y="239"/>
                        <a:pt x="1" y="518"/>
                      </a:cubicBezTo>
                      <a:cubicBezTo>
                        <a:pt x="319" y="3104"/>
                        <a:pt x="896" y="5671"/>
                        <a:pt x="1712" y="8158"/>
                      </a:cubicBezTo>
                      <a:cubicBezTo>
                        <a:pt x="1871" y="8595"/>
                        <a:pt x="2030" y="9033"/>
                        <a:pt x="2190" y="9491"/>
                      </a:cubicBezTo>
                      <a:lnTo>
                        <a:pt x="3284" y="9491"/>
                      </a:lnTo>
                      <a:cubicBezTo>
                        <a:pt x="3145" y="9153"/>
                        <a:pt x="3025" y="8834"/>
                        <a:pt x="2906" y="8496"/>
                      </a:cubicBezTo>
                      <a:cubicBezTo>
                        <a:pt x="1991" y="5909"/>
                        <a:pt x="1374" y="3243"/>
                        <a:pt x="1036" y="518"/>
                      </a:cubicBezTo>
                      <a:cubicBezTo>
                        <a:pt x="1016" y="239"/>
                        <a:pt x="797" y="20"/>
                        <a:pt x="518"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8" name="Google Shape;2458;p23"/>
                <p:cNvSpPr/>
                <p:nvPr/>
              </p:nvSpPr>
              <p:spPr>
                <a:xfrm>
                  <a:off x="4323788" y="4058504"/>
                  <a:ext cx="76593" cy="439273"/>
                </a:xfrm>
                <a:custGeom>
                  <a:rect b="b" l="l" r="r" t="t"/>
                  <a:pathLst>
                    <a:path extrusionOk="0" h="10048" w="1752">
                      <a:moveTo>
                        <a:pt x="1244" y="0"/>
                      </a:moveTo>
                      <a:cubicBezTo>
                        <a:pt x="1000" y="0"/>
                        <a:pt x="756" y="159"/>
                        <a:pt x="736" y="478"/>
                      </a:cubicBezTo>
                      <a:cubicBezTo>
                        <a:pt x="537" y="3144"/>
                        <a:pt x="319" y="5830"/>
                        <a:pt x="120" y="8496"/>
                      </a:cubicBezTo>
                      <a:cubicBezTo>
                        <a:pt x="80" y="9013"/>
                        <a:pt x="40" y="9531"/>
                        <a:pt x="0" y="10048"/>
                      </a:cubicBezTo>
                      <a:lnTo>
                        <a:pt x="1035" y="10048"/>
                      </a:lnTo>
                      <a:lnTo>
                        <a:pt x="1035" y="9968"/>
                      </a:lnTo>
                      <a:cubicBezTo>
                        <a:pt x="1274" y="6805"/>
                        <a:pt x="1512" y="3641"/>
                        <a:pt x="1751" y="478"/>
                      </a:cubicBezTo>
                      <a:cubicBezTo>
                        <a:pt x="1731" y="159"/>
                        <a:pt x="1487" y="0"/>
                        <a:pt x="124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9" name="Google Shape;2459;p23"/>
                <p:cNvSpPr/>
                <p:nvPr/>
              </p:nvSpPr>
              <p:spPr>
                <a:xfrm>
                  <a:off x="3838043" y="4057761"/>
                  <a:ext cx="167438" cy="440891"/>
                </a:xfrm>
                <a:custGeom>
                  <a:rect b="b" l="l" r="r" t="t"/>
                  <a:pathLst>
                    <a:path extrusionOk="0" h="10085" w="3830">
                      <a:moveTo>
                        <a:pt x="627" y="1"/>
                      </a:moveTo>
                      <a:cubicBezTo>
                        <a:pt x="318" y="1"/>
                        <a:pt x="1" y="259"/>
                        <a:pt x="109" y="654"/>
                      </a:cubicBezTo>
                      <a:cubicBezTo>
                        <a:pt x="506" y="2644"/>
                        <a:pt x="1004" y="4613"/>
                        <a:pt x="1601" y="6563"/>
                      </a:cubicBezTo>
                      <a:cubicBezTo>
                        <a:pt x="1899" y="7518"/>
                        <a:pt x="2198" y="8473"/>
                        <a:pt x="2536" y="9428"/>
                      </a:cubicBezTo>
                      <a:cubicBezTo>
                        <a:pt x="2615" y="9647"/>
                        <a:pt x="2675" y="9866"/>
                        <a:pt x="2755" y="10085"/>
                      </a:cubicBezTo>
                      <a:lnTo>
                        <a:pt x="3829" y="10085"/>
                      </a:lnTo>
                      <a:cubicBezTo>
                        <a:pt x="3750" y="9806"/>
                        <a:pt x="3670" y="9528"/>
                        <a:pt x="3571" y="9249"/>
                      </a:cubicBezTo>
                      <a:cubicBezTo>
                        <a:pt x="3232" y="8354"/>
                        <a:pt x="2954" y="7439"/>
                        <a:pt x="2675" y="6543"/>
                      </a:cubicBezTo>
                      <a:cubicBezTo>
                        <a:pt x="2039" y="4514"/>
                        <a:pt x="1521" y="2465"/>
                        <a:pt x="1103" y="375"/>
                      </a:cubicBezTo>
                      <a:cubicBezTo>
                        <a:pt x="1032" y="114"/>
                        <a:pt x="831" y="1"/>
                        <a:pt x="62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0" name="Google Shape;2460;p23"/>
                <p:cNvSpPr/>
                <p:nvPr/>
              </p:nvSpPr>
              <p:spPr>
                <a:xfrm>
                  <a:off x="4202866" y="4035028"/>
                  <a:ext cx="54865" cy="462750"/>
                </a:xfrm>
                <a:custGeom>
                  <a:rect b="b" l="l" r="r" t="t"/>
                  <a:pathLst>
                    <a:path extrusionOk="0" h="10585" w="1255">
                      <a:moveTo>
                        <a:pt x="518" y="0"/>
                      </a:moveTo>
                      <a:cubicBezTo>
                        <a:pt x="219" y="0"/>
                        <a:pt x="1" y="219"/>
                        <a:pt x="1" y="517"/>
                      </a:cubicBezTo>
                      <a:cubicBezTo>
                        <a:pt x="140" y="2467"/>
                        <a:pt x="200" y="4417"/>
                        <a:pt x="219" y="6367"/>
                      </a:cubicBezTo>
                      <a:cubicBezTo>
                        <a:pt x="219" y="7342"/>
                        <a:pt x="200" y="8317"/>
                        <a:pt x="180" y="9272"/>
                      </a:cubicBezTo>
                      <a:cubicBezTo>
                        <a:pt x="180" y="9709"/>
                        <a:pt x="140" y="10167"/>
                        <a:pt x="60" y="10585"/>
                      </a:cubicBezTo>
                      <a:lnTo>
                        <a:pt x="1115" y="10585"/>
                      </a:lnTo>
                      <a:cubicBezTo>
                        <a:pt x="1214" y="9590"/>
                        <a:pt x="1254" y="8595"/>
                        <a:pt x="1234" y="7600"/>
                      </a:cubicBezTo>
                      <a:cubicBezTo>
                        <a:pt x="1254" y="5233"/>
                        <a:pt x="1194" y="2865"/>
                        <a:pt x="1015" y="517"/>
                      </a:cubicBezTo>
                      <a:cubicBezTo>
                        <a:pt x="1015" y="219"/>
                        <a:pt x="796" y="0"/>
                        <a:pt x="518"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1" name="Google Shape;2461;p23"/>
                <p:cNvSpPr/>
                <p:nvPr/>
              </p:nvSpPr>
              <p:spPr>
                <a:xfrm>
                  <a:off x="3966616" y="4042504"/>
                  <a:ext cx="174520" cy="405567"/>
                </a:xfrm>
                <a:custGeom>
                  <a:rect b="b" l="l" r="r" t="t"/>
                  <a:pathLst>
                    <a:path extrusionOk="0" h="9277" w="3992">
                      <a:moveTo>
                        <a:pt x="623" y="0"/>
                      </a:moveTo>
                      <a:cubicBezTo>
                        <a:pt x="323" y="0"/>
                        <a:pt x="1" y="251"/>
                        <a:pt x="72" y="645"/>
                      </a:cubicBezTo>
                      <a:lnTo>
                        <a:pt x="868" y="4365"/>
                      </a:lnTo>
                      <a:cubicBezTo>
                        <a:pt x="1127" y="5579"/>
                        <a:pt x="1346" y="6813"/>
                        <a:pt x="1644" y="8006"/>
                      </a:cubicBezTo>
                      <a:cubicBezTo>
                        <a:pt x="1783" y="8544"/>
                        <a:pt x="2062" y="9061"/>
                        <a:pt x="2619" y="9220"/>
                      </a:cubicBezTo>
                      <a:cubicBezTo>
                        <a:pt x="2730" y="9259"/>
                        <a:pt x="2843" y="9277"/>
                        <a:pt x="2954" y="9277"/>
                      </a:cubicBezTo>
                      <a:cubicBezTo>
                        <a:pt x="3359" y="9277"/>
                        <a:pt x="3736" y="9034"/>
                        <a:pt x="3892" y="8643"/>
                      </a:cubicBezTo>
                      <a:cubicBezTo>
                        <a:pt x="3972" y="8404"/>
                        <a:pt x="3992" y="8146"/>
                        <a:pt x="3952" y="7907"/>
                      </a:cubicBezTo>
                      <a:cubicBezTo>
                        <a:pt x="3932" y="7589"/>
                        <a:pt x="3912" y="7250"/>
                        <a:pt x="3892" y="6932"/>
                      </a:cubicBezTo>
                      <a:cubicBezTo>
                        <a:pt x="3853" y="6315"/>
                        <a:pt x="3813" y="5679"/>
                        <a:pt x="3793" y="5062"/>
                      </a:cubicBezTo>
                      <a:cubicBezTo>
                        <a:pt x="3773" y="3629"/>
                        <a:pt x="3793" y="2197"/>
                        <a:pt x="3873" y="784"/>
                      </a:cubicBezTo>
                      <a:cubicBezTo>
                        <a:pt x="3892" y="456"/>
                        <a:pt x="3644" y="292"/>
                        <a:pt x="3385" y="292"/>
                      </a:cubicBezTo>
                      <a:cubicBezTo>
                        <a:pt x="3126" y="292"/>
                        <a:pt x="2858" y="456"/>
                        <a:pt x="2838" y="784"/>
                      </a:cubicBezTo>
                      <a:cubicBezTo>
                        <a:pt x="2719" y="2993"/>
                        <a:pt x="2739" y="5221"/>
                        <a:pt x="2898" y="7449"/>
                      </a:cubicBezTo>
                      <a:cubicBezTo>
                        <a:pt x="2918" y="7688"/>
                        <a:pt x="2957" y="7947"/>
                        <a:pt x="2957" y="8185"/>
                      </a:cubicBezTo>
                      <a:cubicBezTo>
                        <a:pt x="2957" y="8205"/>
                        <a:pt x="2957" y="8245"/>
                        <a:pt x="2957" y="8265"/>
                      </a:cubicBezTo>
                      <a:cubicBezTo>
                        <a:pt x="2659" y="8126"/>
                        <a:pt x="2619" y="7708"/>
                        <a:pt x="2559" y="7410"/>
                      </a:cubicBezTo>
                      <a:lnTo>
                        <a:pt x="1863" y="4107"/>
                      </a:lnTo>
                      <a:lnTo>
                        <a:pt x="1067" y="366"/>
                      </a:lnTo>
                      <a:cubicBezTo>
                        <a:pt x="1012" y="112"/>
                        <a:pt x="822" y="0"/>
                        <a:pt x="623"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2462" name="Google Shape;2462;p23"/>
            <p:cNvGrpSpPr/>
            <p:nvPr/>
          </p:nvGrpSpPr>
          <p:grpSpPr>
            <a:xfrm>
              <a:off x="1530074" y="4500802"/>
              <a:ext cx="1304916" cy="642700"/>
              <a:chOff x="2782876" y="4500801"/>
              <a:chExt cx="1304916" cy="642700"/>
            </a:xfrm>
          </p:grpSpPr>
          <p:sp>
            <p:nvSpPr>
              <p:cNvPr id="2463" name="Google Shape;2463;p23"/>
              <p:cNvSpPr/>
              <p:nvPr/>
            </p:nvSpPr>
            <p:spPr>
              <a:xfrm>
                <a:off x="2782876" y="4606250"/>
                <a:ext cx="1144707" cy="537251"/>
              </a:xfrm>
              <a:custGeom>
                <a:rect b="b" l="l" r="r" t="t"/>
                <a:pathLst>
                  <a:path extrusionOk="0" h="13438" w="28632">
                    <a:moveTo>
                      <a:pt x="15107" y="0"/>
                    </a:moveTo>
                    <a:cubicBezTo>
                      <a:pt x="12915" y="0"/>
                      <a:pt x="11153" y="866"/>
                      <a:pt x="9431" y="1719"/>
                    </a:cubicBezTo>
                    <a:cubicBezTo>
                      <a:pt x="9073" y="1898"/>
                      <a:pt x="8715" y="2077"/>
                      <a:pt x="8337" y="2256"/>
                    </a:cubicBezTo>
                    <a:cubicBezTo>
                      <a:pt x="5293" y="3709"/>
                      <a:pt x="3005" y="5678"/>
                      <a:pt x="1572" y="8126"/>
                    </a:cubicBezTo>
                    <a:cubicBezTo>
                      <a:pt x="617" y="9737"/>
                      <a:pt x="80" y="11568"/>
                      <a:pt x="0" y="13438"/>
                    </a:cubicBezTo>
                    <a:lnTo>
                      <a:pt x="2487" y="13438"/>
                    </a:lnTo>
                    <a:cubicBezTo>
                      <a:pt x="2567" y="12005"/>
                      <a:pt x="2965" y="10613"/>
                      <a:pt x="3681" y="9379"/>
                    </a:cubicBezTo>
                    <a:cubicBezTo>
                      <a:pt x="4875" y="7370"/>
                      <a:pt x="6785" y="5718"/>
                      <a:pt x="9391" y="4485"/>
                    </a:cubicBezTo>
                    <a:cubicBezTo>
                      <a:pt x="9769" y="4306"/>
                      <a:pt x="10147" y="4126"/>
                      <a:pt x="10526" y="3927"/>
                    </a:cubicBezTo>
                    <a:cubicBezTo>
                      <a:pt x="12139" y="3121"/>
                      <a:pt x="13479" y="2464"/>
                      <a:pt x="15100" y="2464"/>
                    </a:cubicBezTo>
                    <a:cubicBezTo>
                      <a:pt x="15438" y="2464"/>
                      <a:pt x="15788" y="2493"/>
                      <a:pt x="16156" y="2555"/>
                    </a:cubicBezTo>
                    <a:cubicBezTo>
                      <a:pt x="21568" y="3470"/>
                      <a:pt x="25686" y="7927"/>
                      <a:pt x="26144" y="13418"/>
                    </a:cubicBezTo>
                    <a:lnTo>
                      <a:pt x="28631" y="13418"/>
                    </a:lnTo>
                    <a:cubicBezTo>
                      <a:pt x="28173" y="6733"/>
                      <a:pt x="23180" y="1242"/>
                      <a:pt x="16574" y="127"/>
                    </a:cubicBezTo>
                    <a:cubicBezTo>
                      <a:pt x="16063" y="40"/>
                      <a:pt x="15575" y="0"/>
                      <a:pt x="15107"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464" name="Google Shape;2464;p23"/>
              <p:cNvGrpSpPr/>
              <p:nvPr/>
            </p:nvGrpSpPr>
            <p:grpSpPr>
              <a:xfrm>
                <a:off x="3745046" y="4500801"/>
                <a:ext cx="342745" cy="479198"/>
                <a:chOff x="6414796" y="3855076"/>
                <a:chExt cx="342745" cy="479198"/>
              </a:xfrm>
            </p:grpSpPr>
            <p:sp>
              <p:nvSpPr>
                <p:cNvPr id="2465" name="Google Shape;2465;p23"/>
                <p:cNvSpPr/>
                <p:nvPr/>
              </p:nvSpPr>
              <p:spPr>
                <a:xfrm>
                  <a:off x="6665298" y="3985923"/>
                  <a:ext cx="74844" cy="67937"/>
                </a:xfrm>
                <a:custGeom>
                  <a:rect b="b" l="l" r="r" t="t"/>
                  <a:pathLst>
                    <a:path extrusionOk="0" h="1554" w="1712">
                      <a:moveTo>
                        <a:pt x="1043" y="0"/>
                      </a:moveTo>
                      <a:cubicBezTo>
                        <a:pt x="996" y="0"/>
                        <a:pt x="946" y="5"/>
                        <a:pt x="896" y="15"/>
                      </a:cubicBezTo>
                      <a:cubicBezTo>
                        <a:pt x="797" y="15"/>
                        <a:pt x="717" y="35"/>
                        <a:pt x="638" y="95"/>
                      </a:cubicBezTo>
                      <a:cubicBezTo>
                        <a:pt x="631" y="98"/>
                        <a:pt x="625" y="102"/>
                        <a:pt x="619" y="105"/>
                      </a:cubicBezTo>
                      <a:lnTo>
                        <a:pt x="619" y="105"/>
                      </a:lnTo>
                      <a:cubicBezTo>
                        <a:pt x="379" y="175"/>
                        <a:pt x="196" y="366"/>
                        <a:pt x="120" y="612"/>
                      </a:cubicBezTo>
                      <a:cubicBezTo>
                        <a:pt x="0" y="1187"/>
                        <a:pt x="451" y="1553"/>
                        <a:pt x="893" y="1553"/>
                      </a:cubicBezTo>
                      <a:cubicBezTo>
                        <a:pt x="1185" y="1553"/>
                        <a:pt x="1474" y="1394"/>
                        <a:pt x="1593" y="1030"/>
                      </a:cubicBezTo>
                      <a:lnTo>
                        <a:pt x="1598" y="1035"/>
                      </a:lnTo>
                      <a:lnTo>
                        <a:pt x="1598" y="1035"/>
                      </a:lnTo>
                      <a:lnTo>
                        <a:pt x="1553" y="1169"/>
                      </a:lnTo>
                      <a:cubicBezTo>
                        <a:pt x="1573" y="1129"/>
                        <a:pt x="1593" y="1090"/>
                        <a:pt x="1613" y="1070"/>
                      </a:cubicBezTo>
                      <a:lnTo>
                        <a:pt x="1692" y="891"/>
                      </a:lnTo>
                      <a:cubicBezTo>
                        <a:pt x="1712" y="811"/>
                        <a:pt x="1712" y="712"/>
                        <a:pt x="1692" y="612"/>
                      </a:cubicBezTo>
                      <a:cubicBezTo>
                        <a:pt x="1692" y="552"/>
                        <a:pt x="1672" y="493"/>
                        <a:pt x="1632" y="433"/>
                      </a:cubicBezTo>
                      <a:cubicBezTo>
                        <a:pt x="1613" y="353"/>
                        <a:pt x="1553" y="274"/>
                        <a:pt x="1493" y="214"/>
                      </a:cubicBezTo>
                      <a:lnTo>
                        <a:pt x="1354" y="95"/>
                      </a:lnTo>
                      <a:lnTo>
                        <a:pt x="1175" y="15"/>
                      </a:lnTo>
                      <a:cubicBezTo>
                        <a:pt x="1135" y="5"/>
                        <a:pt x="1090" y="0"/>
                        <a:pt x="1043"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6" name="Google Shape;2466;p23"/>
                <p:cNvSpPr/>
                <p:nvPr/>
              </p:nvSpPr>
              <p:spPr>
                <a:xfrm>
                  <a:off x="6570518" y="3914138"/>
                  <a:ext cx="75631" cy="72877"/>
                </a:xfrm>
                <a:custGeom>
                  <a:rect b="b" l="l" r="r" t="t"/>
                  <a:pathLst>
                    <a:path extrusionOk="0" h="1667" w="1730">
                      <a:moveTo>
                        <a:pt x="866" y="1"/>
                      </a:moveTo>
                      <a:cubicBezTo>
                        <a:pt x="806" y="1"/>
                        <a:pt x="746" y="7"/>
                        <a:pt x="687" y="20"/>
                      </a:cubicBezTo>
                      <a:lnTo>
                        <a:pt x="687" y="20"/>
                      </a:lnTo>
                      <a:cubicBezTo>
                        <a:pt x="375" y="75"/>
                        <a:pt x="94" y="295"/>
                        <a:pt x="31" y="679"/>
                      </a:cubicBezTo>
                      <a:lnTo>
                        <a:pt x="31" y="679"/>
                      </a:lnTo>
                      <a:cubicBezTo>
                        <a:pt x="3" y="809"/>
                        <a:pt x="0" y="925"/>
                        <a:pt x="19" y="1029"/>
                      </a:cubicBezTo>
                      <a:lnTo>
                        <a:pt x="19" y="1029"/>
                      </a:lnTo>
                      <a:cubicBezTo>
                        <a:pt x="58" y="1456"/>
                        <a:pt x="439" y="1666"/>
                        <a:pt x="828" y="1666"/>
                      </a:cubicBezTo>
                      <a:cubicBezTo>
                        <a:pt x="881" y="1666"/>
                        <a:pt x="935" y="1662"/>
                        <a:pt x="987" y="1654"/>
                      </a:cubicBezTo>
                      <a:lnTo>
                        <a:pt x="987" y="1654"/>
                      </a:lnTo>
                      <a:cubicBezTo>
                        <a:pt x="1272" y="1627"/>
                        <a:pt x="1533" y="1484"/>
                        <a:pt x="1634" y="1221"/>
                      </a:cubicBezTo>
                      <a:lnTo>
                        <a:pt x="1634" y="1221"/>
                      </a:lnTo>
                      <a:cubicBezTo>
                        <a:pt x="1708" y="1067"/>
                        <a:pt x="1729" y="874"/>
                        <a:pt x="1672" y="643"/>
                      </a:cubicBezTo>
                      <a:lnTo>
                        <a:pt x="1652" y="583"/>
                      </a:lnTo>
                      <a:cubicBezTo>
                        <a:pt x="1532" y="195"/>
                        <a:pt x="1199" y="1"/>
                        <a:pt x="866"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7" name="Google Shape;2467;p23"/>
                <p:cNvSpPr/>
                <p:nvPr/>
              </p:nvSpPr>
              <p:spPr>
                <a:xfrm>
                  <a:off x="6671418" y="3855076"/>
                  <a:ext cx="53073" cy="51149"/>
                </a:xfrm>
                <a:custGeom>
                  <a:rect b="b" l="l" r="r" t="t"/>
                  <a:pathLst>
                    <a:path extrusionOk="0" h="1170" w="1214">
                      <a:moveTo>
                        <a:pt x="550" y="1"/>
                      </a:moveTo>
                      <a:cubicBezTo>
                        <a:pt x="409" y="1"/>
                        <a:pt x="262" y="60"/>
                        <a:pt x="159" y="163"/>
                      </a:cubicBezTo>
                      <a:cubicBezTo>
                        <a:pt x="100" y="223"/>
                        <a:pt x="60" y="322"/>
                        <a:pt x="20" y="402"/>
                      </a:cubicBezTo>
                      <a:cubicBezTo>
                        <a:pt x="0" y="501"/>
                        <a:pt x="0" y="601"/>
                        <a:pt x="20" y="700"/>
                      </a:cubicBezTo>
                      <a:lnTo>
                        <a:pt x="40" y="700"/>
                      </a:lnTo>
                      <a:lnTo>
                        <a:pt x="40" y="740"/>
                      </a:lnTo>
                      <a:cubicBezTo>
                        <a:pt x="80" y="939"/>
                        <a:pt x="239" y="1098"/>
                        <a:pt x="438" y="1158"/>
                      </a:cubicBezTo>
                      <a:cubicBezTo>
                        <a:pt x="479" y="1166"/>
                        <a:pt x="520" y="1170"/>
                        <a:pt x="562" y="1170"/>
                      </a:cubicBezTo>
                      <a:cubicBezTo>
                        <a:pt x="724" y="1170"/>
                        <a:pt x="888" y="1110"/>
                        <a:pt x="1015" y="999"/>
                      </a:cubicBezTo>
                      <a:cubicBezTo>
                        <a:pt x="1154" y="859"/>
                        <a:pt x="1214" y="641"/>
                        <a:pt x="1154" y="442"/>
                      </a:cubicBezTo>
                      <a:cubicBezTo>
                        <a:pt x="1094" y="243"/>
                        <a:pt x="935" y="84"/>
                        <a:pt x="756" y="24"/>
                      </a:cubicBezTo>
                      <a:lnTo>
                        <a:pt x="697" y="24"/>
                      </a:lnTo>
                      <a:cubicBezTo>
                        <a:pt x="650" y="8"/>
                        <a:pt x="600" y="1"/>
                        <a:pt x="550"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8" name="Google Shape;2468;p23"/>
                <p:cNvSpPr/>
                <p:nvPr/>
              </p:nvSpPr>
              <p:spPr>
                <a:xfrm>
                  <a:off x="6554867" y="4032657"/>
                  <a:ext cx="76549" cy="71391"/>
                </a:xfrm>
                <a:custGeom>
                  <a:rect b="b" l="l" r="r" t="t"/>
                  <a:pathLst>
                    <a:path extrusionOk="0" h="1633" w="1751">
                      <a:moveTo>
                        <a:pt x="816" y="1"/>
                      </a:moveTo>
                      <a:cubicBezTo>
                        <a:pt x="696" y="1"/>
                        <a:pt x="597" y="21"/>
                        <a:pt x="497" y="80"/>
                      </a:cubicBezTo>
                      <a:cubicBezTo>
                        <a:pt x="299" y="140"/>
                        <a:pt x="139" y="299"/>
                        <a:pt x="60" y="498"/>
                      </a:cubicBezTo>
                      <a:cubicBezTo>
                        <a:pt x="20" y="598"/>
                        <a:pt x="0" y="697"/>
                        <a:pt x="0" y="816"/>
                      </a:cubicBezTo>
                      <a:cubicBezTo>
                        <a:pt x="0" y="876"/>
                        <a:pt x="20" y="956"/>
                        <a:pt x="20" y="1035"/>
                      </a:cubicBezTo>
                      <a:cubicBezTo>
                        <a:pt x="60" y="1155"/>
                        <a:pt x="139" y="1294"/>
                        <a:pt x="239" y="1393"/>
                      </a:cubicBezTo>
                      <a:lnTo>
                        <a:pt x="398" y="1513"/>
                      </a:lnTo>
                      <a:cubicBezTo>
                        <a:pt x="517" y="1592"/>
                        <a:pt x="677" y="1632"/>
                        <a:pt x="816" y="1632"/>
                      </a:cubicBezTo>
                      <a:lnTo>
                        <a:pt x="935" y="1632"/>
                      </a:lnTo>
                      <a:cubicBezTo>
                        <a:pt x="1154" y="1612"/>
                        <a:pt x="1353" y="1533"/>
                        <a:pt x="1512" y="1393"/>
                      </a:cubicBezTo>
                      <a:cubicBezTo>
                        <a:pt x="1592" y="1314"/>
                        <a:pt x="1632" y="1234"/>
                        <a:pt x="1671" y="1135"/>
                      </a:cubicBezTo>
                      <a:cubicBezTo>
                        <a:pt x="1731" y="1035"/>
                        <a:pt x="1751" y="936"/>
                        <a:pt x="1751" y="836"/>
                      </a:cubicBezTo>
                      <a:cubicBezTo>
                        <a:pt x="1751" y="757"/>
                        <a:pt x="1731" y="677"/>
                        <a:pt x="1711" y="618"/>
                      </a:cubicBezTo>
                      <a:cubicBezTo>
                        <a:pt x="1671" y="478"/>
                        <a:pt x="1612" y="359"/>
                        <a:pt x="1512" y="259"/>
                      </a:cubicBezTo>
                      <a:lnTo>
                        <a:pt x="1353" y="140"/>
                      </a:lnTo>
                      <a:cubicBezTo>
                        <a:pt x="1214" y="60"/>
                        <a:pt x="1074" y="21"/>
                        <a:pt x="935" y="21"/>
                      </a:cubicBezTo>
                      <a:lnTo>
                        <a:pt x="935"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9" name="Google Shape;2469;p23"/>
                <p:cNvSpPr/>
                <p:nvPr/>
              </p:nvSpPr>
              <p:spPr>
                <a:xfrm>
                  <a:off x="6674872" y="4112703"/>
                  <a:ext cx="82670" cy="84725"/>
                </a:xfrm>
                <a:custGeom>
                  <a:rect b="b" l="l" r="r" t="t"/>
                  <a:pathLst>
                    <a:path extrusionOk="0" h="1938" w="1891">
                      <a:moveTo>
                        <a:pt x="1613" y="615"/>
                      </a:moveTo>
                      <a:lnTo>
                        <a:pt x="1625" y="628"/>
                      </a:lnTo>
                      <a:lnTo>
                        <a:pt x="1628" y="637"/>
                      </a:lnTo>
                      <a:lnTo>
                        <a:pt x="1628" y="637"/>
                      </a:lnTo>
                      <a:cubicBezTo>
                        <a:pt x="1618" y="635"/>
                        <a:pt x="1614" y="626"/>
                        <a:pt x="1613" y="615"/>
                      </a:cubicBezTo>
                      <a:close/>
                      <a:moveTo>
                        <a:pt x="1598" y="1279"/>
                      </a:moveTo>
                      <a:lnTo>
                        <a:pt x="1592" y="1293"/>
                      </a:lnTo>
                      <a:cubicBezTo>
                        <a:pt x="1592" y="1293"/>
                        <a:pt x="1592" y="1285"/>
                        <a:pt x="1598" y="1279"/>
                      </a:cubicBezTo>
                      <a:close/>
                      <a:moveTo>
                        <a:pt x="541" y="1393"/>
                      </a:moveTo>
                      <a:cubicBezTo>
                        <a:pt x="545" y="1396"/>
                        <a:pt x="548" y="1399"/>
                        <a:pt x="552" y="1402"/>
                      </a:cubicBezTo>
                      <a:lnTo>
                        <a:pt x="552" y="1402"/>
                      </a:lnTo>
                      <a:lnTo>
                        <a:pt x="538" y="1393"/>
                      </a:lnTo>
                      <a:close/>
                      <a:moveTo>
                        <a:pt x="692" y="1492"/>
                      </a:moveTo>
                      <a:cubicBezTo>
                        <a:pt x="703" y="1498"/>
                        <a:pt x="714" y="1503"/>
                        <a:pt x="725" y="1508"/>
                      </a:cubicBezTo>
                      <a:lnTo>
                        <a:pt x="725" y="1508"/>
                      </a:lnTo>
                      <a:lnTo>
                        <a:pt x="677" y="1492"/>
                      </a:lnTo>
                      <a:close/>
                      <a:moveTo>
                        <a:pt x="936" y="0"/>
                      </a:moveTo>
                      <a:cubicBezTo>
                        <a:pt x="777" y="0"/>
                        <a:pt x="637" y="40"/>
                        <a:pt x="518" y="120"/>
                      </a:cubicBezTo>
                      <a:cubicBezTo>
                        <a:pt x="279" y="239"/>
                        <a:pt x="120" y="458"/>
                        <a:pt x="60" y="716"/>
                      </a:cubicBezTo>
                      <a:cubicBezTo>
                        <a:pt x="1" y="975"/>
                        <a:pt x="41" y="1254"/>
                        <a:pt x="180" y="1472"/>
                      </a:cubicBezTo>
                      <a:cubicBezTo>
                        <a:pt x="342" y="1764"/>
                        <a:pt x="650" y="1937"/>
                        <a:pt x="974" y="1937"/>
                      </a:cubicBezTo>
                      <a:cubicBezTo>
                        <a:pt x="1047" y="1937"/>
                        <a:pt x="1121" y="1929"/>
                        <a:pt x="1195" y="1910"/>
                      </a:cubicBezTo>
                      <a:cubicBezTo>
                        <a:pt x="1459" y="1822"/>
                        <a:pt x="1677" y="1624"/>
                        <a:pt x="1778" y="1372"/>
                      </a:cubicBezTo>
                      <a:lnTo>
                        <a:pt x="1778" y="1372"/>
                      </a:lnTo>
                      <a:cubicBezTo>
                        <a:pt x="1770" y="1399"/>
                        <a:pt x="1761" y="1426"/>
                        <a:pt x="1752" y="1453"/>
                      </a:cubicBezTo>
                      <a:cubicBezTo>
                        <a:pt x="1772" y="1413"/>
                        <a:pt x="1791" y="1373"/>
                        <a:pt x="1811" y="1333"/>
                      </a:cubicBezTo>
                      <a:cubicBezTo>
                        <a:pt x="1831" y="1293"/>
                        <a:pt x="1831" y="1254"/>
                        <a:pt x="1851" y="1194"/>
                      </a:cubicBezTo>
                      <a:cubicBezTo>
                        <a:pt x="1871" y="1114"/>
                        <a:pt x="1871" y="1035"/>
                        <a:pt x="1871" y="955"/>
                      </a:cubicBezTo>
                      <a:cubicBezTo>
                        <a:pt x="1891" y="955"/>
                        <a:pt x="1891" y="935"/>
                        <a:pt x="1871" y="935"/>
                      </a:cubicBezTo>
                      <a:cubicBezTo>
                        <a:pt x="1871" y="856"/>
                        <a:pt x="1871" y="796"/>
                        <a:pt x="1851" y="716"/>
                      </a:cubicBezTo>
                      <a:cubicBezTo>
                        <a:pt x="1786" y="472"/>
                        <a:pt x="1614" y="268"/>
                        <a:pt x="1391" y="147"/>
                      </a:cubicBezTo>
                      <a:lnTo>
                        <a:pt x="1391" y="147"/>
                      </a:lnTo>
                      <a:cubicBezTo>
                        <a:pt x="1317" y="100"/>
                        <a:pt x="1238" y="65"/>
                        <a:pt x="1155" y="40"/>
                      </a:cubicBezTo>
                      <a:lnTo>
                        <a:pt x="936"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0" name="Google Shape;2470;p23"/>
                <p:cNvSpPr/>
                <p:nvPr/>
              </p:nvSpPr>
              <p:spPr>
                <a:xfrm>
                  <a:off x="6510494" y="4164956"/>
                  <a:ext cx="120092" cy="97534"/>
                </a:xfrm>
                <a:custGeom>
                  <a:rect b="b" l="l" r="r" t="t"/>
                  <a:pathLst>
                    <a:path extrusionOk="0" h="2231" w="2747">
                      <a:moveTo>
                        <a:pt x="1534" y="1"/>
                      </a:moveTo>
                      <a:cubicBezTo>
                        <a:pt x="1367" y="1"/>
                        <a:pt x="1198" y="41"/>
                        <a:pt x="1055" y="132"/>
                      </a:cubicBezTo>
                      <a:lnTo>
                        <a:pt x="1075" y="132"/>
                      </a:lnTo>
                      <a:cubicBezTo>
                        <a:pt x="776" y="291"/>
                        <a:pt x="518" y="490"/>
                        <a:pt x="279" y="729"/>
                      </a:cubicBezTo>
                      <a:cubicBezTo>
                        <a:pt x="160" y="868"/>
                        <a:pt x="60" y="1047"/>
                        <a:pt x="40" y="1226"/>
                      </a:cubicBezTo>
                      <a:cubicBezTo>
                        <a:pt x="0" y="1425"/>
                        <a:pt x="40" y="1624"/>
                        <a:pt x="140" y="1803"/>
                      </a:cubicBezTo>
                      <a:cubicBezTo>
                        <a:pt x="315" y="2074"/>
                        <a:pt x="606" y="2230"/>
                        <a:pt x="909" y="2230"/>
                      </a:cubicBezTo>
                      <a:cubicBezTo>
                        <a:pt x="984" y="2230"/>
                        <a:pt x="1059" y="2221"/>
                        <a:pt x="1134" y="2201"/>
                      </a:cubicBezTo>
                      <a:cubicBezTo>
                        <a:pt x="1453" y="2102"/>
                        <a:pt x="1751" y="1962"/>
                        <a:pt x="2030" y="1783"/>
                      </a:cubicBezTo>
                      <a:cubicBezTo>
                        <a:pt x="2746" y="1346"/>
                        <a:pt x="2607" y="271"/>
                        <a:pt x="1791" y="32"/>
                      </a:cubicBezTo>
                      <a:cubicBezTo>
                        <a:pt x="1709" y="12"/>
                        <a:pt x="1621" y="1"/>
                        <a:pt x="1534"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1" name="Google Shape;2471;p23"/>
                <p:cNvSpPr/>
                <p:nvPr/>
              </p:nvSpPr>
              <p:spPr>
                <a:xfrm>
                  <a:off x="6458295" y="4129108"/>
                  <a:ext cx="76593" cy="71566"/>
                </a:xfrm>
                <a:custGeom>
                  <a:rect b="b" l="l" r="r" t="t"/>
                  <a:pathLst>
                    <a:path extrusionOk="0" h="1637" w="1752">
                      <a:moveTo>
                        <a:pt x="961" y="1"/>
                      </a:moveTo>
                      <a:cubicBezTo>
                        <a:pt x="832" y="1"/>
                        <a:pt x="701" y="32"/>
                        <a:pt x="578" y="96"/>
                      </a:cubicBezTo>
                      <a:lnTo>
                        <a:pt x="578" y="116"/>
                      </a:lnTo>
                      <a:lnTo>
                        <a:pt x="418" y="196"/>
                      </a:lnTo>
                      <a:cubicBezTo>
                        <a:pt x="299" y="275"/>
                        <a:pt x="180" y="375"/>
                        <a:pt x="100" y="494"/>
                      </a:cubicBezTo>
                      <a:lnTo>
                        <a:pt x="100" y="514"/>
                      </a:lnTo>
                      <a:lnTo>
                        <a:pt x="40" y="693"/>
                      </a:lnTo>
                      <a:cubicBezTo>
                        <a:pt x="21" y="753"/>
                        <a:pt x="1" y="833"/>
                        <a:pt x="1" y="912"/>
                      </a:cubicBezTo>
                      <a:cubicBezTo>
                        <a:pt x="1" y="1151"/>
                        <a:pt x="140" y="1390"/>
                        <a:pt x="359" y="1509"/>
                      </a:cubicBezTo>
                      <a:cubicBezTo>
                        <a:pt x="399" y="1529"/>
                        <a:pt x="418" y="1549"/>
                        <a:pt x="458" y="1569"/>
                      </a:cubicBezTo>
                      <a:cubicBezTo>
                        <a:pt x="518" y="1589"/>
                        <a:pt x="597" y="1608"/>
                        <a:pt x="677" y="1628"/>
                      </a:cubicBezTo>
                      <a:cubicBezTo>
                        <a:pt x="706" y="1634"/>
                        <a:pt x="735" y="1637"/>
                        <a:pt x="764" y="1637"/>
                      </a:cubicBezTo>
                      <a:cubicBezTo>
                        <a:pt x="835" y="1637"/>
                        <a:pt x="905" y="1623"/>
                        <a:pt x="976" y="1608"/>
                      </a:cubicBezTo>
                      <a:lnTo>
                        <a:pt x="1155" y="1529"/>
                      </a:lnTo>
                      <a:lnTo>
                        <a:pt x="1194" y="1509"/>
                      </a:lnTo>
                      <a:lnTo>
                        <a:pt x="1354" y="1429"/>
                      </a:lnTo>
                      <a:cubicBezTo>
                        <a:pt x="1453" y="1390"/>
                        <a:pt x="1513" y="1310"/>
                        <a:pt x="1572" y="1230"/>
                      </a:cubicBezTo>
                      <a:cubicBezTo>
                        <a:pt x="1632" y="1151"/>
                        <a:pt x="1692" y="1071"/>
                        <a:pt x="1712" y="972"/>
                      </a:cubicBezTo>
                      <a:cubicBezTo>
                        <a:pt x="1751" y="773"/>
                        <a:pt x="1732" y="554"/>
                        <a:pt x="1632" y="375"/>
                      </a:cubicBezTo>
                      <a:cubicBezTo>
                        <a:pt x="1485" y="133"/>
                        <a:pt x="1228" y="1"/>
                        <a:pt x="96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2" name="Google Shape;2472;p23"/>
                <p:cNvSpPr/>
                <p:nvPr/>
              </p:nvSpPr>
              <p:spPr>
                <a:xfrm>
                  <a:off x="6414796" y="4273332"/>
                  <a:ext cx="78342" cy="60942"/>
                </a:xfrm>
                <a:custGeom>
                  <a:rect b="b" l="l" r="r" t="t"/>
                  <a:pathLst>
                    <a:path extrusionOk="0" h="1394" w="1792">
                      <a:moveTo>
                        <a:pt x="896" y="1"/>
                      </a:moveTo>
                      <a:cubicBezTo>
                        <a:pt x="1" y="1"/>
                        <a:pt x="1" y="1393"/>
                        <a:pt x="896" y="1393"/>
                      </a:cubicBezTo>
                      <a:cubicBezTo>
                        <a:pt x="1791" y="1393"/>
                        <a:pt x="1791" y="1"/>
                        <a:pt x="896"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sp>
        <p:nvSpPr>
          <p:cNvPr id="2473" name="Google Shape;2473;p23"/>
          <p:cNvSpPr txBox="1"/>
          <p:nvPr>
            <p:ph type="title"/>
          </p:nvPr>
        </p:nvSpPr>
        <p:spPr>
          <a:xfrm>
            <a:off x="720000" y="387600"/>
            <a:ext cx="7704000" cy="592200"/>
          </a:xfrm>
          <a:prstGeom prst="rect">
            <a:avLst/>
          </a:prstGeom>
          <a:noFill/>
        </p:spPr>
        <p:txBody>
          <a:bodyPr anchorCtr="0" anchor="t" bIns="91425" lIns="91425" spcFirstLastPara="1" rIns="91425" wrap="square" tIns="91425">
            <a:noAutofit/>
          </a:bodyPr>
          <a:lstStyle>
            <a:lvl1pPr lvl="0" rtl="0">
              <a:spcBef>
                <a:spcPts val="0"/>
              </a:spcBef>
              <a:spcAft>
                <a:spcPts val="0"/>
              </a:spcAft>
              <a:buClr>
                <a:schemeClr val="dk2"/>
              </a:buClr>
              <a:buSzPts val="3200"/>
              <a:buFont typeface="Fredoka One"/>
              <a:buNone/>
              <a:defRPr sz="3200"/>
            </a:lvl1pPr>
            <a:lvl2pPr lvl="1" rtl="0" algn="ctr">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2pPr>
            <a:lvl3pPr lvl="2" rtl="0" algn="ctr">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3pPr>
            <a:lvl4pPr lvl="3" rtl="0" algn="ctr">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4pPr>
            <a:lvl5pPr lvl="4" rtl="0" algn="ctr">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5pPr>
            <a:lvl6pPr lvl="5" rtl="0" algn="ctr">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6pPr>
            <a:lvl7pPr lvl="6" rtl="0" algn="ctr">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7pPr>
            <a:lvl8pPr lvl="7" rtl="0" algn="ctr">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8pPr>
            <a:lvl9pPr lvl="8" rtl="0" algn="ctr">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9pPr>
          </a:lstStyle>
          <a:p/>
        </p:txBody>
      </p:sp>
      <p:grpSp>
        <p:nvGrpSpPr>
          <p:cNvPr id="2474" name="Google Shape;2474;p23"/>
          <p:cNvGrpSpPr/>
          <p:nvPr/>
        </p:nvGrpSpPr>
        <p:grpSpPr>
          <a:xfrm>
            <a:off x="-223000" y="1022700"/>
            <a:ext cx="1292759" cy="4068645"/>
            <a:chOff x="-223000" y="1022700"/>
            <a:chExt cx="1292759" cy="4068645"/>
          </a:xfrm>
        </p:grpSpPr>
        <p:sp>
          <p:nvSpPr>
            <p:cNvPr id="2475" name="Google Shape;2475;p23"/>
            <p:cNvSpPr/>
            <p:nvPr/>
          </p:nvSpPr>
          <p:spPr>
            <a:xfrm>
              <a:off x="-11" y="2177789"/>
              <a:ext cx="711546" cy="787921"/>
            </a:xfrm>
            <a:custGeom>
              <a:rect b="b" l="l" r="r" t="t"/>
              <a:pathLst>
                <a:path extrusionOk="0" h="18023" w="16276">
                  <a:moveTo>
                    <a:pt x="9110" y="0"/>
                  </a:moveTo>
                  <a:cubicBezTo>
                    <a:pt x="8663" y="0"/>
                    <a:pt x="8212" y="172"/>
                    <a:pt x="7800" y="394"/>
                  </a:cubicBezTo>
                  <a:cubicBezTo>
                    <a:pt x="6925" y="871"/>
                    <a:pt x="6646" y="1468"/>
                    <a:pt x="6169" y="2284"/>
                  </a:cubicBezTo>
                  <a:cubicBezTo>
                    <a:pt x="5970" y="2602"/>
                    <a:pt x="4660" y="4765"/>
                    <a:pt x="4914" y="5048"/>
                  </a:cubicBezTo>
                  <a:lnTo>
                    <a:pt x="4914" y="5048"/>
                  </a:lnTo>
                  <a:cubicBezTo>
                    <a:pt x="4099" y="4153"/>
                    <a:pt x="3243" y="2821"/>
                    <a:pt x="2269" y="2085"/>
                  </a:cubicBezTo>
                  <a:cubicBezTo>
                    <a:pt x="1592" y="1647"/>
                    <a:pt x="816" y="1369"/>
                    <a:pt x="1" y="1249"/>
                  </a:cubicBezTo>
                  <a:lnTo>
                    <a:pt x="1" y="5925"/>
                  </a:lnTo>
                  <a:lnTo>
                    <a:pt x="399" y="6303"/>
                  </a:lnTo>
                  <a:cubicBezTo>
                    <a:pt x="259" y="6263"/>
                    <a:pt x="140" y="6243"/>
                    <a:pt x="1" y="6223"/>
                  </a:cubicBezTo>
                  <a:lnTo>
                    <a:pt x="1" y="13724"/>
                  </a:lnTo>
                  <a:lnTo>
                    <a:pt x="319" y="13505"/>
                  </a:lnTo>
                  <a:cubicBezTo>
                    <a:pt x="419" y="14858"/>
                    <a:pt x="876" y="16151"/>
                    <a:pt x="1632" y="17266"/>
                  </a:cubicBezTo>
                  <a:cubicBezTo>
                    <a:pt x="1791" y="17544"/>
                    <a:pt x="2030" y="17783"/>
                    <a:pt x="2329" y="17942"/>
                  </a:cubicBezTo>
                  <a:cubicBezTo>
                    <a:pt x="2462" y="17997"/>
                    <a:pt x="2602" y="18023"/>
                    <a:pt x="2743" y="18023"/>
                  </a:cubicBezTo>
                  <a:cubicBezTo>
                    <a:pt x="3217" y="18023"/>
                    <a:pt x="3704" y="17739"/>
                    <a:pt x="3980" y="17325"/>
                  </a:cubicBezTo>
                  <a:cubicBezTo>
                    <a:pt x="4338" y="16808"/>
                    <a:pt x="4457" y="16151"/>
                    <a:pt x="4537" y="15535"/>
                  </a:cubicBezTo>
                  <a:cubicBezTo>
                    <a:pt x="4676" y="14659"/>
                    <a:pt x="4796" y="13804"/>
                    <a:pt x="4915" y="12928"/>
                  </a:cubicBezTo>
                  <a:cubicBezTo>
                    <a:pt x="6308" y="13983"/>
                    <a:pt x="7959" y="14639"/>
                    <a:pt x="9690" y="14858"/>
                  </a:cubicBezTo>
                  <a:cubicBezTo>
                    <a:pt x="9962" y="14892"/>
                    <a:pt x="10242" y="14912"/>
                    <a:pt x="10521" y="14912"/>
                  </a:cubicBezTo>
                  <a:cubicBezTo>
                    <a:pt x="11384" y="14912"/>
                    <a:pt x="12242" y="14723"/>
                    <a:pt x="12874" y="14182"/>
                  </a:cubicBezTo>
                  <a:cubicBezTo>
                    <a:pt x="13232" y="13883"/>
                    <a:pt x="13470" y="13465"/>
                    <a:pt x="13490" y="13008"/>
                  </a:cubicBezTo>
                  <a:cubicBezTo>
                    <a:pt x="13490" y="12292"/>
                    <a:pt x="12854" y="11774"/>
                    <a:pt x="12257" y="11356"/>
                  </a:cubicBezTo>
                  <a:cubicBezTo>
                    <a:pt x="11083" y="10581"/>
                    <a:pt x="9869" y="9884"/>
                    <a:pt x="8596" y="9287"/>
                  </a:cubicBezTo>
                  <a:cubicBezTo>
                    <a:pt x="10904" y="9248"/>
                    <a:pt x="13172" y="8591"/>
                    <a:pt x="15162" y="7397"/>
                  </a:cubicBezTo>
                  <a:cubicBezTo>
                    <a:pt x="15639" y="7099"/>
                    <a:pt x="16137" y="6721"/>
                    <a:pt x="16196" y="6164"/>
                  </a:cubicBezTo>
                  <a:cubicBezTo>
                    <a:pt x="16276" y="5607"/>
                    <a:pt x="15918" y="5129"/>
                    <a:pt x="15440" y="4890"/>
                  </a:cubicBezTo>
                  <a:cubicBezTo>
                    <a:pt x="15002" y="4671"/>
                    <a:pt x="14514" y="4569"/>
                    <a:pt x="14037" y="4569"/>
                  </a:cubicBezTo>
                  <a:cubicBezTo>
                    <a:pt x="13994" y="4569"/>
                    <a:pt x="13951" y="4570"/>
                    <a:pt x="13908" y="4572"/>
                  </a:cubicBezTo>
                  <a:cubicBezTo>
                    <a:pt x="13715" y="4566"/>
                    <a:pt x="13522" y="4563"/>
                    <a:pt x="13330" y="4563"/>
                  </a:cubicBezTo>
                  <a:cubicBezTo>
                    <a:pt x="12175" y="4563"/>
                    <a:pt x="11037" y="4666"/>
                    <a:pt x="9929" y="4870"/>
                  </a:cubicBezTo>
                  <a:cubicBezTo>
                    <a:pt x="10387" y="4055"/>
                    <a:pt x="10844" y="3179"/>
                    <a:pt x="10884" y="2224"/>
                  </a:cubicBezTo>
                  <a:cubicBezTo>
                    <a:pt x="10924" y="1289"/>
                    <a:pt x="10387" y="235"/>
                    <a:pt x="9451" y="36"/>
                  </a:cubicBezTo>
                  <a:cubicBezTo>
                    <a:pt x="9338" y="11"/>
                    <a:pt x="9225" y="0"/>
                    <a:pt x="9110"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476" name="Google Shape;2476;p23"/>
            <p:cNvGrpSpPr/>
            <p:nvPr/>
          </p:nvGrpSpPr>
          <p:grpSpPr>
            <a:xfrm>
              <a:off x="0" y="3539800"/>
              <a:ext cx="1069759" cy="1551545"/>
              <a:chOff x="2877261" y="1938772"/>
              <a:chExt cx="1132739" cy="1642889"/>
            </a:xfrm>
          </p:grpSpPr>
          <p:sp>
            <p:nvSpPr>
              <p:cNvPr id="2477" name="Google Shape;2477;p23"/>
              <p:cNvSpPr/>
              <p:nvPr/>
            </p:nvSpPr>
            <p:spPr>
              <a:xfrm>
                <a:off x="2877264" y="2474647"/>
                <a:ext cx="344494" cy="1107015"/>
              </a:xfrm>
              <a:custGeom>
                <a:rect b="b" l="l" r="r" t="t"/>
                <a:pathLst>
                  <a:path extrusionOk="0" h="25322" w="7880">
                    <a:moveTo>
                      <a:pt x="882" y="0"/>
                    </a:moveTo>
                    <a:cubicBezTo>
                      <a:pt x="590" y="0"/>
                      <a:pt x="299" y="31"/>
                      <a:pt x="1" y="94"/>
                    </a:cubicBezTo>
                    <a:lnTo>
                      <a:pt x="1" y="2620"/>
                    </a:lnTo>
                    <a:cubicBezTo>
                      <a:pt x="300" y="2526"/>
                      <a:pt x="611" y="2469"/>
                      <a:pt x="926" y="2469"/>
                    </a:cubicBezTo>
                    <a:cubicBezTo>
                      <a:pt x="1008" y="2469"/>
                      <a:pt x="1092" y="2473"/>
                      <a:pt x="1175" y="2481"/>
                    </a:cubicBezTo>
                    <a:cubicBezTo>
                      <a:pt x="2070" y="2581"/>
                      <a:pt x="2746" y="3158"/>
                      <a:pt x="3184" y="4232"/>
                    </a:cubicBezTo>
                    <a:cubicBezTo>
                      <a:pt x="3900" y="5963"/>
                      <a:pt x="5373" y="10857"/>
                      <a:pt x="3522" y="18716"/>
                    </a:cubicBezTo>
                    <a:cubicBezTo>
                      <a:pt x="3264" y="19850"/>
                      <a:pt x="2906" y="21124"/>
                      <a:pt x="2269" y="21979"/>
                    </a:cubicBezTo>
                    <a:cubicBezTo>
                      <a:pt x="1948" y="22419"/>
                      <a:pt x="1411" y="22859"/>
                      <a:pt x="878" y="22859"/>
                    </a:cubicBezTo>
                    <a:cubicBezTo>
                      <a:pt x="784" y="22859"/>
                      <a:pt x="690" y="22845"/>
                      <a:pt x="598" y="22815"/>
                    </a:cubicBezTo>
                    <a:cubicBezTo>
                      <a:pt x="379" y="22735"/>
                      <a:pt x="180" y="22616"/>
                      <a:pt x="1" y="22457"/>
                    </a:cubicBezTo>
                    <a:lnTo>
                      <a:pt x="1" y="25222"/>
                    </a:lnTo>
                    <a:cubicBezTo>
                      <a:pt x="279" y="25282"/>
                      <a:pt x="578" y="25322"/>
                      <a:pt x="876" y="25322"/>
                    </a:cubicBezTo>
                    <a:cubicBezTo>
                      <a:pt x="2110" y="25322"/>
                      <a:pt x="3363" y="24665"/>
                      <a:pt x="4259" y="23452"/>
                    </a:cubicBezTo>
                    <a:cubicBezTo>
                      <a:pt x="5154" y="22258"/>
                      <a:pt x="5611" y="20666"/>
                      <a:pt x="5930" y="19293"/>
                    </a:cubicBezTo>
                    <a:cubicBezTo>
                      <a:pt x="6606" y="16428"/>
                      <a:pt x="7880" y="9166"/>
                      <a:pt x="5472" y="3277"/>
                    </a:cubicBezTo>
                    <a:cubicBezTo>
                      <a:pt x="4676" y="1367"/>
                      <a:pt x="3224" y="193"/>
                      <a:pt x="1413" y="34"/>
                    </a:cubicBezTo>
                    <a:cubicBezTo>
                      <a:pt x="1234" y="12"/>
                      <a:pt x="1058" y="0"/>
                      <a:pt x="882"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478" name="Google Shape;2478;p23"/>
              <p:cNvGrpSpPr/>
              <p:nvPr/>
            </p:nvGrpSpPr>
            <p:grpSpPr>
              <a:xfrm>
                <a:off x="2877261" y="1938772"/>
                <a:ext cx="1132739" cy="1599008"/>
                <a:chOff x="2877261" y="1938772"/>
                <a:chExt cx="1132739" cy="1599008"/>
              </a:xfrm>
            </p:grpSpPr>
            <p:sp>
              <p:nvSpPr>
                <p:cNvPr id="2479" name="Google Shape;2479;p23"/>
                <p:cNvSpPr/>
                <p:nvPr/>
              </p:nvSpPr>
              <p:spPr>
                <a:xfrm>
                  <a:off x="2877261" y="1938772"/>
                  <a:ext cx="949915" cy="898442"/>
                </a:xfrm>
                <a:custGeom>
                  <a:rect b="b" l="l" r="r" t="t"/>
                  <a:pathLst>
                    <a:path extrusionOk="0" h="34019" w="35968">
                      <a:moveTo>
                        <a:pt x="4666" y="1"/>
                      </a:moveTo>
                      <a:cubicBezTo>
                        <a:pt x="4537" y="1"/>
                        <a:pt x="4408" y="3"/>
                        <a:pt x="4278" y="6"/>
                      </a:cubicBezTo>
                      <a:cubicBezTo>
                        <a:pt x="2846" y="6"/>
                        <a:pt x="1413" y="146"/>
                        <a:pt x="1" y="404"/>
                      </a:cubicBezTo>
                      <a:lnTo>
                        <a:pt x="1" y="8263"/>
                      </a:lnTo>
                      <a:cubicBezTo>
                        <a:pt x="699" y="8247"/>
                        <a:pt x="1412" y="8174"/>
                        <a:pt x="2115" y="8174"/>
                      </a:cubicBezTo>
                      <a:cubicBezTo>
                        <a:pt x="2253" y="8174"/>
                        <a:pt x="2391" y="8177"/>
                        <a:pt x="2528" y="8184"/>
                      </a:cubicBezTo>
                      <a:cubicBezTo>
                        <a:pt x="5015" y="8363"/>
                        <a:pt x="7223" y="9795"/>
                        <a:pt x="8377" y="12004"/>
                      </a:cubicBezTo>
                      <a:cubicBezTo>
                        <a:pt x="9511" y="14192"/>
                        <a:pt x="9412" y="16898"/>
                        <a:pt x="10725" y="19007"/>
                      </a:cubicBezTo>
                      <a:cubicBezTo>
                        <a:pt x="11620" y="20380"/>
                        <a:pt x="13013" y="21355"/>
                        <a:pt x="14624" y="21693"/>
                      </a:cubicBezTo>
                      <a:cubicBezTo>
                        <a:pt x="15420" y="21812"/>
                        <a:pt x="16216" y="21872"/>
                        <a:pt x="17012" y="21872"/>
                      </a:cubicBezTo>
                      <a:cubicBezTo>
                        <a:pt x="20096" y="21992"/>
                        <a:pt x="23379" y="22668"/>
                        <a:pt x="25587" y="24817"/>
                      </a:cubicBezTo>
                      <a:cubicBezTo>
                        <a:pt x="27637" y="26806"/>
                        <a:pt x="28452" y="29751"/>
                        <a:pt x="29925" y="32178"/>
                      </a:cubicBezTo>
                      <a:cubicBezTo>
                        <a:pt x="30323" y="32835"/>
                        <a:pt x="30800" y="33472"/>
                        <a:pt x="31496" y="33770"/>
                      </a:cubicBezTo>
                      <a:cubicBezTo>
                        <a:pt x="31897" y="33941"/>
                        <a:pt x="32264" y="34019"/>
                        <a:pt x="32599" y="34019"/>
                      </a:cubicBezTo>
                      <a:cubicBezTo>
                        <a:pt x="35346" y="34019"/>
                        <a:pt x="35968" y="28795"/>
                        <a:pt x="35436" y="26826"/>
                      </a:cubicBezTo>
                      <a:cubicBezTo>
                        <a:pt x="34779" y="24319"/>
                        <a:pt x="32889" y="21554"/>
                        <a:pt x="31019" y="19803"/>
                      </a:cubicBezTo>
                      <a:cubicBezTo>
                        <a:pt x="29984" y="18868"/>
                        <a:pt x="28771" y="18152"/>
                        <a:pt x="27458" y="17714"/>
                      </a:cubicBezTo>
                      <a:cubicBezTo>
                        <a:pt x="26125" y="17276"/>
                        <a:pt x="24752" y="16998"/>
                        <a:pt x="23339" y="16878"/>
                      </a:cubicBezTo>
                      <a:cubicBezTo>
                        <a:pt x="20753" y="16600"/>
                        <a:pt x="17967" y="15963"/>
                        <a:pt x="16375" y="13655"/>
                      </a:cubicBezTo>
                      <a:cubicBezTo>
                        <a:pt x="14883" y="11467"/>
                        <a:pt x="15062" y="8582"/>
                        <a:pt x="14167" y="6095"/>
                      </a:cubicBezTo>
                      <a:cubicBezTo>
                        <a:pt x="13212" y="3508"/>
                        <a:pt x="11143" y="1479"/>
                        <a:pt x="8536" y="583"/>
                      </a:cubicBezTo>
                      <a:cubicBezTo>
                        <a:pt x="7287" y="185"/>
                        <a:pt x="5972" y="1"/>
                        <a:pt x="4666"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480" name="Google Shape;2480;p23"/>
                <p:cNvGrpSpPr/>
                <p:nvPr/>
              </p:nvGrpSpPr>
              <p:grpSpPr>
                <a:xfrm>
                  <a:off x="3313914" y="2790945"/>
                  <a:ext cx="696086" cy="746835"/>
                  <a:chOff x="3313914" y="2790945"/>
                  <a:chExt cx="696086" cy="746835"/>
                </a:xfrm>
              </p:grpSpPr>
              <p:sp>
                <p:nvSpPr>
                  <p:cNvPr id="2481" name="Google Shape;2481;p23"/>
                  <p:cNvSpPr/>
                  <p:nvPr/>
                </p:nvSpPr>
                <p:spPr>
                  <a:xfrm>
                    <a:off x="3462876" y="2790945"/>
                    <a:ext cx="283595" cy="348254"/>
                  </a:xfrm>
                  <a:custGeom>
                    <a:rect b="b" l="l" r="r" t="t"/>
                    <a:pathLst>
                      <a:path extrusionOk="0" h="7966" w="6487">
                        <a:moveTo>
                          <a:pt x="5615" y="1"/>
                        </a:moveTo>
                        <a:cubicBezTo>
                          <a:pt x="5462" y="1"/>
                          <a:pt x="5340" y="141"/>
                          <a:pt x="5233" y="266"/>
                        </a:cubicBezTo>
                        <a:cubicBezTo>
                          <a:pt x="3601" y="2136"/>
                          <a:pt x="2229" y="4245"/>
                          <a:pt x="796" y="6214"/>
                        </a:cubicBezTo>
                        <a:cubicBezTo>
                          <a:pt x="0" y="7329"/>
                          <a:pt x="1075" y="7189"/>
                          <a:pt x="2149" y="7368"/>
                        </a:cubicBezTo>
                        <a:cubicBezTo>
                          <a:pt x="3601" y="7627"/>
                          <a:pt x="5034" y="7826"/>
                          <a:pt x="6486" y="7965"/>
                        </a:cubicBezTo>
                        <a:cubicBezTo>
                          <a:pt x="6447" y="5478"/>
                          <a:pt x="6287" y="3011"/>
                          <a:pt x="5989" y="524"/>
                        </a:cubicBezTo>
                        <a:cubicBezTo>
                          <a:pt x="5969" y="325"/>
                          <a:pt x="5890" y="47"/>
                          <a:pt x="5671" y="7"/>
                        </a:cubicBezTo>
                        <a:cubicBezTo>
                          <a:pt x="5652" y="3"/>
                          <a:pt x="5633" y="1"/>
                          <a:pt x="5615"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2" name="Google Shape;2482;p23"/>
                  <p:cNvSpPr/>
                  <p:nvPr/>
                </p:nvSpPr>
                <p:spPr>
                  <a:xfrm>
                    <a:off x="3674890" y="3313203"/>
                    <a:ext cx="181821" cy="224577"/>
                  </a:xfrm>
                  <a:custGeom>
                    <a:rect b="b" l="l" r="r" t="t"/>
                    <a:pathLst>
                      <a:path extrusionOk="0" h="5137" w="4159">
                        <a:moveTo>
                          <a:pt x="3611" y="1"/>
                        </a:moveTo>
                        <a:cubicBezTo>
                          <a:pt x="3505" y="1"/>
                          <a:pt x="3416" y="90"/>
                          <a:pt x="3343" y="162"/>
                        </a:cubicBezTo>
                        <a:cubicBezTo>
                          <a:pt x="2289" y="1376"/>
                          <a:pt x="1413" y="2729"/>
                          <a:pt x="498" y="4002"/>
                        </a:cubicBezTo>
                        <a:cubicBezTo>
                          <a:pt x="1" y="4719"/>
                          <a:pt x="677" y="4619"/>
                          <a:pt x="1373" y="4738"/>
                        </a:cubicBezTo>
                        <a:cubicBezTo>
                          <a:pt x="2289" y="4918"/>
                          <a:pt x="3224" y="5037"/>
                          <a:pt x="4159" y="5136"/>
                        </a:cubicBezTo>
                        <a:cubicBezTo>
                          <a:pt x="4139" y="3525"/>
                          <a:pt x="4020" y="1933"/>
                          <a:pt x="3841" y="341"/>
                        </a:cubicBezTo>
                        <a:cubicBezTo>
                          <a:pt x="3821" y="202"/>
                          <a:pt x="3741" y="23"/>
                          <a:pt x="3642" y="3"/>
                        </a:cubicBezTo>
                        <a:cubicBezTo>
                          <a:pt x="3631" y="1"/>
                          <a:pt x="3621" y="1"/>
                          <a:pt x="36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3" name="Google Shape;2483;p23"/>
                  <p:cNvSpPr/>
                  <p:nvPr/>
                </p:nvSpPr>
                <p:spPr>
                  <a:xfrm>
                    <a:off x="3827305" y="2996374"/>
                    <a:ext cx="182695" cy="223702"/>
                  </a:xfrm>
                  <a:custGeom>
                    <a:rect b="b" l="l" r="r" t="t"/>
                    <a:pathLst>
                      <a:path extrusionOk="0" h="5117" w="4179">
                        <a:moveTo>
                          <a:pt x="3611" y="0"/>
                        </a:moveTo>
                        <a:cubicBezTo>
                          <a:pt x="3522" y="0"/>
                          <a:pt x="3435" y="73"/>
                          <a:pt x="3363" y="163"/>
                        </a:cubicBezTo>
                        <a:cubicBezTo>
                          <a:pt x="2309" y="1356"/>
                          <a:pt x="1433" y="2709"/>
                          <a:pt x="518" y="3983"/>
                        </a:cubicBezTo>
                        <a:cubicBezTo>
                          <a:pt x="1" y="4699"/>
                          <a:pt x="677" y="4619"/>
                          <a:pt x="1374" y="4739"/>
                        </a:cubicBezTo>
                        <a:cubicBezTo>
                          <a:pt x="2309" y="4898"/>
                          <a:pt x="3244" y="5017"/>
                          <a:pt x="4179" y="5117"/>
                        </a:cubicBezTo>
                        <a:cubicBezTo>
                          <a:pt x="4139" y="3525"/>
                          <a:pt x="4040" y="1913"/>
                          <a:pt x="3841" y="342"/>
                        </a:cubicBezTo>
                        <a:cubicBezTo>
                          <a:pt x="3821" y="202"/>
                          <a:pt x="3761" y="23"/>
                          <a:pt x="3642" y="3"/>
                        </a:cubicBezTo>
                        <a:cubicBezTo>
                          <a:pt x="3631" y="1"/>
                          <a:pt x="3621" y="0"/>
                          <a:pt x="36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4" name="Google Shape;2484;p23"/>
                  <p:cNvSpPr/>
                  <p:nvPr/>
                </p:nvSpPr>
                <p:spPr>
                  <a:xfrm>
                    <a:off x="3313914" y="3138508"/>
                    <a:ext cx="130540" cy="160924"/>
                  </a:xfrm>
                  <a:custGeom>
                    <a:rect b="b" l="l" r="r" t="t"/>
                    <a:pathLst>
                      <a:path extrusionOk="0" h="3681" w="2986">
                        <a:moveTo>
                          <a:pt x="2607" y="0"/>
                        </a:moveTo>
                        <a:cubicBezTo>
                          <a:pt x="2508" y="0"/>
                          <a:pt x="2448" y="60"/>
                          <a:pt x="2388" y="119"/>
                        </a:cubicBezTo>
                        <a:cubicBezTo>
                          <a:pt x="1632" y="975"/>
                          <a:pt x="1015" y="1970"/>
                          <a:pt x="379" y="2865"/>
                        </a:cubicBezTo>
                        <a:cubicBezTo>
                          <a:pt x="1" y="3382"/>
                          <a:pt x="498" y="3323"/>
                          <a:pt x="995" y="3402"/>
                        </a:cubicBezTo>
                        <a:cubicBezTo>
                          <a:pt x="1652" y="3522"/>
                          <a:pt x="2329" y="3621"/>
                          <a:pt x="2985" y="3681"/>
                        </a:cubicBezTo>
                        <a:cubicBezTo>
                          <a:pt x="2965" y="2527"/>
                          <a:pt x="2886" y="1393"/>
                          <a:pt x="2746" y="259"/>
                        </a:cubicBezTo>
                        <a:cubicBezTo>
                          <a:pt x="2726" y="159"/>
                          <a:pt x="2687" y="20"/>
                          <a:pt x="260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5" name="Google Shape;2485;p23"/>
                  <p:cNvSpPr/>
                  <p:nvPr/>
                </p:nvSpPr>
                <p:spPr>
                  <a:xfrm>
                    <a:off x="3352402" y="2791207"/>
                    <a:ext cx="130497" cy="160968"/>
                  </a:xfrm>
                  <a:custGeom>
                    <a:rect b="b" l="l" r="r" t="t"/>
                    <a:pathLst>
                      <a:path extrusionOk="0" h="3682" w="2985">
                        <a:moveTo>
                          <a:pt x="2607" y="1"/>
                        </a:moveTo>
                        <a:cubicBezTo>
                          <a:pt x="2527" y="1"/>
                          <a:pt x="2468" y="61"/>
                          <a:pt x="2408" y="120"/>
                        </a:cubicBezTo>
                        <a:cubicBezTo>
                          <a:pt x="1652" y="976"/>
                          <a:pt x="1035" y="1951"/>
                          <a:pt x="378" y="2866"/>
                        </a:cubicBezTo>
                        <a:cubicBezTo>
                          <a:pt x="0" y="3383"/>
                          <a:pt x="498" y="3324"/>
                          <a:pt x="995" y="3403"/>
                        </a:cubicBezTo>
                        <a:cubicBezTo>
                          <a:pt x="1652" y="3523"/>
                          <a:pt x="2328" y="3622"/>
                          <a:pt x="2985" y="3682"/>
                        </a:cubicBezTo>
                        <a:cubicBezTo>
                          <a:pt x="2965" y="2528"/>
                          <a:pt x="2885" y="1394"/>
                          <a:pt x="2766" y="260"/>
                        </a:cubicBezTo>
                        <a:cubicBezTo>
                          <a:pt x="2746" y="160"/>
                          <a:pt x="2686" y="21"/>
                          <a:pt x="260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6" name="Google Shape;2486;p23"/>
                  <p:cNvSpPr/>
                  <p:nvPr/>
                </p:nvSpPr>
                <p:spPr>
                  <a:xfrm>
                    <a:off x="3495692" y="3232413"/>
                    <a:ext cx="130540" cy="160968"/>
                  </a:xfrm>
                  <a:custGeom>
                    <a:rect b="b" l="l" r="r" t="t"/>
                    <a:pathLst>
                      <a:path extrusionOk="0" h="3682" w="2986">
                        <a:moveTo>
                          <a:pt x="2607" y="1"/>
                        </a:moveTo>
                        <a:cubicBezTo>
                          <a:pt x="2528" y="1"/>
                          <a:pt x="2468" y="61"/>
                          <a:pt x="2408" y="120"/>
                        </a:cubicBezTo>
                        <a:cubicBezTo>
                          <a:pt x="1652" y="976"/>
                          <a:pt x="1036" y="1951"/>
                          <a:pt x="379" y="2866"/>
                        </a:cubicBezTo>
                        <a:cubicBezTo>
                          <a:pt x="1" y="3383"/>
                          <a:pt x="498" y="3304"/>
                          <a:pt x="996" y="3403"/>
                        </a:cubicBezTo>
                        <a:cubicBezTo>
                          <a:pt x="1652" y="3522"/>
                          <a:pt x="2329" y="3602"/>
                          <a:pt x="2985" y="3682"/>
                        </a:cubicBezTo>
                        <a:cubicBezTo>
                          <a:pt x="2966" y="2528"/>
                          <a:pt x="2886" y="1394"/>
                          <a:pt x="2767" y="260"/>
                        </a:cubicBezTo>
                        <a:cubicBezTo>
                          <a:pt x="2747" y="140"/>
                          <a:pt x="2687" y="21"/>
                          <a:pt x="260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sp>
          <p:nvSpPr>
            <p:cNvPr id="2487" name="Google Shape;2487;p23"/>
            <p:cNvSpPr/>
            <p:nvPr/>
          </p:nvSpPr>
          <p:spPr>
            <a:xfrm>
              <a:off x="-211783" y="1808440"/>
              <a:ext cx="759417" cy="751548"/>
            </a:xfrm>
            <a:custGeom>
              <a:rect b="b" l="l" r="r" t="t"/>
              <a:pathLst>
                <a:path extrusionOk="0" h="17191" w="17371">
                  <a:moveTo>
                    <a:pt x="15077" y="0"/>
                  </a:moveTo>
                  <a:cubicBezTo>
                    <a:pt x="14704" y="0"/>
                    <a:pt x="14326" y="61"/>
                    <a:pt x="13968" y="159"/>
                  </a:cubicBezTo>
                  <a:cubicBezTo>
                    <a:pt x="13033" y="438"/>
                    <a:pt x="12138" y="816"/>
                    <a:pt x="11282" y="1293"/>
                  </a:cubicBezTo>
                  <a:cubicBezTo>
                    <a:pt x="10446" y="1731"/>
                    <a:pt x="9631" y="2228"/>
                    <a:pt x="8875" y="2785"/>
                  </a:cubicBezTo>
                  <a:cubicBezTo>
                    <a:pt x="7323" y="3899"/>
                    <a:pt x="5890" y="5173"/>
                    <a:pt x="4577" y="6566"/>
                  </a:cubicBezTo>
                  <a:cubicBezTo>
                    <a:pt x="3244" y="7938"/>
                    <a:pt x="1951" y="9411"/>
                    <a:pt x="1135" y="11122"/>
                  </a:cubicBezTo>
                  <a:cubicBezTo>
                    <a:pt x="458" y="12534"/>
                    <a:pt x="1" y="14325"/>
                    <a:pt x="757" y="15797"/>
                  </a:cubicBezTo>
                  <a:cubicBezTo>
                    <a:pt x="1155" y="16514"/>
                    <a:pt x="1871" y="17011"/>
                    <a:pt x="2687" y="17130"/>
                  </a:cubicBezTo>
                  <a:cubicBezTo>
                    <a:pt x="2934" y="17172"/>
                    <a:pt x="3185" y="17191"/>
                    <a:pt x="3437" y="17191"/>
                  </a:cubicBezTo>
                  <a:cubicBezTo>
                    <a:pt x="4142" y="17191"/>
                    <a:pt x="4858" y="17047"/>
                    <a:pt x="5532" y="16872"/>
                  </a:cubicBezTo>
                  <a:cubicBezTo>
                    <a:pt x="7442" y="16354"/>
                    <a:pt x="9193" y="15379"/>
                    <a:pt x="10804" y="14206"/>
                  </a:cubicBezTo>
                  <a:cubicBezTo>
                    <a:pt x="12337" y="13111"/>
                    <a:pt x="13749" y="11818"/>
                    <a:pt x="14963" y="10366"/>
                  </a:cubicBezTo>
                  <a:cubicBezTo>
                    <a:pt x="15560" y="9649"/>
                    <a:pt x="16117" y="8913"/>
                    <a:pt x="16614" y="8157"/>
                  </a:cubicBezTo>
                  <a:cubicBezTo>
                    <a:pt x="16699" y="8031"/>
                    <a:pt x="16584" y="7904"/>
                    <a:pt x="16468" y="7904"/>
                  </a:cubicBezTo>
                  <a:cubicBezTo>
                    <a:pt x="16419" y="7904"/>
                    <a:pt x="16371" y="7926"/>
                    <a:pt x="16336" y="7978"/>
                  </a:cubicBezTo>
                  <a:cubicBezTo>
                    <a:pt x="15341" y="9510"/>
                    <a:pt x="14167" y="10923"/>
                    <a:pt x="12854" y="12176"/>
                  </a:cubicBezTo>
                  <a:cubicBezTo>
                    <a:pt x="11501" y="13430"/>
                    <a:pt x="10009" y="14524"/>
                    <a:pt x="8397" y="15399"/>
                  </a:cubicBezTo>
                  <a:cubicBezTo>
                    <a:pt x="7561" y="15877"/>
                    <a:pt x="6666" y="16255"/>
                    <a:pt x="5751" y="16533"/>
                  </a:cubicBezTo>
                  <a:cubicBezTo>
                    <a:pt x="4967" y="16795"/>
                    <a:pt x="4152" y="16919"/>
                    <a:pt x="3333" y="16919"/>
                  </a:cubicBezTo>
                  <a:cubicBezTo>
                    <a:pt x="3217" y="16919"/>
                    <a:pt x="3101" y="16916"/>
                    <a:pt x="2985" y="16911"/>
                  </a:cubicBezTo>
                  <a:cubicBezTo>
                    <a:pt x="2170" y="16872"/>
                    <a:pt x="1433" y="16434"/>
                    <a:pt x="1016" y="15738"/>
                  </a:cubicBezTo>
                  <a:cubicBezTo>
                    <a:pt x="677" y="15081"/>
                    <a:pt x="538" y="14345"/>
                    <a:pt x="618" y="13629"/>
                  </a:cubicBezTo>
                  <a:cubicBezTo>
                    <a:pt x="717" y="12793"/>
                    <a:pt x="936" y="11997"/>
                    <a:pt x="1314" y="11261"/>
                  </a:cubicBezTo>
                  <a:cubicBezTo>
                    <a:pt x="1712" y="10425"/>
                    <a:pt x="2189" y="9649"/>
                    <a:pt x="2766" y="8933"/>
                  </a:cubicBezTo>
                  <a:cubicBezTo>
                    <a:pt x="3324" y="8217"/>
                    <a:pt x="3940" y="7521"/>
                    <a:pt x="4577" y="6844"/>
                  </a:cubicBezTo>
                  <a:cubicBezTo>
                    <a:pt x="5214" y="6187"/>
                    <a:pt x="5850" y="5551"/>
                    <a:pt x="6527" y="4934"/>
                  </a:cubicBezTo>
                  <a:cubicBezTo>
                    <a:pt x="7860" y="3661"/>
                    <a:pt x="9352" y="2566"/>
                    <a:pt x="10944" y="1651"/>
                  </a:cubicBezTo>
                  <a:cubicBezTo>
                    <a:pt x="11740" y="1213"/>
                    <a:pt x="12575" y="816"/>
                    <a:pt x="13451" y="517"/>
                  </a:cubicBezTo>
                  <a:cubicBezTo>
                    <a:pt x="13967" y="329"/>
                    <a:pt x="14525" y="176"/>
                    <a:pt x="15072" y="176"/>
                  </a:cubicBezTo>
                  <a:cubicBezTo>
                    <a:pt x="15452" y="176"/>
                    <a:pt x="15826" y="250"/>
                    <a:pt x="16176" y="438"/>
                  </a:cubicBezTo>
                  <a:cubicBezTo>
                    <a:pt x="16555" y="617"/>
                    <a:pt x="16833" y="915"/>
                    <a:pt x="17012" y="1293"/>
                  </a:cubicBezTo>
                  <a:cubicBezTo>
                    <a:pt x="17151" y="1731"/>
                    <a:pt x="17151" y="2228"/>
                    <a:pt x="17012" y="2686"/>
                  </a:cubicBezTo>
                  <a:cubicBezTo>
                    <a:pt x="16873" y="3123"/>
                    <a:pt x="16714" y="3541"/>
                    <a:pt x="16515" y="3959"/>
                  </a:cubicBezTo>
                  <a:cubicBezTo>
                    <a:pt x="16316" y="4337"/>
                    <a:pt x="16117" y="4735"/>
                    <a:pt x="15918" y="5113"/>
                  </a:cubicBezTo>
                  <a:cubicBezTo>
                    <a:pt x="15082" y="6605"/>
                    <a:pt x="14087" y="7998"/>
                    <a:pt x="12933" y="9251"/>
                  </a:cubicBezTo>
                  <a:cubicBezTo>
                    <a:pt x="11779" y="10505"/>
                    <a:pt x="10466" y="11619"/>
                    <a:pt x="9054" y="12574"/>
                  </a:cubicBezTo>
                  <a:cubicBezTo>
                    <a:pt x="8317" y="13072"/>
                    <a:pt x="7542" y="13509"/>
                    <a:pt x="6726" y="13887"/>
                  </a:cubicBezTo>
                  <a:cubicBezTo>
                    <a:pt x="6268" y="14106"/>
                    <a:pt x="5771" y="14245"/>
                    <a:pt x="5273" y="14305"/>
                  </a:cubicBezTo>
                  <a:cubicBezTo>
                    <a:pt x="5177" y="14313"/>
                    <a:pt x="5078" y="14318"/>
                    <a:pt x="4978" y="14318"/>
                  </a:cubicBezTo>
                  <a:cubicBezTo>
                    <a:pt x="4604" y="14318"/>
                    <a:pt x="4219" y="14251"/>
                    <a:pt x="3920" y="14046"/>
                  </a:cubicBezTo>
                  <a:cubicBezTo>
                    <a:pt x="3264" y="13549"/>
                    <a:pt x="3522" y="12554"/>
                    <a:pt x="3801" y="11898"/>
                  </a:cubicBezTo>
                  <a:cubicBezTo>
                    <a:pt x="4119" y="11102"/>
                    <a:pt x="4517" y="10326"/>
                    <a:pt x="4975" y="9590"/>
                  </a:cubicBezTo>
                  <a:cubicBezTo>
                    <a:pt x="5850" y="8098"/>
                    <a:pt x="6905" y="6705"/>
                    <a:pt x="8118" y="5451"/>
                  </a:cubicBezTo>
                  <a:cubicBezTo>
                    <a:pt x="9332" y="4218"/>
                    <a:pt x="10685" y="3123"/>
                    <a:pt x="12138" y="2188"/>
                  </a:cubicBezTo>
                  <a:cubicBezTo>
                    <a:pt x="12665" y="1866"/>
                    <a:pt x="13311" y="1446"/>
                    <a:pt x="13949" y="1446"/>
                  </a:cubicBezTo>
                  <a:cubicBezTo>
                    <a:pt x="14177" y="1446"/>
                    <a:pt x="14404" y="1500"/>
                    <a:pt x="14625" y="1631"/>
                  </a:cubicBezTo>
                  <a:cubicBezTo>
                    <a:pt x="15540" y="2149"/>
                    <a:pt x="14923" y="3322"/>
                    <a:pt x="14605" y="4039"/>
                  </a:cubicBezTo>
                  <a:cubicBezTo>
                    <a:pt x="13172" y="7162"/>
                    <a:pt x="10904" y="9828"/>
                    <a:pt x="8039" y="11719"/>
                  </a:cubicBezTo>
                  <a:cubicBezTo>
                    <a:pt x="7701" y="11957"/>
                    <a:pt x="7323" y="12176"/>
                    <a:pt x="6965" y="12395"/>
                  </a:cubicBezTo>
                  <a:cubicBezTo>
                    <a:pt x="6715" y="12527"/>
                    <a:pt x="6395" y="12702"/>
                    <a:pt x="6092" y="12702"/>
                  </a:cubicBezTo>
                  <a:cubicBezTo>
                    <a:pt x="5937" y="12702"/>
                    <a:pt x="5786" y="12656"/>
                    <a:pt x="5651" y="12534"/>
                  </a:cubicBezTo>
                  <a:cubicBezTo>
                    <a:pt x="5353" y="12236"/>
                    <a:pt x="5253" y="11818"/>
                    <a:pt x="5373" y="11420"/>
                  </a:cubicBezTo>
                  <a:cubicBezTo>
                    <a:pt x="5532" y="10963"/>
                    <a:pt x="5751" y="10545"/>
                    <a:pt x="6069" y="10167"/>
                  </a:cubicBezTo>
                  <a:cubicBezTo>
                    <a:pt x="7163" y="8555"/>
                    <a:pt x="8397" y="7023"/>
                    <a:pt x="9750" y="5610"/>
                  </a:cubicBezTo>
                  <a:cubicBezTo>
                    <a:pt x="10387" y="4934"/>
                    <a:pt x="11063" y="4258"/>
                    <a:pt x="11740" y="3621"/>
                  </a:cubicBezTo>
                  <a:cubicBezTo>
                    <a:pt x="11772" y="3588"/>
                    <a:pt x="11752" y="3556"/>
                    <a:pt x="11721" y="3556"/>
                  </a:cubicBezTo>
                  <a:cubicBezTo>
                    <a:pt x="11714" y="3556"/>
                    <a:pt x="11707" y="3558"/>
                    <a:pt x="11700" y="3561"/>
                  </a:cubicBezTo>
                  <a:lnTo>
                    <a:pt x="11680" y="3581"/>
                  </a:lnTo>
                  <a:cubicBezTo>
                    <a:pt x="10168" y="4954"/>
                    <a:pt x="8775" y="6446"/>
                    <a:pt x="7502" y="8038"/>
                  </a:cubicBezTo>
                  <a:cubicBezTo>
                    <a:pt x="6865" y="8834"/>
                    <a:pt x="6248" y="9630"/>
                    <a:pt x="5711" y="10485"/>
                  </a:cubicBezTo>
                  <a:cubicBezTo>
                    <a:pt x="5413" y="10843"/>
                    <a:pt x="5234" y="11261"/>
                    <a:pt x="5194" y="11719"/>
                  </a:cubicBezTo>
                  <a:cubicBezTo>
                    <a:pt x="5154" y="12077"/>
                    <a:pt x="5313" y="12435"/>
                    <a:pt x="5592" y="12654"/>
                  </a:cubicBezTo>
                  <a:cubicBezTo>
                    <a:pt x="5745" y="12773"/>
                    <a:pt x="5913" y="12819"/>
                    <a:pt x="6082" y="12819"/>
                  </a:cubicBezTo>
                  <a:cubicBezTo>
                    <a:pt x="6310" y="12819"/>
                    <a:pt x="6541" y="12736"/>
                    <a:pt x="6746" y="12634"/>
                  </a:cubicBezTo>
                  <a:cubicBezTo>
                    <a:pt x="7124" y="12455"/>
                    <a:pt x="7542" y="12196"/>
                    <a:pt x="7920" y="11957"/>
                  </a:cubicBezTo>
                  <a:cubicBezTo>
                    <a:pt x="8656" y="11480"/>
                    <a:pt x="9352" y="10943"/>
                    <a:pt x="10029" y="10366"/>
                  </a:cubicBezTo>
                  <a:cubicBezTo>
                    <a:pt x="11381" y="9212"/>
                    <a:pt x="12535" y="7859"/>
                    <a:pt x="13510" y="6367"/>
                  </a:cubicBezTo>
                  <a:cubicBezTo>
                    <a:pt x="13988" y="5610"/>
                    <a:pt x="14426" y="4835"/>
                    <a:pt x="14784" y="4019"/>
                  </a:cubicBezTo>
                  <a:cubicBezTo>
                    <a:pt x="15102" y="3303"/>
                    <a:pt x="15639" y="2228"/>
                    <a:pt x="14843" y="1611"/>
                  </a:cubicBezTo>
                  <a:cubicBezTo>
                    <a:pt x="14574" y="1400"/>
                    <a:pt x="14275" y="1317"/>
                    <a:pt x="13970" y="1317"/>
                  </a:cubicBezTo>
                  <a:cubicBezTo>
                    <a:pt x="13442" y="1317"/>
                    <a:pt x="12897" y="1566"/>
                    <a:pt x="12456" y="1830"/>
                  </a:cubicBezTo>
                  <a:cubicBezTo>
                    <a:pt x="11680" y="2308"/>
                    <a:pt x="10924" y="2805"/>
                    <a:pt x="10228" y="3362"/>
                  </a:cubicBezTo>
                  <a:cubicBezTo>
                    <a:pt x="8795" y="4476"/>
                    <a:pt x="7522" y="5750"/>
                    <a:pt x="6407" y="7182"/>
                  </a:cubicBezTo>
                  <a:cubicBezTo>
                    <a:pt x="5273" y="8595"/>
                    <a:pt x="4358" y="10127"/>
                    <a:pt x="3622" y="11778"/>
                  </a:cubicBezTo>
                  <a:cubicBezTo>
                    <a:pt x="3343" y="12455"/>
                    <a:pt x="3085" y="13370"/>
                    <a:pt x="3582" y="14007"/>
                  </a:cubicBezTo>
                  <a:cubicBezTo>
                    <a:pt x="3881" y="14325"/>
                    <a:pt x="4279" y="14504"/>
                    <a:pt x="4716" y="14524"/>
                  </a:cubicBezTo>
                  <a:cubicBezTo>
                    <a:pt x="4779" y="14526"/>
                    <a:pt x="4841" y="14528"/>
                    <a:pt x="4904" y="14528"/>
                  </a:cubicBezTo>
                  <a:cubicBezTo>
                    <a:pt x="5354" y="14528"/>
                    <a:pt x="5789" y="14462"/>
                    <a:pt x="6208" y="14305"/>
                  </a:cubicBezTo>
                  <a:cubicBezTo>
                    <a:pt x="7104" y="13987"/>
                    <a:pt x="7959" y="13549"/>
                    <a:pt x="8735" y="13032"/>
                  </a:cubicBezTo>
                  <a:cubicBezTo>
                    <a:pt x="9491" y="12554"/>
                    <a:pt x="10208" y="12037"/>
                    <a:pt x="10904" y="11460"/>
                  </a:cubicBezTo>
                  <a:cubicBezTo>
                    <a:pt x="12973" y="9769"/>
                    <a:pt x="14704" y="7680"/>
                    <a:pt x="16037" y="5352"/>
                  </a:cubicBezTo>
                  <a:cubicBezTo>
                    <a:pt x="16256" y="4954"/>
                    <a:pt x="16455" y="4556"/>
                    <a:pt x="16654" y="4158"/>
                  </a:cubicBezTo>
                  <a:cubicBezTo>
                    <a:pt x="16873" y="3740"/>
                    <a:pt x="17052" y="3303"/>
                    <a:pt x="17191" y="2865"/>
                  </a:cubicBezTo>
                  <a:cubicBezTo>
                    <a:pt x="17350" y="2407"/>
                    <a:pt x="17370" y="1930"/>
                    <a:pt x="17271" y="1452"/>
                  </a:cubicBezTo>
                  <a:cubicBezTo>
                    <a:pt x="17171" y="1054"/>
                    <a:pt x="16933" y="696"/>
                    <a:pt x="16594" y="457"/>
                  </a:cubicBezTo>
                  <a:cubicBezTo>
                    <a:pt x="16147" y="128"/>
                    <a:pt x="15617" y="0"/>
                    <a:pt x="15077"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8" name="Google Shape;2488;p23"/>
            <p:cNvSpPr/>
            <p:nvPr/>
          </p:nvSpPr>
          <p:spPr>
            <a:xfrm>
              <a:off x="-223000" y="1022700"/>
              <a:ext cx="704175" cy="757750"/>
            </a:xfrm>
            <a:custGeom>
              <a:rect b="b" l="l" r="r" t="t"/>
              <a:pathLst>
                <a:path extrusionOk="0" h="30310" w="28167">
                  <a:moveTo>
                    <a:pt x="24181" y="0"/>
                  </a:moveTo>
                  <a:cubicBezTo>
                    <a:pt x="21996" y="0"/>
                    <a:pt x="19839" y="1521"/>
                    <a:pt x="19540" y="4097"/>
                  </a:cubicBezTo>
                  <a:cubicBezTo>
                    <a:pt x="19458" y="5022"/>
                    <a:pt x="19486" y="5948"/>
                    <a:pt x="19595" y="6873"/>
                  </a:cubicBezTo>
                  <a:cubicBezTo>
                    <a:pt x="19676" y="7717"/>
                    <a:pt x="19758" y="8642"/>
                    <a:pt x="19404" y="9431"/>
                  </a:cubicBezTo>
                  <a:cubicBezTo>
                    <a:pt x="19105" y="10084"/>
                    <a:pt x="18506" y="10547"/>
                    <a:pt x="17798" y="10737"/>
                  </a:cubicBezTo>
                  <a:cubicBezTo>
                    <a:pt x="17639" y="10776"/>
                    <a:pt x="17482" y="10792"/>
                    <a:pt x="17327" y="10792"/>
                  </a:cubicBezTo>
                  <a:cubicBezTo>
                    <a:pt x="16609" y="10792"/>
                    <a:pt x="15929" y="10441"/>
                    <a:pt x="15213" y="10329"/>
                  </a:cubicBezTo>
                  <a:cubicBezTo>
                    <a:pt x="14999" y="10300"/>
                    <a:pt x="14786" y="10285"/>
                    <a:pt x="14575" y="10285"/>
                  </a:cubicBezTo>
                  <a:cubicBezTo>
                    <a:pt x="13035" y="10285"/>
                    <a:pt x="11584" y="11054"/>
                    <a:pt x="10723" y="12370"/>
                  </a:cubicBezTo>
                  <a:cubicBezTo>
                    <a:pt x="10206" y="13187"/>
                    <a:pt x="9961" y="14166"/>
                    <a:pt x="10015" y="15173"/>
                  </a:cubicBezTo>
                  <a:cubicBezTo>
                    <a:pt x="10070" y="16207"/>
                    <a:pt x="10396" y="17214"/>
                    <a:pt x="10451" y="18248"/>
                  </a:cubicBezTo>
                  <a:cubicBezTo>
                    <a:pt x="10478" y="18929"/>
                    <a:pt x="10451" y="19718"/>
                    <a:pt x="9988" y="20235"/>
                  </a:cubicBezTo>
                  <a:cubicBezTo>
                    <a:pt x="9693" y="20565"/>
                    <a:pt x="9309" y="20673"/>
                    <a:pt x="8915" y="20673"/>
                  </a:cubicBezTo>
                  <a:cubicBezTo>
                    <a:pt x="8691" y="20673"/>
                    <a:pt x="8463" y="20638"/>
                    <a:pt x="8246" y="20589"/>
                  </a:cubicBezTo>
                  <a:cubicBezTo>
                    <a:pt x="7023" y="20356"/>
                    <a:pt x="5813" y="19873"/>
                    <a:pt x="4587" y="19873"/>
                  </a:cubicBezTo>
                  <a:cubicBezTo>
                    <a:pt x="4096" y="19873"/>
                    <a:pt x="3601" y="19951"/>
                    <a:pt x="3103" y="20153"/>
                  </a:cubicBezTo>
                  <a:cubicBezTo>
                    <a:pt x="1225" y="20970"/>
                    <a:pt x="0" y="22848"/>
                    <a:pt x="28" y="24889"/>
                  </a:cubicBezTo>
                  <a:cubicBezTo>
                    <a:pt x="82" y="27066"/>
                    <a:pt x="1388" y="28971"/>
                    <a:pt x="3130" y="30196"/>
                  </a:cubicBezTo>
                  <a:cubicBezTo>
                    <a:pt x="3268" y="30273"/>
                    <a:pt x="3419" y="30310"/>
                    <a:pt x="3570" y="30310"/>
                  </a:cubicBezTo>
                  <a:cubicBezTo>
                    <a:pt x="3895" y="30310"/>
                    <a:pt x="4214" y="30139"/>
                    <a:pt x="4382" y="29842"/>
                  </a:cubicBezTo>
                  <a:cubicBezTo>
                    <a:pt x="4627" y="29406"/>
                    <a:pt x="4491" y="28862"/>
                    <a:pt x="4055" y="28590"/>
                  </a:cubicBezTo>
                  <a:lnTo>
                    <a:pt x="4055" y="28590"/>
                  </a:lnTo>
                  <a:lnTo>
                    <a:pt x="4082" y="28617"/>
                  </a:lnTo>
                  <a:cubicBezTo>
                    <a:pt x="2885" y="27773"/>
                    <a:pt x="1905" y="26386"/>
                    <a:pt x="1878" y="24889"/>
                  </a:cubicBezTo>
                  <a:cubicBezTo>
                    <a:pt x="1851" y="23610"/>
                    <a:pt x="2667" y="22167"/>
                    <a:pt x="3946" y="21786"/>
                  </a:cubicBezTo>
                  <a:cubicBezTo>
                    <a:pt x="4213" y="21733"/>
                    <a:pt x="4487" y="21705"/>
                    <a:pt x="4762" y="21705"/>
                  </a:cubicBezTo>
                  <a:cubicBezTo>
                    <a:pt x="5189" y="21705"/>
                    <a:pt x="5617" y="21773"/>
                    <a:pt x="6015" y="21922"/>
                  </a:cubicBezTo>
                  <a:cubicBezTo>
                    <a:pt x="6804" y="22167"/>
                    <a:pt x="7620" y="22358"/>
                    <a:pt x="8464" y="22494"/>
                  </a:cubicBezTo>
                  <a:cubicBezTo>
                    <a:pt x="8605" y="22512"/>
                    <a:pt x="8746" y="22521"/>
                    <a:pt x="8885" y="22521"/>
                  </a:cubicBezTo>
                  <a:cubicBezTo>
                    <a:pt x="10407" y="22521"/>
                    <a:pt x="11764" y="21457"/>
                    <a:pt x="12138" y="19936"/>
                  </a:cubicBezTo>
                  <a:cubicBezTo>
                    <a:pt x="12328" y="19147"/>
                    <a:pt x="12328" y="18303"/>
                    <a:pt x="12219" y="17514"/>
                  </a:cubicBezTo>
                  <a:cubicBezTo>
                    <a:pt x="12083" y="16507"/>
                    <a:pt x="11757" y="15500"/>
                    <a:pt x="11866" y="14493"/>
                  </a:cubicBezTo>
                  <a:cubicBezTo>
                    <a:pt x="12056" y="13187"/>
                    <a:pt x="13090" y="12207"/>
                    <a:pt x="14397" y="12098"/>
                  </a:cubicBezTo>
                  <a:cubicBezTo>
                    <a:pt x="14444" y="12095"/>
                    <a:pt x="14491" y="12094"/>
                    <a:pt x="14538" y="12094"/>
                  </a:cubicBezTo>
                  <a:cubicBezTo>
                    <a:pt x="15383" y="12094"/>
                    <a:pt x="16184" y="12536"/>
                    <a:pt x="17009" y="12588"/>
                  </a:cubicBezTo>
                  <a:cubicBezTo>
                    <a:pt x="17103" y="12594"/>
                    <a:pt x="17197" y="12597"/>
                    <a:pt x="17290" y="12597"/>
                  </a:cubicBezTo>
                  <a:cubicBezTo>
                    <a:pt x="18039" y="12597"/>
                    <a:pt x="18775" y="12403"/>
                    <a:pt x="19404" y="12016"/>
                  </a:cubicBezTo>
                  <a:cubicBezTo>
                    <a:pt x="20982" y="11091"/>
                    <a:pt x="21554" y="9377"/>
                    <a:pt x="21472" y="7608"/>
                  </a:cubicBezTo>
                  <a:cubicBezTo>
                    <a:pt x="21418" y="5866"/>
                    <a:pt x="20819" y="3879"/>
                    <a:pt x="22262" y="2573"/>
                  </a:cubicBezTo>
                  <a:cubicBezTo>
                    <a:pt x="22798" y="2085"/>
                    <a:pt x="23465" y="1849"/>
                    <a:pt x="24129" y="1849"/>
                  </a:cubicBezTo>
                  <a:cubicBezTo>
                    <a:pt x="24947" y="1849"/>
                    <a:pt x="25760" y="2208"/>
                    <a:pt x="26316" y="2900"/>
                  </a:cubicBezTo>
                  <a:cubicBezTo>
                    <a:pt x="26503" y="3198"/>
                    <a:pt x="26817" y="3355"/>
                    <a:pt x="27136" y="3355"/>
                  </a:cubicBezTo>
                  <a:cubicBezTo>
                    <a:pt x="27283" y="3355"/>
                    <a:pt x="27431" y="3322"/>
                    <a:pt x="27568" y="3253"/>
                  </a:cubicBezTo>
                  <a:cubicBezTo>
                    <a:pt x="28031" y="2981"/>
                    <a:pt x="28167" y="2437"/>
                    <a:pt x="27922" y="1974"/>
                  </a:cubicBezTo>
                  <a:cubicBezTo>
                    <a:pt x="26979" y="618"/>
                    <a:pt x="25574" y="0"/>
                    <a:pt x="2418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2">
  <p:cSld name="CUSTOM_20_1">
    <p:spTree>
      <p:nvGrpSpPr>
        <p:cNvPr id="2489" name="Shape 2489"/>
        <p:cNvGrpSpPr/>
        <p:nvPr/>
      </p:nvGrpSpPr>
      <p:grpSpPr>
        <a:xfrm>
          <a:off x="0" y="0"/>
          <a:ext cx="0" cy="0"/>
          <a:chOff x="0" y="0"/>
          <a:chExt cx="0" cy="0"/>
        </a:xfrm>
      </p:grpSpPr>
      <p:grpSp>
        <p:nvGrpSpPr>
          <p:cNvPr id="2490" name="Google Shape;2490;p24"/>
          <p:cNvGrpSpPr/>
          <p:nvPr/>
        </p:nvGrpSpPr>
        <p:grpSpPr>
          <a:xfrm>
            <a:off x="8481624" y="936397"/>
            <a:ext cx="907627" cy="3457010"/>
            <a:chOff x="8481624" y="936397"/>
            <a:chExt cx="907627" cy="3457010"/>
          </a:xfrm>
        </p:grpSpPr>
        <p:sp>
          <p:nvSpPr>
            <p:cNvPr id="2491" name="Google Shape;2491;p24"/>
            <p:cNvSpPr/>
            <p:nvPr/>
          </p:nvSpPr>
          <p:spPr>
            <a:xfrm>
              <a:off x="8705872" y="2264204"/>
              <a:ext cx="437990" cy="494275"/>
            </a:xfrm>
            <a:custGeom>
              <a:rect b="b" l="l" r="r" t="t"/>
              <a:pathLst>
                <a:path extrusionOk="0" h="15911" w="14098">
                  <a:moveTo>
                    <a:pt x="6131" y="0"/>
                  </a:moveTo>
                  <a:cubicBezTo>
                    <a:pt x="5588" y="0"/>
                    <a:pt x="5092" y="154"/>
                    <a:pt x="4763" y="589"/>
                  </a:cubicBezTo>
                  <a:cubicBezTo>
                    <a:pt x="4218" y="1270"/>
                    <a:pt x="4409" y="2249"/>
                    <a:pt x="4844" y="2984"/>
                  </a:cubicBezTo>
                  <a:cubicBezTo>
                    <a:pt x="5280" y="3719"/>
                    <a:pt x="5906" y="4318"/>
                    <a:pt x="6287" y="5080"/>
                  </a:cubicBezTo>
                  <a:cubicBezTo>
                    <a:pt x="6504" y="5461"/>
                    <a:pt x="6586" y="5869"/>
                    <a:pt x="6504" y="6304"/>
                  </a:cubicBezTo>
                  <a:cubicBezTo>
                    <a:pt x="6295" y="7375"/>
                    <a:pt x="4984" y="7694"/>
                    <a:pt x="3868" y="7694"/>
                  </a:cubicBezTo>
                  <a:cubicBezTo>
                    <a:pt x="3821" y="7694"/>
                    <a:pt x="3775" y="7693"/>
                    <a:pt x="3729" y="7692"/>
                  </a:cubicBezTo>
                  <a:cubicBezTo>
                    <a:pt x="3590" y="7689"/>
                    <a:pt x="3448" y="7686"/>
                    <a:pt x="3304" y="7686"/>
                  </a:cubicBezTo>
                  <a:cubicBezTo>
                    <a:pt x="2261" y="7686"/>
                    <a:pt x="1132" y="7818"/>
                    <a:pt x="653" y="8726"/>
                  </a:cubicBezTo>
                  <a:cubicBezTo>
                    <a:pt x="0" y="9951"/>
                    <a:pt x="1279" y="11312"/>
                    <a:pt x="2449" y="12046"/>
                  </a:cubicBezTo>
                  <a:cubicBezTo>
                    <a:pt x="5851" y="14115"/>
                    <a:pt x="9688" y="15448"/>
                    <a:pt x="13635" y="15884"/>
                  </a:cubicBezTo>
                  <a:lnTo>
                    <a:pt x="14097" y="15911"/>
                  </a:lnTo>
                  <a:lnTo>
                    <a:pt x="14097" y="3692"/>
                  </a:lnTo>
                  <a:cubicBezTo>
                    <a:pt x="12111" y="2440"/>
                    <a:pt x="10042" y="1324"/>
                    <a:pt x="7892" y="371"/>
                  </a:cubicBezTo>
                  <a:cubicBezTo>
                    <a:pt x="7345" y="175"/>
                    <a:pt x="6711" y="0"/>
                    <a:pt x="613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492" name="Google Shape;2492;p24"/>
            <p:cNvGrpSpPr/>
            <p:nvPr/>
          </p:nvGrpSpPr>
          <p:grpSpPr>
            <a:xfrm>
              <a:off x="8641234" y="3066158"/>
              <a:ext cx="748016" cy="1327249"/>
              <a:chOff x="8553392" y="3112049"/>
              <a:chExt cx="696088" cy="1235110"/>
            </a:xfrm>
          </p:grpSpPr>
          <p:sp>
            <p:nvSpPr>
              <p:cNvPr id="2493" name="Google Shape;2493;p24"/>
              <p:cNvSpPr/>
              <p:nvPr/>
            </p:nvSpPr>
            <p:spPr>
              <a:xfrm>
                <a:off x="8735266" y="3394527"/>
                <a:ext cx="77117" cy="77860"/>
              </a:xfrm>
              <a:custGeom>
                <a:rect b="b" l="l" r="r" t="t"/>
                <a:pathLst>
                  <a:path extrusionOk="0" h="2831" w="2804">
                    <a:moveTo>
                      <a:pt x="1525" y="0"/>
                    </a:moveTo>
                    <a:lnTo>
                      <a:pt x="1171" y="55"/>
                    </a:lnTo>
                    <a:cubicBezTo>
                      <a:pt x="953" y="109"/>
                      <a:pt x="763" y="245"/>
                      <a:pt x="599" y="381"/>
                    </a:cubicBezTo>
                    <a:lnTo>
                      <a:pt x="382" y="626"/>
                    </a:lnTo>
                    <a:cubicBezTo>
                      <a:pt x="246" y="735"/>
                      <a:pt x="164" y="871"/>
                      <a:pt x="110" y="1035"/>
                    </a:cubicBezTo>
                    <a:cubicBezTo>
                      <a:pt x="28" y="1198"/>
                      <a:pt x="1" y="1361"/>
                      <a:pt x="1" y="1524"/>
                    </a:cubicBezTo>
                    <a:cubicBezTo>
                      <a:pt x="1" y="1715"/>
                      <a:pt x="28" y="1878"/>
                      <a:pt x="110" y="2041"/>
                    </a:cubicBezTo>
                    <a:cubicBezTo>
                      <a:pt x="164" y="2178"/>
                      <a:pt x="246" y="2341"/>
                      <a:pt x="382" y="2450"/>
                    </a:cubicBezTo>
                    <a:lnTo>
                      <a:pt x="627" y="2640"/>
                    </a:lnTo>
                    <a:cubicBezTo>
                      <a:pt x="844" y="2749"/>
                      <a:pt x="1062" y="2831"/>
                      <a:pt x="1280" y="2831"/>
                    </a:cubicBezTo>
                    <a:lnTo>
                      <a:pt x="1634" y="2776"/>
                    </a:lnTo>
                    <a:cubicBezTo>
                      <a:pt x="1851" y="2722"/>
                      <a:pt x="2042" y="2586"/>
                      <a:pt x="2178" y="2422"/>
                    </a:cubicBezTo>
                    <a:lnTo>
                      <a:pt x="2205" y="2422"/>
                    </a:lnTo>
                    <a:cubicBezTo>
                      <a:pt x="2287" y="2368"/>
                      <a:pt x="2341" y="2286"/>
                      <a:pt x="2423" y="2205"/>
                    </a:cubicBezTo>
                    <a:cubicBezTo>
                      <a:pt x="2559" y="2096"/>
                      <a:pt x="2640" y="1960"/>
                      <a:pt x="2695" y="1797"/>
                    </a:cubicBezTo>
                    <a:cubicBezTo>
                      <a:pt x="2776" y="1633"/>
                      <a:pt x="2804" y="1470"/>
                      <a:pt x="2804" y="1307"/>
                    </a:cubicBezTo>
                    <a:cubicBezTo>
                      <a:pt x="2776" y="953"/>
                      <a:pt x="2640" y="626"/>
                      <a:pt x="2423" y="381"/>
                    </a:cubicBezTo>
                    <a:lnTo>
                      <a:pt x="2178" y="191"/>
                    </a:lnTo>
                    <a:cubicBezTo>
                      <a:pt x="1960" y="82"/>
                      <a:pt x="1742" y="0"/>
                      <a:pt x="1525"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4" name="Google Shape;2494;p24"/>
              <p:cNvSpPr/>
              <p:nvPr/>
            </p:nvSpPr>
            <p:spPr>
              <a:xfrm>
                <a:off x="8642473" y="3305446"/>
                <a:ext cx="90566" cy="70379"/>
              </a:xfrm>
              <a:custGeom>
                <a:rect b="b" l="l" r="r" t="t"/>
                <a:pathLst>
                  <a:path extrusionOk="0" h="2559" w="3293">
                    <a:moveTo>
                      <a:pt x="1660" y="1"/>
                    </a:moveTo>
                    <a:cubicBezTo>
                      <a:pt x="0" y="1"/>
                      <a:pt x="0" y="2559"/>
                      <a:pt x="1660" y="2559"/>
                    </a:cubicBezTo>
                    <a:cubicBezTo>
                      <a:pt x="3293" y="2559"/>
                      <a:pt x="3293" y="1"/>
                      <a:pt x="1660"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5" name="Google Shape;2495;p24"/>
              <p:cNvSpPr/>
              <p:nvPr/>
            </p:nvSpPr>
            <p:spPr>
              <a:xfrm>
                <a:off x="8920138" y="3445406"/>
                <a:ext cx="77860" cy="70599"/>
              </a:xfrm>
              <a:custGeom>
                <a:rect b="b" l="l" r="r" t="t"/>
                <a:pathLst>
                  <a:path extrusionOk="0" h="2567" w="2831">
                    <a:moveTo>
                      <a:pt x="1307" y="1"/>
                    </a:moveTo>
                    <a:cubicBezTo>
                      <a:pt x="1116" y="1"/>
                      <a:pt x="953" y="28"/>
                      <a:pt x="790" y="110"/>
                    </a:cubicBezTo>
                    <a:cubicBezTo>
                      <a:pt x="490" y="219"/>
                      <a:pt x="245" y="464"/>
                      <a:pt x="109" y="790"/>
                    </a:cubicBezTo>
                    <a:cubicBezTo>
                      <a:pt x="28" y="953"/>
                      <a:pt x="1" y="1117"/>
                      <a:pt x="1" y="1280"/>
                    </a:cubicBezTo>
                    <a:lnTo>
                      <a:pt x="55" y="1634"/>
                    </a:lnTo>
                    <a:cubicBezTo>
                      <a:pt x="109" y="1852"/>
                      <a:pt x="245" y="2042"/>
                      <a:pt x="409" y="2178"/>
                    </a:cubicBezTo>
                    <a:lnTo>
                      <a:pt x="654" y="2396"/>
                    </a:lnTo>
                    <a:cubicBezTo>
                      <a:pt x="844" y="2505"/>
                      <a:pt x="1089" y="2559"/>
                      <a:pt x="1307" y="2559"/>
                    </a:cubicBezTo>
                    <a:lnTo>
                      <a:pt x="1552" y="2559"/>
                    </a:lnTo>
                    <a:cubicBezTo>
                      <a:pt x="1581" y="2564"/>
                      <a:pt x="1610" y="2566"/>
                      <a:pt x="1639" y="2566"/>
                    </a:cubicBezTo>
                    <a:cubicBezTo>
                      <a:pt x="1773" y="2566"/>
                      <a:pt x="1907" y="2517"/>
                      <a:pt x="2042" y="2450"/>
                    </a:cubicBezTo>
                    <a:cubicBezTo>
                      <a:pt x="2178" y="2396"/>
                      <a:pt x="2341" y="2314"/>
                      <a:pt x="2450" y="2178"/>
                    </a:cubicBezTo>
                    <a:cubicBezTo>
                      <a:pt x="2668" y="1933"/>
                      <a:pt x="2804" y="1607"/>
                      <a:pt x="2831" y="1280"/>
                    </a:cubicBezTo>
                    <a:lnTo>
                      <a:pt x="2776" y="926"/>
                    </a:lnTo>
                    <a:cubicBezTo>
                      <a:pt x="2722" y="736"/>
                      <a:pt x="2586" y="518"/>
                      <a:pt x="2450" y="382"/>
                    </a:cubicBezTo>
                    <a:lnTo>
                      <a:pt x="2178" y="164"/>
                    </a:lnTo>
                    <a:cubicBezTo>
                      <a:pt x="1987" y="55"/>
                      <a:pt x="1742" y="1"/>
                      <a:pt x="1525"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6" name="Google Shape;2496;p24"/>
              <p:cNvSpPr/>
              <p:nvPr/>
            </p:nvSpPr>
            <p:spPr>
              <a:xfrm>
                <a:off x="8831085" y="3534487"/>
                <a:ext cx="70379" cy="77117"/>
              </a:xfrm>
              <a:custGeom>
                <a:rect b="b" l="l" r="r" t="t"/>
                <a:pathLst>
                  <a:path extrusionOk="0" h="2804" w="2559">
                    <a:moveTo>
                      <a:pt x="1279" y="0"/>
                    </a:moveTo>
                    <a:lnTo>
                      <a:pt x="925" y="55"/>
                    </a:lnTo>
                    <a:cubicBezTo>
                      <a:pt x="708" y="109"/>
                      <a:pt x="517" y="218"/>
                      <a:pt x="381" y="381"/>
                    </a:cubicBezTo>
                    <a:cubicBezTo>
                      <a:pt x="299" y="463"/>
                      <a:pt x="245" y="545"/>
                      <a:pt x="163" y="654"/>
                    </a:cubicBezTo>
                    <a:cubicBezTo>
                      <a:pt x="54" y="844"/>
                      <a:pt x="0" y="1062"/>
                      <a:pt x="0" y="1280"/>
                    </a:cubicBezTo>
                    <a:lnTo>
                      <a:pt x="0" y="1307"/>
                    </a:lnTo>
                    <a:lnTo>
                      <a:pt x="0" y="1524"/>
                    </a:lnTo>
                    <a:cubicBezTo>
                      <a:pt x="0" y="1688"/>
                      <a:pt x="27" y="1878"/>
                      <a:pt x="109" y="2014"/>
                    </a:cubicBezTo>
                    <a:cubicBezTo>
                      <a:pt x="163" y="2178"/>
                      <a:pt x="245" y="2314"/>
                      <a:pt x="381" y="2423"/>
                    </a:cubicBezTo>
                    <a:cubicBezTo>
                      <a:pt x="490" y="2559"/>
                      <a:pt x="626" y="2640"/>
                      <a:pt x="789" y="2695"/>
                    </a:cubicBezTo>
                    <a:cubicBezTo>
                      <a:pt x="925" y="2776"/>
                      <a:pt x="1116" y="2804"/>
                      <a:pt x="1279" y="2804"/>
                    </a:cubicBezTo>
                    <a:lnTo>
                      <a:pt x="1633" y="2776"/>
                    </a:lnTo>
                    <a:cubicBezTo>
                      <a:pt x="1823" y="2695"/>
                      <a:pt x="2041" y="2586"/>
                      <a:pt x="2177" y="2423"/>
                    </a:cubicBezTo>
                    <a:cubicBezTo>
                      <a:pt x="2259" y="2341"/>
                      <a:pt x="2313" y="2259"/>
                      <a:pt x="2395" y="2150"/>
                    </a:cubicBezTo>
                    <a:cubicBezTo>
                      <a:pt x="2504" y="1960"/>
                      <a:pt x="2558" y="1742"/>
                      <a:pt x="2558" y="1524"/>
                    </a:cubicBezTo>
                    <a:lnTo>
                      <a:pt x="2558" y="1280"/>
                    </a:lnTo>
                    <a:cubicBezTo>
                      <a:pt x="2558" y="1116"/>
                      <a:pt x="2531" y="926"/>
                      <a:pt x="2449" y="790"/>
                    </a:cubicBezTo>
                    <a:cubicBezTo>
                      <a:pt x="2395" y="626"/>
                      <a:pt x="2313" y="490"/>
                      <a:pt x="2177" y="381"/>
                    </a:cubicBezTo>
                    <a:cubicBezTo>
                      <a:pt x="1932" y="137"/>
                      <a:pt x="1606" y="0"/>
                      <a:pt x="1279"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7" name="Google Shape;2497;p24"/>
              <p:cNvSpPr/>
              <p:nvPr/>
            </p:nvSpPr>
            <p:spPr>
              <a:xfrm>
                <a:off x="8929131" y="3637016"/>
                <a:ext cx="90593" cy="70379"/>
              </a:xfrm>
              <a:custGeom>
                <a:rect b="b" l="l" r="r" t="t"/>
                <a:pathLst>
                  <a:path extrusionOk="0" h="2559" w="3294">
                    <a:moveTo>
                      <a:pt x="1660" y="1"/>
                    </a:moveTo>
                    <a:cubicBezTo>
                      <a:pt x="0" y="1"/>
                      <a:pt x="0" y="2559"/>
                      <a:pt x="1660" y="2559"/>
                    </a:cubicBezTo>
                    <a:cubicBezTo>
                      <a:pt x="3293" y="2559"/>
                      <a:pt x="3293" y="1"/>
                      <a:pt x="1660"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8" name="Google Shape;2498;p24"/>
              <p:cNvSpPr/>
              <p:nvPr/>
            </p:nvSpPr>
            <p:spPr>
              <a:xfrm>
                <a:off x="8837053" y="3751922"/>
                <a:ext cx="71149" cy="83470"/>
              </a:xfrm>
              <a:custGeom>
                <a:rect b="b" l="l" r="r" t="t"/>
                <a:pathLst>
                  <a:path extrusionOk="0" h="3035" w="2587">
                    <a:moveTo>
                      <a:pt x="1293" y="0"/>
                    </a:moveTo>
                    <a:cubicBezTo>
                      <a:pt x="967" y="0"/>
                      <a:pt x="640" y="123"/>
                      <a:pt x="382" y="368"/>
                    </a:cubicBezTo>
                    <a:cubicBezTo>
                      <a:pt x="164" y="613"/>
                      <a:pt x="28" y="939"/>
                      <a:pt x="1" y="1293"/>
                    </a:cubicBezTo>
                    <a:lnTo>
                      <a:pt x="1" y="1756"/>
                    </a:lnTo>
                    <a:cubicBezTo>
                      <a:pt x="28" y="2082"/>
                      <a:pt x="137" y="2409"/>
                      <a:pt x="382" y="2654"/>
                    </a:cubicBezTo>
                    <a:cubicBezTo>
                      <a:pt x="627" y="2899"/>
                      <a:pt x="953" y="3035"/>
                      <a:pt x="1307" y="3035"/>
                    </a:cubicBezTo>
                    <a:cubicBezTo>
                      <a:pt x="1634" y="3035"/>
                      <a:pt x="1960" y="2899"/>
                      <a:pt x="2205" y="2654"/>
                    </a:cubicBezTo>
                    <a:cubicBezTo>
                      <a:pt x="2450" y="2409"/>
                      <a:pt x="2559" y="2082"/>
                      <a:pt x="2586" y="1756"/>
                    </a:cubicBezTo>
                    <a:lnTo>
                      <a:pt x="2586" y="1293"/>
                    </a:lnTo>
                    <a:cubicBezTo>
                      <a:pt x="2586" y="939"/>
                      <a:pt x="2450" y="613"/>
                      <a:pt x="2205" y="368"/>
                    </a:cubicBezTo>
                    <a:cubicBezTo>
                      <a:pt x="1947" y="123"/>
                      <a:pt x="1620" y="0"/>
                      <a:pt x="1293"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9" name="Google Shape;2499;p24"/>
              <p:cNvSpPr/>
              <p:nvPr/>
            </p:nvSpPr>
            <p:spPr>
              <a:xfrm>
                <a:off x="8939610" y="3892047"/>
                <a:ext cx="77117" cy="76649"/>
              </a:xfrm>
              <a:custGeom>
                <a:rect b="b" l="l" r="r" t="t"/>
                <a:pathLst>
                  <a:path extrusionOk="0" h="2787" w="2804">
                    <a:moveTo>
                      <a:pt x="1366" y="1"/>
                    </a:moveTo>
                    <a:cubicBezTo>
                      <a:pt x="1337" y="1"/>
                      <a:pt x="1308" y="3"/>
                      <a:pt x="1279" y="8"/>
                    </a:cubicBezTo>
                    <a:cubicBezTo>
                      <a:pt x="925" y="8"/>
                      <a:pt x="626" y="144"/>
                      <a:pt x="354" y="389"/>
                    </a:cubicBezTo>
                    <a:cubicBezTo>
                      <a:pt x="299" y="471"/>
                      <a:pt x="245" y="552"/>
                      <a:pt x="163" y="634"/>
                    </a:cubicBezTo>
                    <a:cubicBezTo>
                      <a:pt x="55" y="824"/>
                      <a:pt x="0" y="1069"/>
                      <a:pt x="0" y="1287"/>
                    </a:cubicBezTo>
                    <a:lnTo>
                      <a:pt x="27" y="1614"/>
                    </a:lnTo>
                    <a:cubicBezTo>
                      <a:pt x="109" y="1831"/>
                      <a:pt x="218" y="2022"/>
                      <a:pt x="381" y="2185"/>
                    </a:cubicBezTo>
                    <a:lnTo>
                      <a:pt x="599" y="2430"/>
                    </a:lnTo>
                    <a:cubicBezTo>
                      <a:pt x="847" y="2660"/>
                      <a:pt x="1165" y="2787"/>
                      <a:pt x="1491" y="2787"/>
                    </a:cubicBezTo>
                    <a:cubicBezTo>
                      <a:pt x="1666" y="2787"/>
                      <a:pt x="1843" y="2751"/>
                      <a:pt x="2014" y="2675"/>
                    </a:cubicBezTo>
                    <a:cubicBezTo>
                      <a:pt x="2177" y="2648"/>
                      <a:pt x="2313" y="2539"/>
                      <a:pt x="2422" y="2430"/>
                    </a:cubicBezTo>
                    <a:lnTo>
                      <a:pt x="2640" y="2158"/>
                    </a:lnTo>
                    <a:cubicBezTo>
                      <a:pt x="2749" y="1967"/>
                      <a:pt x="2803" y="1750"/>
                      <a:pt x="2803" y="1505"/>
                    </a:cubicBezTo>
                    <a:cubicBezTo>
                      <a:pt x="2776" y="1396"/>
                      <a:pt x="2776" y="1287"/>
                      <a:pt x="2749" y="1178"/>
                    </a:cubicBezTo>
                    <a:cubicBezTo>
                      <a:pt x="2694" y="960"/>
                      <a:pt x="2585" y="770"/>
                      <a:pt x="2422" y="607"/>
                    </a:cubicBezTo>
                    <a:lnTo>
                      <a:pt x="2177" y="389"/>
                    </a:lnTo>
                    <a:cubicBezTo>
                      <a:pt x="2068" y="253"/>
                      <a:pt x="1932" y="171"/>
                      <a:pt x="1769" y="117"/>
                    </a:cubicBezTo>
                    <a:cubicBezTo>
                      <a:pt x="1635" y="50"/>
                      <a:pt x="1500" y="1"/>
                      <a:pt x="1366"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0" name="Google Shape;2500;p24"/>
              <p:cNvSpPr/>
              <p:nvPr/>
            </p:nvSpPr>
            <p:spPr>
              <a:xfrm>
                <a:off x="8712082" y="3656488"/>
                <a:ext cx="91336" cy="70379"/>
              </a:xfrm>
              <a:custGeom>
                <a:rect b="b" l="l" r="r" t="t"/>
                <a:pathLst>
                  <a:path extrusionOk="0" h="2559" w="3321">
                    <a:moveTo>
                      <a:pt x="1660" y="0"/>
                    </a:moveTo>
                    <a:cubicBezTo>
                      <a:pt x="0" y="0"/>
                      <a:pt x="0" y="2559"/>
                      <a:pt x="1660" y="2559"/>
                    </a:cubicBezTo>
                    <a:cubicBezTo>
                      <a:pt x="3320" y="2559"/>
                      <a:pt x="3320" y="0"/>
                      <a:pt x="1660"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1" name="Google Shape;2501;p24"/>
              <p:cNvSpPr/>
              <p:nvPr/>
            </p:nvSpPr>
            <p:spPr>
              <a:xfrm>
                <a:off x="8748000" y="3872795"/>
                <a:ext cx="80115" cy="77117"/>
              </a:xfrm>
              <a:custGeom>
                <a:rect b="b" l="l" r="r" t="t"/>
                <a:pathLst>
                  <a:path extrusionOk="0" h="2804" w="2913">
                    <a:moveTo>
                      <a:pt x="1524" y="0"/>
                    </a:moveTo>
                    <a:lnTo>
                      <a:pt x="1171" y="55"/>
                    </a:lnTo>
                    <a:cubicBezTo>
                      <a:pt x="953" y="109"/>
                      <a:pt x="762" y="218"/>
                      <a:pt x="626" y="381"/>
                    </a:cubicBezTo>
                    <a:lnTo>
                      <a:pt x="381" y="626"/>
                    </a:lnTo>
                    <a:cubicBezTo>
                      <a:pt x="245" y="735"/>
                      <a:pt x="164" y="871"/>
                      <a:pt x="109" y="1034"/>
                    </a:cubicBezTo>
                    <a:cubicBezTo>
                      <a:pt x="28" y="1171"/>
                      <a:pt x="0" y="1361"/>
                      <a:pt x="0" y="1524"/>
                    </a:cubicBezTo>
                    <a:cubicBezTo>
                      <a:pt x="28" y="1851"/>
                      <a:pt x="136" y="2177"/>
                      <a:pt x="381" y="2422"/>
                    </a:cubicBezTo>
                    <a:lnTo>
                      <a:pt x="653" y="2640"/>
                    </a:lnTo>
                    <a:cubicBezTo>
                      <a:pt x="844" y="2749"/>
                      <a:pt x="1062" y="2803"/>
                      <a:pt x="1279" y="2803"/>
                    </a:cubicBezTo>
                    <a:lnTo>
                      <a:pt x="1633" y="2749"/>
                    </a:lnTo>
                    <a:cubicBezTo>
                      <a:pt x="1851" y="2695"/>
                      <a:pt x="2041" y="2586"/>
                      <a:pt x="2205" y="2422"/>
                    </a:cubicBezTo>
                    <a:lnTo>
                      <a:pt x="2422" y="2177"/>
                    </a:lnTo>
                    <a:cubicBezTo>
                      <a:pt x="2803" y="1824"/>
                      <a:pt x="2912" y="1252"/>
                      <a:pt x="2694" y="790"/>
                    </a:cubicBezTo>
                    <a:cubicBezTo>
                      <a:pt x="2640" y="626"/>
                      <a:pt x="2558" y="490"/>
                      <a:pt x="2422" y="381"/>
                    </a:cubicBezTo>
                    <a:lnTo>
                      <a:pt x="2177" y="164"/>
                    </a:lnTo>
                    <a:cubicBezTo>
                      <a:pt x="1960" y="55"/>
                      <a:pt x="1742" y="0"/>
                      <a:pt x="152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2" name="Google Shape;2502;p24"/>
              <p:cNvSpPr/>
              <p:nvPr/>
            </p:nvSpPr>
            <p:spPr>
              <a:xfrm>
                <a:off x="8971045" y="3790260"/>
                <a:ext cx="71121" cy="77310"/>
              </a:xfrm>
              <a:custGeom>
                <a:rect b="b" l="l" r="r" t="t"/>
                <a:pathLst>
                  <a:path extrusionOk="0" h="2811" w="2586">
                    <a:moveTo>
                      <a:pt x="1393" y="1"/>
                    </a:moveTo>
                    <a:cubicBezTo>
                      <a:pt x="1364" y="1"/>
                      <a:pt x="1335" y="3"/>
                      <a:pt x="1306" y="8"/>
                    </a:cubicBezTo>
                    <a:lnTo>
                      <a:pt x="953" y="35"/>
                    </a:lnTo>
                    <a:cubicBezTo>
                      <a:pt x="735" y="89"/>
                      <a:pt x="544" y="225"/>
                      <a:pt x="381" y="389"/>
                    </a:cubicBezTo>
                    <a:cubicBezTo>
                      <a:pt x="327" y="470"/>
                      <a:pt x="245" y="552"/>
                      <a:pt x="191" y="634"/>
                    </a:cubicBezTo>
                    <a:cubicBezTo>
                      <a:pt x="82" y="824"/>
                      <a:pt x="0" y="1069"/>
                      <a:pt x="0" y="1287"/>
                    </a:cubicBezTo>
                    <a:lnTo>
                      <a:pt x="0" y="1532"/>
                    </a:lnTo>
                    <a:cubicBezTo>
                      <a:pt x="27" y="1858"/>
                      <a:pt x="163" y="2185"/>
                      <a:pt x="381" y="2430"/>
                    </a:cubicBezTo>
                    <a:cubicBezTo>
                      <a:pt x="626" y="2648"/>
                      <a:pt x="953" y="2784"/>
                      <a:pt x="1306" y="2811"/>
                    </a:cubicBezTo>
                    <a:lnTo>
                      <a:pt x="1633" y="2756"/>
                    </a:lnTo>
                    <a:cubicBezTo>
                      <a:pt x="1851" y="2702"/>
                      <a:pt x="2041" y="2566"/>
                      <a:pt x="2204" y="2430"/>
                    </a:cubicBezTo>
                    <a:lnTo>
                      <a:pt x="2395" y="2158"/>
                    </a:lnTo>
                    <a:cubicBezTo>
                      <a:pt x="2531" y="1967"/>
                      <a:pt x="2585" y="1749"/>
                      <a:pt x="2585" y="1505"/>
                    </a:cubicBezTo>
                    <a:lnTo>
                      <a:pt x="2585" y="1287"/>
                    </a:lnTo>
                    <a:cubicBezTo>
                      <a:pt x="2585" y="1096"/>
                      <a:pt x="2558" y="933"/>
                      <a:pt x="2477" y="797"/>
                    </a:cubicBezTo>
                    <a:cubicBezTo>
                      <a:pt x="2422" y="634"/>
                      <a:pt x="2313" y="470"/>
                      <a:pt x="2204" y="362"/>
                    </a:cubicBezTo>
                    <a:cubicBezTo>
                      <a:pt x="2096" y="253"/>
                      <a:pt x="1932" y="144"/>
                      <a:pt x="1796" y="117"/>
                    </a:cubicBezTo>
                    <a:cubicBezTo>
                      <a:pt x="1662" y="49"/>
                      <a:pt x="1528" y="1"/>
                      <a:pt x="1393"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3" name="Google Shape;2503;p24"/>
              <p:cNvSpPr/>
              <p:nvPr/>
            </p:nvSpPr>
            <p:spPr>
              <a:xfrm>
                <a:off x="9063096" y="3707368"/>
                <a:ext cx="91336" cy="70406"/>
              </a:xfrm>
              <a:custGeom>
                <a:rect b="b" l="l" r="r" t="t"/>
                <a:pathLst>
                  <a:path extrusionOk="0" h="2560" w="3321">
                    <a:moveTo>
                      <a:pt x="1661" y="1"/>
                    </a:moveTo>
                    <a:cubicBezTo>
                      <a:pt x="0" y="1"/>
                      <a:pt x="0" y="2559"/>
                      <a:pt x="1661" y="2559"/>
                    </a:cubicBezTo>
                    <a:cubicBezTo>
                      <a:pt x="3321" y="2559"/>
                      <a:pt x="3321" y="1"/>
                      <a:pt x="166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4" name="Google Shape;2504;p24"/>
              <p:cNvSpPr/>
              <p:nvPr/>
            </p:nvSpPr>
            <p:spPr>
              <a:xfrm>
                <a:off x="9079570" y="3567215"/>
                <a:ext cx="77117" cy="70571"/>
              </a:xfrm>
              <a:custGeom>
                <a:rect b="b" l="l" r="r" t="t"/>
                <a:pathLst>
                  <a:path extrusionOk="0" h="2566" w="2804">
                    <a:moveTo>
                      <a:pt x="1190" y="1"/>
                    </a:moveTo>
                    <a:cubicBezTo>
                      <a:pt x="1050" y="1"/>
                      <a:pt x="901" y="50"/>
                      <a:pt x="789" y="117"/>
                    </a:cubicBezTo>
                    <a:cubicBezTo>
                      <a:pt x="327" y="307"/>
                      <a:pt x="0" y="770"/>
                      <a:pt x="0" y="1287"/>
                    </a:cubicBezTo>
                    <a:lnTo>
                      <a:pt x="55" y="1614"/>
                    </a:lnTo>
                    <a:cubicBezTo>
                      <a:pt x="109" y="1831"/>
                      <a:pt x="218" y="2022"/>
                      <a:pt x="381" y="2185"/>
                    </a:cubicBezTo>
                    <a:lnTo>
                      <a:pt x="653" y="2376"/>
                    </a:lnTo>
                    <a:cubicBezTo>
                      <a:pt x="844" y="2512"/>
                      <a:pt x="1062" y="2566"/>
                      <a:pt x="1279" y="2566"/>
                    </a:cubicBezTo>
                    <a:lnTo>
                      <a:pt x="1524" y="2566"/>
                    </a:lnTo>
                    <a:cubicBezTo>
                      <a:pt x="2205" y="2539"/>
                      <a:pt x="2776" y="1967"/>
                      <a:pt x="2803" y="1287"/>
                    </a:cubicBezTo>
                    <a:lnTo>
                      <a:pt x="2749" y="933"/>
                    </a:lnTo>
                    <a:cubicBezTo>
                      <a:pt x="2694" y="715"/>
                      <a:pt x="2558" y="525"/>
                      <a:pt x="2422" y="362"/>
                    </a:cubicBezTo>
                    <a:lnTo>
                      <a:pt x="2150" y="171"/>
                    </a:lnTo>
                    <a:cubicBezTo>
                      <a:pt x="1960" y="62"/>
                      <a:pt x="1742" y="8"/>
                      <a:pt x="1524" y="8"/>
                    </a:cubicBezTo>
                    <a:lnTo>
                      <a:pt x="1279" y="8"/>
                    </a:lnTo>
                    <a:cubicBezTo>
                      <a:pt x="1250" y="3"/>
                      <a:pt x="1221" y="1"/>
                      <a:pt x="1190"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5" name="Google Shape;2505;p24"/>
              <p:cNvSpPr/>
              <p:nvPr/>
            </p:nvSpPr>
            <p:spPr>
              <a:xfrm>
                <a:off x="9095274" y="3847355"/>
                <a:ext cx="90593" cy="71121"/>
              </a:xfrm>
              <a:custGeom>
                <a:rect b="b" l="l" r="r" t="t"/>
                <a:pathLst>
                  <a:path extrusionOk="0" h="2586" w="3294">
                    <a:moveTo>
                      <a:pt x="1634" y="0"/>
                    </a:moveTo>
                    <a:cubicBezTo>
                      <a:pt x="1" y="0"/>
                      <a:pt x="1" y="2585"/>
                      <a:pt x="1634" y="2585"/>
                    </a:cubicBezTo>
                    <a:cubicBezTo>
                      <a:pt x="3294" y="2585"/>
                      <a:pt x="3294" y="0"/>
                      <a:pt x="163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6" name="Google Shape;2506;p24"/>
              <p:cNvSpPr/>
              <p:nvPr/>
            </p:nvSpPr>
            <p:spPr>
              <a:xfrm>
                <a:off x="9184355" y="3965589"/>
                <a:ext cx="65126" cy="50935"/>
              </a:xfrm>
              <a:custGeom>
                <a:rect b="b" l="l" r="r" t="t"/>
                <a:pathLst>
                  <a:path extrusionOk="0" h="1852" w="2368">
                    <a:moveTo>
                      <a:pt x="1198" y="1"/>
                    </a:moveTo>
                    <a:cubicBezTo>
                      <a:pt x="0" y="1"/>
                      <a:pt x="0" y="1851"/>
                      <a:pt x="1198" y="1851"/>
                    </a:cubicBezTo>
                    <a:cubicBezTo>
                      <a:pt x="2368" y="1851"/>
                      <a:pt x="2368" y="1"/>
                      <a:pt x="1198"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7" name="Google Shape;2507;p24"/>
              <p:cNvSpPr/>
              <p:nvPr/>
            </p:nvSpPr>
            <p:spPr>
              <a:xfrm>
                <a:off x="9072089" y="3983575"/>
                <a:ext cx="54647" cy="52145"/>
              </a:xfrm>
              <a:custGeom>
                <a:rect b="b" l="l" r="r" t="t"/>
                <a:pathLst>
                  <a:path extrusionOk="0" h="1896" w="1987">
                    <a:moveTo>
                      <a:pt x="205" y="772"/>
                    </a:moveTo>
                    <a:lnTo>
                      <a:pt x="205" y="772"/>
                    </a:lnTo>
                    <a:cubicBezTo>
                      <a:pt x="188" y="855"/>
                      <a:pt x="180" y="943"/>
                      <a:pt x="181" y="1033"/>
                    </a:cubicBezTo>
                    <a:lnTo>
                      <a:pt x="181" y="1033"/>
                    </a:lnTo>
                    <a:cubicBezTo>
                      <a:pt x="175" y="1015"/>
                      <a:pt x="169" y="997"/>
                      <a:pt x="163" y="980"/>
                    </a:cubicBezTo>
                    <a:cubicBezTo>
                      <a:pt x="163" y="910"/>
                      <a:pt x="183" y="841"/>
                      <a:pt x="205" y="772"/>
                    </a:cubicBezTo>
                    <a:close/>
                    <a:moveTo>
                      <a:pt x="1823" y="1225"/>
                    </a:moveTo>
                    <a:lnTo>
                      <a:pt x="1742" y="1442"/>
                    </a:lnTo>
                    <a:lnTo>
                      <a:pt x="1659" y="1525"/>
                    </a:lnTo>
                    <a:lnTo>
                      <a:pt x="1659" y="1525"/>
                    </a:lnTo>
                    <a:cubicBezTo>
                      <a:pt x="1728" y="1425"/>
                      <a:pt x="1783" y="1325"/>
                      <a:pt x="1823" y="1225"/>
                    </a:cubicBezTo>
                    <a:close/>
                    <a:moveTo>
                      <a:pt x="1415" y="1769"/>
                    </a:moveTo>
                    <a:lnTo>
                      <a:pt x="1342" y="1796"/>
                    </a:lnTo>
                    <a:lnTo>
                      <a:pt x="1342" y="1796"/>
                    </a:lnTo>
                    <a:cubicBezTo>
                      <a:pt x="1359" y="1787"/>
                      <a:pt x="1374" y="1778"/>
                      <a:pt x="1388" y="1769"/>
                    </a:cubicBezTo>
                    <a:close/>
                    <a:moveTo>
                      <a:pt x="1225" y="1851"/>
                    </a:moveTo>
                    <a:lnTo>
                      <a:pt x="1209" y="1852"/>
                    </a:lnTo>
                    <a:lnTo>
                      <a:pt x="1209" y="1852"/>
                    </a:lnTo>
                    <a:cubicBezTo>
                      <a:pt x="1211" y="1852"/>
                      <a:pt x="1213" y="1851"/>
                      <a:pt x="1215" y="1851"/>
                    </a:cubicBezTo>
                    <a:close/>
                    <a:moveTo>
                      <a:pt x="292" y="1423"/>
                    </a:moveTo>
                    <a:lnTo>
                      <a:pt x="292" y="1423"/>
                    </a:lnTo>
                    <a:cubicBezTo>
                      <a:pt x="311" y="1449"/>
                      <a:pt x="331" y="1474"/>
                      <a:pt x="354" y="1497"/>
                    </a:cubicBezTo>
                    <a:cubicBezTo>
                      <a:pt x="408" y="1606"/>
                      <a:pt x="517" y="1687"/>
                      <a:pt x="626" y="1742"/>
                    </a:cubicBezTo>
                    <a:lnTo>
                      <a:pt x="844" y="1823"/>
                    </a:lnTo>
                    <a:cubicBezTo>
                      <a:pt x="912" y="1851"/>
                      <a:pt x="993" y="1864"/>
                      <a:pt x="1078" y="1864"/>
                    </a:cubicBezTo>
                    <a:cubicBezTo>
                      <a:pt x="1088" y="1864"/>
                      <a:pt x="1097" y="1864"/>
                      <a:pt x="1107" y="1864"/>
                    </a:cubicBezTo>
                    <a:lnTo>
                      <a:pt x="1107" y="1864"/>
                    </a:lnTo>
                    <a:lnTo>
                      <a:pt x="1007" y="1875"/>
                    </a:lnTo>
                    <a:lnTo>
                      <a:pt x="1007" y="1875"/>
                    </a:lnTo>
                    <a:lnTo>
                      <a:pt x="789" y="1851"/>
                    </a:lnTo>
                    <a:lnTo>
                      <a:pt x="816" y="1851"/>
                    </a:lnTo>
                    <a:lnTo>
                      <a:pt x="599" y="1769"/>
                    </a:lnTo>
                    <a:lnTo>
                      <a:pt x="626" y="1769"/>
                    </a:lnTo>
                    <a:lnTo>
                      <a:pt x="435" y="1633"/>
                    </a:lnTo>
                    <a:lnTo>
                      <a:pt x="299" y="1442"/>
                    </a:lnTo>
                    <a:lnTo>
                      <a:pt x="292" y="1423"/>
                    </a:lnTo>
                    <a:close/>
                    <a:moveTo>
                      <a:pt x="980" y="0"/>
                    </a:moveTo>
                    <a:lnTo>
                      <a:pt x="735" y="27"/>
                    </a:lnTo>
                    <a:lnTo>
                      <a:pt x="708" y="27"/>
                    </a:lnTo>
                    <a:lnTo>
                      <a:pt x="463" y="136"/>
                    </a:lnTo>
                    <a:cubicBezTo>
                      <a:pt x="439" y="159"/>
                      <a:pt x="355" y="223"/>
                      <a:pt x="367" y="223"/>
                    </a:cubicBezTo>
                    <a:cubicBezTo>
                      <a:pt x="369" y="223"/>
                      <a:pt x="373" y="222"/>
                      <a:pt x="381" y="218"/>
                    </a:cubicBezTo>
                    <a:lnTo>
                      <a:pt x="381" y="218"/>
                    </a:lnTo>
                    <a:lnTo>
                      <a:pt x="299" y="272"/>
                    </a:lnTo>
                    <a:lnTo>
                      <a:pt x="136" y="463"/>
                    </a:lnTo>
                    <a:cubicBezTo>
                      <a:pt x="109" y="544"/>
                      <a:pt x="82" y="599"/>
                      <a:pt x="54" y="680"/>
                    </a:cubicBezTo>
                    <a:cubicBezTo>
                      <a:pt x="27" y="762"/>
                      <a:pt x="0" y="871"/>
                      <a:pt x="0" y="953"/>
                    </a:cubicBezTo>
                    <a:cubicBezTo>
                      <a:pt x="0" y="1034"/>
                      <a:pt x="27" y="1116"/>
                      <a:pt x="54" y="1197"/>
                    </a:cubicBezTo>
                    <a:cubicBezTo>
                      <a:pt x="82" y="1279"/>
                      <a:pt x="109" y="1361"/>
                      <a:pt x="136" y="1442"/>
                    </a:cubicBezTo>
                    <a:cubicBezTo>
                      <a:pt x="272" y="1633"/>
                      <a:pt x="463" y="1769"/>
                      <a:pt x="680" y="1851"/>
                    </a:cubicBezTo>
                    <a:cubicBezTo>
                      <a:pt x="760" y="1882"/>
                      <a:pt x="840" y="1896"/>
                      <a:pt x="914" y="1896"/>
                    </a:cubicBezTo>
                    <a:cubicBezTo>
                      <a:pt x="967" y="1896"/>
                      <a:pt x="1016" y="1889"/>
                      <a:pt x="1061" y="1878"/>
                    </a:cubicBezTo>
                    <a:cubicBezTo>
                      <a:pt x="1105" y="1878"/>
                      <a:pt x="1153" y="1869"/>
                      <a:pt x="1200" y="1855"/>
                    </a:cubicBezTo>
                    <a:lnTo>
                      <a:pt x="1200" y="1855"/>
                    </a:lnTo>
                    <a:cubicBezTo>
                      <a:pt x="1245" y="1848"/>
                      <a:pt x="1290" y="1838"/>
                      <a:pt x="1334" y="1823"/>
                    </a:cubicBezTo>
                    <a:lnTo>
                      <a:pt x="1551" y="1742"/>
                    </a:lnTo>
                    <a:cubicBezTo>
                      <a:pt x="1687" y="1660"/>
                      <a:pt x="1796" y="1524"/>
                      <a:pt x="1878" y="1388"/>
                    </a:cubicBezTo>
                    <a:lnTo>
                      <a:pt x="1878" y="1388"/>
                    </a:lnTo>
                    <a:lnTo>
                      <a:pt x="1851" y="1415"/>
                    </a:lnTo>
                    <a:cubicBezTo>
                      <a:pt x="1851" y="1415"/>
                      <a:pt x="1959" y="1197"/>
                      <a:pt x="1959" y="1197"/>
                    </a:cubicBezTo>
                    <a:cubicBezTo>
                      <a:pt x="1959" y="1116"/>
                      <a:pt x="1987" y="1034"/>
                      <a:pt x="1987" y="953"/>
                    </a:cubicBezTo>
                    <a:cubicBezTo>
                      <a:pt x="1987" y="953"/>
                      <a:pt x="1959" y="708"/>
                      <a:pt x="1959" y="708"/>
                    </a:cubicBezTo>
                    <a:cubicBezTo>
                      <a:pt x="1932" y="626"/>
                      <a:pt x="1905" y="544"/>
                      <a:pt x="1851" y="463"/>
                    </a:cubicBezTo>
                    <a:lnTo>
                      <a:pt x="1715" y="272"/>
                    </a:lnTo>
                    <a:lnTo>
                      <a:pt x="1524" y="136"/>
                    </a:lnTo>
                    <a:cubicBezTo>
                      <a:pt x="1442" y="109"/>
                      <a:pt x="1361" y="54"/>
                      <a:pt x="1279" y="27"/>
                    </a:cubicBezTo>
                    <a:cubicBezTo>
                      <a:pt x="1197" y="27"/>
                      <a:pt x="1089" y="27"/>
                      <a:pt x="100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8" name="Google Shape;2508;p24"/>
              <p:cNvSpPr/>
              <p:nvPr/>
            </p:nvSpPr>
            <p:spPr>
              <a:xfrm>
                <a:off x="9064581" y="4080852"/>
                <a:ext cx="56930" cy="50192"/>
              </a:xfrm>
              <a:custGeom>
                <a:rect b="b" l="l" r="r" t="t"/>
                <a:pathLst>
                  <a:path extrusionOk="0" h="1825" w="2070">
                    <a:moveTo>
                      <a:pt x="899" y="1"/>
                    </a:moveTo>
                    <a:cubicBezTo>
                      <a:pt x="790" y="1"/>
                      <a:pt x="681" y="28"/>
                      <a:pt x="572" y="83"/>
                    </a:cubicBezTo>
                    <a:cubicBezTo>
                      <a:pt x="464" y="110"/>
                      <a:pt x="355" y="164"/>
                      <a:pt x="273" y="273"/>
                    </a:cubicBezTo>
                    <a:cubicBezTo>
                      <a:pt x="110" y="436"/>
                      <a:pt x="28" y="681"/>
                      <a:pt x="1" y="926"/>
                    </a:cubicBezTo>
                    <a:lnTo>
                      <a:pt x="28" y="1144"/>
                    </a:lnTo>
                    <a:cubicBezTo>
                      <a:pt x="83" y="1307"/>
                      <a:pt x="164" y="1443"/>
                      <a:pt x="273" y="1552"/>
                    </a:cubicBezTo>
                    <a:lnTo>
                      <a:pt x="464" y="1688"/>
                    </a:lnTo>
                    <a:cubicBezTo>
                      <a:pt x="600" y="1797"/>
                      <a:pt x="763" y="1824"/>
                      <a:pt x="926" y="1824"/>
                    </a:cubicBezTo>
                    <a:lnTo>
                      <a:pt x="1144" y="1824"/>
                    </a:lnTo>
                    <a:cubicBezTo>
                      <a:pt x="1634" y="1824"/>
                      <a:pt x="2042" y="1416"/>
                      <a:pt x="2069" y="926"/>
                    </a:cubicBezTo>
                    <a:lnTo>
                      <a:pt x="2042" y="681"/>
                    </a:lnTo>
                    <a:cubicBezTo>
                      <a:pt x="1988" y="518"/>
                      <a:pt x="1906" y="382"/>
                      <a:pt x="1797" y="273"/>
                    </a:cubicBezTo>
                    <a:lnTo>
                      <a:pt x="1607" y="110"/>
                    </a:lnTo>
                    <a:cubicBezTo>
                      <a:pt x="1470" y="28"/>
                      <a:pt x="1307" y="1"/>
                      <a:pt x="1144"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9" name="Google Shape;2509;p24"/>
              <p:cNvSpPr/>
              <p:nvPr/>
            </p:nvSpPr>
            <p:spPr>
              <a:xfrm>
                <a:off x="8903664" y="4023234"/>
                <a:ext cx="65153" cy="50907"/>
              </a:xfrm>
              <a:custGeom>
                <a:rect b="b" l="l" r="r" t="t"/>
                <a:pathLst>
                  <a:path extrusionOk="0" h="1851" w="2369">
                    <a:moveTo>
                      <a:pt x="1198" y="0"/>
                    </a:moveTo>
                    <a:cubicBezTo>
                      <a:pt x="1" y="0"/>
                      <a:pt x="1" y="1851"/>
                      <a:pt x="1198" y="1851"/>
                    </a:cubicBezTo>
                    <a:cubicBezTo>
                      <a:pt x="2368" y="1851"/>
                      <a:pt x="2368" y="0"/>
                      <a:pt x="1198"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0" name="Google Shape;2510;p24"/>
              <p:cNvSpPr/>
              <p:nvPr/>
            </p:nvSpPr>
            <p:spPr>
              <a:xfrm>
                <a:off x="9191835" y="4137754"/>
                <a:ext cx="50165" cy="56903"/>
              </a:xfrm>
              <a:custGeom>
                <a:rect b="b" l="l" r="r" t="t"/>
                <a:pathLst>
                  <a:path extrusionOk="0" h="2069" w="1824">
                    <a:moveTo>
                      <a:pt x="926" y="0"/>
                    </a:moveTo>
                    <a:lnTo>
                      <a:pt x="681" y="55"/>
                    </a:lnTo>
                    <a:cubicBezTo>
                      <a:pt x="545" y="82"/>
                      <a:pt x="381" y="163"/>
                      <a:pt x="272" y="272"/>
                    </a:cubicBezTo>
                    <a:cubicBezTo>
                      <a:pt x="245" y="354"/>
                      <a:pt x="191" y="408"/>
                      <a:pt x="136" y="463"/>
                    </a:cubicBezTo>
                    <a:cubicBezTo>
                      <a:pt x="55" y="599"/>
                      <a:pt x="0" y="762"/>
                      <a:pt x="0" y="925"/>
                    </a:cubicBezTo>
                    <a:lnTo>
                      <a:pt x="0" y="1170"/>
                    </a:lnTo>
                    <a:cubicBezTo>
                      <a:pt x="0" y="1279"/>
                      <a:pt x="28" y="1388"/>
                      <a:pt x="82" y="1497"/>
                    </a:cubicBezTo>
                    <a:cubicBezTo>
                      <a:pt x="136" y="1606"/>
                      <a:pt x="191" y="1715"/>
                      <a:pt x="272" y="1796"/>
                    </a:cubicBezTo>
                    <a:cubicBezTo>
                      <a:pt x="354" y="1878"/>
                      <a:pt x="463" y="1960"/>
                      <a:pt x="572" y="1987"/>
                    </a:cubicBezTo>
                    <a:cubicBezTo>
                      <a:pt x="681" y="2041"/>
                      <a:pt x="790" y="2068"/>
                      <a:pt x="926" y="2068"/>
                    </a:cubicBezTo>
                    <a:lnTo>
                      <a:pt x="1171" y="2041"/>
                    </a:lnTo>
                    <a:cubicBezTo>
                      <a:pt x="1307" y="1987"/>
                      <a:pt x="1443" y="1905"/>
                      <a:pt x="1552" y="1796"/>
                    </a:cubicBezTo>
                    <a:lnTo>
                      <a:pt x="1715" y="1606"/>
                    </a:lnTo>
                    <a:cubicBezTo>
                      <a:pt x="1796" y="1470"/>
                      <a:pt x="1824" y="1306"/>
                      <a:pt x="1824" y="1143"/>
                    </a:cubicBezTo>
                    <a:lnTo>
                      <a:pt x="1824" y="925"/>
                    </a:lnTo>
                    <a:cubicBezTo>
                      <a:pt x="1824" y="681"/>
                      <a:pt x="1715" y="463"/>
                      <a:pt x="1552" y="272"/>
                    </a:cubicBezTo>
                    <a:cubicBezTo>
                      <a:pt x="1470" y="191"/>
                      <a:pt x="1388" y="136"/>
                      <a:pt x="1279" y="82"/>
                    </a:cubicBezTo>
                    <a:cubicBezTo>
                      <a:pt x="1171" y="27"/>
                      <a:pt x="1034" y="0"/>
                      <a:pt x="926"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1" name="Google Shape;2511;p24"/>
              <p:cNvSpPr/>
              <p:nvPr/>
            </p:nvSpPr>
            <p:spPr>
              <a:xfrm>
                <a:off x="9171621" y="4291191"/>
                <a:ext cx="65153" cy="50165"/>
              </a:xfrm>
              <a:custGeom>
                <a:rect b="b" l="l" r="r" t="t"/>
                <a:pathLst>
                  <a:path extrusionOk="0" h="1824" w="2369">
                    <a:moveTo>
                      <a:pt x="1198" y="0"/>
                    </a:moveTo>
                    <a:cubicBezTo>
                      <a:pt x="1" y="0"/>
                      <a:pt x="1" y="1823"/>
                      <a:pt x="1198" y="1823"/>
                    </a:cubicBezTo>
                    <a:cubicBezTo>
                      <a:pt x="2368" y="1823"/>
                      <a:pt x="2368" y="0"/>
                      <a:pt x="1198"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2" name="Google Shape;2512;p24"/>
              <p:cNvSpPr/>
              <p:nvPr/>
            </p:nvSpPr>
            <p:spPr>
              <a:xfrm>
                <a:off x="9063839" y="4202110"/>
                <a:ext cx="64411" cy="50165"/>
              </a:xfrm>
              <a:custGeom>
                <a:rect b="b" l="l" r="r" t="t"/>
                <a:pathLst>
                  <a:path extrusionOk="0" h="1824" w="2342">
                    <a:moveTo>
                      <a:pt x="1171" y="1"/>
                    </a:moveTo>
                    <a:cubicBezTo>
                      <a:pt x="1" y="1"/>
                      <a:pt x="1" y="1824"/>
                      <a:pt x="1171" y="1824"/>
                    </a:cubicBezTo>
                    <a:cubicBezTo>
                      <a:pt x="2341" y="1824"/>
                      <a:pt x="2341" y="1"/>
                      <a:pt x="117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3" name="Google Shape;2513;p24"/>
              <p:cNvSpPr/>
              <p:nvPr/>
            </p:nvSpPr>
            <p:spPr>
              <a:xfrm>
                <a:off x="9045879" y="4284453"/>
                <a:ext cx="56903" cy="62706"/>
              </a:xfrm>
              <a:custGeom>
                <a:rect b="b" l="l" r="r" t="t"/>
                <a:pathLst>
                  <a:path extrusionOk="0" h="2280" w="2069">
                    <a:moveTo>
                      <a:pt x="919" y="0"/>
                    </a:moveTo>
                    <a:cubicBezTo>
                      <a:pt x="766" y="0"/>
                      <a:pt x="608" y="36"/>
                      <a:pt x="463" y="109"/>
                    </a:cubicBezTo>
                    <a:lnTo>
                      <a:pt x="273" y="245"/>
                    </a:lnTo>
                    <a:cubicBezTo>
                      <a:pt x="164" y="354"/>
                      <a:pt x="82" y="490"/>
                      <a:pt x="55" y="653"/>
                    </a:cubicBezTo>
                    <a:lnTo>
                      <a:pt x="1" y="898"/>
                    </a:lnTo>
                    <a:cubicBezTo>
                      <a:pt x="1" y="1062"/>
                      <a:pt x="55" y="1225"/>
                      <a:pt x="137" y="1361"/>
                    </a:cubicBezTo>
                    <a:lnTo>
                      <a:pt x="382" y="1824"/>
                    </a:lnTo>
                    <a:cubicBezTo>
                      <a:pt x="436" y="1932"/>
                      <a:pt x="518" y="2014"/>
                      <a:pt x="599" y="2096"/>
                    </a:cubicBezTo>
                    <a:cubicBezTo>
                      <a:pt x="708" y="2150"/>
                      <a:pt x="790" y="2232"/>
                      <a:pt x="926" y="2259"/>
                    </a:cubicBezTo>
                    <a:cubicBezTo>
                      <a:pt x="980" y="2273"/>
                      <a:pt x="1041" y="2279"/>
                      <a:pt x="1103" y="2279"/>
                    </a:cubicBezTo>
                    <a:cubicBezTo>
                      <a:pt x="1164" y="2279"/>
                      <a:pt x="1225" y="2273"/>
                      <a:pt x="1280" y="2259"/>
                    </a:cubicBezTo>
                    <a:cubicBezTo>
                      <a:pt x="1416" y="2232"/>
                      <a:pt x="1525" y="2205"/>
                      <a:pt x="1633" y="2150"/>
                    </a:cubicBezTo>
                    <a:lnTo>
                      <a:pt x="1797" y="1987"/>
                    </a:lnTo>
                    <a:cubicBezTo>
                      <a:pt x="1933" y="1878"/>
                      <a:pt x="2014" y="1742"/>
                      <a:pt x="2042" y="1579"/>
                    </a:cubicBezTo>
                    <a:lnTo>
                      <a:pt x="2069" y="1361"/>
                    </a:lnTo>
                    <a:cubicBezTo>
                      <a:pt x="2069" y="1170"/>
                      <a:pt x="2042" y="1034"/>
                      <a:pt x="1960" y="871"/>
                    </a:cubicBezTo>
                    <a:lnTo>
                      <a:pt x="1933" y="925"/>
                    </a:lnTo>
                    <a:cubicBezTo>
                      <a:pt x="1851" y="762"/>
                      <a:pt x="1769" y="599"/>
                      <a:pt x="1715" y="463"/>
                    </a:cubicBezTo>
                    <a:cubicBezTo>
                      <a:pt x="1661" y="354"/>
                      <a:pt x="1579" y="245"/>
                      <a:pt x="1470" y="191"/>
                    </a:cubicBezTo>
                    <a:cubicBezTo>
                      <a:pt x="1388" y="109"/>
                      <a:pt x="1280" y="55"/>
                      <a:pt x="1144" y="27"/>
                    </a:cubicBezTo>
                    <a:cubicBezTo>
                      <a:pt x="1071" y="9"/>
                      <a:pt x="995" y="0"/>
                      <a:pt x="919"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4" name="Google Shape;2514;p24"/>
              <p:cNvSpPr/>
              <p:nvPr/>
            </p:nvSpPr>
            <p:spPr>
              <a:xfrm>
                <a:off x="8935869" y="4144492"/>
                <a:ext cx="65126" cy="50165"/>
              </a:xfrm>
              <a:custGeom>
                <a:rect b="b" l="l" r="r" t="t"/>
                <a:pathLst>
                  <a:path extrusionOk="0" h="1824" w="2368">
                    <a:moveTo>
                      <a:pt x="1170" y="0"/>
                    </a:moveTo>
                    <a:cubicBezTo>
                      <a:pt x="0" y="0"/>
                      <a:pt x="0" y="1823"/>
                      <a:pt x="1170" y="1823"/>
                    </a:cubicBezTo>
                    <a:cubicBezTo>
                      <a:pt x="2368" y="1823"/>
                      <a:pt x="2368" y="0"/>
                      <a:pt x="1170"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5" name="Google Shape;2515;p24"/>
              <p:cNvSpPr/>
              <p:nvPr/>
            </p:nvSpPr>
            <p:spPr>
              <a:xfrm>
                <a:off x="8834055" y="4188634"/>
                <a:ext cx="65153" cy="50935"/>
              </a:xfrm>
              <a:custGeom>
                <a:rect b="b" l="l" r="r" t="t"/>
                <a:pathLst>
                  <a:path extrusionOk="0" h="1852" w="2369">
                    <a:moveTo>
                      <a:pt x="1171" y="1"/>
                    </a:moveTo>
                    <a:cubicBezTo>
                      <a:pt x="1" y="1"/>
                      <a:pt x="1" y="1851"/>
                      <a:pt x="1171" y="1851"/>
                    </a:cubicBezTo>
                    <a:cubicBezTo>
                      <a:pt x="2341" y="1851"/>
                      <a:pt x="2369" y="1"/>
                      <a:pt x="117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6" name="Google Shape;2516;p24"/>
              <p:cNvSpPr/>
              <p:nvPr/>
            </p:nvSpPr>
            <p:spPr>
              <a:xfrm>
                <a:off x="8756966" y="4055412"/>
                <a:ext cx="65153" cy="50165"/>
              </a:xfrm>
              <a:custGeom>
                <a:rect b="b" l="l" r="r" t="t"/>
                <a:pathLst>
                  <a:path extrusionOk="0" h="1824" w="2369">
                    <a:moveTo>
                      <a:pt x="1198" y="1"/>
                    </a:moveTo>
                    <a:cubicBezTo>
                      <a:pt x="1" y="1"/>
                      <a:pt x="1" y="1824"/>
                      <a:pt x="1198" y="1824"/>
                    </a:cubicBezTo>
                    <a:cubicBezTo>
                      <a:pt x="2368" y="1824"/>
                      <a:pt x="2368" y="1"/>
                      <a:pt x="1198"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7" name="Google Shape;2517;p24"/>
              <p:cNvSpPr/>
              <p:nvPr/>
            </p:nvSpPr>
            <p:spPr>
              <a:xfrm>
                <a:off x="8643215" y="3959621"/>
                <a:ext cx="50907" cy="56903"/>
              </a:xfrm>
              <a:custGeom>
                <a:rect b="b" l="l" r="r" t="t"/>
                <a:pathLst>
                  <a:path extrusionOk="0" h="2069" w="1851">
                    <a:moveTo>
                      <a:pt x="926" y="0"/>
                    </a:moveTo>
                    <a:lnTo>
                      <a:pt x="681" y="55"/>
                    </a:lnTo>
                    <a:cubicBezTo>
                      <a:pt x="545" y="82"/>
                      <a:pt x="381" y="163"/>
                      <a:pt x="272" y="272"/>
                    </a:cubicBezTo>
                    <a:lnTo>
                      <a:pt x="136" y="463"/>
                    </a:lnTo>
                    <a:cubicBezTo>
                      <a:pt x="55" y="599"/>
                      <a:pt x="28" y="762"/>
                      <a:pt x="0" y="925"/>
                    </a:cubicBezTo>
                    <a:lnTo>
                      <a:pt x="0" y="1170"/>
                    </a:lnTo>
                    <a:cubicBezTo>
                      <a:pt x="0" y="1279"/>
                      <a:pt x="28" y="1388"/>
                      <a:pt x="82" y="1497"/>
                    </a:cubicBezTo>
                    <a:cubicBezTo>
                      <a:pt x="136" y="1606"/>
                      <a:pt x="191" y="1715"/>
                      <a:pt x="272" y="1796"/>
                    </a:cubicBezTo>
                    <a:cubicBezTo>
                      <a:pt x="354" y="1878"/>
                      <a:pt x="463" y="1960"/>
                      <a:pt x="572" y="1987"/>
                    </a:cubicBezTo>
                    <a:cubicBezTo>
                      <a:pt x="681" y="2041"/>
                      <a:pt x="790" y="2068"/>
                      <a:pt x="926" y="2068"/>
                    </a:cubicBezTo>
                    <a:lnTo>
                      <a:pt x="1171" y="2041"/>
                    </a:lnTo>
                    <a:cubicBezTo>
                      <a:pt x="1307" y="1987"/>
                      <a:pt x="1443" y="1905"/>
                      <a:pt x="1579" y="1796"/>
                    </a:cubicBezTo>
                    <a:lnTo>
                      <a:pt x="1715" y="1606"/>
                    </a:lnTo>
                    <a:cubicBezTo>
                      <a:pt x="1796" y="1470"/>
                      <a:pt x="1824" y="1306"/>
                      <a:pt x="1851" y="1143"/>
                    </a:cubicBezTo>
                    <a:lnTo>
                      <a:pt x="1851" y="925"/>
                    </a:lnTo>
                    <a:cubicBezTo>
                      <a:pt x="1851" y="789"/>
                      <a:pt x="1824" y="681"/>
                      <a:pt x="1769" y="572"/>
                    </a:cubicBezTo>
                    <a:cubicBezTo>
                      <a:pt x="1715" y="463"/>
                      <a:pt x="1660" y="354"/>
                      <a:pt x="1579" y="272"/>
                    </a:cubicBezTo>
                    <a:cubicBezTo>
                      <a:pt x="1497" y="191"/>
                      <a:pt x="1388" y="136"/>
                      <a:pt x="1279" y="82"/>
                    </a:cubicBezTo>
                    <a:cubicBezTo>
                      <a:pt x="1171" y="27"/>
                      <a:pt x="1062" y="0"/>
                      <a:pt x="926"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8" name="Google Shape;2518;p24"/>
              <p:cNvSpPr/>
              <p:nvPr/>
            </p:nvSpPr>
            <p:spPr>
              <a:xfrm>
                <a:off x="8687357" y="3800189"/>
                <a:ext cx="65153" cy="50165"/>
              </a:xfrm>
              <a:custGeom>
                <a:rect b="b" l="l" r="r" t="t"/>
                <a:pathLst>
                  <a:path extrusionOk="0" h="1824" w="2369">
                    <a:moveTo>
                      <a:pt x="1171" y="1"/>
                    </a:moveTo>
                    <a:cubicBezTo>
                      <a:pt x="1" y="1"/>
                      <a:pt x="1" y="1824"/>
                      <a:pt x="1171" y="1824"/>
                    </a:cubicBezTo>
                    <a:cubicBezTo>
                      <a:pt x="2369" y="1824"/>
                      <a:pt x="2369" y="1"/>
                      <a:pt x="117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9" name="Google Shape;2519;p24"/>
              <p:cNvSpPr/>
              <p:nvPr/>
            </p:nvSpPr>
            <p:spPr>
              <a:xfrm>
                <a:off x="8623744" y="3774749"/>
                <a:ext cx="65153" cy="50165"/>
              </a:xfrm>
              <a:custGeom>
                <a:rect b="b" l="l" r="r" t="t"/>
                <a:pathLst>
                  <a:path extrusionOk="0" h="1824" w="2369">
                    <a:moveTo>
                      <a:pt x="1198" y="0"/>
                    </a:moveTo>
                    <a:cubicBezTo>
                      <a:pt x="1" y="0"/>
                      <a:pt x="1" y="1824"/>
                      <a:pt x="1198" y="1824"/>
                    </a:cubicBezTo>
                    <a:cubicBezTo>
                      <a:pt x="2368" y="1824"/>
                      <a:pt x="2368" y="0"/>
                      <a:pt x="1198"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0" name="Google Shape;2520;p24"/>
              <p:cNvSpPr/>
              <p:nvPr/>
            </p:nvSpPr>
            <p:spPr>
              <a:xfrm>
                <a:off x="8636477" y="3602583"/>
                <a:ext cx="65126" cy="50192"/>
              </a:xfrm>
              <a:custGeom>
                <a:rect b="b" l="l" r="r" t="t"/>
                <a:pathLst>
                  <a:path extrusionOk="0" h="1825" w="2368">
                    <a:moveTo>
                      <a:pt x="1171" y="1"/>
                    </a:moveTo>
                    <a:cubicBezTo>
                      <a:pt x="0" y="1"/>
                      <a:pt x="0" y="1824"/>
                      <a:pt x="1171" y="1824"/>
                    </a:cubicBezTo>
                    <a:cubicBezTo>
                      <a:pt x="2341" y="1824"/>
                      <a:pt x="2368" y="1"/>
                      <a:pt x="117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1" name="Google Shape;2521;p24"/>
              <p:cNvSpPr/>
              <p:nvPr/>
            </p:nvSpPr>
            <p:spPr>
              <a:xfrm>
                <a:off x="8553392" y="3538970"/>
                <a:ext cx="65153" cy="50192"/>
              </a:xfrm>
              <a:custGeom>
                <a:rect b="b" l="l" r="r" t="t"/>
                <a:pathLst>
                  <a:path extrusionOk="0" h="1825" w="2369">
                    <a:moveTo>
                      <a:pt x="1171" y="1"/>
                    </a:moveTo>
                    <a:cubicBezTo>
                      <a:pt x="1" y="1"/>
                      <a:pt x="1" y="1824"/>
                      <a:pt x="1171" y="1824"/>
                    </a:cubicBezTo>
                    <a:cubicBezTo>
                      <a:pt x="2368" y="1824"/>
                      <a:pt x="2368" y="1"/>
                      <a:pt x="117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2" name="Google Shape;2522;p24"/>
              <p:cNvSpPr/>
              <p:nvPr/>
            </p:nvSpPr>
            <p:spPr>
              <a:xfrm>
                <a:off x="8852784" y="3321920"/>
                <a:ext cx="65126" cy="50935"/>
              </a:xfrm>
              <a:custGeom>
                <a:rect b="b" l="l" r="r" t="t"/>
                <a:pathLst>
                  <a:path extrusionOk="0" h="1852" w="2368">
                    <a:moveTo>
                      <a:pt x="1198" y="1"/>
                    </a:moveTo>
                    <a:cubicBezTo>
                      <a:pt x="0" y="1"/>
                      <a:pt x="0" y="1851"/>
                      <a:pt x="1198" y="1851"/>
                    </a:cubicBezTo>
                    <a:cubicBezTo>
                      <a:pt x="2368" y="1851"/>
                      <a:pt x="2368" y="1"/>
                      <a:pt x="1198"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3" name="Google Shape;2523;p24"/>
              <p:cNvSpPr/>
              <p:nvPr/>
            </p:nvSpPr>
            <p:spPr>
              <a:xfrm>
                <a:off x="8885705" y="3156520"/>
                <a:ext cx="56903" cy="50907"/>
              </a:xfrm>
              <a:custGeom>
                <a:rect b="b" l="l" r="r" t="t"/>
                <a:pathLst>
                  <a:path extrusionOk="0" h="1851" w="2069">
                    <a:moveTo>
                      <a:pt x="926" y="0"/>
                    </a:moveTo>
                    <a:cubicBezTo>
                      <a:pt x="790" y="0"/>
                      <a:pt x="681" y="27"/>
                      <a:pt x="572" y="82"/>
                    </a:cubicBezTo>
                    <a:cubicBezTo>
                      <a:pt x="463" y="109"/>
                      <a:pt x="354" y="191"/>
                      <a:pt x="273" y="272"/>
                    </a:cubicBezTo>
                    <a:cubicBezTo>
                      <a:pt x="110" y="463"/>
                      <a:pt x="28" y="681"/>
                      <a:pt x="1" y="926"/>
                    </a:cubicBezTo>
                    <a:lnTo>
                      <a:pt x="55" y="1170"/>
                    </a:lnTo>
                    <a:cubicBezTo>
                      <a:pt x="82" y="1307"/>
                      <a:pt x="164" y="1470"/>
                      <a:pt x="273" y="1579"/>
                    </a:cubicBezTo>
                    <a:lnTo>
                      <a:pt x="463" y="1715"/>
                    </a:lnTo>
                    <a:cubicBezTo>
                      <a:pt x="599" y="1796"/>
                      <a:pt x="763" y="1851"/>
                      <a:pt x="926" y="1851"/>
                    </a:cubicBezTo>
                    <a:lnTo>
                      <a:pt x="926" y="1824"/>
                    </a:lnTo>
                    <a:lnTo>
                      <a:pt x="1144" y="1824"/>
                    </a:lnTo>
                    <a:cubicBezTo>
                      <a:pt x="1389" y="1824"/>
                      <a:pt x="1606" y="1715"/>
                      <a:pt x="1797" y="1551"/>
                    </a:cubicBezTo>
                    <a:cubicBezTo>
                      <a:pt x="1878" y="1470"/>
                      <a:pt x="1960" y="1388"/>
                      <a:pt x="1987" y="1252"/>
                    </a:cubicBezTo>
                    <a:cubicBezTo>
                      <a:pt x="2042" y="1170"/>
                      <a:pt x="2069" y="1034"/>
                      <a:pt x="2069" y="926"/>
                    </a:cubicBezTo>
                    <a:lnTo>
                      <a:pt x="2042" y="681"/>
                    </a:lnTo>
                    <a:cubicBezTo>
                      <a:pt x="1987" y="517"/>
                      <a:pt x="1906" y="381"/>
                      <a:pt x="1797" y="272"/>
                    </a:cubicBezTo>
                    <a:lnTo>
                      <a:pt x="1606" y="136"/>
                    </a:lnTo>
                    <a:cubicBezTo>
                      <a:pt x="1470" y="55"/>
                      <a:pt x="1307" y="0"/>
                      <a:pt x="114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4" name="Google Shape;2524;p24"/>
              <p:cNvSpPr/>
              <p:nvPr/>
            </p:nvSpPr>
            <p:spPr>
              <a:xfrm>
                <a:off x="8739007" y="3112049"/>
                <a:ext cx="56903" cy="49725"/>
              </a:xfrm>
              <a:custGeom>
                <a:rect b="b" l="l" r="r" t="t"/>
                <a:pathLst>
                  <a:path extrusionOk="0" h="1808" w="2069">
                    <a:moveTo>
                      <a:pt x="822" y="1"/>
                    </a:moveTo>
                    <a:cubicBezTo>
                      <a:pt x="732" y="1"/>
                      <a:pt x="652" y="26"/>
                      <a:pt x="572" y="66"/>
                    </a:cubicBezTo>
                    <a:cubicBezTo>
                      <a:pt x="463" y="120"/>
                      <a:pt x="355" y="175"/>
                      <a:pt x="273" y="257"/>
                    </a:cubicBezTo>
                    <a:cubicBezTo>
                      <a:pt x="191" y="338"/>
                      <a:pt x="137" y="447"/>
                      <a:pt x="110" y="556"/>
                    </a:cubicBezTo>
                    <a:cubicBezTo>
                      <a:pt x="28" y="665"/>
                      <a:pt x="1" y="774"/>
                      <a:pt x="28" y="910"/>
                    </a:cubicBezTo>
                    <a:cubicBezTo>
                      <a:pt x="28" y="991"/>
                      <a:pt x="28" y="1073"/>
                      <a:pt x="55" y="1155"/>
                    </a:cubicBezTo>
                    <a:cubicBezTo>
                      <a:pt x="82" y="1291"/>
                      <a:pt x="164" y="1427"/>
                      <a:pt x="273" y="1563"/>
                    </a:cubicBezTo>
                    <a:lnTo>
                      <a:pt x="463" y="1699"/>
                    </a:lnTo>
                    <a:cubicBezTo>
                      <a:pt x="599" y="1781"/>
                      <a:pt x="763" y="1808"/>
                      <a:pt x="926" y="1808"/>
                    </a:cubicBezTo>
                    <a:lnTo>
                      <a:pt x="1144" y="1808"/>
                    </a:lnTo>
                    <a:cubicBezTo>
                      <a:pt x="1389" y="1808"/>
                      <a:pt x="1634" y="1726"/>
                      <a:pt x="1797" y="1563"/>
                    </a:cubicBezTo>
                    <a:cubicBezTo>
                      <a:pt x="1878" y="1481"/>
                      <a:pt x="1960" y="1372"/>
                      <a:pt x="1987" y="1263"/>
                    </a:cubicBezTo>
                    <a:cubicBezTo>
                      <a:pt x="2042" y="1155"/>
                      <a:pt x="2069" y="1046"/>
                      <a:pt x="2069" y="910"/>
                    </a:cubicBezTo>
                    <a:cubicBezTo>
                      <a:pt x="2069" y="828"/>
                      <a:pt x="2042" y="746"/>
                      <a:pt x="2042" y="665"/>
                    </a:cubicBezTo>
                    <a:cubicBezTo>
                      <a:pt x="1987" y="529"/>
                      <a:pt x="1906" y="393"/>
                      <a:pt x="1797" y="257"/>
                    </a:cubicBezTo>
                    <a:lnTo>
                      <a:pt x="1606" y="120"/>
                    </a:lnTo>
                    <a:cubicBezTo>
                      <a:pt x="1494" y="53"/>
                      <a:pt x="1364" y="4"/>
                      <a:pt x="1230" y="4"/>
                    </a:cubicBezTo>
                    <a:cubicBezTo>
                      <a:pt x="1202" y="4"/>
                      <a:pt x="1173" y="7"/>
                      <a:pt x="1144" y="12"/>
                    </a:cubicBezTo>
                    <a:lnTo>
                      <a:pt x="926" y="12"/>
                    </a:lnTo>
                    <a:cubicBezTo>
                      <a:pt x="890" y="4"/>
                      <a:pt x="855" y="1"/>
                      <a:pt x="82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5" name="Google Shape;2525;p24"/>
              <p:cNvSpPr/>
              <p:nvPr/>
            </p:nvSpPr>
            <p:spPr>
              <a:xfrm>
                <a:off x="8750998" y="3220133"/>
                <a:ext cx="65126" cy="50165"/>
              </a:xfrm>
              <a:custGeom>
                <a:rect b="b" l="l" r="r" t="t"/>
                <a:pathLst>
                  <a:path extrusionOk="0" h="1824" w="2368">
                    <a:moveTo>
                      <a:pt x="1170" y="0"/>
                    </a:moveTo>
                    <a:cubicBezTo>
                      <a:pt x="0" y="0"/>
                      <a:pt x="0" y="1824"/>
                      <a:pt x="1170" y="1824"/>
                    </a:cubicBezTo>
                    <a:cubicBezTo>
                      <a:pt x="2368" y="1824"/>
                      <a:pt x="2368" y="0"/>
                      <a:pt x="1170"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6" name="Google Shape;2526;p24"/>
              <p:cNvSpPr/>
              <p:nvPr/>
            </p:nvSpPr>
            <p:spPr>
              <a:xfrm>
                <a:off x="8962052" y="3239605"/>
                <a:ext cx="56903" cy="50165"/>
              </a:xfrm>
              <a:custGeom>
                <a:rect b="b" l="l" r="r" t="t"/>
                <a:pathLst>
                  <a:path extrusionOk="0" h="1824" w="2069">
                    <a:moveTo>
                      <a:pt x="899" y="0"/>
                    </a:moveTo>
                    <a:cubicBezTo>
                      <a:pt x="790" y="0"/>
                      <a:pt x="681" y="27"/>
                      <a:pt x="572" y="82"/>
                    </a:cubicBezTo>
                    <a:cubicBezTo>
                      <a:pt x="463" y="109"/>
                      <a:pt x="354" y="191"/>
                      <a:pt x="273" y="272"/>
                    </a:cubicBezTo>
                    <a:cubicBezTo>
                      <a:pt x="191" y="354"/>
                      <a:pt x="109" y="435"/>
                      <a:pt x="82" y="572"/>
                    </a:cubicBezTo>
                    <a:cubicBezTo>
                      <a:pt x="28" y="653"/>
                      <a:pt x="1" y="789"/>
                      <a:pt x="1" y="898"/>
                    </a:cubicBezTo>
                    <a:cubicBezTo>
                      <a:pt x="1" y="980"/>
                      <a:pt x="28" y="1061"/>
                      <a:pt x="28" y="1143"/>
                    </a:cubicBezTo>
                    <a:cubicBezTo>
                      <a:pt x="82" y="1306"/>
                      <a:pt x="164" y="1442"/>
                      <a:pt x="273" y="1551"/>
                    </a:cubicBezTo>
                    <a:lnTo>
                      <a:pt x="463" y="1715"/>
                    </a:lnTo>
                    <a:cubicBezTo>
                      <a:pt x="599" y="1796"/>
                      <a:pt x="763" y="1823"/>
                      <a:pt x="926" y="1823"/>
                    </a:cubicBezTo>
                    <a:lnTo>
                      <a:pt x="1144" y="1823"/>
                    </a:lnTo>
                    <a:cubicBezTo>
                      <a:pt x="1280" y="1823"/>
                      <a:pt x="1388" y="1796"/>
                      <a:pt x="1497" y="1742"/>
                    </a:cubicBezTo>
                    <a:cubicBezTo>
                      <a:pt x="1606" y="1715"/>
                      <a:pt x="1715" y="1633"/>
                      <a:pt x="1797" y="1551"/>
                    </a:cubicBezTo>
                    <a:cubicBezTo>
                      <a:pt x="1878" y="1470"/>
                      <a:pt x="1933" y="1361"/>
                      <a:pt x="1987" y="1252"/>
                    </a:cubicBezTo>
                    <a:cubicBezTo>
                      <a:pt x="2042" y="1143"/>
                      <a:pt x="2069" y="1034"/>
                      <a:pt x="2069" y="925"/>
                    </a:cubicBezTo>
                    <a:cubicBezTo>
                      <a:pt x="2069" y="844"/>
                      <a:pt x="2042" y="762"/>
                      <a:pt x="2014" y="680"/>
                    </a:cubicBezTo>
                    <a:cubicBezTo>
                      <a:pt x="1987" y="517"/>
                      <a:pt x="1906" y="381"/>
                      <a:pt x="1797" y="272"/>
                    </a:cubicBezTo>
                    <a:lnTo>
                      <a:pt x="1606" y="136"/>
                    </a:lnTo>
                    <a:cubicBezTo>
                      <a:pt x="1470" y="27"/>
                      <a:pt x="1307" y="0"/>
                      <a:pt x="114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7" name="Google Shape;2527;p24"/>
              <p:cNvSpPr/>
              <p:nvPr/>
            </p:nvSpPr>
            <p:spPr>
              <a:xfrm>
                <a:off x="9024923" y="3354098"/>
                <a:ext cx="65153" cy="50192"/>
              </a:xfrm>
              <a:custGeom>
                <a:rect b="b" l="l" r="r" t="t"/>
                <a:pathLst>
                  <a:path extrusionOk="0" h="1825" w="2369">
                    <a:moveTo>
                      <a:pt x="1198" y="1"/>
                    </a:moveTo>
                    <a:cubicBezTo>
                      <a:pt x="1" y="1"/>
                      <a:pt x="1" y="1824"/>
                      <a:pt x="1198" y="1824"/>
                    </a:cubicBezTo>
                    <a:cubicBezTo>
                      <a:pt x="2368" y="1824"/>
                      <a:pt x="2368" y="1"/>
                      <a:pt x="1198"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8" name="Google Shape;2528;p24"/>
              <p:cNvSpPr/>
              <p:nvPr/>
            </p:nvSpPr>
            <p:spPr>
              <a:xfrm>
                <a:off x="9132705" y="3372827"/>
                <a:ext cx="64383" cy="56903"/>
              </a:xfrm>
              <a:custGeom>
                <a:rect b="b" l="l" r="r" t="t"/>
                <a:pathLst>
                  <a:path extrusionOk="0" h="2069" w="2341">
                    <a:moveTo>
                      <a:pt x="1416" y="0"/>
                    </a:moveTo>
                    <a:cubicBezTo>
                      <a:pt x="1252" y="0"/>
                      <a:pt x="1089" y="27"/>
                      <a:pt x="953" y="109"/>
                    </a:cubicBezTo>
                    <a:lnTo>
                      <a:pt x="490" y="354"/>
                    </a:lnTo>
                    <a:cubicBezTo>
                      <a:pt x="164" y="517"/>
                      <a:pt x="0" y="898"/>
                      <a:pt x="55" y="1252"/>
                    </a:cubicBezTo>
                    <a:cubicBezTo>
                      <a:pt x="55" y="1388"/>
                      <a:pt x="109" y="1497"/>
                      <a:pt x="164" y="1606"/>
                    </a:cubicBezTo>
                    <a:lnTo>
                      <a:pt x="300" y="1796"/>
                    </a:lnTo>
                    <a:cubicBezTo>
                      <a:pt x="409" y="1905"/>
                      <a:pt x="572" y="1987"/>
                      <a:pt x="708" y="2014"/>
                    </a:cubicBezTo>
                    <a:lnTo>
                      <a:pt x="953" y="2068"/>
                    </a:lnTo>
                    <a:cubicBezTo>
                      <a:pt x="1116" y="2068"/>
                      <a:pt x="1279" y="2014"/>
                      <a:pt x="1416" y="1932"/>
                    </a:cubicBezTo>
                    <a:lnTo>
                      <a:pt x="1443" y="1932"/>
                    </a:lnTo>
                    <a:lnTo>
                      <a:pt x="1905" y="1687"/>
                    </a:lnTo>
                    <a:cubicBezTo>
                      <a:pt x="1987" y="1633"/>
                      <a:pt x="2096" y="1551"/>
                      <a:pt x="2150" y="1470"/>
                    </a:cubicBezTo>
                    <a:cubicBezTo>
                      <a:pt x="2232" y="1361"/>
                      <a:pt x="2286" y="1252"/>
                      <a:pt x="2314" y="1143"/>
                    </a:cubicBezTo>
                    <a:cubicBezTo>
                      <a:pt x="2341" y="1034"/>
                      <a:pt x="2341" y="898"/>
                      <a:pt x="2314" y="789"/>
                    </a:cubicBezTo>
                    <a:cubicBezTo>
                      <a:pt x="2314" y="653"/>
                      <a:pt x="2259" y="544"/>
                      <a:pt x="2205" y="436"/>
                    </a:cubicBezTo>
                    <a:lnTo>
                      <a:pt x="2069" y="272"/>
                    </a:lnTo>
                    <a:cubicBezTo>
                      <a:pt x="1960" y="136"/>
                      <a:pt x="1824" y="55"/>
                      <a:pt x="1660" y="27"/>
                    </a:cubicBezTo>
                    <a:lnTo>
                      <a:pt x="1416"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9" name="Google Shape;2529;p24"/>
              <p:cNvSpPr/>
              <p:nvPr/>
            </p:nvSpPr>
            <p:spPr>
              <a:xfrm>
                <a:off x="9128222" y="3258307"/>
                <a:ext cx="56903" cy="50165"/>
              </a:xfrm>
              <a:custGeom>
                <a:rect b="b" l="l" r="r" t="t"/>
                <a:pathLst>
                  <a:path extrusionOk="0" h="1824" w="2069">
                    <a:moveTo>
                      <a:pt x="898" y="0"/>
                    </a:moveTo>
                    <a:cubicBezTo>
                      <a:pt x="789" y="0"/>
                      <a:pt x="680" y="28"/>
                      <a:pt x="572" y="82"/>
                    </a:cubicBezTo>
                    <a:cubicBezTo>
                      <a:pt x="463" y="109"/>
                      <a:pt x="354" y="191"/>
                      <a:pt x="272" y="273"/>
                    </a:cubicBezTo>
                    <a:cubicBezTo>
                      <a:pt x="191" y="354"/>
                      <a:pt x="109" y="463"/>
                      <a:pt x="82" y="572"/>
                    </a:cubicBezTo>
                    <a:cubicBezTo>
                      <a:pt x="27" y="681"/>
                      <a:pt x="0" y="790"/>
                      <a:pt x="0" y="898"/>
                    </a:cubicBezTo>
                    <a:cubicBezTo>
                      <a:pt x="0" y="980"/>
                      <a:pt x="27" y="1062"/>
                      <a:pt x="27" y="1143"/>
                    </a:cubicBezTo>
                    <a:cubicBezTo>
                      <a:pt x="82" y="1307"/>
                      <a:pt x="163" y="1443"/>
                      <a:pt x="272" y="1552"/>
                    </a:cubicBezTo>
                    <a:lnTo>
                      <a:pt x="463" y="1688"/>
                    </a:lnTo>
                    <a:cubicBezTo>
                      <a:pt x="599" y="1769"/>
                      <a:pt x="762" y="1824"/>
                      <a:pt x="925" y="1824"/>
                    </a:cubicBezTo>
                    <a:lnTo>
                      <a:pt x="1143" y="1824"/>
                    </a:lnTo>
                    <a:cubicBezTo>
                      <a:pt x="1279" y="1824"/>
                      <a:pt x="1388" y="1797"/>
                      <a:pt x="1497" y="1742"/>
                    </a:cubicBezTo>
                    <a:cubicBezTo>
                      <a:pt x="1606" y="1715"/>
                      <a:pt x="1715" y="1633"/>
                      <a:pt x="1796" y="1552"/>
                    </a:cubicBezTo>
                    <a:cubicBezTo>
                      <a:pt x="1878" y="1470"/>
                      <a:pt x="1932" y="1361"/>
                      <a:pt x="1987" y="1252"/>
                    </a:cubicBezTo>
                    <a:cubicBezTo>
                      <a:pt x="2041" y="1143"/>
                      <a:pt x="2068" y="1035"/>
                      <a:pt x="2068" y="926"/>
                    </a:cubicBezTo>
                    <a:cubicBezTo>
                      <a:pt x="2068" y="844"/>
                      <a:pt x="2041" y="762"/>
                      <a:pt x="2014" y="681"/>
                    </a:cubicBezTo>
                    <a:cubicBezTo>
                      <a:pt x="1987" y="517"/>
                      <a:pt x="1905" y="381"/>
                      <a:pt x="1796" y="273"/>
                    </a:cubicBezTo>
                    <a:lnTo>
                      <a:pt x="1606" y="136"/>
                    </a:lnTo>
                    <a:cubicBezTo>
                      <a:pt x="1470" y="55"/>
                      <a:pt x="1306" y="0"/>
                      <a:pt x="1143"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0" name="Google Shape;2530;p24"/>
              <p:cNvSpPr/>
              <p:nvPr/>
            </p:nvSpPr>
            <p:spPr>
              <a:xfrm>
                <a:off x="9018927" y="3206657"/>
                <a:ext cx="64411" cy="56903"/>
              </a:xfrm>
              <a:custGeom>
                <a:rect b="b" l="l" r="r" t="t"/>
                <a:pathLst>
                  <a:path extrusionOk="0" h="2069" w="2342">
                    <a:moveTo>
                      <a:pt x="1389" y="1"/>
                    </a:moveTo>
                    <a:cubicBezTo>
                      <a:pt x="1225" y="1"/>
                      <a:pt x="1062" y="28"/>
                      <a:pt x="926" y="137"/>
                    </a:cubicBezTo>
                    <a:lnTo>
                      <a:pt x="463" y="354"/>
                    </a:lnTo>
                    <a:cubicBezTo>
                      <a:pt x="355" y="409"/>
                      <a:pt x="273" y="490"/>
                      <a:pt x="219" y="599"/>
                    </a:cubicBezTo>
                    <a:cubicBezTo>
                      <a:pt x="137" y="681"/>
                      <a:pt x="82" y="790"/>
                      <a:pt x="55" y="899"/>
                    </a:cubicBezTo>
                    <a:cubicBezTo>
                      <a:pt x="1" y="1035"/>
                      <a:pt x="1" y="1144"/>
                      <a:pt x="28" y="1280"/>
                    </a:cubicBezTo>
                    <a:cubicBezTo>
                      <a:pt x="28" y="1389"/>
                      <a:pt x="82" y="1497"/>
                      <a:pt x="137" y="1606"/>
                    </a:cubicBezTo>
                    <a:lnTo>
                      <a:pt x="273" y="1797"/>
                    </a:lnTo>
                    <a:cubicBezTo>
                      <a:pt x="382" y="1906"/>
                      <a:pt x="518" y="1987"/>
                      <a:pt x="681" y="2042"/>
                    </a:cubicBezTo>
                    <a:lnTo>
                      <a:pt x="926" y="2069"/>
                    </a:lnTo>
                    <a:cubicBezTo>
                      <a:pt x="1089" y="2069"/>
                      <a:pt x="1253" y="2014"/>
                      <a:pt x="1389" y="1933"/>
                    </a:cubicBezTo>
                    <a:lnTo>
                      <a:pt x="1851" y="1715"/>
                    </a:lnTo>
                    <a:cubicBezTo>
                      <a:pt x="2178" y="1525"/>
                      <a:pt x="2341" y="1171"/>
                      <a:pt x="2287" y="790"/>
                    </a:cubicBezTo>
                    <a:cubicBezTo>
                      <a:pt x="2287" y="681"/>
                      <a:pt x="2260" y="545"/>
                      <a:pt x="2178" y="463"/>
                    </a:cubicBezTo>
                    <a:lnTo>
                      <a:pt x="2042" y="273"/>
                    </a:lnTo>
                    <a:cubicBezTo>
                      <a:pt x="1933" y="164"/>
                      <a:pt x="1797" y="82"/>
                      <a:pt x="1634" y="28"/>
                    </a:cubicBezTo>
                    <a:lnTo>
                      <a:pt x="1389"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1" name="Google Shape;2531;p24"/>
              <p:cNvSpPr/>
              <p:nvPr/>
            </p:nvSpPr>
            <p:spPr>
              <a:xfrm>
                <a:off x="9076572" y="3466363"/>
                <a:ext cx="62898" cy="52805"/>
              </a:xfrm>
              <a:custGeom>
                <a:rect b="b" l="l" r="r" t="t"/>
                <a:pathLst>
                  <a:path extrusionOk="0" h="1920" w="2287">
                    <a:moveTo>
                      <a:pt x="1742" y="1443"/>
                    </a:moveTo>
                    <a:lnTo>
                      <a:pt x="1742" y="1471"/>
                    </a:lnTo>
                    <a:lnTo>
                      <a:pt x="1698" y="1521"/>
                    </a:lnTo>
                    <a:lnTo>
                      <a:pt x="1698" y="1521"/>
                    </a:lnTo>
                    <a:cubicBezTo>
                      <a:pt x="1714" y="1497"/>
                      <a:pt x="1728" y="1471"/>
                      <a:pt x="1742" y="1443"/>
                    </a:cubicBezTo>
                    <a:close/>
                    <a:moveTo>
                      <a:pt x="1497" y="1743"/>
                    </a:moveTo>
                    <a:lnTo>
                      <a:pt x="1496" y="1743"/>
                    </a:lnTo>
                    <a:lnTo>
                      <a:pt x="1496" y="1743"/>
                    </a:lnTo>
                    <a:cubicBezTo>
                      <a:pt x="1496" y="1743"/>
                      <a:pt x="1496" y="1743"/>
                      <a:pt x="1496" y="1743"/>
                    </a:cubicBezTo>
                    <a:lnTo>
                      <a:pt x="1496" y="1743"/>
                    </a:lnTo>
                    <a:cubicBezTo>
                      <a:pt x="1497" y="1743"/>
                      <a:pt x="1497" y="1743"/>
                      <a:pt x="1497" y="1743"/>
                    </a:cubicBezTo>
                    <a:close/>
                    <a:moveTo>
                      <a:pt x="1474" y="1743"/>
                    </a:moveTo>
                    <a:lnTo>
                      <a:pt x="1457" y="1758"/>
                    </a:lnTo>
                    <a:lnTo>
                      <a:pt x="1457" y="1758"/>
                    </a:lnTo>
                    <a:lnTo>
                      <a:pt x="1443" y="1763"/>
                    </a:lnTo>
                    <a:lnTo>
                      <a:pt x="1443" y="1763"/>
                    </a:lnTo>
                    <a:cubicBezTo>
                      <a:pt x="1446" y="1749"/>
                      <a:pt x="1458" y="1745"/>
                      <a:pt x="1474" y="1743"/>
                    </a:cubicBezTo>
                    <a:close/>
                    <a:moveTo>
                      <a:pt x="684" y="1628"/>
                    </a:moveTo>
                    <a:cubicBezTo>
                      <a:pt x="718" y="1662"/>
                      <a:pt x="754" y="1692"/>
                      <a:pt x="790" y="1715"/>
                    </a:cubicBezTo>
                    <a:cubicBezTo>
                      <a:pt x="790" y="1715"/>
                      <a:pt x="790" y="1715"/>
                      <a:pt x="790" y="1715"/>
                    </a:cubicBezTo>
                    <a:lnTo>
                      <a:pt x="790" y="1715"/>
                    </a:lnTo>
                    <a:cubicBezTo>
                      <a:pt x="817" y="1743"/>
                      <a:pt x="844" y="1743"/>
                      <a:pt x="844" y="1770"/>
                    </a:cubicBezTo>
                    <a:lnTo>
                      <a:pt x="694" y="1641"/>
                    </a:lnTo>
                    <a:lnTo>
                      <a:pt x="684" y="1628"/>
                    </a:lnTo>
                    <a:close/>
                    <a:moveTo>
                      <a:pt x="953" y="1797"/>
                    </a:moveTo>
                    <a:cubicBezTo>
                      <a:pt x="953" y="1797"/>
                      <a:pt x="955" y="1797"/>
                      <a:pt x="959" y="1798"/>
                    </a:cubicBezTo>
                    <a:lnTo>
                      <a:pt x="959" y="1798"/>
                    </a:lnTo>
                    <a:lnTo>
                      <a:pt x="953" y="1797"/>
                    </a:lnTo>
                    <a:close/>
                    <a:moveTo>
                      <a:pt x="1143" y="1"/>
                    </a:moveTo>
                    <a:cubicBezTo>
                      <a:pt x="1034" y="1"/>
                      <a:pt x="953" y="28"/>
                      <a:pt x="844" y="55"/>
                    </a:cubicBezTo>
                    <a:lnTo>
                      <a:pt x="817" y="55"/>
                    </a:lnTo>
                    <a:cubicBezTo>
                      <a:pt x="735" y="83"/>
                      <a:pt x="626" y="110"/>
                      <a:pt x="545" y="137"/>
                    </a:cubicBezTo>
                    <a:lnTo>
                      <a:pt x="517" y="137"/>
                    </a:lnTo>
                    <a:cubicBezTo>
                      <a:pt x="463" y="191"/>
                      <a:pt x="409" y="246"/>
                      <a:pt x="327" y="300"/>
                    </a:cubicBezTo>
                    <a:lnTo>
                      <a:pt x="327" y="328"/>
                    </a:lnTo>
                    <a:cubicBezTo>
                      <a:pt x="245" y="382"/>
                      <a:pt x="191" y="464"/>
                      <a:pt x="136" y="545"/>
                    </a:cubicBezTo>
                    <a:cubicBezTo>
                      <a:pt x="28" y="763"/>
                      <a:pt x="0" y="1008"/>
                      <a:pt x="55" y="1253"/>
                    </a:cubicBezTo>
                    <a:cubicBezTo>
                      <a:pt x="82" y="1362"/>
                      <a:pt x="136" y="1471"/>
                      <a:pt x="218" y="1552"/>
                    </a:cubicBezTo>
                    <a:cubicBezTo>
                      <a:pt x="300" y="1661"/>
                      <a:pt x="381" y="1743"/>
                      <a:pt x="490" y="1797"/>
                    </a:cubicBezTo>
                    <a:lnTo>
                      <a:pt x="708" y="1879"/>
                    </a:lnTo>
                    <a:cubicBezTo>
                      <a:pt x="790" y="1906"/>
                      <a:pt x="871" y="1920"/>
                      <a:pt x="953" y="1920"/>
                    </a:cubicBezTo>
                    <a:cubicBezTo>
                      <a:pt x="1018" y="1920"/>
                      <a:pt x="1084" y="1911"/>
                      <a:pt x="1149" y="1893"/>
                    </a:cubicBezTo>
                    <a:lnTo>
                      <a:pt x="1149" y="1893"/>
                    </a:lnTo>
                    <a:cubicBezTo>
                      <a:pt x="1195" y="1911"/>
                      <a:pt x="1244" y="1920"/>
                      <a:pt x="1293" y="1920"/>
                    </a:cubicBezTo>
                    <a:cubicBezTo>
                      <a:pt x="1354" y="1920"/>
                      <a:pt x="1415" y="1906"/>
                      <a:pt x="1470" y="1879"/>
                    </a:cubicBezTo>
                    <a:cubicBezTo>
                      <a:pt x="1606" y="1879"/>
                      <a:pt x="1715" y="1852"/>
                      <a:pt x="1824" y="1770"/>
                    </a:cubicBezTo>
                    <a:lnTo>
                      <a:pt x="2014" y="1634"/>
                    </a:lnTo>
                    <a:cubicBezTo>
                      <a:pt x="2123" y="1525"/>
                      <a:pt x="2205" y="1389"/>
                      <a:pt x="2232" y="1226"/>
                    </a:cubicBezTo>
                    <a:cubicBezTo>
                      <a:pt x="2232" y="1144"/>
                      <a:pt x="2259" y="1062"/>
                      <a:pt x="2286" y="981"/>
                    </a:cubicBezTo>
                    <a:cubicBezTo>
                      <a:pt x="2259" y="817"/>
                      <a:pt x="2232" y="681"/>
                      <a:pt x="2150" y="518"/>
                    </a:cubicBezTo>
                    <a:cubicBezTo>
                      <a:pt x="2096" y="464"/>
                      <a:pt x="2041" y="382"/>
                      <a:pt x="1987" y="328"/>
                    </a:cubicBezTo>
                    <a:cubicBezTo>
                      <a:pt x="1987" y="328"/>
                      <a:pt x="1987" y="328"/>
                      <a:pt x="1987" y="300"/>
                    </a:cubicBezTo>
                    <a:cubicBezTo>
                      <a:pt x="1905" y="246"/>
                      <a:pt x="1824" y="191"/>
                      <a:pt x="1769" y="137"/>
                    </a:cubicBezTo>
                    <a:lnTo>
                      <a:pt x="1742" y="137"/>
                    </a:lnTo>
                    <a:cubicBezTo>
                      <a:pt x="1660" y="110"/>
                      <a:pt x="1579" y="83"/>
                      <a:pt x="1497" y="55"/>
                    </a:cubicBezTo>
                    <a:lnTo>
                      <a:pt x="1470" y="55"/>
                    </a:lnTo>
                    <a:cubicBezTo>
                      <a:pt x="1361" y="28"/>
                      <a:pt x="1252" y="1"/>
                      <a:pt x="1143"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532" name="Google Shape;2532;p24"/>
            <p:cNvGrpSpPr/>
            <p:nvPr/>
          </p:nvGrpSpPr>
          <p:grpSpPr>
            <a:xfrm>
              <a:off x="8481624" y="936397"/>
              <a:ext cx="662121" cy="1020127"/>
              <a:chOff x="5583075" y="320750"/>
              <a:chExt cx="927600" cy="1429150"/>
            </a:xfrm>
          </p:grpSpPr>
          <p:sp>
            <p:nvSpPr>
              <p:cNvPr id="2533" name="Google Shape;2533;p24"/>
              <p:cNvSpPr/>
              <p:nvPr/>
            </p:nvSpPr>
            <p:spPr>
              <a:xfrm>
                <a:off x="6142575" y="656525"/>
                <a:ext cx="368100" cy="1093375"/>
              </a:xfrm>
              <a:custGeom>
                <a:rect b="b" l="l" r="r" t="t"/>
                <a:pathLst>
                  <a:path extrusionOk="0" h="43735" w="14724">
                    <a:moveTo>
                      <a:pt x="14723" y="1"/>
                    </a:moveTo>
                    <a:cubicBezTo>
                      <a:pt x="9471" y="2749"/>
                      <a:pt x="4736" y="6696"/>
                      <a:pt x="2341" y="12057"/>
                    </a:cubicBezTo>
                    <a:cubicBezTo>
                      <a:pt x="0" y="17309"/>
                      <a:pt x="164" y="23460"/>
                      <a:pt x="1905" y="28930"/>
                    </a:cubicBezTo>
                    <a:cubicBezTo>
                      <a:pt x="3674" y="34427"/>
                      <a:pt x="6940" y="39298"/>
                      <a:pt x="10614" y="43734"/>
                    </a:cubicBezTo>
                    <a:cubicBezTo>
                      <a:pt x="11975" y="42782"/>
                      <a:pt x="13362" y="41802"/>
                      <a:pt x="14723" y="40822"/>
                    </a:cubicBezTo>
                    <a:lnTo>
                      <a:pt x="14723"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4" name="Google Shape;2534;p24"/>
              <p:cNvSpPr/>
              <p:nvPr/>
            </p:nvSpPr>
            <p:spPr>
              <a:xfrm>
                <a:off x="6333750" y="865400"/>
                <a:ext cx="176925" cy="451775"/>
              </a:xfrm>
              <a:custGeom>
                <a:rect b="b" l="l" r="r" t="t"/>
                <a:pathLst>
                  <a:path extrusionOk="0" h="18071" w="7077">
                    <a:moveTo>
                      <a:pt x="7076" y="1"/>
                    </a:moveTo>
                    <a:cubicBezTo>
                      <a:pt x="3974" y="953"/>
                      <a:pt x="1579" y="3484"/>
                      <a:pt x="790" y="6668"/>
                    </a:cubicBezTo>
                    <a:cubicBezTo>
                      <a:pt x="0" y="10124"/>
                      <a:pt x="1280" y="13907"/>
                      <a:pt x="3838" y="16384"/>
                    </a:cubicBezTo>
                    <a:cubicBezTo>
                      <a:pt x="4736" y="17227"/>
                      <a:pt x="5824" y="17962"/>
                      <a:pt x="7049" y="18071"/>
                    </a:cubicBezTo>
                    <a:lnTo>
                      <a:pt x="7076" y="18071"/>
                    </a:lnTo>
                    <a:lnTo>
                      <a:pt x="7076"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5" name="Google Shape;2535;p24"/>
              <p:cNvSpPr/>
              <p:nvPr/>
            </p:nvSpPr>
            <p:spPr>
              <a:xfrm>
                <a:off x="5903075" y="320750"/>
                <a:ext cx="532750" cy="1166575"/>
              </a:xfrm>
              <a:custGeom>
                <a:rect b="b" l="l" r="r" t="t"/>
                <a:pathLst>
                  <a:path extrusionOk="0" h="46663" w="21310">
                    <a:moveTo>
                      <a:pt x="16969" y="0"/>
                    </a:moveTo>
                    <a:cubicBezTo>
                      <a:pt x="16282" y="0"/>
                      <a:pt x="15669" y="925"/>
                      <a:pt x="16275" y="1594"/>
                    </a:cubicBezTo>
                    <a:cubicBezTo>
                      <a:pt x="17978" y="3449"/>
                      <a:pt x="19064" y="5803"/>
                      <a:pt x="19399" y="8301"/>
                    </a:cubicBezTo>
                    <a:lnTo>
                      <a:pt x="19399" y="8301"/>
                    </a:lnTo>
                    <a:cubicBezTo>
                      <a:pt x="13927" y="11184"/>
                      <a:pt x="8845" y="15000"/>
                      <a:pt x="5226" y="20072"/>
                    </a:cubicBezTo>
                    <a:cubicBezTo>
                      <a:pt x="1688" y="25080"/>
                      <a:pt x="1" y="31257"/>
                      <a:pt x="953" y="37353"/>
                    </a:cubicBezTo>
                    <a:cubicBezTo>
                      <a:pt x="1470" y="40701"/>
                      <a:pt x="2940" y="43830"/>
                      <a:pt x="5172" y="46361"/>
                    </a:cubicBezTo>
                    <a:cubicBezTo>
                      <a:pt x="5352" y="46574"/>
                      <a:pt x="5563" y="46663"/>
                      <a:pt x="5770" y="46663"/>
                    </a:cubicBezTo>
                    <a:cubicBezTo>
                      <a:pt x="6435" y="46663"/>
                      <a:pt x="7053" y="45740"/>
                      <a:pt x="6451" y="45055"/>
                    </a:cubicBezTo>
                    <a:cubicBezTo>
                      <a:pt x="2777" y="40891"/>
                      <a:pt x="1851" y="34904"/>
                      <a:pt x="2967" y="29570"/>
                    </a:cubicBezTo>
                    <a:cubicBezTo>
                      <a:pt x="4192" y="23800"/>
                      <a:pt x="7839" y="18929"/>
                      <a:pt x="12302" y="15174"/>
                    </a:cubicBezTo>
                    <a:cubicBezTo>
                      <a:pt x="14941" y="13024"/>
                      <a:pt x="17799" y="11146"/>
                      <a:pt x="20847" y="9622"/>
                    </a:cubicBezTo>
                    <a:cubicBezTo>
                      <a:pt x="21119" y="9459"/>
                      <a:pt x="21310" y="9159"/>
                      <a:pt x="21310" y="8833"/>
                    </a:cubicBezTo>
                    <a:cubicBezTo>
                      <a:pt x="21065" y="5649"/>
                      <a:pt x="19731" y="2655"/>
                      <a:pt x="17581" y="287"/>
                    </a:cubicBezTo>
                    <a:cubicBezTo>
                      <a:pt x="17392" y="85"/>
                      <a:pt x="17177" y="0"/>
                      <a:pt x="16969"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6" name="Google Shape;2536;p24"/>
              <p:cNvSpPr/>
              <p:nvPr/>
            </p:nvSpPr>
            <p:spPr>
              <a:xfrm>
                <a:off x="6101075" y="376400"/>
                <a:ext cx="159225" cy="279625"/>
              </a:xfrm>
              <a:custGeom>
                <a:rect b="b" l="l" r="r" t="t"/>
                <a:pathLst>
                  <a:path extrusionOk="0" h="11185" w="6369">
                    <a:moveTo>
                      <a:pt x="1007" y="0"/>
                    </a:moveTo>
                    <a:cubicBezTo>
                      <a:pt x="769" y="0"/>
                      <a:pt x="531" y="89"/>
                      <a:pt x="354" y="266"/>
                    </a:cubicBezTo>
                    <a:cubicBezTo>
                      <a:pt x="0" y="619"/>
                      <a:pt x="0" y="1191"/>
                      <a:pt x="354" y="1572"/>
                    </a:cubicBezTo>
                    <a:cubicBezTo>
                      <a:pt x="2558" y="4076"/>
                      <a:pt x="4001" y="7178"/>
                      <a:pt x="4463" y="10498"/>
                    </a:cubicBezTo>
                    <a:cubicBezTo>
                      <a:pt x="4577" y="10908"/>
                      <a:pt x="4957" y="11184"/>
                      <a:pt x="5365" y="11184"/>
                    </a:cubicBezTo>
                    <a:cubicBezTo>
                      <a:pt x="5445" y="11184"/>
                      <a:pt x="5526" y="11174"/>
                      <a:pt x="5606" y="11151"/>
                    </a:cubicBezTo>
                    <a:cubicBezTo>
                      <a:pt x="6096" y="10988"/>
                      <a:pt x="6368" y="10498"/>
                      <a:pt x="6259" y="10008"/>
                    </a:cubicBezTo>
                    <a:cubicBezTo>
                      <a:pt x="5688" y="6389"/>
                      <a:pt x="4082" y="3014"/>
                      <a:pt x="1660" y="266"/>
                    </a:cubicBezTo>
                    <a:cubicBezTo>
                      <a:pt x="1483" y="89"/>
                      <a:pt x="1245" y="0"/>
                      <a:pt x="1007"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7" name="Google Shape;2537;p24"/>
              <p:cNvSpPr/>
              <p:nvPr/>
            </p:nvSpPr>
            <p:spPr>
              <a:xfrm>
                <a:off x="5867875" y="526850"/>
                <a:ext cx="230325" cy="270025"/>
              </a:xfrm>
              <a:custGeom>
                <a:rect b="b" l="l" r="r" t="t"/>
                <a:pathLst>
                  <a:path extrusionOk="0" h="10801" w="9213">
                    <a:moveTo>
                      <a:pt x="1353" y="0"/>
                    </a:moveTo>
                    <a:cubicBezTo>
                      <a:pt x="630" y="0"/>
                      <a:pt x="0" y="909"/>
                      <a:pt x="674" y="1541"/>
                    </a:cubicBezTo>
                    <a:cubicBezTo>
                      <a:pt x="3368" y="4072"/>
                      <a:pt x="5600" y="7038"/>
                      <a:pt x="7260" y="10331"/>
                    </a:cubicBezTo>
                    <a:cubicBezTo>
                      <a:pt x="7422" y="10663"/>
                      <a:pt x="7690" y="10801"/>
                      <a:pt x="7965" y="10801"/>
                    </a:cubicBezTo>
                    <a:cubicBezTo>
                      <a:pt x="8571" y="10801"/>
                      <a:pt x="9212" y="10136"/>
                      <a:pt x="8838" y="9406"/>
                    </a:cubicBezTo>
                    <a:cubicBezTo>
                      <a:pt x="7097" y="5977"/>
                      <a:pt x="4783" y="2875"/>
                      <a:pt x="1980" y="262"/>
                    </a:cubicBezTo>
                    <a:cubicBezTo>
                      <a:pt x="1784" y="78"/>
                      <a:pt x="1565" y="0"/>
                      <a:pt x="1353"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8" name="Google Shape;2538;p24"/>
              <p:cNvSpPr/>
              <p:nvPr/>
            </p:nvSpPr>
            <p:spPr>
              <a:xfrm>
                <a:off x="5712400" y="740525"/>
                <a:ext cx="298150" cy="248075"/>
              </a:xfrm>
              <a:custGeom>
                <a:rect b="b" l="l" r="r" t="t"/>
                <a:pathLst>
                  <a:path extrusionOk="0" h="9923" w="11926">
                    <a:moveTo>
                      <a:pt x="1300" y="0"/>
                    </a:moveTo>
                    <a:cubicBezTo>
                      <a:pt x="614" y="0"/>
                      <a:pt x="1" y="925"/>
                      <a:pt x="607" y="1594"/>
                    </a:cubicBezTo>
                    <a:cubicBezTo>
                      <a:pt x="3491" y="4669"/>
                      <a:pt x="6703" y="7418"/>
                      <a:pt x="10186" y="9758"/>
                    </a:cubicBezTo>
                    <a:cubicBezTo>
                      <a:pt x="10352" y="9873"/>
                      <a:pt x="10516" y="9923"/>
                      <a:pt x="10669" y="9923"/>
                    </a:cubicBezTo>
                    <a:cubicBezTo>
                      <a:pt x="11424" y="9923"/>
                      <a:pt x="11925" y="8722"/>
                      <a:pt x="11111" y="8180"/>
                    </a:cubicBezTo>
                    <a:cubicBezTo>
                      <a:pt x="7764" y="5921"/>
                      <a:pt x="4662" y="3254"/>
                      <a:pt x="1913" y="288"/>
                    </a:cubicBezTo>
                    <a:cubicBezTo>
                      <a:pt x="1723" y="85"/>
                      <a:pt x="1508" y="0"/>
                      <a:pt x="1300"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9" name="Google Shape;2539;p24"/>
              <p:cNvSpPr/>
              <p:nvPr/>
            </p:nvSpPr>
            <p:spPr>
              <a:xfrm>
                <a:off x="5583075" y="1044550"/>
                <a:ext cx="368350" cy="88950"/>
              </a:xfrm>
              <a:custGeom>
                <a:rect b="b" l="l" r="r" t="t"/>
                <a:pathLst>
                  <a:path extrusionOk="0" h="3558" w="14734">
                    <a:moveTo>
                      <a:pt x="1219" y="0"/>
                    </a:moveTo>
                    <a:cubicBezTo>
                      <a:pt x="294" y="0"/>
                      <a:pt x="1" y="1518"/>
                      <a:pt x="1017" y="1815"/>
                    </a:cubicBezTo>
                    <a:cubicBezTo>
                      <a:pt x="5007" y="2986"/>
                      <a:pt x="9126" y="3558"/>
                      <a:pt x="13274" y="3558"/>
                    </a:cubicBezTo>
                    <a:cubicBezTo>
                      <a:pt x="13370" y="3558"/>
                      <a:pt x="13466" y="3558"/>
                      <a:pt x="13563" y="3557"/>
                    </a:cubicBezTo>
                    <a:cubicBezTo>
                      <a:pt x="14725" y="3557"/>
                      <a:pt x="14733" y="1733"/>
                      <a:pt x="13588" y="1733"/>
                    </a:cubicBezTo>
                    <a:cubicBezTo>
                      <a:pt x="13580" y="1733"/>
                      <a:pt x="13571" y="1733"/>
                      <a:pt x="13563" y="1734"/>
                    </a:cubicBezTo>
                    <a:cubicBezTo>
                      <a:pt x="13470" y="1734"/>
                      <a:pt x="13377" y="1735"/>
                      <a:pt x="13284" y="1735"/>
                    </a:cubicBezTo>
                    <a:cubicBezTo>
                      <a:pt x="9296" y="1735"/>
                      <a:pt x="5337" y="1163"/>
                      <a:pt x="1507" y="46"/>
                    </a:cubicBezTo>
                    <a:cubicBezTo>
                      <a:pt x="1405" y="15"/>
                      <a:pt x="1309" y="0"/>
                      <a:pt x="1219"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0" name="Google Shape;2540;p24"/>
              <p:cNvSpPr/>
              <p:nvPr/>
            </p:nvSpPr>
            <p:spPr>
              <a:xfrm>
                <a:off x="5608500" y="1320425"/>
                <a:ext cx="387825" cy="113900"/>
              </a:xfrm>
              <a:custGeom>
                <a:rect b="b" l="l" r="r" t="t"/>
                <a:pathLst>
                  <a:path extrusionOk="0" h="4556" w="15513">
                    <a:moveTo>
                      <a:pt x="14450" y="1"/>
                    </a:moveTo>
                    <a:cubicBezTo>
                      <a:pt x="14302" y="1"/>
                      <a:pt x="14153" y="37"/>
                      <a:pt x="14015" y="115"/>
                    </a:cubicBezTo>
                    <a:lnTo>
                      <a:pt x="13988" y="115"/>
                    </a:lnTo>
                    <a:cubicBezTo>
                      <a:pt x="10179" y="1814"/>
                      <a:pt x="6053" y="2709"/>
                      <a:pt x="1887" y="2709"/>
                    </a:cubicBezTo>
                    <a:cubicBezTo>
                      <a:pt x="1648" y="2709"/>
                      <a:pt x="1409" y="2706"/>
                      <a:pt x="1170" y="2700"/>
                    </a:cubicBezTo>
                    <a:cubicBezTo>
                      <a:pt x="0" y="2700"/>
                      <a:pt x="0" y="4524"/>
                      <a:pt x="1170" y="4551"/>
                    </a:cubicBezTo>
                    <a:cubicBezTo>
                      <a:pt x="1353" y="4554"/>
                      <a:pt x="1535" y="4555"/>
                      <a:pt x="1718" y="4555"/>
                    </a:cubicBezTo>
                    <a:cubicBezTo>
                      <a:pt x="6268" y="4555"/>
                      <a:pt x="10780" y="3578"/>
                      <a:pt x="14941" y="1720"/>
                    </a:cubicBezTo>
                    <a:cubicBezTo>
                      <a:pt x="15376" y="1448"/>
                      <a:pt x="15512" y="904"/>
                      <a:pt x="15267" y="469"/>
                    </a:cubicBezTo>
                    <a:cubicBezTo>
                      <a:pt x="15081" y="171"/>
                      <a:pt x="14768" y="1"/>
                      <a:pt x="14450"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2541" name="Google Shape;2541;p24"/>
          <p:cNvGrpSpPr/>
          <p:nvPr/>
        </p:nvGrpSpPr>
        <p:grpSpPr>
          <a:xfrm>
            <a:off x="1513097" y="4456332"/>
            <a:ext cx="7217685" cy="1231466"/>
            <a:chOff x="1513097" y="4456332"/>
            <a:chExt cx="7217685" cy="1231466"/>
          </a:xfrm>
        </p:grpSpPr>
        <p:grpSp>
          <p:nvGrpSpPr>
            <p:cNvPr id="2542" name="Google Shape;2542;p24"/>
            <p:cNvGrpSpPr/>
            <p:nvPr/>
          </p:nvGrpSpPr>
          <p:grpSpPr>
            <a:xfrm>
              <a:off x="1513097" y="4591044"/>
              <a:ext cx="1095570" cy="552300"/>
              <a:chOff x="5197550" y="4438188"/>
              <a:chExt cx="775625" cy="388287"/>
            </a:xfrm>
          </p:grpSpPr>
          <p:sp>
            <p:nvSpPr>
              <p:cNvPr id="2543" name="Google Shape;2543;p24"/>
              <p:cNvSpPr/>
              <p:nvPr/>
            </p:nvSpPr>
            <p:spPr>
              <a:xfrm>
                <a:off x="5700350" y="4614950"/>
                <a:ext cx="272825" cy="211525"/>
              </a:xfrm>
              <a:custGeom>
                <a:rect b="b" l="l" r="r" t="t"/>
                <a:pathLst>
                  <a:path extrusionOk="0" h="8461" w="10913">
                    <a:moveTo>
                      <a:pt x="3370" y="1"/>
                    </a:moveTo>
                    <a:cubicBezTo>
                      <a:pt x="2766" y="1"/>
                      <a:pt x="2178" y="128"/>
                      <a:pt x="1660" y="432"/>
                    </a:cubicBezTo>
                    <a:cubicBezTo>
                      <a:pt x="953" y="840"/>
                      <a:pt x="463" y="1521"/>
                      <a:pt x="245" y="2283"/>
                    </a:cubicBezTo>
                    <a:cubicBezTo>
                      <a:pt x="27" y="2963"/>
                      <a:pt x="0" y="3698"/>
                      <a:pt x="163" y="4405"/>
                    </a:cubicBezTo>
                    <a:cubicBezTo>
                      <a:pt x="517" y="5902"/>
                      <a:pt x="1442" y="7154"/>
                      <a:pt x="2368" y="8351"/>
                    </a:cubicBezTo>
                    <a:lnTo>
                      <a:pt x="2449" y="8460"/>
                    </a:lnTo>
                    <a:lnTo>
                      <a:pt x="10151" y="8460"/>
                    </a:lnTo>
                    <a:cubicBezTo>
                      <a:pt x="10913" y="5303"/>
                      <a:pt x="8981" y="2146"/>
                      <a:pt x="5878" y="622"/>
                    </a:cubicBezTo>
                    <a:cubicBezTo>
                      <a:pt x="5113" y="256"/>
                      <a:pt x="4225" y="1"/>
                      <a:pt x="3370"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4" name="Google Shape;2544;p24"/>
              <p:cNvSpPr/>
              <p:nvPr/>
            </p:nvSpPr>
            <p:spPr>
              <a:xfrm>
                <a:off x="5197550" y="4694825"/>
                <a:ext cx="390550" cy="131650"/>
              </a:xfrm>
              <a:custGeom>
                <a:rect b="b" l="l" r="r" t="t"/>
                <a:pathLst>
                  <a:path extrusionOk="0" h="5266" w="15622">
                    <a:moveTo>
                      <a:pt x="8458" y="0"/>
                    </a:moveTo>
                    <a:cubicBezTo>
                      <a:pt x="5157" y="0"/>
                      <a:pt x="1994" y="1967"/>
                      <a:pt x="164" y="4966"/>
                    </a:cubicBezTo>
                    <a:lnTo>
                      <a:pt x="1" y="5238"/>
                    </a:lnTo>
                    <a:lnTo>
                      <a:pt x="15186" y="5265"/>
                    </a:lnTo>
                    <a:cubicBezTo>
                      <a:pt x="15622" y="3959"/>
                      <a:pt x="15132" y="2598"/>
                      <a:pt x="12819" y="1237"/>
                    </a:cubicBezTo>
                    <a:cubicBezTo>
                      <a:pt x="11407" y="386"/>
                      <a:pt x="9919" y="0"/>
                      <a:pt x="8458"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5" name="Google Shape;2545;p24"/>
              <p:cNvSpPr/>
              <p:nvPr/>
            </p:nvSpPr>
            <p:spPr>
              <a:xfrm>
                <a:off x="5252853" y="4438188"/>
                <a:ext cx="99714" cy="131648"/>
              </a:xfrm>
              <a:custGeom>
                <a:rect b="b" l="l" r="r" t="t"/>
                <a:pathLst>
                  <a:path extrusionOk="0" h="7512" w="5689">
                    <a:moveTo>
                      <a:pt x="1" y="3511"/>
                    </a:moveTo>
                    <a:lnTo>
                      <a:pt x="1" y="3511"/>
                    </a:lnTo>
                    <a:cubicBezTo>
                      <a:pt x="3" y="3512"/>
                      <a:pt x="5" y="3513"/>
                      <a:pt x="7" y="3513"/>
                    </a:cubicBezTo>
                    <a:lnTo>
                      <a:pt x="7" y="3513"/>
                    </a:lnTo>
                    <a:cubicBezTo>
                      <a:pt x="5" y="3513"/>
                      <a:pt x="3" y="3512"/>
                      <a:pt x="1" y="3511"/>
                    </a:cubicBezTo>
                    <a:close/>
                    <a:moveTo>
                      <a:pt x="3266" y="0"/>
                    </a:moveTo>
                    <a:cubicBezTo>
                      <a:pt x="2967" y="816"/>
                      <a:pt x="2532" y="1578"/>
                      <a:pt x="2014" y="2259"/>
                    </a:cubicBezTo>
                    <a:cubicBezTo>
                      <a:pt x="1788" y="2511"/>
                      <a:pt x="582" y="3532"/>
                      <a:pt x="102" y="3532"/>
                    </a:cubicBezTo>
                    <a:cubicBezTo>
                      <a:pt x="66" y="3532"/>
                      <a:pt x="34" y="3526"/>
                      <a:pt x="7" y="3513"/>
                    </a:cubicBezTo>
                    <a:lnTo>
                      <a:pt x="7" y="3513"/>
                    </a:lnTo>
                    <a:cubicBezTo>
                      <a:pt x="1609" y="4276"/>
                      <a:pt x="2722" y="5772"/>
                      <a:pt x="2994" y="7511"/>
                    </a:cubicBezTo>
                    <a:cubicBezTo>
                      <a:pt x="3157" y="6668"/>
                      <a:pt x="3538" y="5851"/>
                      <a:pt x="4083" y="5171"/>
                    </a:cubicBezTo>
                    <a:cubicBezTo>
                      <a:pt x="4242" y="4959"/>
                      <a:pt x="5381" y="3535"/>
                      <a:pt x="5667" y="3535"/>
                    </a:cubicBezTo>
                    <a:cubicBezTo>
                      <a:pt x="5675" y="3535"/>
                      <a:pt x="5682" y="3536"/>
                      <a:pt x="5688" y="3538"/>
                    </a:cubicBezTo>
                    <a:cubicBezTo>
                      <a:pt x="4273" y="2912"/>
                      <a:pt x="3321" y="1551"/>
                      <a:pt x="3266"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546" name="Google Shape;2546;p24"/>
            <p:cNvGrpSpPr/>
            <p:nvPr/>
          </p:nvGrpSpPr>
          <p:grpSpPr>
            <a:xfrm>
              <a:off x="4809448" y="4613409"/>
              <a:ext cx="1597138" cy="479918"/>
              <a:chOff x="5235895" y="336882"/>
              <a:chExt cx="1413772" cy="424819"/>
            </a:xfrm>
          </p:grpSpPr>
          <p:sp>
            <p:nvSpPr>
              <p:cNvPr id="2547" name="Google Shape;2547;p24"/>
              <p:cNvSpPr/>
              <p:nvPr/>
            </p:nvSpPr>
            <p:spPr>
              <a:xfrm>
                <a:off x="5235895" y="459851"/>
                <a:ext cx="227225" cy="301850"/>
              </a:xfrm>
              <a:custGeom>
                <a:rect b="b" l="l" r="r" t="t"/>
                <a:pathLst>
                  <a:path extrusionOk="0" h="12074" w="9089">
                    <a:moveTo>
                      <a:pt x="6154" y="1"/>
                    </a:moveTo>
                    <a:cubicBezTo>
                      <a:pt x="6109" y="1"/>
                      <a:pt x="6062" y="2"/>
                      <a:pt x="6015" y="3"/>
                    </a:cubicBezTo>
                    <a:cubicBezTo>
                      <a:pt x="3674" y="85"/>
                      <a:pt x="1470" y="2371"/>
                      <a:pt x="762" y="4439"/>
                    </a:cubicBezTo>
                    <a:cubicBezTo>
                      <a:pt x="0" y="6698"/>
                      <a:pt x="545" y="9229"/>
                      <a:pt x="2205" y="10971"/>
                    </a:cubicBezTo>
                    <a:cubicBezTo>
                      <a:pt x="2824" y="11590"/>
                      <a:pt x="3623" y="12074"/>
                      <a:pt x="4460" y="12074"/>
                    </a:cubicBezTo>
                    <a:cubicBezTo>
                      <a:pt x="4542" y="12074"/>
                      <a:pt x="4625" y="12069"/>
                      <a:pt x="4709" y="12059"/>
                    </a:cubicBezTo>
                    <a:cubicBezTo>
                      <a:pt x="6069" y="11869"/>
                      <a:pt x="6858" y="10481"/>
                      <a:pt x="7620" y="9338"/>
                    </a:cubicBezTo>
                    <a:cubicBezTo>
                      <a:pt x="8029" y="8766"/>
                      <a:pt x="8382" y="8168"/>
                      <a:pt x="8655" y="7542"/>
                    </a:cubicBezTo>
                    <a:cubicBezTo>
                      <a:pt x="8845" y="6861"/>
                      <a:pt x="8954" y="6181"/>
                      <a:pt x="8981" y="5473"/>
                    </a:cubicBezTo>
                    <a:cubicBezTo>
                      <a:pt x="9088" y="3304"/>
                      <a:pt x="9011" y="1"/>
                      <a:pt x="6154"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8" name="Google Shape;2548;p24"/>
              <p:cNvSpPr/>
              <p:nvPr/>
            </p:nvSpPr>
            <p:spPr>
              <a:xfrm>
                <a:off x="6048009" y="364374"/>
                <a:ext cx="185275" cy="233500"/>
              </a:xfrm>
              <a:custGeom>
                <a:rect b="b" l="l" r="r" t="t"/>
                <a:pathLst>
                  <a:path extrusionOk="0" h="9340" w="7411">
                    <a:moveTo>
                      <a:pt x="3692" y="0"/>
                    </a:moveTo>
                    <a:cubicBezTo>
                      <a:pt x="949" y="0"/>
                      <a:pt x="0" y="4692"/>
                      <a:pt x="308" y="6870"/>
                    </a:cubicBezTo>
                    <a:cubicBezTo>
                      <a:pt x="444" y="7795"/>
                      <a:pt x="825" y="8802"/>
                      <a:pt x="1669" y="9211"/>
                    </a:cubicBezTo>
                    <a:cubicBezTo>
                      <a:pt x="1912" y="9297"/>
                      <a:pt x="2166" y="9340"/>
                      <a:pt x="2419" y="9340"/>
                    </a:cubicBezTo>
                    <a:cubicBezTo>
                      <a:pt x="2961" y="9340"/>
                      <a:pt x="3501" y="9146"/>
                      <a:pt x="3927" y="8775"/>
                    </a:cubicBezTo>
                    <a:cubicBezTo>
                      <a:pt x="4499" y="8231"/>
                      <a:pt x="4962" y="7550"/>
                      <a:pt x="5234" y="6788"/>
                    </a:cubicBezTo>
                    <a:cubicBezTo>
                      <a:pt x="5969" y="4992"/>
                      <a:pt x="7411" y="1454"/>
                      <a:pt x="5043" y="339"/>
                    </a:cubicBezTo>
                    <a:cubicBezTo>
                      <a:pt x="4552" y="105"/>
                      <a:pt x="4102" y="0"/>
                      <a:pt x="3692"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9" name="Google Shape;2549;p24"/>
              <p:cNvSpPr/>
              <p:nvPr/>
            </p:nvSpPr>
            <p:spPr>
              <a:xfrm>
                <a:off x="5604798" y="336882"/>
                <a:ext cx="238125" cy="288475"/>
              </a:xfrm>
              <a:custGeom>
                <a:rect b="b" l="l" r="r" t="t"/>
                <a:pathLst>
                  <a:path extrusionOk="0" h="11539" w="9525">
                    <a:moveTo>
                      <a:pt x="6206" y="1"/>
                    </a:moveTo>
                    <a:cubicBezTo>
                      <a:pt x="6197" y="1"/>
                      <a:pt x="6187" y="1"/>
                      <a:pt x="6178" y="1"/>
                    </a:cubicBezTo>
                    <a:cubicBezTo>
                      <a:pt x="4001" y="28"/>
                      <a:pt x="1715" y="3239"/>
                      <a:pt x="844" y="4927"/>
                    </a:cubicBezTo>
                    <a:cubicBezTo>
                      <a:pt x="273" y="5961"/>
                      <a:pt x="0" y="7104"/>
                      <a:pt x="82" y="8274"/>
                    </a:cubicBezTo>
                    <a:cubicBezTo>
                      <a:pt x="218" y="9390"/>
                      <a:pt x="844" y="10397"/>
                      <a:pt x="1769" y="10995"/>
                    </a:cubicBezTo>
                    <a:cubicBezTo>
                      <a:pt x="2325" y="11355"/>
                      <a:pt x="2980" y="11538"/>
                      <a:pt x="3638" y="11538"/>
                    </a:cubicBezTo>
                    <a:cubicBezTo>
                      <a:pt x="4075" y="11538"/>
                      <a:pt x="4514" y="11458"/>
                      <a:pt x="4926" y="11295"/>
                    </a:cubicBezTo>
                    <a:cubicBezTo>
                      <a:pt x="5443" y="11023"/>
                      <a:pt x="5933" y="10696"/>
                      <a:pt x="6369" y="10261"/>
                    </a:cubicBezTo>
                    <a:cubicBezTo>
                      <a:pt x="7811" y="8927"/>
                      <a:pt x="8981" y="7213"/>
                      <a:pt x="9253" y="5280"/>
                    </a:cubicBezTo>
                    <a:cubicBezTo>
                      <a:pt x="9524" y="3383"/>
                      <a:pt x="8553" y="1"/>
                      <a:pt x="6206"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0" name="Google Shape;2550;p24"/>
              <p:cNvSpPr/>
              <p:nvPr/>
            </p:nvSpPr>
            <p:spPr>
              <a:xfrm>
                <a:off x="6423091" y="393091"/>
                <a:ext cx="226575" cy="176075"/>
              </a:xfrm>
              <a:custGeom>
                <a:rect b="b" l="l" r="r" t="t"/>
                <a:pathLst>
                  <a:path extrusionOk="0" h="7043" w="9063">
                    <a:moveTo>
                      <a:pt x="4532" y="0"/>
                    </a:moveTo>
                    <a:cubicBezTo>
                      <a:pt x="2303" y="0"/>
                      <a:pt x="96" y="2790"/>
                      <a:pt x="55" y="4947"/>
                    </a:cubicBezTo>
                    <a:cubicBezTo>
                      <a:pt x="0" y="5519"/>
                      <a:pt x="163" y="6063"/>
                      <a:pt x="517" y="6471"/>
                    </a:cubicBezTo>
                    <a:cubicBezTo>
                      <a:pt x="904" y="6901"/>
                      <a:pt x="1478" y="7042"/>
                      <a:pt x="2051" y="7042"/>
                    </a:cubicBezTo>
                    <a:cubicBezTo>
                      <a:pt x="2204" y="7042"/>
                      <a:pt x="2355" y="7032"/>
                      <a:pt x="2504" y="7015"/>
                    </a:cubicBezTo>
                    <a:cubicBezTo>
                      <a:pt x="4953" y="6716"/>
                      <a:pt x="9062" y="3478"/>
                      <a:pt x="6559" y="919"/>
                    </a:cubicBezTo>
                    <a:cubicBezTo>
                      <a:pt x="5924" y="272"/>
                      <a:pt x="5227" y="0"/>
                      <a:pt x="4532"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551" name="Google Shape;2551;p24"/>
            <p:cNvSpPr/>
            <p:nvPr/>
          </p:nvSpPr>
          <p:spPr>
            <a:xfrm>
              <a:off x="6461244" y="4599353"/>
              <a:ext cx="946547" cy="909242"/>
            </a:xfrm>
            <a:custGeom>
              <a:rect b="b" l="l" r="r" t="t"/>
              <a:pathLst>
                <a:path extrusionOk="0" h="51038" w="53132">
                  <a:moveTo>
                    <a:pt x="40421" y="0"/>
                  </a:moveTo>
                  <a:cubicBezTo>
                    <a:pt x="39862" y="0"/>
                    <a:pt x="39347" y="583"/>
                    <a:pt x="39497" y="1165"/>
                  </a:cubicBezTo>
                  <a:lnTo>
                    <a:pt x="43228" y="14306"/>
                  </a:lnTo>
                  <a:lnTo>
                    <a:pt x="43228" y="14306"/>
                  </a:lnTo>
                  <a:cubicBezTo>
                    <a:pt x="39111" y="12722"/>
                    <a:pt x="35104" y="10881"/>
                    <a:pt x="31224" y="8785"/>
                  </a:cubicBezTo>
                  <a:cubicBezTo>
                    <a:pt x="31061" y="8690"/>
                    <a:pt x="30902" y="8648"/>
                    <a:pt x="30752" y="8648"/>
                  </a:cubicBezTo>
                  <a:cubicBezTo>
                    <a:pt x="30128" y="8648"/>
                    <a:pt x="29687" y="9378"/>
                    <a:pt x="29973" y="10037"/>
                  </a:cubicBezTo>
                  <a:cubicBezTo>
                    <a:pt x="31704" y="13908"/>
                    <a:pt x="33138" y="17907"/>
                    <a:pt x="34237" y="21996"/>
                  </a:cubicBezTo>
                  <a:lnTo>
                    <a:pt x="34237" y="21996"/>
                  </a:lnTo>
                  <a:lnTo>
                    <a:pt x="20965" y="17929"/>
                  </a:lnTo>
                  <a:cubicBezTo>
                    <a:pt x="20878" y="17906"/>
                    <a:pt x="20793" y="17895"/>
                    <a:pt x="20710" y="17895"/>
                  </a:cubicBezTo>
                  <a:cubicBezTo>
                    <a:pt x="20021" y="17895"/>
                    <a:pt x="19539" y="18657"/>
                    <a:pt x="19903" y="19290"/>
                  </a:cubicBezTo>
                  <a:cubicBezTo>
                    <a:pt x="22109" y="22657"/>
                    <a:pt x="24078" y="26143"/>
                    <a:pt x="25808" y="29764"/>
                  </a:cubicBezTo>
                  <a:lnTo>
                    <a:pt x="25808" y="29764"/>
                  </a:lnTo>
                  <a:cubicBezTo>
                    <a:pt x="21499" y="28628"/>
                    <a:pt x="17133" y="27740"/>
                    <a:pt x="12746" y="27100"/>
                  </a:cubicBezTo>
                  <a:cubicBezTo>
                    <a:pt x="12658" y="27075"/>
                    <a:pt x="12571" y="27063"/>
                    <a:pt x="12487" y="27063"/>
                  </a:cubicBezTo>
                  <a:cubicBezTo>
                    <a:pt x="12207" y="27063"/>
                    <a:pt x="11955" y="27196"/>
                    <a:pt x="11766" y="27427"/>
                  </a:cubicBezTo>
                  <a:cubicBezTo>
                    <a:pt x="11549" y="27726"/>
                    <a:pt x="11521" y="28134"/>
                    <a:pt x="11712" y="28461"/>
                  </a:cubicBezTo>
                  <a:cubicBezTo>
                    <a:pt x="14177" y="31703"/>
                    <a:pt x="16316" y="35199"/>
                    <a:pt x="18099" y="38889"/>
                  </a:cubicBezTo>
                  <a:lnTo>
                    <a:pt x="18099" y="38889"/>
                  </a:lnTo>
                  <a:cubicBezTo>
                    <a:pt x="14592" y="37140"/>
                    <a:pt x="10970" y="35627"/>
                    <a:pt x="7276" y="34366"/>
                  </a:cubicBezTo>
                  <a:cubicBezTo>
                    <a:pt x="7178" y="34334"/>
                    <a:pt x="7084" y="34319"/>
                    <a:pt x="6995" y="34319"/>
                  </a:cubicBezTo>
                  <a:cubicBezTo>
                    <a:pt x="6341" y="34319"/>
                    <a:pt x="5954" y="35128"/>
                    <a:pt x="6242" y="35727"/>
                  </a:cubicBezTo>
                  <a:cubicBezTo>
                    <a:pt x="8108" y="39459"/>
                    <a:pt x="9808" y="43257"/>
                    <a:pt x="11357" y="47133"/>
                  </a:cubicBezTo>
                  <a:lnTo>
                    <a:pt x="11357" y="47133"/>
                  </a:lnTo>
                  <a:cubicBezTo>
                    <a:pt x="8369" y="44700"/>
                    <a:pt x="5165" y="42528"/>
                    <a:pt x="1806" y="40653"/>
                  </a:cubicBezTo>
                  <a:cubicBezTo>
                    <a:pt x="1652" y="40567"/>
                    <a:pt x="1500" y="40530"/>
                    <a:pt x="1356" y="40530"/>
                  </a:cubicBezTo>
                  <a:cubicBezTo>
                    <a:pt x="539" y="40530"/>
                    <a:pt x="1" y="41745"/>
                    <a:pt x="881" y="42231"/>
                  </a:cubicBezTo>
                  <a:lnTo>
                    <a:pt x="853" y="42204"/>
                  </a:lnTo>
                  <a:lnTo>
                    <a:pt x="853" y="42204"/>
                  </a:lnTo>
                  <a:cubicBezTo>
                    <a:pt x="5180" y="44599"/>
                    <a:pt x="9208" y="47484"/>
                    <a:pt x="12855" y="50804"/>
                  </a:cubicBezTo>
                  <a:cubicBezTo>
                    <a:pt x="13032" y="50965"/>
                    <a:pt x="13258" y="51037"/>
                    <a:pt x="13484" y="51037"/>
                  </a:cubicBezTo>
                  <a:cubicBezTo>
                    <a:pt x="14060" y="51037"/>
                    <a:pt x="14633" y="50570"/>
                    <a:pt x="14379" y="49906"/>
                  </a:cubicBezTo>
                  <a:cubicBezTo>
                    <a:pt x="12742" y="45485"/>
                    <a:pt x="10883" y="41125"/>
                    <a:pt x="8839" y="36843"/>
                  </a:cubicBezTo>
                  <a:lnTo>
                    <a:pt x="8839" y="36843"/>
                  </a:lnTo>
                  <a:cubicBezTo>
                    <a:pt x="12543" y="38223"/>
                    <a:pt x="16128" y="39856"/>
                    <a:pt x="19577" y="41741"/>
                  </a:cubicBezTo>
                  <a:cubicBezTo>
                    <a:pt x="19714" y="41815"/>
                    <a:pt x="19868" y="41852"/>
                    <a:pt x="20023" y="41852"/>
                  </a:cubicBezTo>
                  <a:cubicBezTo>
                    <a:pt x="20266" y="41852"/>
                    <a:pt x="20510" y="41761"/>
                    <a:pt x="20693" y="41578"/>
                  </a:cubicBezTo>
                  <a:cubicBezTo>
                    <a:pt x="20965" y="41279"/>
                    <a:pt x="21019" y="40843"/>
                    <a:pt x="20829" y="40489"/>
                  </a:cubicBezTo>
                  <a:cubicBezTo>
                    <a:pt x="19148" y="36521"/>
                    <a:pt x="17047" y="32753"/>
                    <a:pt x="14577" y="29237"/>
                  </a:cubicBezTo>
                  <a:lnTo>
                    <a:pt x="14577" y="29237"/>
                  </a:lnTo>
                  <a:cubicBezTo>
                    <a:pt x="18838" y="29960"/>
                    <a:pt x="23074" y="30899"/>
                    <a:pt x="27251" y="32053"/>
                  </a:cubicBezTo>
                  <a:cubicBezTo>
                    <a:pt x="27345" y="32081"/>
                    <a:pt x="27435" y="32094"/>
                    <a:pt x="27521" y="32094"/>
                  </a:cubicBezTo>
                  <a:cubicBezTo>
                    <a:pt x="28181" y="32094"/>
                    <a:pt x="28571" y="31319"/>
                    <a:pt x="28258" y="30692"/>
                  </a:cubicBezTo>
                  <a:cubicBezTo>
                    <a:pt x="26664" y="27167"/>
                    <a:pt x="24848" y="23735"/>
                    <a:pt x="22809" y="20426"/>
                  </a:cubicBezTo>
                  <a:lnTo>
                    <a:pt x="22809" y="20426"/>
                  </a:lnTo>
                  <a:lnTo>
                    <a:pt x="35361" y="24297"/>
                  </a:lnTo>
                  <a:cubicBezTo>
                    <a:pt x="35445" y="24321"/>
                    <a:pt x="35529" y="24332"/>
                    <a:pt x="35610" y="24332"/>
                  </a:cubicBezTo>
                  <a:cubicBezTo>
                    <a:pt x="36184" y="24332"/>
                    <a:pt x="36644" y="23777"/>
                    <a:pt x="36477" y="23181"/>
                  </a:cubicBezTo>
                  <a:cubicBezTo>
                    <a:pt x="35495" y="19232"/>
                    <a:pt x="34221" y="15375"/>
                    <a:pt x="32669" y="11624"/>
                  </a:cubicBezTo>
                  <a:lnTo>
                    <a:pt x="32669" y="11624"/>
                  </a:lnTo>
                  <a:cubicBezTo>
                    <a:pt x="36472" y="13549"/>
                    <a:pt x="40396" y="15258"/>
                    <a:pt x="44396" y="16704"/>
                  </a:cubicBezTo>
                  <a:cubicBezTo>
                    <a:pt x="44488" y="16737"/>
                    <a:pt x="44579" y="16752"/>
                    <a:pt x="44667" y="16752"/>
                  </a:cubicBezTo>
                  <a:cubicBezTo>
                    <a:pt x="45231" y="16752"/>
                    <a:pt x="45677" y="16130"/>
                    <a:pt x="45512" y="15588"/>
                  </a:cubicBezTo>
                  <a:cubicBezTo>
                    <a:pt x="44343" y="11419"/>
                    <a:pt x="43156" y="7230"/>
                    <a:pt x="41981" y="3054"/>
                  </a:cubicBezTo>
                  <a:lnTo>
                    <a:pt x="41981" y="3054"/>
                  </a:lnTo>
                  <a:cubicBezTo>
                    <a:pt x="45089" y="5021"/>
                    <a:pt x="48307" y="6786"/>
                    <a:pt x="51635" y="8349"/>
                  </a:cubicBezTo>
                  <a:cubicBezTo>
                    <a:pt x="51780" y="8431"/>
                    <a:pt x="51940" y="8470"/>
                    <a:pt x="52099" y="8470"/>
                  </a:cubicBezTo>
                  <a:cubicBezTo>
                    <a:pt x="52415" y="8470"/>
                    <a:pt x="52724" y="8313"/>
                    <a:pt x="52887" y="8023"/>
                  </a:cubicBezTo>
                  <a:cubicBezTo>
                    <a:pt x="53132" y="7587"/>
                    <a:pt x="52996" y="7016"/>
                    <a:pt x="52560" y="6771"/>
                  </a:cubicBezTo>
                  <a:cubicBezTo>
                    <a:pt x="48505" y="4839"/>
                    <a:pt x="44587" y="2634"/>
                    <a:pt x="40858" y="131"/>
                  </a:cubicBezTo>
                  <a:cubicBezTo>
                    <a:pt x="40717" y="40"/>
                    <a:pt x="40568" y="0"/>
                    <a:pt x="4042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2" name="Google Shape;2552;p24"/>
            <p:cNvSpPr/>
            <p:nvPr/>
          </p:nvSpPr>
          <p:spPr>
            <a:xfrm>
              <a:off x="7635151" y="4456332"/>
              <a:ext cx="1095631" cy="1231466"/>
            </a:xfrm>
            <a:custGeom>
              <a:rect b="b" l="l" r="r" t="t"/>
              <a:pathLst>
                <a:path extrusionOk="0" h="31078" w="27650">
                  <a:moveTo>
                    <a:pt x="19065" y="1"/>
                  </a:moveTo>
                  <a:cubicBezTo>
                    <a:pt x="17887" y="1"/>
                    <a:pt x="16700" y="836"/>
                    <a:pt x="16247" y="1979"/>
                  </a:cubicBezTo>
                  <a:cubicBezTo>
                    <a:pt x="15676" y="3421"/>
                    <a:pt x="16138" y="5081"/>
                    <a:pt x="17091" y="6306"/>
                  </a:cubicBezTo>
                  <a:cubicBezTo>
                    <a:pt x="17771" y="7204"/>
                    <a:pt x="18696" y="7884"/>
                    <a:pt x="19458" y="8728"/>
                  </a:cubicBezTo>
                  <a:cubicBezTo>
                    <a:pt x="20710" y="10170"/>
                    <a:pt x="21418" y="12048"/>
                    <a:pt x="21418" y="13980"/>
                  </a:cubicBezTo>
                  <a:cubicBezTo>
                    <a:pt x="21391" y="14742"/>
                    <a:pt x="21227" y="15586"/>
                    <a:pt x="20547" y="15967"/>
                  </a:cubicBezTo>
                  <a:cubicBezTo>
                    <a:pt x="20282" y="16086"/>
                    <a:pt x="19998" y="16147"/>
                    <a:pt x="19713" y="16147"/>
                  </a:cubicBezTo>
                  <a:cubicBezTo>
                    <a:pt x="19413" y="16147"/>
                    <a:pt x="19112" y="16079"/>
                    <a:pt x="18833" y="15940"/>
                  </a:cubicBezTo>
                  <a:cubicBezTo>
                    <a:pt x="17254" y="15287"/>
                    <a:pt x="16138" y="13817"/>
                    <a:pt x="15213" y="12402"/>
                  </a:cubicBezTo>
                  <a:cubicBezTo>
                    <a:pt x="14261" y="10960"/>
                    <a:pt x="13335" y="9436"/>
                    <a:pt x="11866" y="8510"/>
                  </a:cubicBezTo>
                  <a:cubicBezTo>
                    <a:pt x="11186" y="8087"/>
                    <a:pt x="10343" y="7851"/>
                    <a:pt x="9527" y="7851"/>
                  </a:cubicBezTo>
                  <a:cubicBezTo>
                    <a:pt x="8613" y="7851"/>
                    <a:pt x="7733" y="8148"/>
                    <a:pt x="7158" y="8810"/>
                  </a:cubicBezTo>
                  <a:cubicBezTo>
                    <a:pt x="6096" y="10061"/>
                    <a:pt x="6423" y="12048"/>
                    <a:pt x="7403" y="13382"/>
                  </a:cubicBezTo>
                  <a:cubicBezTo>
                    <a:pt x="8382" y="14688"/>
                    <a:pt x="9852" y="15559"/>
                    <a:pt x="11213" y="16511"/>
                  </a:cubicBezTo>
                  <a:cubicBezTo>
                    <a:pt x="12737" y="17627"/>
                    <a:pt x="14152" y="18933"/>
                    <a:pt x="15404" y="20376"/>
                  </a:cubicBezTo>
                  <a:cubicBezTo>
                    <a:pt x="15975" y="21056"/>
                    <a:pt x="16519" y="21818"/>
                    <a:pt x="16683" y="22689"/>
                  </a:cubicBezTo>
                  <a:cubicBezTo>
                    <a:pt x="16846" y="23560"/>
                    <a:pt x="16492" y="24594"/>
                    <a:pt x="15676" y="24920"/>
                  </a:cubicBezTo>
                  <a:cubicBezTo>
                    <a:pt x="15438" y="24996"/>
                    <a:pt x="15191" y="25033"/>
                    <a:pt x="14946" y="25033"/>
                  </a:cubicBezTo>
                  <a:cubicBezTo>
                    <a:pt x="14575" y="25033"/>
                    <a:pt x="14207" y="24948"/>
                    <a:pt x="13880" y="24784"/>
                  </a:cubicBezTo>
                  <a:cubicBezTo>
                    <a:pt x="11512" y="23886"/>
                    <a:pt x="9934" y="21709"/>
                    <a:pt x="7920" y="20158"/>
                  </a:cubicBezTo>
                  <a:cubicBezTo>
                    <a:pt x="6752" y="19274"/>
                    <a:pt x="5182" y="18647"/>
                    <a:pt x="3745" y="18647"/>
                  </a:cubicBezTo>
                  <a:cubicBezTo>
                    <a:pt x="2704" y="18647"/>
                    <a:pt x="1732" y="18976"/>
                    <a:pt x="1034" y="19777"/>
                  </a:cubicBezTo>
                  <a:cubicBezTo>
                    <a:pt x="109" y="20838"/>
                    <a:pt x="0" y="22471"/>
                    <a:pt x="517" y="23777"/>
                  </a:cubicBezTo>
                  <a:cubicBezTo>
                    <a:pt x="2395" y="28567"/>
                    <a:pt x="9689" y="30581"/>
                    <a:pt x="14206" y="31016"/>
                  </a:cubicBezTo>
                  <a:cubicBezTo>
                    <a:pt x="14682" y="31057"/>
                    <a:pt x="15165" y="31078"/>
                    <a:pt x="15648" y="31078"/>
                  </a:cubicBezTo>
                  <a:cubicBezTo>
                    <a:pt x="16132" y="31078"/>
                    <a:pt x="16615" y="31057"/>
                    <a:pt x="17091" y="31016"/>
                  </a:cubicBezTo>
                  <a:cubicBezTo>
                    <a:pt x="19567" y="30799"/>
                    <a:pt x="21962" y="29955"/>
                    <a:pt x="23758" y="28268"/>
                  </a:cubicBezTo>
                  <a:cubicBezTo>
                    <a:pt x="26806" y="25465"/>
                    <a:pt x="27595" y="21002"/>
                    <a:pt x="27623" y="16865"/>
                  </a:cubicBezTo>
                  <a:cubicBezTo>
                    <a:pt x="27650" y="10524"/>
                    <a:pt x="26425" y="2877"/>
                    <a:pt x="19976" y="183"/>
                  </a:cubicBezTo>
                  <a:cubicBezTo>
                    <a:pt x="19682" y="58"/>
                    <a:pt x="19373" y="1"/>
                    <a:pt x="19065"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553" name="Google Shape;2553;p24"/>
            <p:cNvGrpSpPr/>
            <p:nvPr/>
          </p:nvGrpSpPr>
          <p:grpSpPr>
            <a:xfrm>
              <a:off x="2836027" y="4582629"/>
              <a:ext cx="1573361" cy="560777"/>
              <a:chOff x="3661616" y="4006978"/>
              <a:chExt cx="1839973" cy="655803"/>
            </a:xfrm>
          </p:grpSpPr>
          <p:sp>
            <p:nvSpPr>
              <p:cNvPr id="2554" name="Google Shape;2554;p24"/>
              <p:cNvSpPr/>
              <p:nvPr/>
            </p:nvSpPr>
            <p:spPr>
              <a:xfrm flipH="1">
                <a:off x="4075104" y="4006978"/>
                <a:ext cx="1426484" cy="655803"/>
              </a:xfrm>
              <a:custGeom>
                <a:rect b="b" l="l" r="r" t="t"/>
                <a:pathLst>
                  <a:path extrusionOk="0" h="32688" w="71102">
                    <a:moveTo>
                      <a:pt x="35847" y="1"/>
                    </a:moveTo>
                    <a:cubicBezTo>
                      <a:pt x="24244" y="1"/>
                      <a:pt x="12640" y="5534"/>
                      <a:pt x="5575" y="16533"/>
                    </a:cubicBezTo>
                    <a:cubicBezTo>
                      <a:pt x="3300" y="20117"/>
                      <a:pt x="1081" y="23814"/>
                      <a:pt x="342" y="27967"/>
                    </a:cubicBezTo>
                    <a:cubicBezTo>
                      <a:pt x="57" y="29559"/>
                      <a:pt x="1" y="31152"/>
                      <a:pt x="228" y="32688"/>
                    </a:cubicBezTo>
                    <a:lnTo>
                      <a:pt x="70704" y="32688"/>
                    </a:lnTo>
                    <a:cubicBezTo>
                      <a:pt x="71102" y="26886"/>
                      <a:pt x="69054" y="20913"/>
                      <a:pt x="65698" y="16022"/>
                    </a:cubicBezTo>
                    <a:cubicBezTo>
                      <a:pt x="58602" y="5320"/>
                      <a:pt x="47225" y="1"/>
                      <a:pt x="3584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5" name="Google Shape;2555;p24"/>
              <p:cNvSpPr/>
              <p:nvPr/>
            </p:nvSpPr>
            <p:spPr>
              <a:xfrm flipH="1">
                <a:off x="3661616" y="4103482"/>
                <a:ext cx="1276150" cy="434335"/>
              </a:xfrm>
              <a:custGeom>
                <a:rect b="b" l="l" r="r" t="t"/>
                <a:pathLst>
                  <a:path extrusionOk="0" h="19747" w="58020">
                    <a:moveTo>
                      <a:pt x="34018" y="0"/>
                    </a:moveTo>
                    <a:cubicBezTo>
                      <a:pt x="33640" y="0"/>
                      <a:pt x="33259" y="21"/>
                      <a:pt x="32878" y="62"/>
                    </a:cubicBezTo>
                    <a:cubicBezTo>
                      <a:pt x="25029" y="916"/>
                      <a:pt x="24687" y="9448"/>
                      <a:pt x="18373" y="11894"/>
                    </a:cubicBezTo>
                    <a:cubicBezTo>
                      <a:pt x="17569" y="12215"/>
                      <a:pt x="16714" y="12363"/>
                      <a:pt x="15850" y="12363"/>
                    </a:cubicBezTo>
                    <a:cubicBezTo>
                      <a:pt x="13962" y="12363"/>
                      <a:pt x="12027" y="11660"/>
                      <a:pt x="10467" y="10528"/>
                    </a:cubicBezTo>
                    <a:cubicBezTo>
                      <a:pt x="8192" y="8879"/>
                      <a:pt x="6656" y="6490"/>
                      <a:pt x="5405" y="3987"/>
                    </a:cubicBezTo>
                    <a:cubicBezTo>
                      <a:pt x="4949" y="3134"/>
                      <a:pt x="4551" y="2224"/>
                      <a:pt x="3698" y="1826"/>
                    </a:cubicBezTo>
                    <a:cubicBezTo>
                      <a:pt x="3421" y="1687"/>
                      <a:pt x="3134" y="1624"/>
                      <a:pt x="2848" y="1624"/>
                    </a:cubicBezTo>
                    <a:cubicBezTo>
                      <a:pt x="1488" y="1624"/>
                      <a:pt x="152" y="3042"/>
                      <a:pt x="58" y="4499"/>
                    </a:cubicBezTo>
                    <a:cubicBezTo>
                      <a:pt x="1" y="6262"/>
                      <a:pt x="1025" y="7912"/>
                      <a:pt x="2105" y="9334"/>
                    </a:cubicBezTo>
                    <a:cubicBezTo>
                      <a:pt x="5291" y="13600"/>
                      <a:pt x="9102" y="17639"/>
                      <a:pt x="14164" y="19231"/>
                    </a:cubicBezTo>
                    <a:cubicBezTo>
                      <a:pt x="15314" y="19576"/>
                      <a:pt x="16530" y="19746"/>
                      <a:pt x="17746" y="19746"/>
                    </a:cubicBezTo>
                    <a:cubicBezTo>
                      <a:pt x="21941" y="19746"/>
                      <a:pt x="26133" y="17722"/>
                      <a:pt x="27588" y="13884"/>
                    </a:cubicBezTo>
                    <a:cubicBezTo>
                      <a:pt x="28441" y="11780"/>
                      <a:pt x="28385" y="9220"/>
                      <a:pt x="29863" y="7514"/>
                    </a:cubicBezTo>
                    <a:cubicBezTo>
                      <a:pt x="30866" y="6339"/>
                      <a:pt x="32345" y="5843"/>
                      <a:pt x="33900" y="5843"/>
                    </a:cubicBezTo>
                    <a:cubicBezTo>
                      <a:pt x="35433" y="5843"/>
                      <a:pt x="37040" y="6325"/>
                      <a:pt x="38339" y="7116"/>
                    </a:cubicBezTo>
                    <a:cubicBezTo>
                      <a:pt x="40955" y="8708"/>
                      <a:pt x="42832" y="11268"/>
                      <a:pt x="45164" y="13202"/>
                    </a:cubicBezTo>
                    <a:cubicBezTo>
                      <a:pt x="46901" y="14649"/>
                      <a:pt x="49117" y="15765"/>
                      <a:pt x="51269" y="15765"/>
                    </a:cubicBezTo>
                    <a:cubicBezTo>
                      <a:pt x="52078" y="15765"/>
                      <a:pt x="52878" y="15607"/>
                      <a:pt x="53640" y="15250"/>
                    </a:cubicBezTo>
                    <a:cubicBezTo>
                      <a:pt x="55176" y="14453"/>
                      <a:pt x="56370" y="13088"/>
                      <a:pt x="56996" y="11495"/>
                    </a:cubicBezTo>
                    <a:cubicBezTo>
                      <a:pt x="57735" y="9789"/>
                      <a:pt x="58020" y="7628"/>
                      <a:pt x="56996" y="6035"/>
                    </a:cubicBezTo>
                    <a:cubicBezTo>
                      <a:pt x="56355" y="5091"/>
                      <a:pt x="55176" y="4507"/>
                      <a:pt x="54084" y="4507"/>
                    </a:cubicBezTo>
                    <a:cubicBezTo>
                      <a:pt x="53334" y="4507"/>
                      <a:pt x="52624" y="4783"/>
                      <a:pt x="52161" y="5409"/>
                    </a:cubicBezTo>
                    <a:cubicBezTo>
                      <a:pt x="51421" y="6376"/>
                      <a:pt x="51478" y="7741"/>
                      <a:pt x="50796" y="8708"/>
                    </a:cubicBezTo>
                    <a:cubicBezTo>
                      <a:pt x="50274" y="9387"/>
                      <a:pt x="49464" y="9682"/>
                      <a:pt x="48603" y="9682"/>
                    </a:cubicBezTo>
                    <a:cubicBezTo>
                      <a:pt x="47589" y="9682"/>
                      <a:pt x="46503" y="9272"/>
                      <a:pt x="45733" y="8594"/>
                    </a:cubicBezTo>
                    <a:cubicBezTo>
                      <a:pt x="44311" y="7343"/>
                      <a:pt x="43572" y="5523"/>
                      <a:pt x="42377" y="4044"/>
                    </a:cubicBezTo>
                    <a:cubicBezTo>
                      <a:pt x="40340" y="1498"/>
                      <a:pt x="37255" y="0"/>
                      <a:pt x="34018"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2556" name="Google Shape;2556;p24"/>
          <p:cNvGrpSpPr/>
          <p:nvPr/>
        </p:nvGrpSpPr>
        <p:grpSpPr>
          <a:xfrm>
            <a:off x="-102675" y="1405930"/>
            <a:ext cx="1388413" cy="3819138"/>
            <a:chOff x="-102675" y="1405930"/>
            <a:chExt cx="1388413" cy="3819138"/>
          </a:xfrm>
        </p:grpSpPr>
        <p:sp>
          <p:nvSpPr>
            <p:cNvPr id="2557" name="Google Shape;2557;p24"/>
            <p:cNvSpPr/>
            <p:nvPr/>
          </p:nvSpPr>
          <p:spPr>
            <a:xfrm rot="5400000">
              <a:off x="-340713" y="1746643"/>
              <a:ext cx="1010350" cy="328925"/>
            </a:xfrm>
            <a:custGeom>
              <a:rect b="b" l="l" r="r" t="t"/>
              <a:pathLst>
                <a:path extrusionOk="0" h="13157" w="40414">
                  <a:moveTo>
                    <a:pt x="15683" y="1"/>
                  </a:moveTo>
                  <a:cubicBezTo>
                    <a:pt x="14965" y="1"/>
                    <a:pt x="14245" y="23"/>
                    <a:pt x="13526" y="66"/>
                  </a:cubicBezTo>
                  <a:cubicBezTo>
                    <a:pt x="11050" y="257"/>
                    <a:pt x="8546" y="719"/>
                    <a:pt x="6342" y="1835"/>
                  </a:cubicBezTo>
                  <a:cubicBezTo>
                    <a:pt x="2994" y="3550"/>
                    <a:pt x="436" y="7006"/>
                    <a:pt x="82" y="10761"/>
                  </a:cubicBezTo>
                  <a:cubicBezTo>
                    <a:pt x="1" y="11578"/>
                    <a:pt x="55" y="12367"/>
                    <a:pt x="218" y="13156"/>
                  </a:cubicBezTo>
                  <a:lnTo>
                    <a:pt x="2096" y="13156"/>
                  </a:lnTo>
                  <a:cubicBezTo>
                    <a:pt x="2042" y="12911"/>
                    <a:pt x="1960" y="12639"/>
                    <a:pt x="1933" y="12394"/>
                  </a:cubicBezTo>
                  <a:cubicBezTo>
                    <a:pt x="1470" y="9156"/>
                    <a:pt x="3538" y="5863"/>
                    <a:pt x="6124" y="4094"/>
                  </a:cubicBezTo>
                  <a:cubicBezTo>
                    <a:pt x="6478" y="3849"/>
                    <a:pt x="6831" y="3658"/>
                    <a:pt x="7212" y="3468"/>
                  </a:cubicBezTo>
                  <a:cubicBezTo>
                    <a:pt x="7321" y="3386"/>
                    <a:pt x="7457" y="3332"/>
                    <a:pt x="7566" y="3277"/>
                  </a:cubicBezTo>
                  <a:lnTo>
                    <a:pt x="7729" y="3196"/>
                  </a:lnTo>
                  <a:lnTo>
                    <a:pt x="7866" y="3141"/>
                  </a:lnTo>
                  <a:cubicBezTo>
                    <a:pt x="8328" y="2951"/>
                    <a:pt x="8818" y="2788"/>
                    <a:pt x="9281" y="2651"/>
                  </a:cubicBezTo>
                  <a:cubicBezTo>
                    <a:pt x="9825" y="2488"/>
                    <a:pt x="10342" y="2352"/>
                    <a:pt x="10886" y="2243"/>
                  </a:cubicBezTo>
                  <a:cubicBezTo>
                    <a:pt x="11512" y="2134"/>
                    <a:pt x="11975" y="2053"/>
                    <a:pt x="12492" y="1998"/>
                  </a:cubicBezTo>
                  <a:cubicBezTo>
                    <a:pt x="13595" y="1886"/>
                    <a:pt x="14700" y="1831"/>
                    <a:pt x="15802" y="1831"/>
                  </a:cubicBezTo>
                  <a:cubicBezTo>
                    <a:pt x="20054" y="1831"/>
                    <a:pt x="24267" y="2658"/>
                    <a:pt x="28222" y="4257"/>
                  </a:cubicBezTo>
                  <a:cubicBezTo>
                    <a:pt x="30589" y="5182"/>
                    <a:pt x="32766" y="6434"/>
                    <a:pt x="34726" y="8040"/>
                  </a:cubicBezTo>
                  <a:cubicBezTo>
                    <a:pt x="35189" y="8421"/>
                    <a:pt x="35651" y="8856"/>
                    <a:pt x="36059" y="9292"/>
                  </a:cubicBezTo>
                  <a:cubicBezTo>
                    <a:pt x="36250" y="9509"/>
                    <a:pt x="36440" y="9727"/>
                    <a:pt x="36631" y="9945"/>
                  </a:cubicBezTo>
                  <a:lnTo>
                    <a:pt x="36849" y="10217"/>
                  </a:lnTo>
                  <a:lnTo>
                    <a:pt x="36957" y="10353"/>
                  </a:lnTo>
                  <a:lnTo>
                    <a:pt x="37094" y="10571"/>
                  </a:lnTo>
                  <a:cubicBezTo>
                    <a:pt x="37447" y="11033"/>
                    <a:pt x="37747" y="11523"/>
                    <a:pt x="38019" y="12040"/>
                  </a:cubicBezTo>
                  <a:cubicBezTo>
                    <a:pt x="38209" y="12394"/>
                    <a:pt x="38373" y="12775"/>
                    <a:pt x="38481" y="13156"/>
                  </a:cubicBezTo>
                  <a:lnTo>
                    <a:pt x="40414" y="13156"/>
                  </a:lnTo>
                  <a:cubicBezTo>
                    <a:pt x="39053" y="8530"/>
                    <a:pt x="34808" y="5237"/>
                    <a:pt x="30562" y="3277"/>
                  </a:cubicBezTo>
                  <a:cubicBezTo>
                    <a:pt x="25884" y="1105"/>
                    <a:pt x="20808" y="1"/>
                    <a:pt x="15683"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558" name="Google Shape;2558;p24"/>
            <p:cNvGrpSpPr/>
            <p:nvPr/>
          </p:nvGrpSpPr>
          <p:grpSpPr>
            <a:xfrm>
              <a:off x="-102675" y="2662300"/>
              <a:ext cx="431350" cy="1382525"/>
              <a:chOff x="2072700" y="1651200"/>
              <a:chExt cx="431350" cy="1382525"/>
            </a:xfrm>
          </p:grpSpPr>
          <p:sp>
            <p:nvSpPr>
              <p:cNvPr id="2559" name="Google Shape;2559;p24"/>
              <p:cNvSpPr/>
              <p:nvPr/>
            </p:nvSpPr>
            <p:spPr>
              <a:xfrm>
                <a:off x="2223725" y="2114550"/>
                <a:ext cx="94600" cy="72800"/>
              </a:xfrm>
              <a:custGeom>
                <a:rect b="b" l="l" r="r" t="t"/>
                <a:pathLst>
                  <a:path extrusionOk="0" h="2912" w="3784">
                    <a:moveTo>
                      <a:pt x="1878" y="0"/>
                    </a:moveTo>
                    <a:cubicBezTo>
                      <a:pt x="1" y="0"/>
                      <a:pt x="1" y="2912"/>
                      <a:pt x="1878" y="2912"/>
                    </a:cubicBezTo>
                    <a:cubicBezTo>
                      <a:pt x="3783" y="2912"/>
                      <a:pt x="3783" y="0"/>
                      <a:pt x="1878"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0" name="Google Shape;2560;p24"/>
              <p:cNvSpPr/>
              <p:nvPr/>
            </p:nvSpPr>
            <p:spPr>
              <a:xfrm>
                <a:off x="2205350" y="2247025"/>
                <a:ext cx="73525" cy="79300"/>
              </a:xfrm>
              <a:custGeom>
                <a:rect b="b" l="l" r="r" t="t"/>
                <a:pathLst>
                  <a:path extrusionOk="0" h="3172" w="2941">
                    <a:moveTo>
                      <a:pt x="1569" y="1"/>
                    </a:moveTo>
                    <a:cubicBezTo>
                      <a:pt x="1536" y="1"/>
                      <a:pt x="1503" y="3"/>
                      <a:pt x="1470" y="8"/>
                    </a:cubicBezTo>
                    <a:lnTo>
                      <a:pt x="1062" y="62"/>
                    </a:lnTo>
                    <a:cubicBezTo>
                      <a:pt x="817" y="117"/>
                      <a:pt x="600" y="253"/>
                      <a:pt x="436" y="443"/>
                    </a:cubicBezTo>
                    <a:lnTo>
                      <a:pt x="191" y="743"/>
                    </a:lnTo>
                    <a:cubicBezTo>
                      <a:pt x="55" y="960"/>
                      <a:pt x="1" y="1205"/>
                      <a:pt x="1" y="1477"/>
                    </a:cubicBezTo>
                    <a:lnTo>
                      <a:pt x="1" y="1722"/>
                    </a:lnTo>
                    <a:cubicBezTo>
                      <a:pt x="28" y="2103"/>
                      <a:pt x="164" y="2457"/>
                      <a:pt x="436" y="2729"/>
                    </a:cubicBezTo>
                    <a:cubicBezTo>
                      <a:pt x="545" y="2865"/>
                      <a:pt x="708" y="2974"/>
                      <a:pt x="899" y="3056"/>
                    </a:cubicBezTo>
                    <a:cubicBezTo>
                      <a:pt x="1033" y="3123"/>
                      <a:pt x="1205" y="3172"/>
                      <a:pt x="1367" y="3172"/>
                    </a:cubicBezTo>
                    <a:cubicBezTo>
                      <a:pt x="1402" y="3172"/>
                      <a:pt x="1437" y="3169"/>
                      <a:pt x="1470" y="3165"/>
                    </a:cubicBezTo>
                    <a:lnTo>
                      <a:pt x="1851" y="3110"/>
                    </a:lnTo>
                    <a:cubicBezTo>
                      <a:pt x="2096" y="3056"/>
                      <a:pt x="2314" y="2920"/>
                      <a:pt x="2505" y="2729"/>
                    </a:cubicBezTo>
                    <a:lnTo>
                      <a:pt x="2722" y="2457"/>
                    </a:lnTo>
                    <a:cubicBezTo>
                      <a:pt x="2858" y="2212"/>
                      <a:pt x="2940" y="1967"/>
                      <a:pt x="2940" y="1695"/>
                    </a:cubicBezTo>
                    <a:lnTo>
                      <a:pt x="2940" y="1477"/>
                    </a:lnTo>
                    <a:cubicBezTo>
                      <a:pt x="2940" y="1287"/>
                      <a:pt x="2886" y="1069"/>
                      <a:pt x="2804" y="906"/>
                    </a:cubicBezTo>
                    <a:cubicBezTo>
                      <a:pt x="2750" y="715"/>
                      <a:pt x="2641" y="552"/>
                      <a:pt x="2505" y="443"/>
                    </a:cubicBezTo>
                    <a:cubicBezTo>
                      <a:pt x="2369" y="280"/>
                      <a:pt x="2205" y="198"/>
                      <a:pt x="2042" y="144"/>
                    </a:cubicBezTo>
                    <a:cubicBezTo>
                      <a:pt x="1884" y="54"/>
                      <a:pt x="1726" y="1"/>
                      <a:pt x="1569"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1" name="Google Shape;2561;p24"/>
              <p:cNvSpPr/>
              <p:nvPr/>
            </p:nvSpPr>
            <p:spPr>
              <a:xfrm>
                <a:off x="2348925" y="2254000"/>
                <a:ext cx="74850" cy="76925"/>
              </a:xfrm>
              <a:custGeom>
                <a:rect b="b" l="l" r="r" t="t"/>
                <a:pathLst>
                  <a:path extrusionOk="0" h="3077" w="2994">
                    <a:moveTo>
                      <a:pt x="2487" y="541"/>
                    </a:moveTo>
                    <a:lnTo>
                      <a:pt x="2531" y="572"/>
                    </a:lnTo>
                    <a:lnTo>
                      <a:pt x="2547" y="594"/>
                    </a:lnTo>
                    <a:lnTo>
                      <a:pt x="2547" y="594"/>
                    </a:lnTo>
                    <a:cubicBezTo>
                      <a:pt x="2528" y="576"/>
                      <a:pt x="2508" y="558"/>
                      <a:pt x="2487" y="541"/>
                    </a:cubicBezTo>
                    <a:close/>
                    <a:moveTo>
                      <a:pt x="2866" y="1105"/>
                    </a:moveTo>
                    <a:lnTo>
                      <a:pt x="2866" y="1105"/>
                    </a:lnTo>
                    <a:cubicBezTo>
                      <a:pt x="2881" y="1136"/>
                      <a:pt x="2897" y="1167"/>
                      <a:pt x="2912" y="1198"/>
                    </a:cubicBezTo>
                    <a:cubicBezTo>
                      <a:pt x="2912" y="1198"/>
                      <a:pt x="2912" y="1171"/>
                      <a:pt x="2912" y="1171"/>
                    </a:cubicBezTo>
                    <a:lnTo>
                      <a:pt x="2930" y="1298"/>
                    </a:lnTo>
                    <a:lnTo>
                      <a:pt x="2930" y="1298"/>
                    </a:lnTo>
                    <a:cubicBezTo>
                      <a:pt x="2925" y="1274"/>
                      <a:pt x="2919" y="1250"/>
                      <a:pt x="2912" y="1226"/>
                    </a:cubicBezTo>
                    <a:lnTo>
                      <a:pt x="2866" y="1105"/>
                    </a:lnTo>
                    <a:close/>
                    <a:moveTo>
                      <a:pt x="2954" y="1462"/>
                    </a:moveTo>
                    <a:lnTo>
                      <a:pt x="2964" y="1539"/>
                    </a:lnTo>
                    <a:lnTo>
                      <a:pt x="2957" y="1593"/>
                    </a:lnTo>
                    <a:lnTo>
                      <a:pt x="2957" y="1593"/>
                    </a:lnTo>
                    <a:cubicBezTo>
                      <a:pt x="2958" y="1549"/>
                      <a:pt x="2957" y="1505"/>
                      <a:pt x="2954" y="1462"/>
                    </a:cubicBezTo>
                    <a:close/>
                    <a:moveTo>
                      <a:pt x="1894" y="2878"/>
                    </a:moveTo>
                    <a:lnTo>
                      <a:pt x="1878" y="2886"/>
                    </a:lnTo>
                    <a:lnTo>
                      <a:pt x="1834" y="2892"/>
                    </a:lnTo>
                    <a:lnTo>
                      <a:pt x="1834" y="2892"/>
                    </a:lnTo>
                    <a:cubicBezTo>
                      <a:pt x="1854" y="2888"/>
                      <a:pt x="1874" y="2883"/>
                      <a:pt x="1894" y="2878"/>
                    </a:cubicBezTo>
                    <a:close/>
                    <a:moveTo>
                      <a:pt x="1597" y="2926"/>
                    </a:moveTo>
                    <a:lnTo>
                      <a:pt x="1510" y="2938"/>
                    </a:lnTo>
                    <a:lnTo>
                      <a:pt x="1510" y="2938"/>
                    </a:lnTo>
                    <a:lnTo>
                      <a:pt x="1454" y="2931"/>
                    </a:lnTo>
                    <a:lnTo>
                      <a:pt x="1454" y="2931"/>
                    </a:lnTo>
                    <a:cubicBezTo>
                      <a:pt x="1458" y="2931"/>
                      <a:pt x="1463" y="2931"/>
                      <a:pt x="1468" y="2931"/>
                    </a:cubicBezTo>
                    <a:cubicBezTo>
                      <a:pt x="1511" y="2931"/>
                      <a:pt x="1555" y="2929"/>
                      <a:pt x="1597" y="2926"/>
                    </a:cubicBezTo>
                    <a:close/>
                    <a:moveTo>
                      <a:pt x="1497" y="1"/>
                    </a:moveTo>
                    <a:cubicBezTo>
                      <a:pt x="1470" y="1"/>
                      <a:pt x="1116" y="55"/>
                      <a:pt x="1089" y="55"/>
                    </a:cubicBezTo>
                    <a:lnTo>
                      <a:pt x="762" y="219"/>
                    </a:lnTo>
                    <a:cubicBezTo>
                      <a:pt x="708" y="246"/>
                      <a:pt x="653" y="300"/>
                      <a:pt x="599" y="328"/>
                    </a:cubicBezTo>
                    <a:cubicBezTo>
                      <a:pt x="517" y="409"/>
                      <a:pt x="490" y="409"/>
                      <a:pt x="436" y="464"/>
                    </a:cubicBezTo>
                    <a:cubicBezTo>
                      <a:pt x="381" y="518"/>
                      <a:pt x="218" y="763"/>
                      <a:pt x="218" y="763"/>
                    </a:cubicBezTo>
                    <a:cubicBezTo>
                      <a:pt x="218" y="790"/>
                      <a:pt x="82" y="1090"/>
                      <a:pt x="55" y="1117"/>
                    </a:cubicBezTo>
                    <a:cubicBezTo>
                      <a:pt x="55" y="1171"/>
                      <a:pt x="0" y="1471"/>
                      <a:pt x="0" y="1525"/>
                    </a:cubicBezTo>
                    <a:lnTo>
                      <a:pt x="0" y="1552"/>
                    </a:lnTo>
                    <a:cubicBezTo>
                      <a:pt x="0" y="1579"/>
                      <a:pt x="55" y="1933"/>
                      <a:pt x="55" y="1960"/>
                    </a:cubicBezTo>
                    <a:cubicBezTo>
                      <a:pt x="55" y="1983"/>
                      <a:pt x="149" y="2176"/>
                      <a:pt x="149" y="2176"/>
                    </a:cubicBezTo>
                    <a:cubicBezTo>
                      <a:pt x="149" y="2176"/>
                      <a:pt x="145" y="2169"/>
                      <a:pt x="136" y="2151"/>
                    </a:cubicBezTo>
                    <a:cubicBezTo>
                      <a:pt x="126" y="2131"/>
                      <a:pt x="122" y="2123"/>
                      <a:pt x="121" y="2123"/>
                    </a:cubicBezTo>
                    <a:lnTo>
                      <a:pt x="121" y="2123"/>
                    </a:lnTo>
                    <a:cubicBezTo>
                      <a:pt x="118" y="2123"/>
                      <a:pt x="195" y="2297"/>
                      <a:pt x="218" y="2341"/>
                    </a:cubicBezTo>
                    <a:cubicBezTo>
                      <a:pt x="218" y="2369"/>
                      <a:pt x="436" y="2614"/>
                      <a:pt x="436" y="2641"/>
                    </a:cubicBezTo>
                    <a:cubicBezTo>
                      <a:pt x="436" y="2641"/>
                      <a:pt x="735" y="2858"/>
                      <a:pt x="762" y="2858"/>
                    </a:cubicBezTo>
                    <a:cubicBezTo>
                      <a:pt x="762" y="2858"/>
                      <a:pt x="1089" y="3022"/>
                      <a:pt x="1089" y="3022"/>
                    </a:cubicBezTo>
                    <a:lnTo>
                      <a:pt x="1497" y="3076"/>
                    </a:lnTo>
                    <a:cubicBezTo>
                      <a:pt x="1524" y="3076"/>
                      <a:pt x="1823" y="3022"/>
                      <a:pt x="1878" y="3022"/>
                    </a:cubicBezTo>
                    <a:cubicBezTo>
                      <a:pt x="2068" y="2995"/>
                      <a:pt x="2232" y="2886"/>
                      <a:pt x="2395" y="2750"/>
                    </a:cubicBezTo>
                    <a:cubicBezTo>
                      <a:pt x="2673" y="2548"/>
                      <a:pt x="2880" y="2229"/>
                      <a:pt x="2930" y="1879"/>
                    </a:cubicBezTo>
                    <a:lnTo>
                      <a:pt x="2930" y="1879"/>
                    </a:lnTo>
                    <a:cubicBezTo>
                      <a:pt x="2933" y="1870"/>
                      <a:pt x="2936" y="1861"/>
                      <a:pt x="2939" y="1852"/>
                    </a:cubicBezTo>
                    <a:cubicBezTo>
                      <a:pt x="2966" y="1715"/>
                      <a:pt x="2966" y="1579"/>
                      <a:pt x="2994" y="1471"/>
                    </a:cubicBezTo>
                    <a:cubicBezTo>
                      <a:pt x="2994" y="1198"/>
                      <a:pt x="2939" y="953"/>
                      <a:pt x="2803" y="709"/>
                    </a:cubicBezTo>
                    <a:lnTo>
                      <a:pt x="2558" y="409"/>
                    </a:lnTo>
                    <a:cubicBezTo>
                      <a:pt x="2395" y="246"/>
                      <a:pt x="2150" y="110"/>
                      <a:pt x="1905" y="55"/>
                    </a:cubicBezTo>
                    <a:cubicBezTo>
                      <a:pt x="1851" y="55"/>
                      <a:pt x="1551" y="1"/>
                      <a:pt x="1497"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2" name="Google Shape;2562;p24"/>
              <p:cNvSpPr/>
              <p:nvPr/>
            </p:nvSpPr>
            <p:spPr>
              <a:xfrm>
                <a:off x="2229850" y="2380550"/>
                <a:ext cx="94600" cy="73500"/>
              </a:xfrm>
              <a:custGeom>
                <a:rect b="b" l="l" r="r" t="t"/>
                <a:pathLst>
                  <a:path extrusionOk="0" h="2940" w="3784">
                    <a:moveTo>
                      <a:pt x="1906" y="1"/>
                    </a:moveTo>
                    <a:cubicBezTo>
                      <a:pt x="1" y="1"/>
                      <a:pt x="1" y="2940"/>
                      <a:pt x="1906" y="2940"/>
                    </a:cubicBezTo>
                    <a:cubicBezTo>
                      <a:pt x="3783" y="2940"/>
                      <a:pt x="3783" y="1"/>
                      <a:pt x="1906"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3" name="Google Shape;2563;p24"/>
              <p:cNvSpPr/>
              <p:nvPr/>
            </p:nvSpPr>
            <p:spPr>
              <a:xfrm>
                <a:off x="2358450" y="2438400"/>
                <a:ext cx="83700" cy="79625"/>
              </a:xfrm>
              <a:custGeom>
                <a:rect b="b" l="l" r="r" t="t"/>
                <a:pathLst>
                  <a:path extrusionOk="0" h="3185" w="3348">
                    <a:moveTo>
                      <a:pt x="1823" y="0"/>
                    </a:moveTo>
                    <a:lnTo>
                      <a:pt x="1442" y="54"/>
                    </a:lnTo>
                    <a:cubicBezTo>
                      <a:pt x="1197" y="136"/>
                      <a:pt x="980" y="245"/>
                      <a:pt x="789" y="435"/>
                    </a:cubicBezTo>
                    <a:lnTo>
                      <a:pt x="572" y="680"/>
                    </a:lnTo>
                    <a:cubicBezTo>
                      <a:pt x="0" y="1252"/>
                      <a:pt x="0" y="2150"/>
                      <a:pt x="572" y="2749"/>
                    </a:cubicBezTo>
                    <a:lnTo>
                      <a:pt x="871" y="2966"/>
                    </a:lnTo>
                    <a:cubicBezTo>
                      <a:pt x="1089" y="3102"/>
                      <a:pt x="1334" y="3184"/>
                      <a:pt x="1606" y="3184"/>
                    </a:cubicBezTo>
                    <a:lnTo>
                      <a:pt x="1987" y="3130"/>
                    </a:lnTo>
                    <a:cubicBezTo>
                      <a:pt x="2232" y="3048"/>
                      <a:pt x="2449" y="2912"/>
                      <a:pt x="2640" y="2749"/>
                    </a:cubicBezTo>
                    <a:cubicBezTo>
                      <a:pt x="2721" y="2667"/>
                      <a:pt x="2803" y="2585"/>
                      <a:pt x="2858" y="2504"/>
                    </a:cubicBezTo>
                    <a:cubicBezTo>
                      <a:pt x="3021" y="2395"/>
                      <a:pt x="3130" y="2232"/>
                      <a:pt x="3184" y="2041"/>
                    </a:cubicBezTo>
                    <a:cubicBezTo>
                      <a:pt x="3347" y="1687"/>
                      <a:pt x="3347" y="1279"/>
                      <a:pt x="3184" y="898"/>
                    </a:cubicBezTo>
                    <a:cubicBezTo>
                      <a:pt x="3130" y="735"/>
                      <a:pt x="3021" y="572"/>
                      <a:pt x="2885" y="435"/>
                    </a:cubicBezTo>
                    <a:lnTo>
                      <a:pt x="2585" y="218"/>
                    </a:lnTo>
                    <a:cubicBezTo>
                      <a:pt x="2340" y="82"/>
                      <a:pt x="2096" y="0"/>
                      <a:pt x="1823"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4" name="Google Shape;2564;p24"/>
              <p:cNvSpPr/>
              <p:nvPr/>
            </p:nvSpPr>
            <p:spPr>
              <a:xfrm>
                <a:off x="2267275" y="2565625"/>
                <a:ext cx="88475" cy="78925"/>
              </a:xfrm>
              <a:custGeom>
                <a:rect b="b" l="l" r="r" t="t"/>
                <a:pathLst>
                  <a:path extrusionOk="0" h="3157" w="3539">
                    <a:moveTo>
                      <a:pt x="1987" y="0"/>
                    </a:moveTo>
                    <a:cubicBezTo>
                      <a:pt x="1742" y="0"/>
                      <a:pt x="1470" y="55"/>
                      <a:pt x="1252" y="191"/>
                    </a:cubicBezTo>
                    <a:lnTo>
                      <a:pt x="790" y="436"/>
                    </a:lnTo>
                    <a:cubicBezTo>
                      <a:pt x="273" y="735"/>
                      <a:pt x="0" y="1306"/>
                      <a:pt x="82" y="1905"/>
                    </a:cubicBezTo>
                    <a:cubicBezTo>
                      <a:pt x="82" y="2096"/>
                      <a:pt x="164" y="2259"/>
                      <a:pt x="245" y="2449"/>
                    </a:cubicBezTo>
                    <a:cubicBezTo>
                      <a:pt x="463" y="2776"/>
                      <a:pt x="762" y="3021"/>
                      <a:pt x="1143" y="3130"/>
                    </a:cubicBezTo>
                    <a:lnTo>
                      <a:pt x="1524" y="3157"/>
                    </a:lnTo>
                    <a:cubicBezTo>
                      <a:pt x="1797" y="3157"/>
                      <a:pt x="2041" y="3103"/>
                      <a:pt x="2259" y="2966"/>
                    </a:cubicBezTo>
                    <a:lnTo>
                      <a:pt x="2722" y="2749"/>
                    </a:lnTo>
                    <a:cubicBezTo>
                      <a:pt x="3239" y="2449"/>
                      <a:pt x="3538" y="1851"/>
                      <a:pt x="3429" y="1279"/>
                    </a:cubicBezTo>
                    <a:cubicBezTo>
                      <a:pt x="3429" y="1089"/>
                      <a:pt x="3375" y="898"/>
                      <a:pt x="3266" y="735"/>
                    </a:cubicBezTo>
                    <a:cubicBezTo>
                      <a:pt x="3076" y="408"/>
                      <a:pt x="2749" y="163"/>
                      <a:pt x="2395" y="55"/>
                    </a:cubicBezTo>
                    <a:lnTo>
                      <a:pt x="1987"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5" name="Google Shape;2565;p24"/>
              <p:cNvSpPr/>
              <p:nvPr/>
            </p:nvSpPr>
            <p:spPr>
              <a:xfrm>
                <a:off x="2362525" y="2618675"/>
                <a:ext cx="94600" cy="73500"/>
              </a:xfrm>
              <a:custGeom>
                <a:rect b="b" l="l" r="r" t="t"/>
                <a:pathLst>
                  <a:path extrusionOk="0" h="2940" w="3784">
                    <a:moveTo>
                      <a:pt x="1905" y="1"/>
                    </a:moveTo>
                    <a:cubicBezTo>
                      <a:pt x="0" y="1"/>
                      <a:pt x="0" y="2940"/>
                      <a:pt x="1905" y="2940"/>
                    </a:cubicBezTo>
                    <a:cubicBezTo>
                      <a:pt x="3783" y="2940"/>
                      <a:pt x="3783" y="1"/>
                      <a:pt x="1905"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6" name="Google Shape;2566;p24"/>
              <p:cNvSpPr/>
              <p:nvPr/>
            </p:nvSpPr>
            <p:spPr>
              <a:xfrm>
                <a:off x="2281550" y="2757475"/>
                <a:ext cx="94600" cy="73500"/>
              </a:xfrm>
              <a:custGeom>
                <a:rect b="b" l="l" r="r" t="t"/>
                <a:pathLst>
                  <a:path extrusionOk="0" h="2940" w="3784">
                    <a:moveTo>
                      <a:pt x="1906" y="1"/>
                    </a:moveTo>
                    <a:cubicBezTo>
                      <a:pt x="1" y="1"/>
                      <a:pt x="1" y="2940"/>
                      <a:pt x="1906" y="2940"/>
                    </a:cubicBezTo>
                    <a:cubicBezTo>
                      <a:pt x="3784" y="2940"/>
                      <a:pt x="3784" y="1"/>
                      <a:pt x="1906"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7" name="Google Shape;2567;p24"/>
              <p:cNvSpPr/>
              <p:nvPr/>
            </p:nvSpPr>
            <p:spPr>
              <a:xfrm>
                <a:off x="2246850" y="2960225"/>
                <a:ext cx="94600" cy="73500"/>
              </a:xfrm>
              <a:custGeom>
                <a:rect b="b" l="l" r="r" t="t"/>
                <a:pathLst>
                  <a:path extrusionOk="0" h="2940" w="3784">
                    <a:moveTo>
                      <a:pt x="1906" y="0"/>
                    </a:moveTo>
                    <a:cubicBezTo>
                      <a:pt x="1" y="0"/>
                      <a:pt x="1" y="2940"/>
                      <a:pt x="1906" y="2940"/>
                    </a:cubicBezTo>
                    <a:cubicBezTo>
                      <a:pt x="3784" y="2940"/>
                      <a:pt x="3784" y="0"/>
                      <a:pt x="1906"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8" name="Google Shape;2568;p24"/>
              <p:cNvSpPr/>
              <p:nvPr/>
            </p:nvSpPr>
            <p:spPr>
              <a:xfrm>
                <a:off x="2136650" y="2745900"/>
                <a:ext cx="94600" cy="73500"/>
              </a:xfrm>
              <a:custGeom>
                <a:rect b="b" l="l" r="r" t="t"/>
                <a:pathLst>
                  <a:path extrusionOk="0" h="2940" w="3784">
                    <a:moveTo>
                      <a:pt x="1905" y="1"/>
                    </a:moveTo>
                    <a:cubicBezTo>
                      <a:pt x="0" y="1"/>
                      <a:pt x="0" y="2940"/>
                      <a:pt x="1905" y="2940"/>
                    </a:cubicBezTo>
                    <a:cubicBezTo>
                      <a:pt x="3783" y="2940"/>
                      <a:pt x="3783" y="1"/>
                      <a:pt x="1905"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9" name="Google Shape;2569;p24"/>
              <p:cNvSpPr/>
              <p:nvPr/>
            </p:nvSpPr>
            <p:spPr>
              <a:xfrm>
                <a:off x="2096500" y="2583975"/>
                <a:ext cx="94600" cy="72825"/>
              </a:xfrm>
              <a:custGeom>
                <a:rect b="b" l="l" r="r" t="t"/>
                <a:pathLst>
                  <a:path extrusionOk="0" h="2913" w="3784">
                    <a:moveTo>
                      <a:pt x="1878" y="1"/>
                    </a:moveTo>
                    <a:cubicBezTo>
                      <a:pt x="1" y="1"/>
                      <a:pt x="1" y="2913"/>
                      <a:pt x="1878" y="2913"/>
                    </a:cubicBezTo>
                    <a:cubicBezTo>
                      <a:pt x="3783" y="2913"/>
                      <a:pt x="3783" y="1"/>
                      <a:pt x="1878"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0" name="Google Shape;2570;p24"/>
              <p:cNvSpPr/>
              <p:nvPr/>
            </p:nvSpPr>
            <p:spPr>
              <a:xfrm>
                <a:off x="2095150" y="2448075"/>
                <a:ext cx="73500" cy="74350"/>
              </a:xfrm>
              <a:custGeom>
                <a:rect b="b" l="l" r="r" t="t"/>
                <a:pathLst>
                  <a:path extrusionOk="0" h="2974" w="2940">
                    <a:moveTo>
                      <a:pt x="1470" y="1"/>
                    </a:moveTo>
                    <a:cubicBezTo>
                      <a:pt x="735" y="1"/>
                      <a:pt x="0" y="470"/>
                      <a:pt x="0" y="1409"/>
                    </a:cubicBezTo>
                    <a:lnTo>
                      <a:pt x="0" y="1545"/>
                    </a:lnTo>
                    <a:cubicBezTo>
                      <a:pt x="0" y="2498"/>
                      <a:pt x="735" y="2974"/>
                      <a:pt x="1470" y="2974"/>
                    </a:cubicBezTo>
                    <a:cubicBezTo>
                      <a:pt x="2205" y="2974"/>
                      <a:pt x="2939" y="2498"/>
                      <a:pt x="2939" y="1545"/>
                    </a:cubicBezTo>
                    <a:lnTo>
                      <a:pt x="2939" y="1409"/>
                    </a:lnTo>
                    <a:cubicBezTo>
                      <a:pt x="2939" y="470"/>
                      <a:pt x="2205" y="1"/>
                      <a:pt x="1470"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1" name="Google Shape;2571;p24"/>
              <p:cNvSpPr/>
              <p:nvPr/>
            </p:nvSpPr>
            <p:spPr>
              <a:xfrm>
                <a:off x="2078825" y="2340425"/>
                <a:ext cx="94575" cy="73500"/>
              </a:xfrm>
              <a:custGeom>
                <a:rect b="b" l="l" r="r" t="t"/>
                <a:pathLst>
                  <a:path extrusionOk="0" h="2940" w="3783">
                    <a:moveTo>
                      <a:pt x="1905" y="0"/>
                    </a:moveTo>
                    <a:cubicBezTo>
                      <a:pt x="0" y="0"/>
                      <a:pt x="0" y="2939"/>
                      <a:pt x="1905" y="2939"/>
                    </a:cubicBezTo>
                    <a:cubicBezTo>
                      <a:pt x="3783" y="2939"/>
                      <a:pt x="3783" y="0"/>
                      <a:pt x="1905"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2" name="Google Shape;2572;p24"/>
              <p:cNvSpPr/>
              <p:nvPr/>
            </p:nvSpPr>
            <p:spPr>
              <a:xfrm>
                <a:off x="2072700" y="2114550"/>
                <a:ext cx="95275" cy="72800"/>
              </a:xfrm>
              <a:custGeom>
                <a:rect b="b" l="l" r="r" t="t"/>
                <a:pathLst>
                  <a:path extrusionOk="0" h="2912" w="3811">
                    <a:moveTo>
                      <a:pt x="1905" y="0"/>
                    </a:moveTo>
                    <a:cubicBezTo>
                      <a:pt x="27" y="0"/>
                      <a:pt x="0" y="2912"/>
                      <a:pt x="1905" y="2912"/>
                    </a:cubicBezTo>
                    <a:cubicBezTo>
                      <a:pt x="3783" y="2912"/>
                      <a:pt x="3810" y="0"/>
                      <a:pt x="1905"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3" name="Google Shape;2573;p24"/>
              <p:cNvSpPr/>
              <p:nvPr/>
            </p:nvSpPr>
            <p:spPr>
              <a:xfrm>
                <a:off x="2281550" y="1975075"/>
                <a:ext cx="94600" cy="73500"/>
              </a:xfrm>
              <a:custGeom>
                <a:rect b="b" l="l" r="r" t="t"/>
                <a:pathLst>
                  <a:path extrusionOk="0" h="2940" w="3784">
                    <a:moveTo>
                      <a:pt x="1906" y="0"/>
                    </a:moveTo>
                    <a:cubicBezTo>
                      <a:pt x="1" y="0"/>
                      <a:pt x="1" y="2939"/>
                      <a:pt x="1906" y="2939"/>
                    </a:cubicBezTo>
                    <a:cubicBezTo>
                      <a:pt x="3784" y="2939"/>
                      <a:pt x="3784" y="0"/>
                      <a:pt x="1906"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4" name="Google Shape;2574;p24"/>
              <p:cNvSpPr/>
              <p:nvPr/>
            </p:nvSpPr>
            <p:spPr>
              <a:xfrm>
                <a:off x="2287675" y="1969625"/>
                <a:ext cx="94600" cy="73500"/>
              </a:xfrm>
              <a:custGeom>
                <a:rect b="b" l="l" r="r" t="t"/>
                <a:pathLst>
                  <a:path extrusionOk="0" h="2940" w="3784">
                    <a:moveTo>
                      <a:pt x="1879" y="0"/>
                    </a:moveTo>
                    <a:cubicBezTo>
                      <a:pt x="1" y="0"/>
                      <a:pt x="1" y="2940"/>
                      <a:pt x="1879" y="2940"/>
                    </a:cubicBezTo>
                    <a:cubicBezTo>
                      <a:pt x="3784" y="2940"/>
                      <a:pt x="3784" y="0"/>
                      <a:pt x="1879"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5" name="Google Shape;2575;p24"/>
              <p:cNvSpPr/>
              <p:nvPr/>
            </p:nvSpPr>
            <p:spPr>
              <a:xfrm>
                <a:off x="2136650" y="1876425"/>
                <a:ext cx="94600" cy="73500"/>
              </a:xfrm>
              <a:custGeom>
                <a:rect b="b" l="l" r="r" t="t"/>
                <a:pathLst>
                  <a:path extrusionOk="0" h="2940" w="3784">
                    <a:moveTo>
                      <a:pt x="1905" y="0"/>
                    </a:moveTo>
                    <a:cubicBezTo>
                      <a:pt x="0" y="0"/>
                      <a:pt x="0" y="2939"/>
                      <a:pt x="1905" y="2939"/>
                    </a:cubicBezTo>
                    <a:cubicBezTo>
                      <a:pt x="3783" y="2939"/>
                      <a:pt x="3783" y="0"/>
                      <a:pt x="1905"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6" name="Google Shape;2576;p24"/>
              <p:cNvSpPr/>
              <p:nvPr/>
            </p:nvSpPr>
            <p:spPr>
              <a:xfrm>
                <a:off x="2267950" y="1818575"/>
                <a:ext cx="80300" cy="79625"/>
              </a:xfrm>
              <a:custGeom>
                <a:rect b="b" l="l" r="r" t="t"/>
                <a:pathLst>
                  <a:path extrusionOk="0" h="3185" w="3212">
                    <a:moveTo>
                      <a:pt x="1742" y="1"/>
                    </a:moveTo>
                    <a:lnTo>
                      <a:pt x="1361" y="55"/>
                    </a:lnTo>
                    <a:cubicBezTo>
                      <a:pt x="1116" y="137"/>
                      <a:pt x="899" y="246"/>
                      <a:pt x="708" y="436"/>
                    </a:cubicBezTo>
                    <a:lnTo>
                      <a:pt x="463" y="654"/>
                    </a:lnTo>
                    <a:cubicBezTo>
                      <a:pt x="327" y="790"/>
                      <a:pt x="218" y="953"/>
                      <a:pt x="164" y="1144"/>
                    </a:cubicBezTo>
                    <a:cubicBezTo>
                      <a:pt x="1" y="1498"/>
                      <a:pt x="1" y="1906"/>
                      <a:pt x="164" y="2260"/>
                    </a:cubicBezTo>
                    <a:cubicBezTo>
                      <a:pt x="218" y="2450"/>
                      <a:pt x="327" y="2613"/>
                      <a:pt x="463" y="2749"/>
                    </a:cubicBezTo>
                    <a:lnTo>
                      <a:pt x="763" y="2967"/>
                    </a:lnTo>
                    <a:cubicBezTo>
                      <a:pt x="1008" y="3103"/>
                      <a:pt x="1252" y="3185"/>
                      <a:pt x="1525" y="3185"/>
                    </a:cubicBezTo>
                    <a:lnTo>
                      <a:pt x="1906" y="3130"/>
                    </a:lnTo>
                    <a:cubicBezTo>
                      <a:pt x="2151" y="3049"/>
                      <a:pt x="2368" y="2913"/>
                      <a:pt x="2559" y="2749"/>
                    </a:cubicBezTo>
                    <a:lnTo>
                      <a:pt x="2776" y="2505"/>
                    </a:lnTo>
                    <a:cubicBezTo>
                      <a:pt x="2913" y="2368"/>
                      <a:pt x="3021" y="2205"/>
                      <a:pt x="3076" y="2042"/>
                    </a:cubicBezTo>
                    <a:cubicBezTo>
                      <a:pt x="3185" y="1851"/>
                      <a:pt x="3212" y="1661"/>
                      <a:pt x="3212" y="1470"/>
                    </a:cubicBezTo>
                    <a:cubicBezTo>
                      <a:pt x="3212" y="1280"/>
                      <a:pt x="3185" y="1089"/>
                      <a:pt x="3076" y="899"/>
                    </a:cubicBezTo>
                    <a:cubicBezTo>
                      <a:pt x="3021" y="736"/>
                      <a:pt x="2913" y="572"/>
                      <a:pt x="2776" y="436"/>
                    </a:cubicBezTo>
                    <a:lnTo>
                      <a:pt x="2477" y="219"/>
                    </a:lnTo>
                    <a:cubicBezTo>
                      <a:pt x="2259" y="82"/>
                      <a:pt x="2014" y="1"/>
                      <a:pt x="1742"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7" name="Google Shape;2577;p24"/>
              <p:cNvSpPr/>
              <p:nvPr/>
            </p:nvSpPr>
            <p:spPr>
              <a:xfrm>
                <a:off x="2265225" y="1651200"/>
                <a:ext cx="99350" cy="84425"/>
              </a:xfrm>
              <a:custGeom>
                <a:rect b="b" l="l" r="r" t="t"/>
                <a:pathLst>
                  <a:path extrusionOk="0" h="3377" w="3974">
                    <a:moveTo>
                      <a:pt x="2325" y="0"/>
                    </a:moveTo>
                    <a:cubicBezTo>
                      <a:pt x="2071" y="0"/>
                      <a:pt x="1821" y="66"/>
                      <a:pt x="1606" y="192"/>
                    </a:cubicBezTo>
                    <a:lnTo>
                      <a:pt x="899" y="654"/>
                    </a:lnTo>
                    <a:cubicBezTo>
                      <a:pt x="572" y="845"/>
                      <a:pt x="327" y="1171"/>
                      <a:pt x="218" y="1525"/>
                    </a:cubicBezTo>
                    <a:cubicBezTo>
                      <a:pt x="1" y="2314"/>
                      <a:pt x="463" y="3104"/>
                      <a:pt x="1225" y="3321"/>
                    </a:cubicBezTo>
                    <a:cubicBezTo>
                      <a:pt x="1356" y="3359"/>
                      <a:pt x="1490" y="3377"/>
                      <a:pt x="1624" y="3377"/>
                    </a:cubicBezTo>
                    <a:cubicBezTo>
                      <a:pt x="1880" y="3377"/>
                      <a:pt x="2136" y="3310"/>
                      <a:pt x="2368" y="3185"/>
                    </a:cubicBezTo>
                    <a:lnTo>
                      <a:pt x="3076" y="2723"/>
                    </a:lnTo>
                    <a:cubicBezTo>
                      <a:pt x="3403" y="2532"/>
                      <a:pt x="3647" y="2205"/>
                      <a:pt x="3756" y="1852"/>
                    </a:cubicBezTo>
                    <a:cubicBezTo>
                      <a:pt x="3974" y="1062"/>
                      <a:pt x="3511" y="246"/>
                      <a:pt x="2722" y="56"/>
                    </a:cubicBezTo>
                    <a:cubicBezTo>
                      <a:pt x="2591" y="18"/>
                      <a:pt x="2457" y="0"/>
                      <a:pt x="2325"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8" name="Google Shape;2578;p24"/>
              <p:cNvSpPr/>
              <p:nvPr/>
            </p:nvSpPr>
            <p:spPr>
              <a:xfrm>
                <a:off x="2418300" y="1899550"/>
                <a:ext cx="81675" cy="79625"/>
              </a:xfrm>
              <a:custGeom>
                <a:rect b="b" l="l" r="r" t="t"/>
                <a:pathLst>
                  <a:path extrusionOk="0" h="3185" w="3267">
                    <a:moveTo>
                      <a:pt x="1770" y="0"/>
                    </a:moveTo>
                    <a:lnTo>
                      <a:pt x="1362" y="55"/>
                    </a:lnTo>
                    <a:cubicBezTo>
                      <a:pt x="1117" y="136"/>
                      <a:pt x="899" y="272"/>
                      <a:pt x="708" y="436"/>
                    </a:cubicBezTo>
                    <a:lnTo>
                      <a:pt x="491" y="681"/>
                    </a:lnTo>
                    <a:cubicBezTo>
                      <a:pt x="355" y="790"/>
                      <a:pt x="246" y="953"/>
                      <a:pt x="191" y="1143"/>
                    </a:cubicBezTo>
                    <a:cubicBezTo>
                      <a:pt x="1" y="1497"/>
                      <a:pt x="1" y="1905"/>
                      <a:pt x="191" y="2286"/>
                    </a:cubicBezTo>
                    <a:cubicBezTo>
                      <a:pt x="246" y="2450"/>
                      <a:pt x="355" y="2613"/>
                      <a:pt x="491" y="2749"/>
                    </a:cubicBezTo>
                    <a:lnTo>
                      <a:pt x="790" y="2967"/>
                    </a:lnTo>
                    <a:cubicBezTo>
                      <a:pt x="1008" y="3103"/>
                      <a:pt x="1253" y="3184"/>
                      <a:pt x="1525" y="3184"/>
                    </a:cubicBezTo>
                    <a:lnTo>
                      <a:pt x="1906" y="3130"/>
                    </a:lnTo>
                    <a:cubicBezTo>
                      <a:pt x="2151" y="3048"/>
                      <a:pt x="2396" y="2939"/>
                      <a:pt x="2559" y="2749"/>
                    </a:cubicBezTo>
                    <a:lnTo>
                      <a:pt x="2804" y="2504"/>
                    </a:lnTo>
                    <a:cubicBezTo>
                      <a:pt x="2940" y="2395"/>
                      <a:pt x="3049" y="2232"/>
                      <a:pt x="3103" y="2041"/>
                    </a:cubicBezTo>
                    <a:cubicBezTo>
                      <a:pt x="3267" y="1688"/>
                      <a:pt x="3267" y="1279"/>
                      <a:pt x="3103" y="898"/>
                    </a:cubicBezTo>
                    <a:cubicBezTo>
                      <a:pt x="3049" y="735"/>
                      <a:pt x="2940" y="572"/>
                      <a:pt x="2804" y="436"/>
                    </a:cubicBezTo>
                    <a:lnTo>
                      <a:pt x="2505" y="218"/>
                    </a:lnTo>
                    <a:cubicBezTo>
                      <a:pt x="2260" y="82"/>
                      <a:pt x="2015" y="0"/>
                      <a:pt x="1770"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9" name="Google Shape;2579;p24"/>
              <p:cNvSpPr/>
              <p:nvPr/>
            </p:nvSpPr>
            <p:spPr>
              <a:xfrm>
                <a:off x="2409475" y="2062150"/>
                <a:ext cx="94575" cy="73500"/>
              </a:xfrm>
              <a:custGeom>
                <a:rect b="b" l="l" r="r" t="t"/>
                <a:pathLst>
                  <a:path extrusionOk="0" h="2940" w="3783">
                    <a:moveTo>
                      <a:pt x="1878" y="1"/>
                    </a:moveTo>
                    <a:cubicBezTo>
                      <a:pt x="0" y="1"/>
                      <a:pt x="0" y="2940"/>
                      <a:pt x="1878" y="2940"/>
                    </a:cubicBezTo>
                    <a:cubicBezTo>
                      <a:pt x="3756" y="2940"/>
                      <a:pt x="3783" y="1"/>
                      <a:pt x="1878"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0" name="Google Shape;2580;p24"/>
              <p:cNvSpPr/>
              <p:nvPr/>
            </p:nvSpPr>
            <p:spPr>
              <a:xfrm>
                <a:off x="2357075" y="2143125"/>
                <a:ext cx="95275" cy="73500"/>
              </a:xfrm>
              <a:custGeom>
                <a:rect b="b" l="l" r="r" t="t"/>
                <a:pathLst>
                  <a:path extrusionOk="0" h="2940" w="3811">
                    <a:moveTo>
                      <a:pt x="1906" y="0"/>
                    </a:moveTo>
                    <a:cubicBezTo>
                      <a:pt x="28" y="0"/>
                      <a:pt x="1" y="2939"/>
                      <a:pt x="1906" y="2939"/>
                    </a:cubicBezTo>
                    <a:cubicBezTo>
                      <a:pt x="3783" y="2939"/>
                      <a:pt x="3811" y="0"/>
                      <a:pt x="1906"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581" name="Google Shape;2581;p24"/>
            <p:cNvSpPr/>
            <p:nvPr/>
          </p:nvSpPr>
          <p:spPr>
            <a:xfrm>
              <a:off x="0" y="4290845"/>
              <a:ext cx="704140" cy="666545"/>
            </a:xfrm>
            <a:custGeom>
              <a:rect b="b" l="l" r="r" t="t"/>
              <a:pathLst>
                <a:path extrusionOk="0" h="12340" w="13036">
                  <a:moveTo>
                    <a:pt x="0" y="1"/>
                  </a:moveTo>
                  <a:lnTo>
                    <a:pt x="0" y="12247"/>
                  </a:lnTo>
                  <a:cubicBezTo>
                    <a:pt x="554" y="12309"/>
                    <a:pt x="1111" y="12340"/>
                    <a:pt x="1666" y="12340"/>
                  </a:cubicBezTo>
                  <a:cubicBezTo>
                    <a:pt x="3075" y="12340"/>
                    <a:pt x="4477" y="12140"/>
                    <a:pt x="5824" y="11730"/>
                  </a:cubicBezTo>
                  <a:cubicBezTo>
                    <a:pt x="13036" y="9362"/>
                    <a:pt x="6014" y="3702"/>
                    <a:pt x="0"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582" name="Google Shape;2582;p24"/>
            <p:cNvGrpSpPr/>
            <p:nvPr/>
          </p:nvGrpSpPr>
          <p:grpSpPr>
            <a:xfrm>
              <a:off x="159013" y="4600368"/>
              <a:ext cx="1126725" cy="624700"/>
              <a:chOff x="2051750" y="3711000"/>
              <a:chExt cx="1126725" cy="624700"/>
            </a:xfrm>
          </p:grpSpPr>
          <p:sp>
            <p:nvSpPr>
              <p:cNvPr id="2583" name="Google Shape;2583;p24"/>
              <p:cNvSpPr/>
              <p:nvPr/>
            </p:nvSpPr>
            <p:spPr>
              <a:xfrm>
                <a:off x="2221000" y="4094600"/>
                <a:ext cx="239300" cy="241100"/>
              </a:xfrm>
              <a:custGeom>
                <a:rect b="b" l="l" r="r" t="t"/>
                <a:pathLst>
                  <a:path extrusionOk="0" h="9644" w="9572">
                    <a:moveTo>
                      <a:pt x="4682" y="1842"/>
                    </a:moveTo>
                    <a:cubicBezTo>
                      <a:pt x="4763" y="1842"/>
                      <a:pt x="4845" y="1897"/>
                      <a:pt x="4927" y="1897"/>
                    </a:cubicBezTo>
                    <a:lnTo>
                      <a:pt x="5117" y="1951"/>
                    </a:lnTo>
                    <a:cubicBezTo>
                      <a:pt x="5128" y="1955"/>
                      <a:pt x="5138" y="1959"/>
                      <a:pt x="5146" y="1962"/>
                    </a:cubicBezTo>
                    <a:lnTo>
                      <a:pt x="5146" y="1962"/>
                    </a:lnTo>
                    <a:cubicBezTo>
                      <a:pt x="5144" y="1961"/>
                      <a:pt x="5141" y="1961"/>
                      <a:pt x="5140" y="1961"/>
                    </a:cubicBezTo>
                    <a:cubicBezTo>
                      <a:pt x="5130" y="1961"/>
                      <a:pt x="5138" y="1971"/>
                      <a:pt x="5199" y="2005"/>
                    </a:cubicBezTo>
                    <a:lnTo>
                      <a:pt x="5389" y="2114"/>
                    </a:lnTo>
                    <a:lnTo>
                      <a:pt x="5450" y="2160"/>
                    </a:lnTo>
                    <a:lnTo>
                      <a:pt x="5450" y="2160"/>
                    </a:lnTo>
                    <a:cubicBezTo>
                      <a:pt x="5449" y="2159"/>
                      <a:pt x="5449" y="2158"/>
                      <a:pt x="5449" y="2158"/>
                    </a:cubicBezTo>
                    <a:cubicBezTo>
                      <a:pt x="5451" y="2158"/>
                      <a:pt x="5466" y="2168"/>
                      <a:pt x="5491" y="2191"/>
                    </a:cubicBezTo>
                    <a:lnTo>
                      <a:pt x="5491" y="2191"/>
                    </a:lnTo>
                    <a:lnTo>
                      <a:pt x="5450" y="2160"/>
                    </a:lnTo>
                    <a:lnTo>
                      <a:pt x="5450" y="2160"/>
                    </a:lnTo>
                    <a:cubicBezTo>
                      <a:pt x="5454" y="2164"/>
                      <a:pt x="5468" y="2175"/>
                      <a:pt x="5494" y="2193"/>
                    </a:cubicBezTo>
                    <a:lnTo>
                      <a:pt x="5494" y="2193"/>
                    </a:lnTo>
                    <a:cubicBezTo>
                      <a:pt x="5493" y="2192"/>
                      <a:pt x="5492" y="2192"/>
                      <a:pt x="5491" y="2191"/>
                    </a:cubicBezTo>
                    <a:lnTo>
                      <a:pt x="5491" y="2191"/>
                    </a:lnTo>
                    <a:lnTo>
                      <a:pt x="5498" y="2196"/>
                    </a:lnTo>
                    <a:cubicBezTo>
                      <a:pt x="5497" y="2195"/>
                      <a:pt x="5495" y="2194"/>
                      <a:pt x="5494" y="2193"/>
                    </a:cubicBezTo>
                    <a:lnTo>
                      <a:pt x="5494" y="2193"/>
                    </a:lnTo>
                    <a:cubicBezTo>
                      <a:pt x="5503" y="2201"/>
                      <a:pt x="5514" y="2211"/>
                      <a:pt x="5525" y="2223"/>
                    </a:cubicBezTo>
                    <a:cubicBezTo>
                      <a:pt x="5712" y="2422"/>
                      <a:pt x="5922" y="2515"/>
                      <a:pt x="6127" y="2531"/>
                    </a:cubicBezTo>
                    <a:lnTo>
                      <a:pt x="6127" y="2531"/>
                    </a:lnTo>
                    <a:cubicBezTo>
                      <a:pt x="6917" y="3136"/>
                      <a:pt x="7398" y="4087"/>
                      <a:pt x="7376" y="5108"/>
                    </a:cubicBezTo>
                    <a:cubicBezTo>
                      <a:pt x="7349" y="6224"/>
                      <a:pt x="6532" y="7639"/>
                      <a:pt x="5335" y="7829"/>
                    </a:cubicBezTo>
                    <a:cubicBezTo>
                      <a:pt x="5244" y="7845"/>
                      <a:pt x="5154" y="7852"/>
                      <a:pt x="5064" y="7852"/>
                    </a:cubicBezTo>
                    <a:cubicBezTo>
                      <a:pt x="3890" y="7852"/>
                      <a:pt x="2829" y="6588"/>
                      <a:pt x="2450" y="5652"/>
                    </a:cubicBezTo>
                    <a:cubicBezTo>
                      <a:pt x="2178" y="5053"/>
                      <a:pt x="2096" y="4428"/>
                      <a:pt x="2178" y="3802"/>
                    </a:cubicBezTo>
                    <a:cubicBezTo>
                      <a:pt x="2232" y="3584"/>
                      <a:pt x="2287" y="3339"/>
                      <a:pt x="2368" y="3148"/>
                    </a:cubicBezTo>
                    <a:cubicBezTo>
                      <a:pt x="2441" y="3028"/>
                      <a:pt x="2513" y="2908"/>
                      <a:pt x="2585" y="2806"/>
                    </a:cubicBezTo>
                    <a:lnTo>
                      <a:pt x="2585" y="2806"/>
                    </a:lnTo>
                    <a:cubicBezTo>
                      <a:pt x="2598" y="2790"/>
                      <a:pt x="2627" y="2754"/>
                      <a:pt x="2641" y="2740"/>
                    </a:cubicBezTo>
                    <a:cubicBezTo>
                      <a:pt x="2695" y="2659"/>
                      <a:pt x="2749" y="2604"/>
                      <a:pt x="2804" y="2523"/>
                    </a:cubicBezTo>
                    <a:cubicBezTo>
                      <a:pt x="3022" y="2332"/>
                      <a:pt x="3239" y="2169"/>
                      <a:pt x="3484" y="2060"/>
                    </a:cubicBezTo>
                    <a:cubicBezTo>
                      <a:pt x="3499" y="2053"/>
                      <a:pt x="3512" y="2046"/>
                      <a:pt x="3523" y="2040"/>
                    </a:cubicBezTo>
                    <a:lnTo>
                      <a:pt x="3523" y="2040"/>
                    </a:lnTo>
                    <a:cubicBezTo>
                      <a:pt x="3520" y="2043"/>
                      <a:pt x="3520" y="2044"/>
                      <a:pt x="3523" y="2044"/>
                    </a:cubicBezTo>
                    <a:cubicBezTo>
                      <a:pt x="3528" y="2044"/>
                      <a:pt x="3541" y="2041"/>
                      <a:pt x="3566" y="2033"/>
                    </a:cubicBezTo>
                    <a:cubicBezTo>
                      <a:pt x="3648" y="1978"/>
                      <a:pt x="3729" y="1951"/>
                      <a:pt x="3811" y="1924"/>
                    </a:cubicBezTo>
                    <a:cubicBezTo>
                      <a:pt x="3920" y="1924"/>
                      <a:pt x="3974" y="1897"/>
                      <a:pt x="4029" y="1869"/>
                    </a:cubicBezTo>
                    <a:cubicBezTo>
                      <a:pt x="4029" y="1869"/>
                      <a:pt x="4328" y="1842"/>
                      <a:pt x="4137" y="1842"/>
                    </a:cubicBezTo>
                    <a:lnTo>
                      <a:pt x="4573" y="1842"/>
                    </a:lnTo>
                    <a:cubicBezTo>
                      <a:pt x="4591" y="1842"/>
                      <a:pt x="4730" y="1866"/>
                      <a:pt x="4756" y="1866"/>
                    </a:cubicBezTo>
                    <a:cubicBezTo>
                      <a:pt x="4769" y="1866"/>
                      <a:pt x="4754" y="1860"/>
                      <a:pt x="4682" y="1842"/>
                    </a:cubicBezTo>
                    <a:close/>
                    <a:moveTo>
                      <a:pt x="4415" y="1"/>
                    </a:moveTo>
                    <a:cubicBezTo>
                      <a:pt x="3601" y="1"/>
                      <a:pt x="2781" y="252"/>
                      <a:pt x="2096" y="726"/>
                    </a:cubicBezTo>
                    <a:cubicBezTo>
                      <a:pt x="518" y="1815"/>
                      <a:pt x="1" y="3774"/>
                      <a:pt x="491" y="5598"/>
                    </a:cubicBezTo>
                    <a:cubicBezTo>
                      <a:pt x="981" y="7421"/>
                      <a:pt x="2532" y="9299"/>
                      <a:pt x="4491" y="9598"/>
                    </a:cubicBezTo>
                    <a:cubicBezTo>
                      <a:pt x="4680" y="9629"/>
                      <a:pt x="4866" y="9644"/>
                      <a:pt x="5050" y="9644"/>
                    </a:cubicBezTo>
                    <a:cubicBezTo>
                      <a:pt x="6988" y="9644"/>
                      <a:pt x="8616" y="8006"/>
                      <a:pt x="9063" y="6142"/>
                    </a:cubicBezTo>
                    <a:cubicBezTo>
                      <a:pt x="9572" y="3920"/>
                      <a:pt x="8500" y="1619"/>
                      <a:pt x="6471" y="612"/>
                    </a:cubicBezTo>
                    <a:lnTo>
                      <a:pt x="6471" y="612"/>
                    </a:lnTo>
                    <a:cubicBezTo>
                      <a:pt x="5854" y="198"/>
                      <a:pt x="5136" y="1"/>
                      <a:pt x="4415"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4" name="Google Shape;2584;p24"/>
              <p:cNvSpPr/>
              <p:nvPr/>
            </p:nvSpPr>
            <p:spPr>
              <a:xfrm>
                <a:off x="2329175" y="3814075"/>
                <a:ext cx="199375" cy="223950"/>
              </a:xfrm>
              <a:custGeom>
                <a:rect b="b" l="l" r="r" t="t"/>
                <a:pathLst>
                  <a:path extrusionOk="0" h="8958" w="7975">
                    <a:moveTo>
                      <a:pt x="4508" y="1856"/>
                    </a:moveTo>
                    <a:cubicBezTo>
                      <a:pt x="4565" y="1875"/>
                      <a:pt x="4620" y="1898"/>
                      <a:pt x="4654" y="1933"/>
                    </a:cubicBezTo>
                    <a:cubicBezTo>
                      <a:pt x="5090" y="2232"/>
                      <a:pt x="5416" y="2640"/>
                      <a:pt x="5580" y="3130"/>
                    </a:cubicBezTo>
                    <a:cubicBezTo>
                      <a:pt x="6042" y="4082"/>
                      <a:pt x="5988" y="5198"/>
                      <a:pt x="5444" y="6096"/>
                    </a:cubicBezTo>
                    <a:cubicBezTo>
                      <a:pt x="5335" y="6260"/>
                      <a:pt x="5199" y="6423"/>
                      <a:pt x="5035" y="6559"/>
                    </a:cubicBezTo>
                    <a:cubicBezTo>
                      <a:pt x="4845" y="6722"/>
                      <a:pt x="4654" y="6858"/>
                      <a:pt x="4437" y="6967"/>
                    </a:cubicBezTo>
                    <a:cubicBezTo>
                      <a:pt x="4392" y="6982"/>
                      <a:pt x="4378" y="6987"/>
                      <a:pt x="4378" y="6987"/>
                    </a:cubicBezTo>
                    <a:lnTo>
                      <a:pt x="4378" y="6987"/>
                    </a:lnTo>
                    <a:cubicBezTo>
                      <a:pt x="4371" y="6989"/>
                      <a:pt x="4364" y="6991"/>
                      <a:pt x="4355" y="6994"/>
                    </a:cubicBezTo>
                    <a:lnTo>
                      <a:pt x="4219" y="7049"/>
                    </a:lnTo>
                    <a:cubicBezTo>
                      <a:pt x="4110" y="7076"/>
                      <a:pt x="3974" y="7103"/>
                      <a:pt x="3838" y="7130"/>
                    </a:cubicBezTo>
                    <a:lnTo>
                      <a:pt x="3403" y="7130"/>
                    </a:lnTo>
                    <a:cubicBezTo>
                      <a:pt x="3435" y="7138"/>
                      <a:pt x="3443" y="7142"/>
                      <a:pt x="3438" y="7142"/>
                    </a:cubicBezTo>
                    <a:cubicBezTo>
                      <a:pt x="3425" y="7142"/>
                      <a:pt x="3332" y="7122"/>
                      <a:pt x="3294" y="7103"/>
                    </a:cubicBezTo>
                    <a:cubicBezTo>
                      <a:pt x="2886" y="7022"/>
                      <a:pt x="2505" y="6804"/>
                      <a:pt x="2232" y="6477"/>
                    </a:cubicBezTo>
                    <a:cubicBezTo>
                      <a:pt x="2230" y="6474"/>
                      <a:pt x="2228" y="6472"/>
                      <a:pt x="2226" y="6469"/>
                    </a:cubicBezTo>
                    <a:lnTo>
                      <a:pt x="2226" y="6469"/>
                    </a:lnTo>
                    <a:cubicBezTo>
                      <a:pt x="2229" y="6472"/>
                      <a:pt x="2231" y="6474"/>
                      <a:pt x="2232" y="6474"/>
                    </a:cubicBezTo>
                    <a:cubicBezTo>
                      <a:pt x="2234" y="6474"/>
                      <a:pt x="2229" y="6462"/>
                      <a:pt x="2205" y="6423"/>
                    </a:cubicBezTo>
                    <a:lnTo>
                      <a:pt x="2096" y="6287"/>
                    </a:lnTo>
                    <a:cubicBezTo>
                      <a:pt x="2096" y="6242"/>
                      <a:pt x="2023" y="6069"/>
                      <a:pt x="2012" y="6069"/>
                    </a:cubicBezTo>
                    <a:cubicBezTo>
                      <a:pt x="2009" y="6069"/>
                      <a:pt x="2010" y="6077"/>
                      <a:pt x="2015" y="6096"/>
                    </a:cubicBezTo>
                    <a:cubicBezTo>
                      <a:pt x="1933" y="5797"/>
                      <a:pt x="1906" y="5498"/>
                      <a:pt x="1933" y="5171"/>
                    </a:cubicBezTo>
                    <a:cubicBezTo>
                      <a:pt x="2015" y="4491"/>
                      <a:pt x="2178" y="3838"/>
                      <a:pt x="2477" y="3212"/>
                    </a:cubicBezTo>
                    <a:cubicBezTo>
                      <a:pt x="2586" y="2939"/>
                      <a:pt x="2749" y="2695"/>
                      <a:pt x="2967" y="2531"/>
                    </a:cubicBezTo>
                    <a:lnTo>
                      <a:pt x="2967" y="2531"/>
                    </a:lnTo>
                    <a:cubicBezTo>
                      <a:pt x="2961" y="2534"/>
                      <a:pt x="2958" y="2536"/>
                      <a:pt x="2957" y="2536"/>
                    </a:cubicBezTo>
                    <a:cubicBezTo>
                      <a:pt x="2951" y="2536"/>
                      <a:pt x="2995" y="2505"/>
                      <a:pt x="3037" y="2481"/>
                    </a:cubicBezTo>
                    <a:lnTo>
                      <a:pt x="3037" y="2481"/>
                    </a:lnTo>
                    <a:cubicBezTo>
                      <a:pt x="3112" y="2500"/>
                      <a:pt x="3188" y="2510"/>
                      <a:pt x="3262" y="2510"/>
                    </a:cubicBezTo>
                    <a:cubicBezTo>
                      <a:pt x="3442" y="2510"/>
                      <a:pt x="3614" y="2455"/>
                      <a:pt x="3762" y="2360"/>
                    </a:cubicBezTo>
                    <a:lnTo>
                      <a:pt x="3762" y="2360"/>
                    </a:lnTo>
                    <a:cubicBezTo>
                      <a:pt x="4079" y="2331"/>
                      <a:pt x="4364" y="2147"/>
                      <a:pt x="4508" y="1856"/>
                    </a:cubicBezTo>
                    <a:close/>
                    <a:moveTo>
                      <a:pt x="4393" y="0"/>
                    </a:moveTo>
                    <a:cubicBezTo>
                      <a:pt x="3853" y="0"/>
                      <a:pt x="3336" y="203"/>
                      <a:pt x="2944" y="563"/>
                    </a:cubicBezTo>
                    <a:lnTo>
                      <a:pt x="2944" y="563"/>
                    </a:lnTo>
                    <a:cubicBezTo>
                      <a:pt x="2331" y="688"/>
                      <a:pt x="1771" y="1017"/>
                      <a:pt x="1362" y="1497"/>
                    </a:cubicBezTo>
                    <a:cubicBezTo>
                      <a:pt x="790" y="2286"/>
                      <a:pt x="409" y="3212"/>
                      <a:pt x="246" y="4191"/>
                    </a:cubicBezTo>
                    <a:cubicBezTo>
                      <a:pt x="28" y="5171"/>
                      <a:pt x="1" y="6232"/>
                      <a:pt x="491" y="7130"/>
                    </a:cubicBezTo>
                    <a:cubicBezTo>
                      <a:pt x="926" y="7865"/>
                      <a:pt x="1606" y="8437"/>
                      <a:pt x="2396" y="8736"/>
                    </a:cubicBezTo>
                    <a:cubicBezTo>
                      <a:pt x="2803" y="8887"/>
                      <a:pt x="3215" y="8957"/>
                      <a:pt x="3621" y="8957"/>
                    </a:cubicBezTo>
                    <a:cubicBezTo>
                      <a:pt x="4895" y="8957"/>
                      <a:pt x="6102" y="8265"/>
                      <a:pt x="6886" y="7212"/>
                    </a:cubicBezTo>
                    <a:cubicBezTo>
                      <a:pt x="7975" y="5743"/>
                      <a:pt x="7893" y="3756"/>
                      <a:pt x="7131" y="2150"/>
                    </a:cubicBezTo>
                    <a:cubicBezTo>
                      <a:pt x="6723" y="1252"/>
                      <a:pt x="5988" y="354"/>
                      <a:pt x="4981" y="82"/>
                    </a:cubicBezTo>
                    <a:cubicBezTo>
                      <a:pt x="4785" y="27"/>
                      <a:pt x="4587" y="0"/>
                      <a:pt x="4393"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5" name="Google Shape;2585;p24"/>
              <p:cNvSpPr/>
              <p:nvPr/>
            </p:nvSpPr>
            <p:spPr>
              <a:xfrm>
                <a:off x="2521725" y="4040300"/>
                <a:ext cx="236775" cy="257250"/>
              </a:xfrm>
              <a:custGeom>
                <a:rect b="b" l="l" r="r" t="t"/>
                <a:pathLst>
                  <a:path extrusionOk="0" h="10290" w="9471">
                    <a:moveTo>
                      <a:pt x="5647" y="1823"/>
                    </a:moveTo>
                    <a:cubicBezTo>
                      <a:pt x="5743" y="1823"/>
                      <a:pt x="5838" y="1837"/>
                      <a:pt x="5933" y="1864"/>
                    </a:cubicBezTo>
                    <a:cubicBezTo>
                      <a:pt x="6015" y="1891"/>
                      <a:pt x="6069" y="1891"/>
                      <a:pt x="6124" y="1919"/>
                    </a:cubicBezTo>
                    <a:cubicBezTo>
                      <a:pt x="6153" y="1928"/>
                      <a:pt x="6176" y="1934"/>
                      <a:pt x="6193" y="1938"/>
                    </a:cubicBezTo>
                    <a:lnTo>
                      <a:pt x="6193" y="1938"/>
                    </a:lnTo>
                    <a:cubicBezTo>
                      <a:pt x="6196" y="1941"/>
                      <a:pt x="6201" y="1943"/>
                      <a:pt x="6205" y="1946"/>
                    </a:cubicBezTo>
                    <a:cubicBezTo>
                      <a:pt x="6332" y="1997"/>
                      <a:pt x="6435" y="2071"/>
                      <a:pt x="6559" y="2147"/>
                    </a:cubicBezTo>
                    <a:lnTo>
                      <a:pt x="6559" y="2147"/>
                    </a:lnTo>
                    <a:cubicBezTo>
                      <a:pt x="6582" y="2167"/>
                      <a:pt x="6626" y="2204"/>
                      <a:pt x="6641" y="2218"/>
                    </a:cubicBezTo>
                    <a:cubicBezTo>
                      <a:pt x="6668" y="2245"/>
                      <a:pt x="6750" y="2327"/>
                      <a:pt x="6804" y="2381"/>
                    </a:cubicBezTo>
                    <a:cubicBezTo>
                      <a:pt x="6796" y="2373"/>
                      <a:pt x="6790" y="2369"/>
                      <a:pt x="6788" y="2369"/>
                    </a:cubicBezTo>
                    <a:cubicBezTo>
                      <a:pt x="6765" y="2369"/>
                      <a:pt x="6943" y="2656"/>
                      <a:pt x="6967" y="2681"/>
                    </a:cubicBezTo>
                    <a:cubicBezTo>
                      <a:pt x="7566" y="3987"/>
                      <a:pt x="6886" y="5756"/>
                      <a:pt x="6151" y="6899"/>
                    </a:cubicBezTo>
                    <a:cubicBezTo>
                      <a:pt x="5797" y="7470"/>
                      <a:pt x="5280" y="7960"/>
                      <a:pt x="4654" y="8260"/>
                    </a:cubicBezTo>
                    <a:cubicBezTo>
                      <a:pt x="4390" y="8384"/>
                      <a:pt x="4099" y="8446"/>
                      <a:pt x="3801" y="8446"/>
                    </a:cubicBezTo>
                    <a:cubicBezTo>
                      <a:pt x="3578" y="8446"/>
                      <a:pt x="3352" y="8411"/>
                      <a:pt x="3130" y="8341"/>
                    </a:cubicBezTo>
                    <a:cubicBezTo>
                      <a:pt x="2695" y="8205"/>
                      <a:pt x="2314" y="7906"/>
                      <a:pt x="2096" y="7498"/>
                    </a:cubicBezTo>
                    <a:cubicBezTo>
                      <a:pt x="2014" y="7198"/>
                      <a:pt x="1987" y="6899"/>
                      <a:pt x="2069" y="6627"/>
                    </a:cubicBezTo>
                    <a:cubicBezTo>
                      <a:pt x="2123" y="6246"/>
                      <a:pt x="2205" y="5865"/>
                      <a:pt x="2286" y="5484"/>
                    </a:cubicBezTo>
                    <a:cubicBezTo>
                      <a:pt x="2450" y="4749"/>
                      <a:pt x="2695" y="4041"/>
                      <a:pt x="3048" y="3388"/>
                    </a:cubicBezTo>
                    <a:cubicBezTo>
                      <a:pt x="3234" y="2999"/>
                      <a:pt x="3508" y="2685"/>
                      <a:pt x="3844" y="2447"/>
                    </a:cubicBezTo>
                    <a:lnTo>
                      <a:pt x="3844" y="2447"/>
                    </a:lnTo>
                    <a:cubicBezTo>
                      <a:pt x="3971" y="2505"/>
                      <a:pt x="4109" y="2537"/>
                      <a:pt x="4249" y="2537"/>
                    </a:cubicBezTo>
                    <a:cubicBezTo>
                      <a:pt x="4526" y="2537"/>
                      <a:pt x="4807" y="2411"/>
                      <a:pt x="5008" y="2109"/>
                    </a:cubicBezTo>
                    <a:cubicBezTo>
                      <a:pt x="5029" y="2076"/>
                      <a:pt x="5041" y="2055"/>
                      <a:pt x="5046" y="2042"/>
                    </a:cubicBezTo>
                    <a:lnTo>
                      <a:pt x="5046" y="2042"/>
                    </a:lnTo>
                    <a:cubicBezTo>
                      <a:pt x="5057" y="2032"/>
                      <a:pt x="5071" y="2018"/>
                      <a:pt x="5090" y="2000"/>
                    </a:cubicBezTo>
                    <a:cubicBezTo>
                      <a:pt x="5108" y="1982"/>
                      <a:pt x="5166" y="1950"/>
                      <a:pt x="5155" y="1950"/>
                    </a:cubicBezTo>
                    <a:cubicBezTo>
                      <a:pt x="5150" y="1950"/>
                      <a:pt x="5132" y="1956"/>
                      <a:pt x="5090" y="1973"/>
                    </a:cubicBezTo>
                    <a:lnTo>
                      <a:pt x="5253" y="1892"/>
                    </a:lnTo>
                    <a:lnTo>
                      <a:pt x="5253" y="1892"/>
                    </a:lnTo>
                    <a:cubicBezTo>
                      <a:pt x="5208" y="1914"/>
                      <a:pt x="5194" y="1922"/>
                      <a:pt x="5198" y="1922"/>
                    </a:cubicBezTo>
                    <a:cubicBezTo>
                      <a:pt x="5207" y="1922"/>
                      <a:pt x="5342" y="1864"/>
                      <a:pt x="5362" y="1864"/>
                    </a:cubicBezTo>
                    <a:cubicBezTo>
                      <a:pt x="5457" y="1837"/>
                      <a:pt x="5552" y="1823"/>
                      <a:pt x="5647" y="1823"/>
                    </a:cubicBezTo>
                    <a:close/>
                    <a:moveTo>
                      <a:pt x="5654" y="1"/>
                    </a:moveTo>
                    <a:cubicBezTo>
                      <a:pt x="5163" y="1"/>
                      <a:pt x="4683" y="132"/>
                      <a:pt x="4265" y="377"/>
                    </a:cubicBezTo>
                    <a:lnTo>
                      <a:pt x="4265" y="377"/>
                    </a:lnTo>
                    <a:cubicBezTo>
                      <a:pt x="4212" y="367"/>
                      <a:pt x="4159" y="362"/>
                      <a:pt x="4104" y="362"/>
                    </a:cubicBezTo>
                    <a:cubicBezTo>
                      <a:pt x="4025" y="362"/>
                      <a:pt x="3945" y="372"/>
                      <a:pt x="3865" y="395"/>
                    </a:cubicBezTo>
                    <a:lnTo>
                      <a:pt x="3865" y="422"/>
                    </a:lnTo>
                    <a:cubicBezTo>
                      <a:pt x="1933" y="1102"/>
                      <a:pt x="1062" y="2953"/>
                      <a:pt x="572" y="4803"/>
                    </a:cubicBezTo>
                    <a:cubicBezTo>
                      <a:pt x="327" y="5838"/>
                      <a:pt x="0" y="7008"/>
                      <a:pt x="354" y="8015"/>
                    </a:cubicBezTo>
                    <a:cubicBezTo>
                      <a:pt x="654" y="8886"/>
                      <a:pt x="1307" y="9566"/>
                      <a:pt x="2150" y="9920"/>
                    </a:cubicBezTo>
                    <a:cubicBezTo>
                      <a:pt x="2685" y="10163"/>
                      <a:pt x="3259" y="10290"/>
                      <a:pt x="3836" y="10290"/>
                    </a:cubicBezTo>
                    <a:cubicBezTo>
                      <a:pt x="4228" y="10290"/>
                      <a:pt x="4623" y="10231"/>
                      <a:pt x="5008" y="10110"/>
                    </a:cubicBezTo>
                    <a:cubicBezTo>
                      <a:pt x="6015" y="9729"/>
                      <a:pt x="6913" y="9049"/>
                      <a:pt x="7539" y="8151"/>
                    </a:cubicBezTo>
                    <a:cubicBezTo>
                      <a:pt x="8709" y="6518"/>
                      <a:pt x="9471" y="4014"/>
                      <a:pt x="8682" y="2109"/>
                    </a:cubicBezTo>
                    <a:cubicBezTo>
                      <a:pt x="8274" y="1048"/>
                      <a:pt x="7348" y="259"/>
                      <a:pt x="6260" y="68"/>
                    </a:cubicBezTo>
                    <a:cubicBezTo>
                      <a:pt x="6059" y="23"/>
                      <a:pt x="5856" y="1"/>
                      <a:pt x="5654"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6" name="Google Shape;2586;p24"/>
              <p:cNvSpPr/>
              <p:nvPr/>
            </p:nvSpPr>
            <p:spPr>
              <a:xfrm>
                <a:off x="2602000" y="3711000"/>
                <a:ext cx="222500" cy="252250"/>
              </a:xfrm>
              <a:custGeom>
                <a:rect b="b" l="l" r="r" t="t"/>
                <a:pathLst>
                  <a:path extrusionOk="0" h="10090" w="8900">
                    <a:moveTo>
                      <a:pt x="5348" y="1837"/>
                    </a:moveTo>
                    <a:cubicBezTo>
                      <a:pt x="5362" y="1837"/>
                      <a:pt x="5375" y="1837"/>
                      <a:pt x="5389" y="1837"/>
                    </a:cubicBezTo>
                    <a:cubicBezTo>
                      <a:pt x="5933" y="1837"/>
                      <a:pt x="6423" y="2164"/>
                      <a:pt x="6641" y="2681"/>
                    </a:cubicBezTo>
                    <a:cubicBezTo>
                      <a:pt x="6859" y="3225"/>
                      <a:pt x="6940" y="3851"/>
                      <a:pt x="6859" y="4450"/>
                    </a:cubicBezTo>
                    <a:cubicBezTo>
                      <a:pt x="6777" y="5729"/>
                      <a:pt x="6206" y="7117"/>
                      <a:pt x="5117" y="7797"/>
                    </a:cubicBezTo>
                    <a:cubicBezTo>
                      <a:pt x="4641" y="8106"/>
                      <a:pt x="4103" y="8270"/>
                      <a:pt x="3557" y="8270"/>
                    </a:cubicBezTo>
                    <a:cubicBezTo>
                      <a:pt x="3479" y="8270"/>
                      <a:pt x="3400" y="8267"/>
                      <a:pt x="3321" y="8260"/>
                    </a:cubicBezTo>
                    <a:cubicBezTo>
                      <a:pt x="2885" y="8233"/>
                      <a:pt x="2205" y="8015"/>
                      <a:pt x="1960" y="7552"/>
                    </a:cubicBezTo>
                    <a:cubicBezTo>
                      <a:pt x="1851" y="7199"/>
                      <a:pt x="1851" y="6818"/>
                      <a:pt x="1906" y="6437"/>
                    </a:cubicBezTo>
                    <a:cubicBezTo>
                      <a:pt x="1906" y="6219"/>
                      <a:pt x="1906" y="6001"/>
                      <a:pt x="1933" y="5783"/>
                    </a:cubicBezTo>
                    <a:cubicBezTo>
                      <a:pt x="1960" y="5566"/>
                      <a:pt x="1960" y="5484"/>
                      <a:pt x="1987" y="5375"/>
                    </a:cubicBezTo>
                    <a:cubicBezTo>
                      <a:pt x="2035" y="5088"/>
                      <a:pt x="2104" y="4801"/>
                      <a:pt x="2212" y="4514"/>
                    </a:cubicBezTo>
                    <a:lnTo>
                      <a:pt x="2212" y="4514"/>
                    </a:lnTo>
                    <a:cubicBezTo>
                      <a:pt x="2259" y="4464"/>
                      <a:pt x="2302" y="4406"/>
                      <a:pt x="2341" y="4341"/>
                    </a:cubicBezTo>
                    <a:cubicBezTo>
                      <a:pt x="2453" y="4153"/>
                      <a:pt x="2572" y="3959"/>
                      <a:pt x="2700" y="3765"/>
                    </a:cubicBezTo>
                    <a:lnTo>
                      <a:pt x="2700" y="3765"/>
                    </a:lnTo>
                    <a:cubicBezTo>
                      <a:pt x="2723" y="3742"/>
                      <a:pt x="2742" y="3722"/>
                      <a:pt x="2749" y="3715"/>
                    </a:cubicBezTo>
                    <a:cubicBezTo>
                      <a:pt x="2982" y="3570"/>
                      <a:pt x="3129" y="3346"/>
                      <a:pt x="3179" y="3104"/>
                    </a:cubicBezTo>
                    <a:lnTo>
                      <a:pt x="3179" y="3104"/>
                    </a:lnTo>
                    <a:cubicBezTo>
                      <a:pt x="3749" y="2401"/>
                      <a:pt x="4456" y="1837"/>
                      <a:pt x="5348" y="1837"/>
                    </a:cubicBezTo>
                    <a:close/>
                    <a:moveTo>
                      <a:pt x="5309" y="1"/>
                    </a:moveTo>
                    <a:cubicBezTo>
                      <a:pt x="4557" y="1"/>
                      <a:pt x="3817" y="224"/>
                      <a:pt x="3185" y="640"/>
                    </a:cubicBezTo>
                    <a:cubicBezTo>
                      <a:pt x="2407" y="1139"/>
                      <a:pt x="1804" y="1828"/>
                      <a:pt x="1291" y="2578"/>
                    </a:cubicBezTo>
                    <a:lnTo>
                      <a:pt x="1291" y="2578"/>
                    </a:lnTo>
                    <a:cubicBezTo>
                      <a:pt x="770" y="3127"/>
                      <a:pt x="418" y="3811"/>
                      <a:pt x="273" y="4559"/>
                    </a:cubicBezTo>
                    <a:cubicBezTo>
                      <a:pt x="55" y="5484"/>
                      <a:pt x="1" y="6464"/>
                      <a:pt x="82" y="7416"/>
                    </a:cubicBezTo>
                    <a:cubicBezTo>
                      <a:pt x="272" y="9224"/>
                      <a:pt x="1954" y="10090"/>
                      <a:pt x="3600" y="10090"/>
                    </a:cubicBezTo>
                    <a:cubicBezTo>
                      <a:pt x="4086" y="10090"/>
                      <a:pt x="4568" y="10014"/>
                      <a:pt x="5008" y="9866"/>
                    </a:cubicBezTo>
                    <a:cubicBezTo>
                      <a:pt x="6968" y="9185"/>
                      <a:pt x="8274" y="7335"/>
                      <a:pt x="8600" y="5294"/>
                    </a:cubicBezTo>
                    <a:cubicBezTo>
                      <a:pt x="8900" y="3361"/>
                      <a:pt x="8546" y="912"/>
                      <a:pt x="6451" y="177"/>
                    </a:cubicBezTo>
                    <a:cubicBezTo>
                      <a:pt x="6075" y="58"/>
                      <a:pt x="5691" y="1"/>
                      <a:pt x="5309"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7" name="Google Shape;2587;p24"/>
              <p:cNvSpPr/>
              <p:nvPr/>
            </p:nvSpPr>
            <p:spPr>
              <a:xfrm>
                <a:off x="2763925" y="3981550"/>
                <a:ext cx="247675" cy="213475"/>
              </a:xfrm>
              <a:custGeom>
                <a:rect b="b" l="l" r="r" t="t"/>
                <a:pathLst>
                  <a:path extrusionOk="0" h="8539" w="9907">
                    <a:moveTo>
                      <a:pt x="4491" y="1955"/>
                    </a:moveTo>
                    <a:lnTo>
                      <a:pt x="4491" y="1955"/>
                    </a:lnTo>
                    <a:cubicBezTo>
                      <a:pt x="4498" y="1957"/>
                      <a:pt x="4505" y="1958"/>
                      <a:pt x="4512" y="1960"/>
                    </a:cubicBezTo>
                    <a:lnTo>
                      <a:pt x="4512" y="1960"/>
                    </a:lnTo>
                    <a:cubicBezTo>
                      <a:pt x="4526" y="1967"/>
                      <a:pt x="4534" y="1971"/>
                      <a:pt x="4532" y="1971"/>
                    </a:cubicBezTo>
                    <a:cubicBezTo>
                      <a:pt x="4530" y="1971"/>
                      <a:pt x="4518" y="1966"/>
                      <a:pt x="4491" y="1955"/>
                    </a:cubicBezTo>
                    <a:close/>
                    <a:moveTo>
                      <a:pt x="4137" y="1847"/>
                    </a:moveTo>
                    <a:cubicBezTo>
                      <a:pt x="4219" y="1874"/>
                      <a:pt x="4301" y="1874"/>
                      <a:pt x="4382" y="1901"/>
                    </a:cubicBezTo>
                    <a:cubicBezTo>
                      <a:pt x="4382" y="1901"/>
                      <a:pt x="4393" y="1906"/>
                      <a:pt x="4408" y="1913"/>
                    </a:cubicBezTo>
                    <a:lnTo>
                      <a:pt x="4408" y="1913"/>
                    </a:lnTo>
                    <a:cubicBezTo>
                      <a:pt x="4463" y="1964"/>
                      <a:pt x="4527" y="2007"/>
                      <a:pt x="4600" y="2037"/>
                    </a:cubicBezTo>
                    <a:cubicBezTo>
                      <a:pt x="4659" y="2061"/>
                      <a:pt x="4719" y="2086"/>
                      <a:pt x="4779" y="2111"/>
                    </a:cubicBezTo>
                    <a:lnTo>
                      <a:pt x="4779" y="2111"/>
                    </a:lnTo>
                    <a:cubicBezTo>
                      <a:pt x="4801" y="2131"/>
                      <a:pt x="4823" y="2151"/>
                      <a:pt x="4845" y="2173"/>
                    </a:cubicBezTo>
                    <a:cubicBezTo>
                      <a:pt x="5031" y="2366"/>
                      <a:pt x="5243" y="2446"/>
                      <a:pt x="5449" y="2446"/>
                    </a:cubicBezTo>
                    <a:cubicBezTo>
                      <a:pt x="5481" y="2446"/>
                      <a:pt x="5513" y="2444"/>
                      <a:pt x="5545" y="2440"/>
                    </a:cubicBezTo>
                    <a:lnTo>
                      <a:pt x="5545" y="2440"/>
                    </a:lnTo>
                    <a:cubicBezTo>
                      <a:pt x="6544" y="2896"/>
                      <a:pt x="7528" y="3490"/>
                      <a:pt x="7920" y="4459"/>
                    </a:cubicBezTo>
                    <a:cubicBezTo>
                      <a:pt x="8056" y="4731"/>
                      <a:pt x="8111" y="5031"/>
                      <a:pt x="8083" y="5357"/>
                    </a:cubicBezTo>
                    <a:cubicBezTo>
                      <a:pt x="8056" y="5575"/>
                      <a:pt x="7974" y="5820"/>
                      <a:pt x="7811" y="6010"/>
                    </a:cubicBezTo>
                    <a:lnTo>
                      <a:pt x="7811" y="6010"/>
                    </a:lnTo>
                    <a:lnTo>
                      <a:pt x="7811" y="6010"/>
                    </a:lnTo>
                    <a:cubicBezTo>
                      <a:pt x="7811" y="6027"/>
                      <a:pt x="7769" y="6065"/>
                      <a:pt x="7763" y="6065"/>
                    </a:cubicBezTo>
                    <a:cubicBezTo>
                      <a:pt x="7760" y="6065"/>
                      <a:pt x="7770" y="6051"/>
                      <a:pt x="7811" y="6010"/>
                    </a:cubicBezTo>
                    <a:lnTo>
                      <a:pt x="7811" y="6010"/>
                    </a:lnTo>
                    <a:lnTo>
                      <a:pt x="7702" y="6119"/>
                    </a:lnTo>
                    <a:cubicBezTo>
                      <a:pt x="7648" y="6174"/>
                      <a:pt x="7593" y="6228"/>
                      <a:pt x="7512" y="6283"/>
                    </a:cubicBezTo>
                    <a:cubicBezTo>
                      <a:pt x="7403" y="6364"/>
                      <a:pt x="7294" y="6446"/>
                      <a:pt x="7158" y="6500"/>
                    </a:cubicBezTo>
                    <a:lnTo>
                      <a:pt x="6913" y="6582"/>
                    </a:lnTo>
                    <a:cubicBezTo>
                      <a:pt x="6788" y="6607"/>
                      <a:pt x="6641" y="6632"/>
                      <a:pt x="6512" y="6657"/>
                    </a:cubicBezTo>
                    <a:lnTo>
                      <a:pt x="6512" y="6657"/>
                    </a:lnTo>
                    <a:cubicBezTo>
                      <a:pt x="6469" y="6662"/>
                      <a:pt x="6272" y="6691"/>
                      <a:pt x="6233" y="6691"/>
                    </a:cubicBezTo>
                    <a:lnTo>
                      <a:pt x="5471" y="6691"/>
                    </a:lnTo>
                    <a:cubicBezTo>
                      <a:pt x="4872" y="6582"/>
                      <a:pt x="4328" y="6364"/>
                      <a:pt x="3838" y="6010"/>
                    </a:cubicBezTo>
                    <a:cubicBezTo>
                      <a:pt x="3294" y="5684"/>
                      <a:pt x="2885" y="5194"/>
                      <a:pt x="2586" y="4650"/>
                    </a:cubicBezTo>
                    <a:cubicBezTo>
                      <a:pt x="2559" y="4541"/>
                      <a:pt x="2504" y="4432"/>
                      <a:pt x="2477" y="4323"/>
                    </a:cubicBezTo>
                    <a:cubicBezTo>
                      <a:pt x="2450" y="4241"/>
                      <a:pt x="2423" y="4160"/>
                      <a:pt x="2423" y="4078"/>
                    </a:cubicBezTo>
                    <a:cubicBezTo>
                      <a:pt x="2423" y="4063"/>
                      <a:pt x="2406" y="3988"/>
                      <a:pt x="2396" y="3949"/>
                    </a:cubicBezTo>
                    <a:lnTo>
                      <a:pt x="2396" y="3949"/>
                    </a:lnTo>
                    <a:cubicBezTo>
                      <a:pt x="2396" y="3795"/>
                      <a:pt x="2396" y="3663"/>
                      <a:pt x="2396" y="3507"/>
                    </a:cubicBezTo>
                    <a:cubicBezTo>
                      <a:pt x="2396" y="3430"/>
                      <a:pt x="2396" y="3352"/>
                      <a:pt x="2419" y="3275"/>
                    </a:cubicBezTo>
                    <a:lnTo>
                      <a:pt x="2419" y="3275"/>
                    </a:lnTo>
                    <a:cubicBezTo>
                      <a:pt x="2416" y="3289"/>
                      <a:pt x="2415" y="3297"/>
                      <a:pt x="2415" y="3297"/>
                    </a:cubicBezTo>
                    <a:cubicBezTo>
                      <a:pt x="2415" y="3297"/>
                      <a:pt x="2418" y="3287"/>
                      <a:pt x="2423" y="3262"/>
                    </a:cubicBezTo>
                    <a:lnTo>
                      <a:pt x="2423" y="3262"/>
                    </a:lnTo>
                    <a:cubicBezTo>
                      <a:pt x="2421" y="3266"/>
                      <a:pt x="2420" y="3271"/>
                      <a:pt x="2419" y="3275"/>
                    </a:cubicBezTo>
                    <a:lnTo>
                      <a:pt x="2419" y="3275"/>
                    </a:lnTo>
                    <a:cubicBezTo>
                      <a:pt x="2427" y="3224"/>
                      <a:pt x="2450" y="3098"/>
                      <a:pt x="2450" y="3098"/>
                    </a:cubicBezTo>
                    <a:cubicBezTo>
                      <a:pt x="2477" y="3017"/>
                      <a:pt x="2504" y="2962"/>
                      <a:pt x="2504" y="2908"/>
                    </a:cubicBezTo>
                    <a:cubicBezTo>
                      <a:pt x="2532" y="2826"/>
                      <a:pt x="2532" y="2799"/>
                      <a:pt x="2559" y="2745"/>
                    </a:cubicBezTo>
                    <a:cubicBezTo>
                      <a:pt x="2640" y="2581"/>
                      <a:pt x="2722" y="2473"/>
                      <a:pt x="2831" y="2336"/>
                    </a:cubicBezTo>
                    <a:cubicBezTo>
                      <a:pt x="2994" y="2146"/>
                      <a:pt x="3212" y="2010"/>
                      <a:pt x="3457" y="1928"/>
                    </a:cubicBezTo>
                    <a:lnTo>
                      <a:pt x="3647" y="1874"/>
                    </a:lnTo>
                    <a:cubicBezTo>
                      <a:pt x="3672" y="1865"/>
                      <a:pt x="3690" y="1857"/>
                      <a:pt x="3702" y="1852"/>
                    </a:cubicBezTo>
                    <a:lnTo>
                      <a:pt x="3702" y="1852"/>
                    </a:lnTo>
                    <a:cubicBezTo>
                      <a:pt x="3714" y="1851"/>
                      <a:pt x="3732" y="1850"/>
                      <a:pt x="3756" y="1847"/>
                    </a:cubicBezTo>
                    <a:close/>
                    <a:moveTo>
                      <a:pt x="3929" y="0"/>
                    </a:moveTo>
                    <a:cubicBezTo>
                      <a:pt x="2857" y="0"/>
                      <a:pt x="1776" y="522"/>
                      <a:pt x="1144" y="1438"/>
                    </a:cubicBezTo>
                    <a:cubicBezTo>
                      <a:pt x="1" y="3126"/>
                      <a:pt x="518" y="5384"/>
                      <a:pt x="1824" y="6745"/>
                    </a:cubicBezTo>
                    <a:cubicBezTo>
                      <a:pt x="2925" y="7895"/>
                      <a:pt x="4421" y="8539"/>
                      <a:pt x="5977" y="8539"/>
                    </a:cubicBezTo>
                    <a:cubicBezTo>
                      <a:pt x="6153" y="8539"/>
                      <a:pt x="6329" y="8531"/>
                      <a:pt x="6505" y="8514"/>
                    </a:cubicBezTo>
                    <a:cubicBezTo>
                      <a:pt x="8274" y="8296"/>
                      <a:pt x="9907" y="7126"/>
                      <a:pt x="9907" y="5167"/>
                    </a:cubicBezTo>
                    <a:cubicBezTo>
                      <a:pt x="9852" y="4024"/>
                      <a:pt x="9362" y="2935"/>
                      <a:pt x="8492" y="2173"/>
                    </a:cubicBezTo>
                    <a:cubicBezTo>
                      <a:pt x="7641" y="1429"/>
                      <a:pt x="6660" y="866"/>
                      <a:pt x="5600" y="485"/>
                    </a:cubicBezTo>
                    <a:lnTo>
                      <a:pt x="5600" y="485"/>
                    </a:lnTo>
                    <a:cubicBezTo>
                      <a:pt x="5095" y="155"/>
                      <a:pt x="4513" y="0"/>
                      <a:pt x="3929"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8" name="Google Shape;2588;p24"/>
              <p:cNvSpPr/>
              <p:nvPr/>
            </p:nvSpPr>
            <p:spPr>
              <a:xfrm>
                <a:off x="2928575" y="3768875"/>
                <a:ext cx="249900" cy="197625"/>
              </a:xfrm>
              <a:custGeom>
                <a:rect b="b" l="l" r="r" t="t"/>
                <a:pathLst>
                  <a:path extrusionOk="0" h="7905" w="9996">
                    <a:moveTo>
                      <a:pt x="7845" y="4378"/>
                    </a:moveTo>
                    <a:cubicBezTo>
                      <a:pt x="7842" y="4384"/>
                      <a:pt x="7838" y="4400"/>
                      <a:pt x="7838" y="4421"/>
                    </a:cubicBezTo>
                    <a:cubicBezTo>
                      <a:pt x="7841" y="4407"/>
                      <a:pt x="7843" y="4392"/>
                      <a:pt x="7845" y="4378"/>
                    </a:cubicBezTo>
                    <a:close/>
                    <a:moveTo>
                      <a:pt x="5362" y="1808"/>
                    </a:moveTo>
                    <a:cubicBezTo>
                      <a:pt x="5432" y="1808"/>
                      <a:pt x="5503" y="1810"/>
                      <a:pt x="5573" y="1812"/>
                    </a:cubicBezTo>
                    <a:lnTo>
                      <a:pt x="5573" y="1812"/>
                    </a:lnTo>
                    <a:cubicBezTo>
                      <a:pt x="5683" y="2042"/>
                      <a:pt x="5879" y="2228"/>
                      <a:pt x="6151" y="2271"/>
                    </a:cubicBezTo>
                    <a:cubicBezTo>
                      <a:pt x="6668" y="2325"/>
                      <a:pt x="7158" y="2598"/>
                      <a:pt x="7512" y="3033"/>
                    </a:cubicBezTo>
                    <a:cubicBezTo>
                      <a:pt x="7621" y="3169"/>
                      <a:pt x="7702" y="3360"/>
                      <a:pt x="7784" y="3523"/>
                    </a:cubicBezTo>
                    <a:cubicBezTo>
                      <a:pt x="7862" y="3808"/>
                      <a:pt x="7890" y="4093"/>
                      <a:pt x="7845" y="4378"/>
                    </a:cubicBezTo>
                    <a:lnTo>
                      <a:pt x="7845" y="4378"/>
                    </a:lnTo>
                    <a:cubicBezTo>
                      <a:pt x="7846" y="4377"/>
                      <a:pt x="7847" y="4376"/>
                      <a:pt x="7848" y="4376"/>
                    </a:cubicBezTo>
                    <a:cubicBezTo>
                      <a:pt x="7852" y="4376"/>
                      <a:pt x="7853" y="4402"/>
                      <a:pt x="7838" y="4475"/>
                    </a:cubicBezTo>
                    <a:cubicBezTo>
                      <a:pt x="7811" y="4557"/>
                      <a:pt x="7784" y="4611"/>
                      <a:pt x="7784" y="4693"/>
                    </a:cubicBezTo>
                    <a:cubicBezTo>
                      <a:pt x="7757" y="4802"/>
                      <a:pt x="7702" y="4884"/>
                      <a:pt x="7648" y="4992"/>
                    </a:cubicBezTo>
                    <a:cubicBezTo>
                      <a:pt x="7539" y="5210"/>
                      <a:pt x="7376" y="5401"/>
                      <a:pt x="7185" y="5564"/>
                    </a:cubicBezTo>
                    <a:cubicBezTo>
                      <a:pt x="6750" y="5890"/>
                      <a:pt x="6205" y="6081"/>
                      <a:pt x="5661" y="6081"/>
                    </a:cubicBezTo>
                    <a:cubicBezTo>
                      <a:pt x="5613" y="6082"/>
                      <a:pt x="5564" y="6083"/>
                      <a:pt x="5514" y="6083"/>
                    </a:cubicBezTo>
                    <a:cubicBezTo>
                      <a:pt x="4460" y="6083"/>
                      <a:pt x="3178" y="5803"/>
                      <a:pt x="2522" y="4988"/>
                    </a:cubicBezTo>
                    <a:lnTo>
                      <a:pt x="2522" y="4988"/>
                    </a:lnTo>
                    <a:cubicBezTo>
                      <a:pt x="2529" y="4987"/>
                      <a:pt x="2477" y="4884"/>
                      <a:pt x="2477" y="4884"/>
                    </a:cubicBezTo>
                    <a:lnTo>
                      <a:pt x="2368" y="4720"/>
                    </a:lnTo>
                    <a:cubicBezTo>
                      <a:pt x="2361" y="4707"/>
                      <a:pt x="2354" y="4696"/>
                      <a:pt x="2349" y="4686"/>
                    </a:cubicBezTo>
                    <a:lnTo>
                      <a:pt x="2349" y="4686"/>
                    </a:lnTo>
                    <a:cubicBezTo>
                      <a:pt x="2350" y="4686"/>
                      <a:pt x="2350" y="4687"/>
                      <a:pt x="2351" y="4687"/>
                    </a:cubicBezTo>
                    <a:cubicBezTo>
                      <a:pt x="2354" y="4687"/>
                      <a:pt x="2353" y="4674"/>
                      <a:pt x="2341" y="4639"/>
                    </a:cubicBezTo>
                    <a:cubicBezTo>
                      <a:pt x="2314" y="4557"/>
                      <a:pt x="2314" y="4503"/>
                      <a:pt x="2287" y="4421"/>
                    </a:cubicBezTo>
                    <a:cubicBezTo>
                      <a:pt x="2270" y="4370"/>
                      <a:pt x="2263" y="4309"/>
                      <a:pt x="2267" y="4309"/>
                    </a:cubicBezTo>
                    <a:lnTo>
                      <a:pt x="2267" y="4309"/>
                    </a:lnTo>
                    <a:cubicBezTo>
                      <a:pt x="2270" y="4309"/>
                      <a:pt x="2276" y="4332"/>
                      <a:pt x="2287" y="4394"/>
                    </a:cubicBezTo>
                    <a:lnTo>
                      <a:pt x="2287" y="4203"/>
                    </a:lnTo>
                    <a:lnTo>
                      <a:pt x="2287" y="4013"/>
                    </a:lnTo>
                    <a:cubicBezTo>
                      <a:pt x="2287" y="3957"/>
                      <a:pt x="2284" y="3941"/>
                      <a:pt x="2282" y="3941"/>
                    </a:cubicBezTo>
                    <a:cubicBezTo>
                      <a:pt x="2281" y="3941"/>
                      <a:pt x="2281" y="3941"/>
                      <a:pt x="2281" y="3941"/>
                    </a:cubicBezTo>
                    <a:lnTo>
                      <a:pt x="2281" y="3941"/>
                    </a:lnTo>
                    <a:cubicBezTo>
                      <a:pt x="2282" y="3932"/>
                      <a:pt x="2284" y="3919"/>
                      <a:pt x="2287" y="3904"/>
                    </a:cubicBezTo>
                    <a:cubicBezTo>
                      <a:pt x="2314" y="3659"/>
                      <a:pt x="2395" y="3441"/>
                      <a:pt x="2504" y="3223"/>
                    </a:cubicBezTo>
                    <a:cubicBezTo>
                      <a:pt x="2613" y="2979"/>
                      <a:pt x="2776" y="2761"/>
                      <a:pt x="2967" y="2598"/>
                    </a:cubicBezTo>
                    <a:cubicBezTo>
                      <a:pt x="3185" y="2380"/>
                      <a:pt x="3457" y="2189"/>
                      <a:pt x="3729" y="2080"/>
                    </a:cubicBezTo>
                    <a:cubicBezTo>
                      <a:pt x="4028" y="1972"/>
                      <a:pt x="4300" y="1890"/>
                      <a:pt x="4600" y="1863"/>
                    </a:cubicBezTo>
                    <a:cubicBezTo>
                      <a:pt x="4854" y="1826"/>
                      <a:pt x="5108" y="1808"/>
                      <a:pt x="5362" y="1808"/>
                    </a:cubicBezTo>
                    <a:close/>
                    <a:moveTo>
                      <a:pt x="5285" y="1"/>
                    </a:moveTo>
                    <a:cubicBezTo>
                      <a:pt x="4072" y="1"/>
                      <a:pt x="2873" y="296"/>
                      <a:pt x="1906" y="1074"/>
                    </a:cubicBezTo>
                    <a:cubicBezTo>
                      <a:pt x="599" y="2162"/>
                      <a:pt x="1" y="4094"/>
                      <a:pt x="790" y="5646"/>
                    </a:cubicBezTo>
                    <a:cubicBezTo>
                      <a:pt x="1606" y="7251"/>
                      <a:pt x="3702" y="7877"/>
                      <a:pt x="5389" y="7904"/>
                    </a:cubicBezTo>
                    <a:cubicBezTo>
                      <a:pt x="5415" y="7905"/>
                      <a:pt x="5440" y="7905"/>
                      <a:pt x="5466" y="7905"/>
                    </a:cubicBezTo>
                    <a:cubicBezTo>
                      <a:pt x="7290" y="7905"/>
                      <a:pt x="9070" y="6953"/>
                      <a:pt x="9580" y="5074"/>
                    </a:cubicBezTo>
                    <a:cubicBezTo>
                      <a:pt x="9995" y="3475"/>
                      <a:pt x="9301" y="1875"/>
                      <a:pt x="8005" y="1038"/>
                    </a:cubicBezTo>
                    <a:lnTo>
                      <a:pt x="8005" y="1038"/>
                    </a:lnTo>
                    <a:cubicBezTo>
                      <a:pt x="7977" y="706"/>
                      <a:pt x="7775" y="389"/>
                      <a:pt x="7348" y="257"/>
                    </a:cubicBezTo>
                    <a:cubicBezTo>
                      <a:pt x="6683" y="98"/>
                      <a:pt x="5982" y="1"/>
                      <a:pt x="5285"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9" name="Google Shape;2589;p24"/>
              <p:cNvSpPr/>
              <p:nvPr/>
            </p:nvSpPr>
            <p:spPr>
              <a:xfrm>
                <a:off x="2051750" y="3862225"/>
                <a:ext cx="219625" cy="205275"/>
              </a:xfrm>
              <a:custGeom>
                <a:rect b="b" l="l" r="r" t="t"/>
                <a:pathLst>
                  <a:path extrusionOk="0" h="8211" w="8785">
                    <a:moveTo>
                      <a:pt x="6166" y="5464"/>
                    </a:moveTo>
                    <a:cubicBezTo>
                      <a:pt x="6161" y="5464"/>
                      <a:pt x="6118" y="5514"/>
                      <a:pt x="6118" y="5531"/>
                    </a:cubicBezTo>
                    <a:cubicBezTo>
                      <a:pt x="6158" y="5481"/>
                      <a:pt x="6168" y="5464"/>
                      <a:pt x="6166" y="5464"/>
                    </a:cubicBezTo>
                    <a:close/>
                    <a:moveTo>
                      <a:pt x="4485" y="1830"/>
                    </a:moveTo>
                    <a:lnTo>
                      <a:pt x="4730" y="1857"/>
                    </a:lnTo>
                    <a:cubicBezTo>
                      <a:pt x="4657" y="1848"/>
                      <a:pt x="4636" y="1845"/>
                      <a:pt x="4641" y="1845"/>
                    </a:cubicBezTo>
                    <a:cubicBezTo>
                      <a:pt x="4651" y="1845"/>
                      <a:pt x="4766" y="1857"/>
                      <a:pt x="4784" y="1857"/>
                    </a:cubicBezTo>
                    <a:cubicBezTo>
                      <a:pt x="4920" y="1884"/>
                      <a:pt x="5056" y="1939"/>
                      <a:pt x="5192" y="1966"/>
                    </a:cubicBezTo>
                    <a:cubicBezTo>
                      <a:pt x="5229" y="1966"/>
                      <a:pt x="5313" y="2002"/>
                      <a:pt x="5317" y="2002"/>
                    </a:cubicBezTo>
                    <a:cubicBezTo>
                      <a:pt x="5319" y="2002"/>
                      <a:pt x="5302" y="1993"/>
                      <a:pt x="5249" y="1967"/>
                    </a:cubicBezTo>
                    <a:lnTo>
                      <a:pt x="5249" y="1967"/>
                    </a:lnTo>
                    <a:lnTo>
                      <a:pt x="5465" y="2075"/>
                    </a:lnTo>
                    <a:cubicBezTo>
                      <a:pt x="5573" y="2129"/>
                      <a:pt x="5682" y="2211"/>
                      <a:pt x="5791" y="2293"/>
                    </a:cubicBezTo>
                    <a:cubicBezTo>
                      <a:pt x="5833" y="2314"/>
                      <a:pt x="5855" y="2321"/>
                      <a:pt x="5864" y="2321"/>
                    </a:cubicBezTo>
                    <a:cubicBezTo>
                      <a:pt x="5869" y="2321"/>
                      <a:pt x="5870" y="2320"/>
                      <a:pt x="5869" y="2317"/>
                    </a:cubicBezTo>
                    <a:lnTo>
                      <a:pt x="5869" y="2317"/>
                    </a:lnTo>
                    <a:cubicBezTo>
                      <a:pt x="5870" y="2318"/>
                      <a:pt x="5872" y="2319"/>
                      <a:pt x="5873" y="2320"/>
                    </a:cubicBezTo>
                    <a:cubicBezTo>
                      <a:pt x="5927" y="2374"/>
                      <a:pt x="5982" y="2429"/>
                      <a:pt x="6036" y="2483"/>
                    </a:cubicBezTo>
                    <a:cubicBezTo>
                      <a:pt x="6077" y="2524"/>
                      <a:pt x="6226" y="2688"/>
                      <a:pt x="6239" y="2697"/>
                    </a:cubicBezTo>
                    <a:lnTo>
                      <a:pt x="6239" y="2697"/>
                    </a:lnTo>
                    <a:cubicBezTo>
                      <a:pt x="6329" y="2816"/>
                      <a:pt x="6400" y="2935"/>
                      <a:pt x="6471" y="3055"/>
                    </a:cubicBezTo>
                    <a:lnTo>
                      <a:pt x="6526" y="3191"/>
                    </a:lnTo>
                    <a:cubicBezTo>
                      <a:pt x="6503" y="3138"/>
                      <a:pt x="6493" y="3119"/>
                      <a:pt x="6491" y="3119"/>
                    </a:cubicBezTo>
                    <a:cubicBezTo>
                      <a:pt x="6485" y="3119"/>
                      <a:pt x="6533" y="3253"/>
                      <a:pt x="6553" y="3272"/>
                    </a:cubicBezTo>
                    <a:cubicBezTo>
                      <a:pt x="6580" y="3354"/>
                      <a:pt x="6608" y="3408"/>
                      <a:pt x="6608" y="3463"/>
                    </a:cubicBezTo>
                    <a:cubicBezTo>
                      <a:pt x="6608" y="3503"/>
                      <a:pt x="6637" y="3677"/>
                      <a:pt x="6642" y="3677"/>
                    </a:cubicBezTo>
                    <a:cubicBezTo>
                      <a:pt x="6643" y="3677"/>
                      <a:pt x="6642" y="3656"/>
                      <a:pt x="6635" y="3599"/>
                    </a:cubicBezTo>
                    <a:lnTo>
                      <a:pt x="6635" y="3599"/>
                    </a:lnTo>
                    <a:cubicBezTo>
                      <a:pt x="6662" y="3708"/>
                      <a:pt x="6662" y="3844"/>
                      <a:pt x="6662" y="3980"/>
                    </a:cubicBezTo>
                    <a:lnTo>
                      <a:pt x="6662" y="4225"/>
                    </a:lnTo>
                    <a:cubicBezTo>
                      <a:pt x="6662" y="4235"/>
                      <a:pt x="6662" y="4243"/>
                      <a:pt x="6662" y="4251"/>
                    </a:cubicBezTo>
                    <a:lnTo>
                      <a:pt x="6662" y="4251"/>
                    </a:lnTo>
                    <a:cubicBezTo>
                      <a:pt x="6662" y="4252"/>
                      <a:pt x="6662" y="4252"/>
                      <a:pt x="6662" y="4252"/>
                    </a:cubicBezTo>
                    <a:cubicBezTo>
                      <a:pt x="6608" y="4388"/>
                      <a:pt x="6608" y="4551"/>
                      <a:pt x="6553" y="4687"/>
                    </a:cubicBezTo>
                    <a:cubicBezTo>
                      <a:pt x="6553" y="4742"/>
                      <a:pt x="6526" y="4796"/>
                      <a:pt x="6499" y="4851"/>
                    </a:cubicBezTo>
                    <a:cubicBezTo>
                      <a:pt x="6499" y="4905"/>
                      <a:pt x="6471" y="4960"/>
                      <a:pt x="6444" y="4987"/>
                    </a:cubicBezTo>
                    <a:cubicBezTo>
                      <a:pt x="6417" y="5096"/>
                      <a:pt x="6335" y="5232"/>
                      <a:pt x="6254" y="5341"/>
                    </a:cubicBezTo>
                    <a:cubicBezTo>
                      <a:pt x="6172" y="5449"/>
                      <a:pt x="6172" y="5477"/>
                      <a:pt x="6118" y="5531"/>
                    </a:cubicBezTo>
                    <a:cubicBezTo>
                      <a:pt x="6009" y="5667"/>
                      <a:pt x="5900" y="5776"/>
                      <a:pt x="5764" y="5885"/>
                    </a:cubicBezTo>
                    <a:cubicBezTo>
                      <a:pt x="5764" y="5885"/>
                      <a:pt x="5764" y="5885"/>
                      <a:pt x="5764" y="5885"/>
                    </a:cubicBezTo>
                    <a:lnTo>
                      <a:pt x="5764" y="5885"/>
                    </a:lnTo>
                    <a:cubicBezTo>
                      <a:pt x="5764" y="5902"/>
                      <a:pt x="5711" y="5940"/>
                      <a:pt x="5704" y="5940"/>
                    </a:cubicBezTo>
                    <a:cubicBezTo>
                      <a:pt x="5700" y="5940"/>
                      <a:pt x="5713" y="5926"/>
                      <a:pt x="5764" y="5885"/>
                    </a:cubicBezTo>
                    <a:lnTo>
                      <a:pt x="5764" y="5885"/>
                    </a:lnTo>
                    <a:cubicBezTo>
                      <a:pt x="5682" y="5939"/>
                      <a:pt x="5601" y="5994"/>
                      <a:pt x="5519" y="6048"/>
                    </a:cubicBezTo>
                    <a:lnTo>
                      <a:pt x="5328" y="6157"/>
                    </a:lnTo>
                    <a:cubicBezTo>
                      <a:pt x="5310" y="6176"/>
                      <a:pt x="5213" y="6207"/>
                      <a:pt x="5209" y="6207"/>
                    </a:cubicBezTo>
                    <a:cubicBezTo>
                      <a:pt x="5207" y="6207"/>
                      <a:pt x="5223" y="6201"/>
                      <a:pt x="5274" y="6184"/>
                    </a:cubicBezTo>
                    <a:lnTo>
                      <a:pt x="5274" y="6184"/>
                    </a:lnTo>
                    <a:cubicBezTo>
                      <a:pt x="5165" y="6211"/>
                      <a:pt x="5029" y="6266"/>
                      <a:pt x="4893" y="6293"/>
                    </a:cubicBezTo>
                    <a:cubicBezTo>
                      <a:pt x="4836" y="6293"/>
                      <a:pt x="4778" y="6307"/>
                      <a:pt x="4720" y="6324"/>
                    </a:cubicBezTo>
                    <a:lnTo>
                      <a:pt x="4720" y="6324"/>
                    </a:lnTo>
                    <a:cubicBezTo>
                      <a:pt x="4686" y="6328"/>
                      <a:pt x="4583" y="6347"/>
                      <a:pt x="4566" y="6347"/>
                    </a:cubicBezTo>
                    <a:lnTo>
                      <a:pt x="4077" y="6347"/>
                    </a:lnTo>
                    <a:cubicBezTo>
                      <a:pt x="3995" y="6347"/>
                      <a:pt x="3913" y="6320"/>
                      <a:pt x="3832" y="6293"/>
                    </a:cubicBezTo>
                    <a:cubicBezTo>
                      <a:pt x="3723" y="6266"/>
                      <a:pt x="3587" y="6211"/>
                      <a:pt x="3451" y="6184"/>
                    </a:cubicBezTo>
                    <a:cubicBezTo>
                      <a:pt x="3430" y="6184"/>
                      <a:pt x="3280" y="6104"/>
                      <a:pt x="3299" y="6104"/>
                    </a:cubicBezTo>
                    <a:cubicBezTo>
                      <a:pt x="3304" y="6104"/>
                      <a:pt x="3325" y="6111"/>
                      <a:pt x="3369" y="6130"/>
                    </a:cubicBezTo>
                    <a:cubicBezTo>
                      <a:pt x="3315" y="6103"/>
                      <a:pt x="3233" y="6075"/>
                      <a:pt x="3179" y="6048"/>
                    </a:cubicBezTo>
                    <a:cubicBezTo>
                      <a:pt x="3015" y="5966"/>
                      <a:pt x="2879" y="5885"/>
                      <a:pt x="2743" y="5776"/>
                    </a:cubicBezTo>
                    <a:cubicBezTo>
                      <a:pt x="2661" y="5722"/>
                      <a:pt x="2607" y="5667"/>
                      <a:pt x="2553" y="5613"/>
                    </a:cubicBezTo>
                    <a:cubicBezTo>
                      <a:pt x="2498" y="5531"/>
                      <a:pt x="2444" y="5504"/>
                      <a:pt x="2417" y="5449"/>
                    </a:cubicBezTo>
                    <a:cubicBezTo>
                      <a:pt x="2381" y="5414"/>
                      <a:pt x="2335" y="5356"/>
                      <a:pt x="2328" y="5356"/>
                    </a:cubicBezTo>
                    <a:cubicBezTo>
                      <a:pt x="2325" y="5356"/>
                      <a:pt x="2333" y="5374"/>
                      <a:pt x="2362" y="5422"/>
                    </a:cubicBezTo>
                    <a:cubicBezTo>
                      <a:pt x="2172" y="5177"/>
                      <a:pt x="2036" y="4905"/>
                      <a:pt x="1981" y="4606"/>
                    </a:cubicBezTo>
                    <a:cubicBezTo>
                      <a:pt x="1954" y="4524"/>
                      <a:pt x="1927" y="4442"/>
                      <a:pt x="1927" y="4361"/>
                    </a:cubicBezTo>
                    <a:cubicBezTo>
                      <a:pt x="1909" y="4308"/>
                      <a:pt x="1903" y="4266"/>
                      <a:pt x="1908" y="4266"/>
                    </a:cubicBezTo>
                    <a:cubicBezTo>
                      <a:pt x="1911" y="4266"/>
                      <a:pt x="1917" y="4278"/>
                      <a:pt x="1927" y="4306"/>
                    </a:cubicBezTo>
                    <a:lnTo>
                      <a:pt x="1927" y="4116"/>
                    </a:lnTo>
                    <a:lnTo>
                      <a:pt x="1927" y="3925"/>
                    </a:lnTo>
                    <a:lnTo>
                      <a:pt x="1927" y="3735"/>
                    </a:lnTo>
                    <a:lnTo>
                      <a:pt x="1927" y="3708"/>
                    </a:lnTo>
                    <a:lnTo>
                      <a:pt x="1954" y="3517"/>
                    </a:lnTo>
                    <a:cubicBezTo>
                      <a:pt x="1954" y="3471"/>
                      <a:pt x="2032" y="3249"/>
                      <a:pt x="2039" y="3249"/>
                    </a:cubicBezTo>
                    <a:cubicBezTo>
                      <a:pt x="2041" y="3249"/>
                      <a:pt x="2040" y="3256"/>
                      <a:pt x="2036" y="3272"/>
                    </a:cubicBezTo>
                    <a:cubicBezTo>
                      <a:pt x="2087" y="3117"/>
                      <a:pt x="2188" y="2962"/>
                      <a:pt x="2291" y="2831"/>
                    </a:cubicBezTo>
                    <a:lnTo>
                      <a:pt x="2291" y="2831"/>
                    </a:lnTo>
                    <a:cubicBezTo>
                      <a:pt x="2278" y="2848"/>
                      <a:pt x="2273" y="2854"/>
                      <a:pt x="2274" y="2854"/>
                    </a:cubicBezTo>
                    <a:cubicBezTo>
                      <a:pt x="2279" y="2854"/>
                      <a:pt x="2389" y="2728"/>
                      <a:pt x="2389" y="2728"/>
                    </a:cubicBezTo>
                    <a:cubicBezTo>
                      <a:pt x="2444" y="2646"/>
                      <a:pt x="2498" y="2592"/>
                      <a:pt x="2580" y="2537"/>
                    </a:cubicBezTo>
                    <a:lnTo>
                      <a:pt x="2580" y="2537"/>
                    </a:lnTo>
                    <a:cubicBezTo>
                      <a:pt x="2546" y="2565"/>
                      <a:pt x="2534" y="2575"/>
                      <a:pt x="2536" y="2575"/>
                    </a:cubicBezTo>
                    <a:cubicBezTo>
                      <a:pt x="2541" y="2575"/>
                      <a:pt x="2668" y="2483"/>
                      <a:pt x="2689" y="2483"/>
                    </a:cubicBezTo>
                    <a:cubicBezTo>
                      <a:pt x="2743" y="2429"/>
                      <a:pt x="2825" y="2374"/>
                      <a:pt x="2906" y="2347"/>
                    </a:cubicBezTo>
                    <a:cubicBezTo>
                      <a:pt x="2934" y="2330"/>
                      <a:pt x="2952" y="2317"/>
                      <a:pt x="2964" y="2309"/>
                    </a:cubicBezTo>
                    <a:lnTo>
                      <a:pt x="2964" y="2309"/>
                    </a:lnTo>
                    <a:cubicBezTo>
                      <a:pt x="2977" y="2305"/>
                      <a:pt x="2994" y="2300"/>
                      <a:pt x="3015" y="2293"/>
                    </a:cubicBezTo>
                    <a:lnTo>
                      <a:pt x="3260" y="2238"/>
                    </a:lnTo>
                    <a:cubicBezTo>
                      <a:pt x="3290" y="2228"/>
                      <a:pt x="3310" y="2221"/>
                      <a:pt x="3323" y="2215"/>
                    </a:cubicBezTo>
                    <a:lnTo>
                      <a:pt x="3323" y="2215"/>
                    </a:lnTo>
                    <a:cubicBezTo>
                      <a:pt x="3335" y="2214"/>
                      <a:pt x="3350" y="2213"/>
                      <a:pt x="3369" y="2211"/>
                    </a:cubicBezTo>
                    <a:lnTo>
                      <a:pt x="3696" y="2211"/>
                    </a:lnTo>
                    <a:cubicBezTo>
                      <a:pt x="3991" y="2194"/>
                      <a:pt x="4256" y="2050"/>
                      <a:pt x="4421" y="1830"/>
                    </a:cubicBezTo>
                    <a:close/>
                    <a:moveTo>
                      <a:pt x="4387" y="0"/>
                    </a:moveTo>
                    <a:cubicBezTo>
                      <a:pt x="3796" y="0"/>
                      <a:pt x="3200" y="126"/>
                      <a:pt x="2634" y="388"/>
                    </a:cubicBezTo>
                    <a:cubicBezTo>
                      <a:pt x="2538" y="439"/>
                      <a:pt x="2458" y="499"/>
                      <a:pt x="2391" y="564"/>
                    </a:cubicBezTo>
                    <a:lnTo>
                      <a:pt x="2391" y="564"/>
                    </a:lnTo>
                    <a:cubicBezTo>
                      <a:pt x="988" y="1062"/>
                      <a:pt x="0" y="2507"/>
                      <a:pt x="22" y="4034"/>
                    </a:cubicBezTo>
                    <a:cubicBezTo>
                      <a:pt x="76" y="5912"/>
                      <a:pt x="1355" y="7545"/>
                      <a:pt x="3179" y="8035"/>
                    </a:cubicBezTo>
                    <a:cubicBezTo>
                      <a:pt x="3565" y="8153"/>
                      <a:pt x="3959" y="8210"/>
                      <a:pt x="4351" y="8210"/>
                    </a:cubicBezTo>
                    <a:cubicBezTo>
                      <a:pt x="5669" y="8210"/>
                      <a:pt x="6947" y="7562"/>
                      <a:pt x="7723" y="6429"/>
                    </a:cubicBezTo>
                    <a:cubicBezTo>
                      <a:pt x="8676" y="5068"/>
                      <a:pt x="8785" y="3082"/>
                      <a:pt x="7805" y="1748"/>
                    </a:cubicBezTo>
                    <a:cubicBezTo>
                      <a:pt x="6979" y="622"/>
                      <a:pt x="5699" y="0"/>
                      <a:pt x="438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2590" name="Google Shape;2590;p24"/>
          <p:cNvSpPr txBox="1"/>
          <p:nvPr>
            <p:ph type="title"/>
          </p:nvPr>
        </p:nvSpPr>
        <p:spPr>
          <a:xfrm>
            <a:off x="720000" y="387600"/>
            <a:ext cx="6505800" cy="1014000"/>
          </a:xfrm>
          <a:prstGeom prst="rect">
            <a:avLst/>
          </a:prstGeom>
          <a:noFill/>
        </p:spPr>
        <p:txBody>
          <a:bodyPr anchorCtr="0" anchor="t" bIns="91425" lIns="91425" spcFirstLastPara="1" rIns="91425" wrap="square" tIns="91425">
            <a:noAutofit/>
          </a:bodyPr>
          <a:lstStyle>
            <a:lvl1pPr lvl="0" rtl="0">
              <a:spcBef>
                <a:spcPts val="0"/>
              </a:spcBef>
              <a:spcAft>
                <a:spcPts val="0"/>
              </a:spcAft>
              <a:buClr>
                <a:schemeClr val="dk2"/>
              </a:buClr>
              <a:buSzPts val="3200"/>
              <a:buFont typeface="Fredoka One"/>
              <a:buNone/>
              <a:defRPr sz="3200"/>
            </a:lvl1pPr>
            <a:lvl2pPr lvl="1" rtl="0" algn="ctr">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2pPr>
            <a:lvl3pPr lvl="2" rtl="0" algn="ctr">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3pPr>
            <a:lvl4pPr lvl="3" rtl="0" algn="ctr">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4pPr>
            <a:lvl5pPr lvl="4" rtl="0" algn="ctr">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5pPr>
            <a:lvl6pPr lvl="5" rtl="0" algn="ctr">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6pPr>
            <a:lvl7pPr lvl="6" rtl="0" algn="ctr">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7pPr>
            <a:lvl8pPr lvl="7" rtl="0" algn="ctr">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8pPr>
            <a:lvl9pPr lvl="8" rtl="0" algn="ctr">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9pPr>
          </a:lstStyle>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3">
  <p:cSld name="CUSTOM_20_1_1">
    <p:spTree>
      <p:nvGrpSpPr>
        <p:cNvPr id="2591" name="Shape 2591"/>
        <p:cNvGrpSpPr/>
        <p:nvPr/>
      </p:nvGrpSpPr>
      <p:grpSpPr>
        <a:xfrm>
          <a:off x="0" y="0"/>
          <a:ext cx="0" cy="0"/>
          <a:chOff x="0" y="0"/>
          <a:chExt cx="0" cy="0"/>
        </a:xfrm>
      </p:grpSpPr>
      <p:grpSp>
        <p:nvGrpSpPr>
          <p:cNvPr id="2592" name="Google Shape;2592;p25"/>
          <p:cNvGrpSpPr/>
          <p:nvPr/>
        </p:nvGrpSpPr>
        <p:grpSpPr>
          <a:xfrm flipH="1">
            <a:off x="1152537" y="4456317"/>
            <a:ext cx="7163503" cy="911148"/>
            <a:chOff x="1152538" y="4456317"/>
            <a:chExt cx="7163503" cy="911148"/>
          </a:xfrm>
        </p:grpSpPr>
        <p:grpSp>
          <p:nvGrpSpPr>
            <p:cNvPr id="2593" name="Google Shape;2593;p25"/>
            <p:cNvGrpSpPr/>
            <p:nvPr/>
          </p:nvGrpSpPr>
          <p:grpSpPr>
            <a:xfrm>
              <a:off x="7222746" y="4456317"/>
              <a:ext cx="1093295" cy="911148"/>
              <a:chOff x="7058668" y="4523467"/>
              <a:chExt cx="1093295" cy="911148"/>
            </a:xfrm>
          </p:grpSpPr>
          <p:sp>
            <p:nvSpPr>
              <p:cNvPr id="2594" name="Google Shape;2594;p25"/>
              <p:cNvSpPr/>
              <p:nvPr/>
            </p:nvSpPr>
            <p:spPr>
              <a:xfrm rot="-5400000">
                <a:off x="7510686" y="5079447"/>
                <a:ext cx="305072" cy="405264"/>
              </a:xfrm>
              <a:custGeom>
                <a:rect b="b" l="l" r="r" t="t"/>
                <a:pathLst>
                  <a:path extrusionOk="0" h="12074" w="9089">
                    <a:moveTo>
                      <a:pt x="6154" y="1"/>
                    </a:moveTo>
                    <a:cubicBezTo>
                      <a:pt x="6109" y="1"/>
                      <a:pt x="6062" y="2"/>
                      <a:pt x="6015" y="3"/>
                    </a:cubicBezTo>
                    <a:cubicBezTo>
                      <a:pt x="3674" y="85"/>
                      <a:pt x="1470" y="2371"/>
                      <a:pt x="762" y="4439"/>
                    </a:cubicBezTo>
                    <a:cubicBezTo>
                      <a:pt x="0" y="6698"/>
                      <a:pt x="545" y="9229"/>
                      <a:pt x="2205" y="10971"/>
                    </a:cubicBezTo>
                    <a:cubicBezTo>
                      <a:pt x="2824" y="11590"/>
                      <a:pt x="3623" y="12074"/>
                      <a:pt x="4460" y="12074"/>
                    </a:cubicBezTo>
                    <a:cubicBezTo>
                      <a:pt x="4542" y="12074"/>
                      <a:pt x="4625" y="12069"/>
                      <a:pt x="4709" y="12059"/>
                    </a:cubicBezTo>
                    <a:cubicBezTo>
                      <a:pt x="6069" y="11869"/>
                      <a:pt x="6858" y="10481"/>
                      <a:pt x="7620" y="9338"/>
                    </a:cubicBezTo>
                    <a:cubicBezTo>
                      <a:pt x="8029" y="8766"/>
                      <a:pt x="8382" y="8168"/>
                      <a:pt x="8655" y="7542"/>
                    </a:cubicBezTo>
                    <a:cubicBezTo>
                      <a:pt x="8845" y="6861"/>
                      <a:pt x="8954" y="6181"/>
                      <a:pt x="8981" y="5473"/>
                    </a:cubicBezTo>
                    <a:cubicBezTo>
                      <a:pt x="9088" y="3304"/>
                      <a:pt x="9011" y="1"/>
                      <a:pt x="6154"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5" name="Google Shape;2595;p25"/>
              <p:cNvSpPr/>
              <p:nvPr/>
            </p:nvSpPr>
            <p:spPr>
              <a:xfrm rot="-5400000">
                <a:off x="7870839" y="4820358"/>
                <a:ext cx="248750" cy="313497"/>
              </a:xfrm>
              <a:custGeom>
                <a:rect b="b" l="l" r="r" t="t"/>
                <a:pathLst>
                  <a:path extrusionOk="0" h="9340" w="7411">
                    <a:moveTo>
                      <a:pt x="3692" y="0"/>
                    </a:moveTo>
                    <a:cubicBezTo>
                      <a:pt x="949" y="0"/>
                      <a:pt x="0" y="4692"/>
                      <a:pt x="308" y="6870"/>
                    </a:cubicBezTo>
                    <a:cubicBezTo>
                      <a:pt x="444" y="7795"/>
                      <a:pt x="825" y="8802"/>
                      <a:pt x="1669" y="9211"/>
                    </a:cubicBezTo>
                    <a:cubicBezTo>
                      <a:pt x="1912" y="9297"/>
                      <a:pt x="2166" y="9340"/>
                      <a:pt x="2419" y="9340"/>
                    </a:cubicBezTo>
                    <a:cubicBezTo>
                      <a:pt x="2961" y="9340"/>
                      <a:pt x="3501" y="9146"/>
                      <a:pt x="3927" y="8775"/>
                    </a:cubicBezTo>
                    <a:cubicBezTo>
                      <a:pt x="4499" y="8231"/>
                      <a:pt x="4962" y="7550"/>
                      <a:pt x="5234" y="6788"/>
                    </a:cubicBezTo>
                    <a:cubicBezTo>
                      <a:pt x="5969" y="4992"/>
                      <a:pt x="7411" y="1454"/>
                      <a:pt x="5043" y="339"/>
                    </a:cubicBezTo>
                    <a:cubicBezTo>
                      <a:pt x="4552" y="105"/>
                      <a:pt x="4102" y="0"/>
                      <a:pt x="3692"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6" name="Google Shape;2596;p25"/>
              <p:cNvSpPr/>
              <p:nvPr/>
            </p:nvSpPr>
            <p:spPr>
              <a:xfrm rot="-5400000">
                <a:off x="7092468" y="4716231"/>
                <a:ext cx="319707" cy="387307"/>
              </a:xfrm>
              <a:custGeom>
                <a:rect b="b" l="l" r="r" t="t"/>
                <a:pathLst>
                  <a:path extrusionOk="0" h="11539" w="9525">
                    <a:moveTo>
                      <a:pt x="6206" y="1"/>
                    </a:moveTo>
                    <a:cubicBezTo>
                      <a:pt x="6197" y="1"/>
                      <a:pt x="6187" y="1"/>
                      <a:pt x="6178" y="1"/>
                    </a:cubicBezTo>
                    <a:cubicBezTo>
                      <a:pt x="4001" y="28"/>
                      <a:pt x="1715" y="3239"/>
                      <a:pt x="844" y="4927"/>
                    </a:cubicBezTo>
                    <a:cubicBezTo>
                      <a:pt x="273" y="5961"/>
                      <a:pt x="0" y="7104"/>
                      <a:pt x="82" y="8274"/>
                    </a:cubicBezTo>
                    <a:cubicBezTo>
                      <a:pt x="218" y="9390"/>
                      <a:pt x="844" y="10397"/>
                      <a:pt x="1769" y="10995"/>
                    </a:cubicBezTo>
                    <a:cubicBezTo>
                      <a:pt x="2325" y="11355"/>
                      <a:pt x="2980" y="11538"/>
                      <a:pt x="3638" y="11538"/>
                    </a:cubicBezTo>
                    <a:cubicBezTo>
                      <a:pt x="4075" y="11538"/>
                      <a:pt x="4514" y="11458"/>
                      <a:pt x="4926" y="11295"/>
                    </a:cubicBezTo>
                    <a:cubicBezTo>
                      <a:pt x="5443" y="11023"/>
                      <a:pt x="5933" y="10696"/>
                      <a:pt x="6369" y="10261"/>
                    </a:cubicBezTo>
                    <a:cubicBezTo>
                      <a:pt x="7811" y="8927"/>
                      <a:pt x="8981" y="7213"/>
                      <a:pt x="9253" y="5280"/>
                    </a:cubicBezTo>
                    <a:cubicBezTo>
                      <a:pt x="9524" y="3383"/>
                      <a:pt x="8553" y="1"/>
                      <a:pt x="6206"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7" name="Google Shape;2597;p25"/>
              <p:cNvSpPr/>
              <p:nvPr/>
            </p:nvSpPr>
            <p:spPr>
              <a:xfrm rot="-5400000">
                <a:off x="7460709" y="4557368"/>
                <a:ext cx="304200" cy="236398"/>
              </a:xfrm>
              <a:custGeom>
                <a:rect b="b" l="l" r="r" t="t"/>
                <a:pathLst>
                  <a:path extrusionOk="0" h="7043" w="9063">
                    <a:moveTo>
                      <a:pt x="4532" y="0"/>
                    </a:moveTo>
                    <a:cubicBezTo>
                      <a:pt x="2303" y="0"/>
                      <a:pt x="96" y="2790"/>
                      <a:pt x="55" y="4947"/>
                    </a:cubicBezTo>
                    <a:cubicBezTo>
                      <a:pt x="0" y="5519"/>
                      <a:pt x="163" y="6063"/>
                      <a:pt x="517" y="6471"/>
                    </a:cubicBezTo>
                    <a:cubicBezTo>
                      <a:pt x="904" y="6901"/>
                      <a:pt x="1478" y="7042"/>
                      <a:pt x="2051" y="7042"/>
                    </a:cubicBezTo>
                    <a:cubicBezTo>
                      <a:pt x="2204" y="7042"/>
                      <a:pt x="2355" y="7032"/>
                      <a:pt x="2504" y="7015"/>
                    </a:cubicBezTo>
                    <a:cubicBezTo>
                      <a:pt x="4953" y="6716"/>
                      <a:pt x="9062" y="3478"/>
                      <a:pt x="6559" y="919"/>
                    </a:cubicBezTo>
                    <a:cubicBezTo>
                      <a:pt x="5924" y="272"/>
                      <a:pt x="5227" y="0"/>
                      <a:pt x="4532"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598" name="Google Shape;2598;p25"/>
            <p:cNvSpPr/>
            <p:nvPr/>
          </p:nvSpPr>
          <p:spPr>
            <a:xfrm flipH="1">
              <a:off x="3582791" y="4615401"/>
              <a:ext cx="1148653" cy="528075"/>
            </a:xfrm>
            <a:custGeom>
              <a:rect b="b" l="l" r="r" t="t"/>
              <a:pathLst>
                <a:path extrusionOk="0" h="32688" w="71102">
                  <a:moveTo>
                    <a:pt x="35847" y="1"/>
                  </a:moveTo>
                  <a:cubicBezTo>
                    <a:pt x="24244" y="1"/>
                    <a:pt x="12640" y="5534"/>
                    <a:pt x="5575" y="16533"/>
                  </a:cubicBezTo>
                  <a:cubicBezTo>
                    <a:pt x="3300" y="20117"/>
                    <a:pt x="1081" y="23814"/>
                    <a:pt x="342" y="27967"/>
                  </a:cubicBezTo>
                  <a:cubicBezTo>
                    <a:pt x="57" y="29559"/>
                    <a:pt x="1" y="31152"/>
                    <a:pt x="228" y="32688"/>
                  </a:cubicBezTo>
                  <a:lnTo>
                    <a:pt x="70704" y="32688"/>
                  </a:lnTo>
                  <a:cubicBezTo>
                    <a:pt x="71102" y="26886"/>
                    <a:pt x="69054" y="20913"/>
                    <a:pt x="65698" y="16022"/>
                  </a:cubicBezTo>
                  <a:cubicBezTo>
                    <a:pt x="58602" y="5320"/>
                    <a:pt x="47225" y="1"/>
                    <a:pt x="35847"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599" name="Google Shape;2599;p25"/>
            <p:cNvGrpSpPr/>
            <p:nvPr/>
          </p:nvGrpSpPr>
          <p:grpSpPr>
            <a:xfrm>
              <a:off x="1152538" y="4615393"/>
              <a:ext cx="1987680" cy="528114"/>
              <a:chOff x="1152538" y="4615393"/>
              <a:chExt cx="1987680" cy="528114"/>
            </a:xfrm>
          </p:grpSpPr>
          <p:sp>
            <p:nvSpPr>
              <p:cNvPr id="2600" name="Google Shape;2600;p25"/>
              <p:cNvSpPr/>
              <p:nvPr/>
            </p:nvSpPr>
            <p:spPr>
              <a:xfrm>
                <a:off x="1152538" y="4814582"/>
                <a:ext cx="1010350" cy="328925"/>
              </a:xfrm>
              <a:custGeom>
                <a:rect b="b" l="l" r="r" t="t"/>
                <a:pathLst>
                  <a:path extrusionOk="0" h="13157" w="40414">
                    <a:moveTo>
                      <a:pt x="15683" y="1"/>
                    </a:moveTo>
                    <a:cubicBezTo>
                      <a:pt x="14965" y="1"/>
                      <a:pt x="14245" y="23"/>
                      <a:pt x="13526" y="66"/>
                    </a:cubicBezTo>
                    <a:cubicBezTo>
                      <a:pt x="11050" y="257"/>
                      <a:pt x="8546" y="719"/>
                      <a:pt x="6342" y="1835"/>
                    </a:cubicBezTo>
                    <a:cubicBezTo>
                      <a:pt x="2994" y="3550"/>
                      <a:pt x="436" y="7006"/>
                      <a:pt x="82" y="10761"/>
                    </a:cubicBezTo>
                    <a:cubicBezTo>
                      <a:pt x="1" y="11578"/>
                      <a:pt x="55" y="12367"/>
                      <a:pt x="218" y="13156"/>
                    </a:cubicBezTo>
                    <a:lnTo>
                      <a:pt x="2096" y="13156"/>
                    </a:lnTo>
                    <a:cubicBezTo>
                      <a:pt x="2042" y="12911"/>
                      <a:pt x="1960" y="12639"/>
                      <a:pt x="1933" y="12394"/>
                    </a:cubicBezTo>
                    <a:cubicBezTo>
                      <a:pt x="1470" y="9156"/>
                      <a:pt x="3538" y="5863"/>
                      <a:pt x="6124" y="4094"/>
                    </a:cubicBezTo>
                    <a:cubicBezTo>
                      <a:pt x="6478" y="3849"/>
                      <a:pt x="6831" y="3658"/>
                      <a:pt x="7212" y="3468"/>
                    </a:cubicBezTo>
                    <a:cubicBezTo>
                      <a:pt x="7321" y="3386"/>
                      <a:pt x="7457" y="3332"/>
                      <a:pt x="7566" y="3277"/>
                    </a:cubicBezTo>
                    <a:lnTo>
                      <a:pt x="7729" y="3196"/>
                    </a:lnTo>
                    <a:lnTo>
                      <a:pt x="7866" y="3141"/>
                    </a:lnTo>
                    <a:cubicBezTo>
                      <a:pt x="8328" y="2951"/>
                      <a:pt x="8818" y="2788"/>
                      <a:pt x="9281" y="2651"/>
                    </a:cubicBezTo>
                    <a:cubicBezTo>
                      <a:pt x="9825" y="2488"/>
                      <a:pt x="10342" y="2352"/>
                      <a:pt x="10886" y="2243"/>
                    </a:cubicBezTo>
                    <a:cubicBezTo>
                      <a:pt x="11512" y="2134"/>
                      <a:pt x="11975" y="2053"/>
                      <a:pt x="12492" y="1998"/>
                    </a:cubicBezTo>
                    <a:cubicBezTo>
                      <a:pt x="13595" y="1886"/>
                      <a:pt x="14700" y="1831"/>
                      <a:pt x="15802" y="1831"/>
                    </a:cubicBezTo>
                    <a:cubicBezTo>
                      <a:pt x="20054" y="1831"/>
                      <a:pt x="24267" y="2658"/>
                      <a:pt x="28222" y="4257"/>
                    </a:cubicBezTo>
                    <a:cubicBezTo>
                      <a:pt x="30589" y="5182"/>
                      <a:pt x="32766" y="6434"/>
                      <a:pt x="34726" y="8040"/>
                    </a:cubicBezTo>
                    <a:cubicBezTo>
                      <a:pt x="35189" y="8421"/>
                      <a:pt x="35651" y="8856"/>
                      <a:pt x="36059" y="9292"/>
                    </a:cubicBezTo>
                    <a:cubicBezTo>
                      <a:pt x="36250" y="9509"/>
                      <a:pt x="36440" y="9727"/>
                      <a:pt x="36631" y="9945"/>
                    </a:cubicBezTo>
                    <a:lnTo>
                      <a:pt x="36849" y="10217"/>
                    </a:lnTo>
                    <a:lnTo>
                      <a:pt x="36957" y="10353"/>
                    </a:lnTo>
                    <a:lnTo>
                      <a:pt x="37094" y="10571"/>
                    </a:lnTo>
                    <a:cubicBezTo>
                      <a:pt x="37447" y="11033"/>
                      <a:pt x="37747" y="11523"/>
                      <a:pt x="38019" y="12040"/>
                    </a:cubicBezTo>
                    <a:cubicBezTo>
                      <a:pt x="38209" y="12394"/>
                      <a:pt x="38373" y="12775"/>
                      <a:pt x="38481" y="13156"/>
                    </a:cubicBezTo>
                    <a:lnTo>
                      <a:pt x="40414" y="13156"/>
                    </a:lnTo>
                    <a:cubicBezTo>
                      <a:pt x="39053" y="8530"/>
                      <a:pt x="34808" y="5237"/>
                      <a:pt x="30562" y="3277"/>
                    </a:cubicBezTo>
                    <a:cubicBezTo>
                      <a:pt x="25884" y="1105"/>
                      <a:pt x="20808" y="1"/>
                      <a:pt x="15683"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1" name="Google Shape;2601;p25"/>
              <p:cNvSpPr/>
              <p:nvPr/>
            </p:nvSpPr>
            <p:spPr>
              <a:xfrm flipH="1" rot="10800000">
                <a:off x="1713796" y="4615393"/>
                <a:ext cx="1426422" cy="485480"/>
              </a:xfrm>
              <a:custGeom>
                <a:rect b="b" l="l" r="r" t="t"/>
                <a:pathLst>
                  <a:path extrusionOk="0" h="19747" w="58020">
                    <a:moveTo>
                      <a:pt x="34018" y="0"/>
                    </a:moveTo>
                    <a:cubicBezTo>
                      <a:pt x="33640" y="0"/>
                      <a:pt x="33259" y="21"/>
                      <a:pt x="32878" y="62"/>
                    </a:cubicBezTo>
                    <a:cubicBezTo>
                      <a:pt x="25029" y="916"/>
                      <a:pt x="24687" y="9448"/>
                      <a:pt x="18373" y="11894"/>
                    </a:cubicBezTo>
                    <a:cubicBezTo>
                      <a:pt x="17569" y="12215"/>
                      <a:pt x="16714" y="12363"/>
                      <a:pt x="15850" y="12363"/>
                    </a:cubicBezTo>
                    <a:cubicBezTo>
                      <a:pt x="13962" y="12363"/>
                      <a:pt x="12027" y="11660"/>
                      <a:pt x="10467" y="10528"/>
                    </a:cubicBezTo>
                    <a:cubicBezTo>
                      <a:pt x="8192" y="8879"/>
                      <a:pt x="6656" y="6490"/>
                      <a:pt x="5405" y="3987"/>
                    </a:cubicBezTo>
                    <a:cubicBezTo>
                      <a:pt x="4949" y="3134"/>
                      <a:pt x="4551" y="2224"/>
                      <a:pt x="3698" y="1826"/>
                    </a:cubicBezTo>
                    <a:cubicBezTo>
                      <a:pt x="3421" y="1687"/>
                      <a:pt x="3134" y="1624"/>
                      <a:pt x="2848" y="1624"/>
                    </a:cubicBezTo>
                    <a:cubicBezTo>
                      <a:pt x="1488" y="1624"/>
                      <a:pt x="152" y="3042"/>
                      <a:pt x="58" y="4499"/>
                    </a:cubicBezTo>
                    <a:cubicBezTo>
                      <a:pt x="1" y="6262"/>
                      <a:pt x="1025" y="7912"/>
                      <a:pt x="2105" y="9334"/>
                    </a:cubicBezTo>
                    <a:cubicBezTo>
                      <a:pt x="5291" y="13600"/>
                      <a:pt x="9102" y="17639"/>
                      <a:pt x="14164" y="19231"/>
                    </a:cubicBezTo>
                    <a:cubicBezTo>
                      <a:pt x="15314" y="19576"/>
                      <a:pt x="16530" y="19746"/>
                      <a:pt x="17746" y="19746"/>
                    </a:cubicBezTo>
                    <a:cubicBezTo>
                      <a:pt x="21941" y="19746"/>
                      <a:pt x="26133" y="17722"/>
                      <a:pt x="27588" y="13884"/>
                    </a:cubicBezTo>
                    <a:cubicBezTo>
                      <a:pt x="28441" y="11780"/>
                      <a:pt x="28385" y="9220"/>
                      <a:pt x="29863" y="7514"/>
                    </a:cubicBezTo>
                    <a:cubicBezTo>
                      <a:pt x="30866" y="6339"/>
                      <a:pt x="32345" y="5843"/>
                      <a:pt x="33900" y="5843"/>
                    </a:cubicBezTo>
                    <a:cubicBezTo>
                      <a:pt x="35433" y="5843"/>
                      <a:pt x="37040" y="6325"/>
                      <a:pt x="38339" y="7116"/>
                    </a:cubicBezTo>
                    <a:cubicBezTo>
                      <a:pt x="40955" y="8708"/>
                      <a:pt x="42832" y="11268"/>
                      <a:pt x="45164" y="13202"/>
                    </a:cubicBezTo>
                    <a:cubicBezTo>
                      <a:pt x="46901" y="14649"/>
                      <a:pt x="49117" y="15765"/>
                      <a:pt x="51269" y="15765"/>
                    </a:cubicBezTo>
                    <a:cubicBezTo>
                      <a:pt x="52078" y="15765"/>
                      <a:pt x="52878" y="15607"/>
                      <a:pt x="53640" y="15250"/>
                    </a:cubicBezTo>
                    <a:cubicBezTo>
                      <a:pt x="55176" y="14453"/>
                      <a:pt x="56370" y="13088"/>
                      <a:pt x="56996" y="11495"/>
                    </a:cubicBezTo>
                    <a:cubicBezTo>
                      <a:pt x="57735" y="9789"/>
                      <a:pt x="58020" y="7628"/>
                      <a:pt x="56996" y="6035"/>
                    </a:cubicBezTo>
                    <a:cubicBezTo>
                      <a:pt x="56355" y="5091"/>
                      <a:pt x="55176" y="4507"/>
                      <a:pt x="54084" y="4507"/>
                    </a:cubicBezTo>
                    <a:cubicBezTo>
                      <a:pt x="53334" y="4507"/>
                      <a:pt x="52624" y="4783"/>
                      <a:pt x="52161" y="5409"/>
                    </a:cubicBezTo>
                    <a:cubicBezTo>
                      <a:pt x="51421" y="6376"/>
                      <a:pt x="51478" y="7741"/>
                      <a:pt x="50796" y="8708"/>
                    </a:cubicBezTo>
                    <a:cubicBezTo>
                      <a:pt x="50274" y="9387"/>
                      <a:pt x="49464" y="9682"/>
                      <a:pt x="48603" y="9682"/>
                    </a:cubicBezTo>
                    <a:cubicBezTo>
                      <a:pt x="47589" y="9682"/>
                      <a:pt x="46503" y="9272"/>
                      <a:pt x="45733" y="8594"/>
                    </a:cubicBezTo>
                    <a:cubicBezTo>
                      <a:pt x="44311" y="7343"/>
                      <a:pt x="43572" y="5523"/>
                      <a:pt x="42377" y="4044"/>
                    </a:cubicBezTo>
                    <a:cubicBezTo>
                      <a:pt x="40340" y="1498"/>
                      <a:pt x="37255" y="0"/>
                      <a:pt x="34018"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602" name="Google Shape;2602;p25"/>
            <p:cNvGrpSpPr/>
            <p:nvPr/>
          </p:nvGrpSpPr>
          <p:grpSpPr>
            <a:xfrm rot="5400000">
              <a:off x="5767152" y="4130454"/>
              <a:ext cx="419886" cy="1606156"/>
              <a:chOff x="5372918" y="248003"/>
              <a:chExt cx="419886" cy="1606156"/>
            </a:xfrm>
          </p:grpSpPr>
          <p:sp>
            <p:nvSpPr>
              <p:cNvPr id="2603" name="Google Shape;2603;p25"/>
              <p:cNvSpPr/>
              <p:nvPr/>
            </p:nvSpPr>
            <p:spPr>
              <a:xfrm>
                <a:off x="5510472" y="499657"/>
                <a:ext cx="281334" cy="198095"/>
              </a:xfrm>
              <a:custGeom>
                <a:rect b="b" l="l" r="r" t="t"/>
                <a:pathLst>
                  <a:path extrusionOk="0" h="6554" w="9308">
                    <a:moveTo>
                      <a:pt x="948" y="0"/>
                    </a:moveTo>
                    <a:cubicBezTo>
                      <a:pt x="664" y="0"/>
                      <a:pt x="390" y="148"/>
                      <a:pt x="234" y="415"/>
                    </a:cubicBezTo>
                    <a:cubicBezTo>
                      <a:pt x="0" y="782"/>
                      <a:pt x="134" y="1316"/>
                      <a:pt x="534" y="1549"/>
                    </a:cubicBezTo>
                    <a:cubicBezTo>
                      <a:pt x="3536" y="3051"/>
                      <a:pt x="6472" y="4718"/>
                      <a:pt x="9307" y="6553"/>
                    </a:cubicBezTo>
                    <a:lnTo>
                      <a:pt x="9307" y="3618"/>
                    </a:lnTo>
                    <a:cubicBezTo>
                      <a:pt x="6639" y="2450"/>
                      <a:pt x="4003" y="1283"/>
                      <a:pt x="1368" y="115"/>
                    </a:cubicBezTo>
                    <a:cubicBezTo>
                      <a:pt x="1235" y="37"/>
                      <a:pt x="1090" y="0"/>
                      <a:pt x="948"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4" name="Google Shape;2604;p25"/>
              <p:cNvSpPr/>
              <p:nvPr/>
            </p:nvSpPr>
            <p:spPr>
              <a:xfrm>
                <a:off x="5514492" y="793716"/>
                <a:ext cx="277314" cy="213540"/>
              </a:xfrm>
              <a:custGeom>
                <a:rect b="b" l="l" r="r" t="t"/>
                <a:pathLst>
                  <a:path extrusionOk="0" h="7065" w="9175">
                    <a:moveTo>
                      <a:pt x="888" y="0"/>
                    </a:moveTo>
                    <a:cubicBezTo>
                      <a:pt x="615" y="0"/>
                      <a:pt x="361" y="142"/>
                      <a:pt x="201" y="393"/>
                    </a:cubicBezTo>
                    <a:cubicBezTo>
                      <a:pt x="1" y="760"/>
                      <a:pt x="101" y="1227"/>
                      <a:pt x="468" y="1427"/>
                    </a:cubicBezTo>
                    <a:cubicBezTo>
                      <a:pt x="3470" y="3162"/>
                      <a:pt x="6372" y="5030"/>
                      <a:pt x="9174" y="7065"/>
                    </a:cubicBezTo>
                    <a:lnTo>
                      <a:pt x="9174" y="3429"/>
                    </a:lnTo>
                    <a:cubicBezTo>
                      <a:pt x="6506" y="2428"/>
                      <a:pt x="3870" y="1294"/>
                      <a:pt x="1268" y="93"/>
                    </a:cubicBezTo>
                    <a:cubicBezTo>
                      <a:pt x="1142" y="30"/>
                      <a:pt x="1013" y="0"/>
                      <a:pt x="888"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5" name="Google Shape;2605;p25"/>
              <p:cNvSpPr/>
              <p:nvPr/>
            </p:nvSpPr>
            <p:spPr>
              <a:xfrm>
                <a:off x="5481245" y="248003"/>
                <a:ext cx="310562" cy="184584"/>
              </a:xfrm>
              <a:custGeom>
                <a:rect b="b" l="l" r="r" t="t"/>
                <a:pathLst>
                  <a:path extrusionOk="0" h="6107" w="10275">
                    <a:moveTo>
                      <a:pt x="925" y="1"/>
                    </a:moveTo>
                    <a:cubicBezTo>
                      <a:pt x="548" y="1"/>
                      <a:pt x="210" y="250"/>
                      <a:pt x="100" y="635"/>
                    </a:cubicBezTo>
                    <a:cubicBezTo>
                      <a:pt x="0" y="1069"/>
                      <a:pt x="267" y="1536"/>
                      <a:pt x="701" y="1670"/>
                    </a:cubicBezTo>
                    <a:cubicBezTo>
                      <a:pt x="3970" y="2970"/>
                      <a:pt x="7172" y="4438"/>
                      <a:pt x="10274" y="6106"/>
                    </a:cubicBezTo>
                    <a:lnTo>
                      <a:pt x="10274" y="4105"/>
                    </a:lnTo>
                    <a:lnTo>
                      <a:pt x="10074" y="4005"/>
                    </a:lnTo>
                    <a:cubicBezTo>
                      <a:pt x="7172" y="2537"/>
                      <a:pt x="4203" y="1236"/>
                      <a:pt x="1168" y="35"/>
                    </a:cubicBezTo>
                    <a:cubicBezTo>
                      <a:pt x="1086" y="12"/>
                      <a:pt x="1005" y="1"/>
                      <a:pt x="925"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6" name="Google Shape;2606;p25"/>
              <p:cNvSpPr/>
              <p:nvPr/>
            </p:nvSpPr>
            <p:spPr>
              <a:xfrm>
                <a:off x="5372918" y="1431614"/>
                <a:ext cx="419886" cy="422545"/>
              </a:xfrm>
              <a:custGeom>
                <a:rect b="b" l="l" r="r" t="t"/>
                <a:pathLst>
                  <a:path extrusionOk="0" h="13980" w="13892">
                    <a:moveTo>
                      <a:pt x="315" y="1"/>
                    </a:moveTo>
                    <a:cubicBezTo>
                      <a:pt x="153" y="1"/>
                      <a:pt x="1" y="121"/>
                      <a:pt x="82" y="303"/>
                    </a:cubicBezTo>
                    <a:cubicBezTo>
                      <a:pt x="2317" y="6441"/>
                      <a:pt x="7887" y="10511"/>
                      <a:pt x="13324" y="13646"/>
                    </a:cubicBezTo>
                    <a:lnTo>
                      <a:pt x="13891" y="13980"/>
                    </a:lnTo>
                    <a:lnTo>
                      <a:pt x="13891" y="12779"/>
                    </a:lnTo>
                    <a:cubicBezTo>
                      <a:pt x="11323" y="11445"/>
                      <a:pt x="8888" y="9877"/>
                      <a:pt x="6620" y="8076"/>
                    </a:cubicBezTo>
                    <a:cubicBezTo>
                      <a:pt x="4051" y="5941"/>
                      <a:pt x="1816" y="3305"/>
                      <a:pt x="582" y="170"/>
                    </a:cubicBezTo>
                    <a:cubicBezTo>
                      <a:pt x="529" y="52"/>
                      <a:pt x="420" y="1"/>
                      <a:pt x="315"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7" name="Google Shape;2607;p25"/>
              <p:cNvSpPr/>
              <p:nvPr/>
            </p:nvSpPr>
            <p:spPr>
              <a:xfrm>
                <a:off x="5430315" y="1240411"/>
                <a:ext cx="361491" cy="370770"/>
              </a:xfrm>
              <a:custGeom>
                <a:rect b="b" l="l" r="r" t="t"/>
                <a:pathLst>
                  <a:path extrusionOk="0" h="12267" w="11960">
                    <a:moveTo>
                      <a:pt x="1119" y="1"/>
                    </a:moveTo>
                    <a:cubicBezTo>
                      <a:pt x="519" y="1"/>
                      <a:pt x="0" y="716"/>
                      <a:pt x="451" y="1325"/>
                    </a:cubicBezTo>
                    <a:cubicBezTo>
                      <a:pt x="2319" y="3294"/>
                      <a:pt x="4320" y="5095"/>
                      <a:pt x="6489" y="6729"/>
                    </a:cubicBezTo>
                    <a:cubicBezTo>
                      <a:pt x="7122" y="7330"/>
                      <a:pt x="7789" y="7930"/>
                      <a:pt x="8423" y="8564"/>
                    </a:cubicBezTo>
                    <a:cubicBezTo>
                      <a:pt x="9624" y="9765"/>
                      <a:pt x="10825" y="10999"/>
                      <a:pt x="11959" y="12267"/>
                    </a:cubicBezTo>
                    <a:lnTo>
                      <a:pt x="11959" y="8330"/>
                    </a:lnTo>
                    <a:cubicBezTo>
                      <a:pt x="10992" y="7730"/>
                      <a:pt x="10058" y="7130"/>
                      <a:pt x="9124" y="6496"/>
                    </a:cubicBezTo>
                    <a:cubicBezTo>
                      <a:pt x="8056" y="5762"/>
                      <a:pt x="7022" y="4995"/>
                      <a:pt x="5988" y="4161"/>
                    </a:cubicBezTo>
                    <a:cubicBezTo>
                      <a:pt x="4554" y="2793"/>
                      <a:pt x="3086" y="1492"/>
                      <a:pt x="1585" y="158"/>
                    </a:cubicBezTo>
                    <a:cubicBezTo>
                      <a:pt x="1434" y="48"/>
                      <a:pt x="1274" y="1"/>
                      <a:pt x="1119"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8" name="Google Shape;2608;p25"/>
              <p:cNvSpPr/>
              <p:nvPr/>
            </p:nvSpPr>
            <p:spPr>
              <a:xfrm>
                <a:off x="5476469" y="1012817"/>
                <a:ext cx="315337" cy="271693"/>
              </a:xfrm>
              <a:custGeom>
                <a:rect b="b" l="l" r="r" t="t"/>
                <a:pathLst>
                  <a:path extrusionOk="0" h="8989" w="10433">
                    <a:moveTo>
                      <a:pt x="1041" y="1"/>
                    </a:moveTo>
                    <a:cubicBezTo>
                      <a:pt x="482" y="1"/>
                      <a:pt x="0" y="808"/>
                      <a:pt x="525" y="1250"/>
                    </a:cubicBezTo>
                    <a:cubicBezTo>
                      <a:pt x="2860" y="3218"/>
                      <a:pt x="5295" y="5019"/>
                      <a:pt x="7864" y="6687"/>
                    </a:cubicBezTo>
                    <a:cubicBezTo>
                      <a:pt x="8731" y="7421"/>
                      <a:pt x="9598" y="8188"/>
                      <a:pt x="10432" y="8989"/>
                    </a:cubicBezTo>
                    <a:lnTo>
                      <a:pt x="10432" y="6454"/>
                    </a:lnTo>
                    <a:lnTo>
                      <a:pt x="9898" y="6120"/>
                    </a:lnTo>
                    <a:cubicBezTo>
                      <a:pt x="9165" y="5687"/>
                      <a:pt x="8464" y="5220"/>
                      <a:pt x="7730" y="4753"/>
                    </a:cubicBezTo>
                    <a:cubicBezTo>
                      <a:pt x="5695" y="3118"/>
                      <a:pt x="3561" y="1584"/>
                      <a:pt x="1392" y="116"/>
                    </a:cubicBezTo>
                    <a:cubicBezTo>
                      <a:pt x="1277" y="35"/>
                      <a:pt x="1158" y="1"/>
                      <a:pt x="104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2609" name="Google Shape;2609;p25"/>
          <p:cNvSpPr txBox="1"/>
          <p:nvPr>
            <p:ph type="title"/>
          </p:nvPr>
        </p:nvSpPr>
        <p:spPr>
          <a:xfrm>
            <a:off x="720000" y="387600"/>
            <a:ext cx="7704000" cy="592200"/>
          </a:xfrm>
          <a:prstGeom prst="rect">
            <a:avLst/>
          </a:prstGeom>
          <a:noFill/>
        </p:spPr>
        <p:txBody>
          <a:bodyPr anchorCtr="0" anchor="t" bIns="91425" lIns="91425" spcFirstLastPara="1" rIns="91425" wrap="square" tIns="91425">
            <a:noAutofit/>
          </a:bodyPr>
          <a:lstStyle>
            <a:lvl1pPr lvl="0" rtl="0">
              <a:spcBef>
                <a:spcPts val="0"/>
              </a:spcBef>
              <a:spcAft>
                <a:spcPts val="0"/>
              </a:spcAft>
              <a:buClr>
                <a:schemeClr val="dk2"/>
              </a:buClr>
              <a:buSzPts val="3200"/>
              <a:buNone/>
              <a:defRPr sz="3200"/>
            </a:lvl1pPr>
            <a:lvl2pPr lvl="1" rtl="0" algn="ctr">
              <a:spcBef>
                <a:spcPts val="0"/>
              </a:spcBef>
              <a:spcAft>
                <a:spcPts val="0"/>
              </a:spcAft>
              <a:buClr>
                <a:schemeClr val="dk1"/>
              </a:buClr>
              <a:buSzPts val="3600"/>
              <a:buNone/>
              <a:defRPr sz="3600">
                <a:solidFill>
                  <a:schemeClr val="dk1"/>
                </a:solidFill>
              </a:defRPr>
            </a:lvl2pPr>
            <a:lvl3pPr lvl="2" rtl="0" algn="ctr">
              <a:spcBef>
                <a:spcPts val="0"/>
              </a:spcBef>
              <a:spcAft>
                <a:spcPts val="0"/>
              </a:spcAft>
              <a:buClr>
                <a:schemeClr val="dk1"/>
              </a:buClr>
              <a:buSzPts val="3600"/>
              <a:buNone/>
              <a:defRPr sz="3600">
                <a:solidFill>
                  <a:schemeClr val="dk1"/>
                </a:solidFill>
              </a:defRPr>
            </a:lvl3pPr>
            <a:lvl4pPr lvl="3" rtl="0" algn="ctr">
              <a:spcBef>
                <a:spcPts val="0"/>
              </a:spcBef>
              <a:spcAft>
                <a:spcPts val="0"/>
              </a:spcAft>
              <a:buClr>
                <a:schemeClr val="dk1"/>
              </a:buClr>
              <a:buSzPts val="3600"/>
              <a:buNone/>
              <a:defRPr sz="3600">
                <a:solidFill>
                  <a:schemeClr val="dk1"/>
                </a:solidFill>
              </a:defRPr>
            </a:lvl4pPr>
            <a:lvl5pPr lvl="4" rtl="0" algn="ctr">
              <a:spcBef>
                <a:spcPts val="0"/>
              </a:spcBef>
              <a:spcAft>
                <a:spcPts val="0"/>
              </a:spcAft>
              <a:buClr>
                <a:schemeClr val="dk1"/>
              </a:buClr>
              <a:buSzPts val="3600"/>
              <a:buNone/>
              <a:defRPr sz="3600">
                <a:solidFill>
                  <a:schemeClr val="dk1"/>
                </a:solidFill>
              </a:defRPr>
            </a:lvl5pPr>
            <a:lvl6pPr lvl="5" rtl="0" algn="ctr">
              <a:spcBef>
                <a:spcPts val="0"/>
              </a:spcBef>
              <a:spcAft>
                <a:spcPts val="0"/>
              </a:spcAft>
              <a:buClr>
                <a:schemeClr val="dk1"/>
              </a:buClr>
              <a:buSzPts val="3600"/>
              <a:buNone/>
              <a:defRPr sz="3600">
                <a:solidFill>
                  <a:schemeClr val="dk1"/>
                </a:solidFill>
              </a:defRPr>
            </a:lvl6pPr>
            <a:lvl7pPr lvl="6" rtl="0" algn="ctr">
              <a:spcBef>
                <a:spcPts val="0"/>
              </a:spcBef>
              <a:spcAft>
                <a:spcPts val="0"/>
              </a:spcAft>
              <a:buClr>
                <a:schemeClr val="dk1"/>
              </a:buClr>
              <a:buSzPts val="3600"/>
              <a:buNone/>
              <a:defRPr sz="3600">
                <a:solidFill>
                  <a:schemeClr val="dk1"/>
                </a:solidFill>
              </a:defRPr>
            </a:lvl7pPr>
            <a:lvl8pPr lvl="7" rtl="0" algn="ctr">
              <a:spcBef>
                <a:spcPts val="0"/>
              </a:spcBef>
              <a:spcAft>
                <a:spcPts val="0"/>
              </a:spcAft>
              <a:buClr>
                <a:schemeClr val="dk1"/>
              </a:buClr>
              <a:buSzPts val="3600"/>
              <a:buNone/>
              <a:defRPr sz="3600">
                <a:solidFill>
                  <a:schemeClr val="dk1"/>
                </a:solidFill>
              </a:defRPr>
            </a:lvl8pPr>
            <a:lvl9pPr lvl="8" rtl="0" algn="ctr">
              <a:spcBef>
                <a:spcPts val="0"/>
              </a:spcBef>
              <a:spcAft>
                <a:spcPts val="0"/>
              </a:spcAft>
              <a:buClr>
                <a:schemeClr val="dk1"/>
              </a:buClr>
              <a:buSzPts val="3600"/>
              <a:buNone/>
              <a:defRPr sz="3600">
                <a:solidFill>
                  <a:schemeClr val="dk1"/>
                </a:solidFill>
              </a:defRPr>
            </a:lvl9pPr>
          </a:lstStyle>
          <a:p/>
        </p:txBody>
      </p:sp>
      <p:grpSp>
        <p:nvGrpSpPr>
          <p:cNvPr id="2610" name="Google Shape;2610;p25"/>
          <p:cNvGrpSpPr/>
          <p:nvPr/>
        </p:nvGrpSpPr>
        <p:grpSpPr>
          <a:xfrm>
            <a:off x="7627875" y="-297625"/>
            <a:ext cx="1897736" cy="4999111"/>
            <a:chOff x="7627875" y="-297625"/>
            <a:chExt cx="1897736" cy="4999111"/>
          </a:xfrm>
        </p:grpSpPr>
        <p:grpSp>
          <p:nvGrpSpPr>
            <p:cNvPr id="2611" name="Google Shape;2611;p25"/>
            <p:cNvGrpSpPr/>
            <p:nvPr/>
          </p:nvGrpSpPr>
          <p:grpSpPr>
            <a:xfrm>
              <a:off x="8012478" y="154761"/>
              <a:ext cx="1513133" cy="4546725"/>
              <a:chOff x="8012478" y="154761"/>
              <a:chExt cx="1513133" cy="4546725"/>
            </a:xfrm>
          </p:grpSpPr>
          <p:grpSp>
            <p:nvGrpSpPr>
              <p:cNvPr id="2612" name="Google Shape;2612;p25"/>
              <p:cNvGrpSpPr/>
              <p:nvPr/>
            </p:nvGrpSpPr>
            <p:grpSpPr>
              <a:xfrm>
                <a:off x="8012478" y="3306053"/>
                <a:ext cx="1513133" cy="1395433"/>
                <a:chOff x="3434750" y="1373375"/>
                <a:chExt cx="1355975" cy="1250500"/>
              </a:xfrm>
            </p:grpSpPr>
            <p:sp>
              <p:nvSpPr>
                <p:cNvPr id="2613" name="Google Shape;2613;p25"/>
                <p:cNvSpPr/>
                <p:nvPr/>
              </p:nvSpPr>
              <p:spPr>
                <a:xfrm>
                  <a:off x="3434750" y="1373375"/>
                  <a:ext cx="1355975" cy="1250500"/>
                </a:xfrm>
                <a:custGeom>
                  <a:rect b="b" l="l" r="r" t="t"/>
                  <a:pathLst>
                    <a:path extrusionOk="0" h="50020" w="54239">
                      <a:moveTo>
                        <a:pt x="15301" y="1"/>
                      </a:moveTo>
                      <a:cubicBezTo>
                        <a:pt x="15074" y="1"/>
                        <a:pt x="14850" y="36"/>
                        <a:pt x="14642" y="120"/>
                      </a:cubicBezTo>
                      <a:cubicBezTo>
                        <a:pt x="14152" y="310"/>
                        <a:pt x="13499" y="1507"/>
                        <a:pt x="13227" y="1916"/>
                      </a:cubicBezTo>
                      <a:cubicBezTo>
                        <a:pt x="11893" y="3875"/>
                        <a:pt x="10968" y="6107"/>
                        <a:pt x="9880" y="8148"/>
                      </a:cubicBezTo>
                      <a:cubicBezTo>
                        <a:pt x="8247" y="11277"/>
                        <a:pt x="6777" y="14461"/>
                        <a:pt x="5525" y="17754"/>
                      </a:cubicBezTo>
                      <a:cubicBezTo>
                        <a:pt x="3648" y="22544"/>
                        <a:pt x="1" y="30219"/>
                        <a:pt x="2641" y="34491"/>
                      </a:cubicBezTo>
                      <a:cubicBezTo>
                        <a:pt x="3838" y="36369"/>
                        <a:pt x="5716" y="37566"/>
                        <a:pt x="7566" y="38709"/>
                      </a:cubicBezTo>
                      <a:lnTo>
                        <a:pt x="23650" y="48697"/>
                      </a:lnTo>
                      <a:cubicBezTo>
                        <a:pt x="24700" y="49347"/>
                        <a:pt x="25841" y="50020"/>
                        <a:pt x="27138" y="50020"/>
                      </a:cubicBezTo>
                      <a:cubicBezTo>
                        <a:pt x="27253" y="50020"/>
                        <a:pt x="27370" y="50014"/>
                        <a:pt x="27487" y="50003"/>
                      </a:cubicBezTo>
                      <a:cubicBezTo>
                        <a:pt x="28739" y="49894"/>
                        <a:pt x="29964" y="49160"/>
                        <a:pt x="31134" y="48425"/>
                      </a:cubicBezTo>
                      <a:cubicBezTo>
                        <a:pt x="38264" y="43880"/>
                        <a:pt x="45013" y="38791"/>
                        <a:pt x="51327" y="33212"/>
                      </a:cubicBezTo>
                      <a:cubicBezTo>
                        <a:pt x="52606" y="32178"/>
                        <a:pt x="53586" y="30872"/>
                        <a:pt x="54239" y="29402"/>
                      </a:cubicBezTo>
                      <a:cubicBezTo>
                        <a:pt x="54071" y="28187"/>
                        <a:pt x="53539" y="27771"/>
                        <a:pt x="52844" y="27771"/>
                      </a:cubicBezTo>
                      <a:cubicBezTo>
                        <a:pt x="51844" y="27771"/>
                        <a:pt x="50509" y="28633"/>
                        <a:pt x="49449" y="29212"/>
                      </a:cubicBezTo>
                      <a:cubicBezTo>
                        <a:pt x="45775" y="31253"/>
                        <a:pt x="42101" y="33267"/>
                        <a:pt x="38427" y="35308"/>
                      </a:cubicBezTo>
                      <a:cubicBezTo>
                        <a:pt x="37669" y="35723"/>
                        <a:pt x="36692" y="36055"/>
                        <a:pt x="35904" y="36055"/>
                      </a:cubicBezTo>
                      <a:cubicBezTo>
                        <a:pt x="35195" y="36055"/>
                        <a:pt x="34639" y="35785"/>
                        <a:pt x="34536" y="35063"/>
                      </a:cubicBezTo>
                      <a:cubicBezTo>
                        <a:pt x="34454" y="34518"/>
                        <a:pt x="34726" y="33920"/>
                        <a:pt x="34998" y="33375"/>
                      </a:cubicBezTo>
                      <a:cubicBezTo>
                        <a:pt x="36286" y="30849"/>
                        <a:pt x="47064" y="17616"/>
                        <a:pt x="42263" y="17616"/>
                      </a:cubicBezTo>
                      <a:cubicBezTo>
                        <a:pt x="41788" y="17616"/>
                        <a:pt x="41162" y="17745"/>
                        <a:pt x="40360" y="18027"/>
                      </a:cubicBezTo>
                      <a:cubicBezTo>
                        <a:pt x="36005" y="19578"/>
                        <a:pt x="32495" y="23660"/>
                        <a:pt x="28358" y="25510"/>
                      </a:cubicBezTo>
                      <a:cubicBezTo>
                        <a:pt x="27599" y="25846"/>
                        <a:pt x="26755" y="26095"/>
                        <a:pt x="26000" y="26095"/>
                      </a:cubicBezTo>
                      <a:cubicBezTo>
                        <a:pt x="25347" y="26095"/>
                        <a:pt x="24762" y="25909"/>
                        <a:pt x="24358" y="25429"/>
                      </a:cubicBezTo>
                      <a:cubicBezTo>
                        <a:pt x="23541" y="24476"/>
                        <a:pt x="23868" y="22789"/>
                        <a:pt x="24439" y="21401"/>
                      </a:cubicBezTo>
                      <a:cubicBezTo>
                        <a:pt x="25664" y="18380"/>
                        <a:pt x="27732" y="15414"/>
                        <a:pt x="29256" y="12502"/>
                      </a:cubicBezTo>
                      <a:cubicBezTo>
                        <a:pt x="30467" y="10198"/>
                        <a:pt x="30711" y="8273"/>
                        <a:pt x="29275" y="8273"/>
                      </a:cubicBezTo>
                      <a:cubicBezTo>
                        <a:pt x="28709" y="8273"/>
                        <a:pt x="27883" y="8571"/>
                        <a:pt x="26752" y="9264"/>
                      </a:cubicBezTo>
                      <a:cubicBezTo>
                        <a:pt x="22779" y="11740"/>
                        <a:pt x="19132" y="15931"/>
                        <a:pt x="15050" y="17918"/>
                      </a:cubicBezTo>
                      <a:cubicBezTo>
                        <a:pt x="14683" y="18092"/>
                        <a:pt x="14288" y="18252"/>
                        <a:pt x="13924" y="18252"/>
                      </a:cubicBezTo>
                      <a:cubicBezTo>
                        <a:pt x="13776" y="18252"/>
                        <a:pt x="13633" y="18226"/>
                        <a:pt x="13499" y="18163"/>
                      </a:cubicBezTo>
                      <a:cubicBezTo>
                        <a:pt x="12955" y="17890"/>
                        <a:pt x="12928" y="17047"/>
                        <a:pt x="12982" y="16339"/>
                      </a:cubicBezTo>
                      <a:cubicBezTo>
                        <a:pt x="13200" y="13101"/>
                        <a:pt x="14370" y="9998"/>
                        <a:pt x="15295" y="6896"/>
                      </a:cubicBezTo>
                      <a:cubicBezTo>
                        <a:pt x="15567" y="5971"/>
                        <a:pt x="17500" y="310"/>
                        <a:pt x="15513" y="11"/>
                      </a:cubicBezTo>
                      <a:cubicBezTo>
                        <a:pt x="15442" y="4"/>
                        <a:pt x="15372" y="1"/>
                        <a:pt x="1530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4" name="Google Shape;2614;p25"/>
                <p:cNvSpPr/>
                <p:nvPr/>
              </p:nvSpPr>
              <p:spPr>
                <a:xfrm>
                  <a:off x="3614375" y="2001325"/>
                  <a:ext cx="129975" cy="160875"/>
                </a:xfrm>
                <a:custGeom>
                  <a:rect b="b" l="l" r="r" t="t"/>
                  <a:pathLst>
                    <a:path extrusionOk="0" h="6435" w="5199">
                      <a:moveTo>
                        <a:pt x="3054" y="1"/>
                      </a:moveTo>
                      <a:cubicBezTo>
                        <a:pt x="1936" y="1"/>
                        <a:pt x="814" y="1969"/>
                        <a:pt x="436" y="3005"/>
                      </a:cubicBezTo>
                      <a:cubicBezTo>
                        <a:pt x="137" y="3658"/>
                        <a:pt x="0" y="4366"/>
                        <a:pt x="82" y="5073"/>
                      </a:cubicBezTo>
                      <a:cubicBezTo>
                        <a:pt x="189" y="5767"/>
                        <a:pt x="740" y="6435"/>
                        <a:pt x="1429" y="6435"/>
                      </a:cubicBezTo>
                      <a:cubicBezTo>
                        <a:pt x="1443" y="6435"/>
                        <a:pt x="1456" y="6435"/>
                        <a:pt x="1470" y="6434"/>
                      </a:cubicBezTo>
                      <a:cubicBezTo>
                        <a:pt x="1769" y="6407"/>
                        <a:pt x="2041" y="6298"/>
                        <a:pt x="2286" y="6135"/>
                      </a:cubicBezTo>
                      <a:cubicBezTo>
                        <a:pt x="3783" y="5209"/>
                        <a:pt x="5198" y="2678"/>
                        <a:pt x="4246" y="937"/>
                      </a:cubicBezTo>
                      <a:cubicBezTo>
                        <a:pt x="3874" y="265"/>
                        <a:pt x="3464" y="1"/>
                        <a:pt x="3054"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5" name="Google Shape;2615;p25"/>
                <p:cNvSpPr/>
                <p:nvPr/>
              </p:nvSpPr>
              <p:spPr>
                <a:xfrm>
                  <a:off x="3881075" y="2162200"/>
                  <a:ext cx="129975" cy="161225"/>
                </a:xfrm>
                <a:custGeom>
                  <a:rect b="b" l="l" r="r" t="t"/>
                  <a:pathLst>
                    <a:path extrusionOk="0" h="6449" w="5199">
                      <a:moveTo>
                        <a:pt x="3030" y="0"/>
                      </a:moveTo>
                      <a:cubicBezTo>
                        <a:pt x="1910" y="0"/>
                        <a:pt x="787" y="1956"/>
                        <a:pt x="409" y="2993"/>
                      </a:cubicBezTo>
                      <a:cubicBezTo>
                        <a:pt x="109" y="3646"/>
                        <a:pt x="0" y="4381"/>
                        <a:pt x="55" y="5088"/>
                      </a:cubicBezTo>
                      <a:cubicBezTo>
                        <a:pt x="164" y="5768"/>
                        <a:pt x="735" y="6449"/>
                        <a:pt x="1470" y="6449"/>
                      </a:cubicBezTo>
                      <a:cubicBezTo>
                        <a:pt x="1769" y="6422"/>
                        <a:pt x="2041" y="6313"/>
                        <a:pt x="2286" y="6149"/>
                      </a:cubicBezTo>
                      <a:cubicBezTo>
                        <a:pt x="3783" y="5197"/>
                        <a:pt x="5198" y="2666"/>
                        <a:pt x="4219" y="924"/>
                      </a:cubicBezTo>
                      <a:cubicBezTo>
                        <a:pt x="3847" y="261"/>
                        <a:pt x="3439" y="0"/>
                        <a:pt x="3030"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6" name="Google Shape;2616;p25"/>
                <p:cNvSpPr/>
                <p:nvPr/>
              </p:nvSpPr>
              <p:spPr>
                <a:xfrm>
                  <a:off x="4067500" y="2315675"/>
                  <a:ext cx="144250" cy="141450"/>
                </a:xfrm>
                <a:custGeom>
                  <a:rect b="b" l="l" r="r" t="t"/>
                  <a:pathLst>
                    <a:path extrusionOk="0" h="5658" w="5770">
                      <a:moveTo>
                        <a:pt x="4252" y="0"/>
                      </a:moveTo>
                      <a:cubicBezTo>
                        <a:pt x="3195" y="0"/>
                        <a:pt x="1764" y="1261"/>
                        <a:pt x="1143" y="2024"/>
                      </a:cubicBezTo>
                      <a:cubicBezTo>
                        <a:pt x="708" y="2569"/>
                        <a:pt x="245" y="3167"/>
                        <a:pt x="136" y="3875"/>
                      </a:cubicBezTo>
                      <a:cubicBezTo>
                        <a:pt x="0" y="4555"/>
                        <a:pt x="327" y="5399"/>
                        <a:pt x="1007" y="5617"/>
                      </a:cubicBezTo>
                      <a:cubicBezTo>
                        <a:pt x="1143" y="5644"/>
                        <a:pt x="1293" y="5657"/>
                        <a:pt x="1442" y="5657"/>
                      </a:cubicBezTo>
                      <a:cubicBezTo>
                        <a:pt x="1592" y="5657"/>
                        <a:pt x="1742" y="5644"/>
                        <a:pt x="1878" y="5617"/>
                      </a:cubicBezTo>
                      <a:cubicBezTo>
                        <a:pt x="3592" y="5208"/>
                        <a:pt x="5769" y="3303"/>
                        <a:pt x="5443" y="1344"/>
                      </a:cubicBezTo>
                      <a:cubicBezTo>
                        <a:pt x="5272" y="359"/>
                        <a:pt x="4816" y="0"/>
                        <a:pt x="4252"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617" name="Google Shape;2617;p25"/>
              <p:cNvGrpSpPr/>
              <p:nvPr/>
            </p:nvGrpSpPr>
            <p:grpSpPr>
              <a:xfrm rot="5400000">
                <a:off x="7828836" y="629271"/>
                <a:ext cx="1789346" cy="840325"/>
                <a:chOff x="3150662" y="0"/>
                <a:chExt cx="2847213" cy="1336932"/>
              </a:xfrm>
            </p:grpSpPr>
            <p:sp>
              <p:nvSpPr>
                <p:cNvPr id="2618" name="Google Shape;2618;p25"/>
                <p:cNvSpPr/>
                <p:nvPr/>
              </p:nvSpPr>
              <p:spPr>
                <a:xfrm>
                  <a:off x="3150662" y="0"/>
                  <a:ext cx="2847213" cy="1336932"/>
                </a:xfrm>
                <a:custGeom>
                  <a:rect b="b" l="l" r="r" t="t"/>
                  <a:pathLst>
                    <a:path extrusionOk="0" h="54380" w="115811">
                      <a:moveTo>
                        <a:pt x="0" y="0"/>
                      </a:moveTo>
                      <a:lnTo>
                        <a:pt x="114" y="114"/>
                      </a:lnTo>
                      <a:cubicBezTo>
                        <a:pt x="3584" y="2673"/>
                        <a:pt x="8134" y="3584"/>
                        <a:pt x="12514" y="3754"/>
                      </a:cubicBezTo>
                      <a:cubicBezTo>
                        <a:pt x="17690" y="3982"/>
                        <a:pt x="23037" y="3527"/>
                        <a:pt x="28043" y="5006"/>
                      </a:cubicBezTo>
                      <a:cubicBezTo>
                        <a:pt x="33048" y="6541"/>
                        <a:pt x="37713" y="10807"/>
                        <a:pt x="37542" y="16040"/>
                      </a:cubicBezTo>
                      <a:cubicBezTo>
                        <a:pt x="37201" y="24800"/>
                        <a:pt x="24630" y="28441"/>
                        <a:pt x="22696" y="36973"/>
                      </a:cubicBezTo>
                      <a:cubicBezTo>
                        <a:pt x="21558" y="42206"/>
                        <a:pt x="24914" y="47496"/>
                        <a:pt x="29294" y="50510"/>
                      </a:cubicBezTo>
                      <a:cubicBezTo>
                        <a:pt x="33170" y="53085"/>
                        <a:pt x="37635" y="54379"/>
                        <a:pt x="42104" y="54379"/>
                      </a:cubicBezTo>
                      <a:cubicBezTo>
                        <a:pt x="46423" y="54379"/>
                        <a:pt x="50747" y="53170"/>
                        <a:pt x="54549" y="50738"/>
                      </a:cubicBezTo>
                      <a:cubicBezTo>
                        <a:pt x="58759" y="47951"/>
                        <a:pt x="61887" y="43855"/>
                        <a:pt x="65527" y="40442"/>
                      </a:cubicBezTo>
                      <a:cubicBezTo>
                        <a:pt x="68943" y="37237"/>
                        <a:pt x="73232" y="34469"/>
                        <a:pt x="77812" y="34469"/>
                      </a:cubicBezTo>
                      <a:cubicBezTo>
                        <a:pt x="78190" y="34469"/>
                        <a:pt x="78570" y="34488"/>
                        <a:pt x="78951" y="34527"/>
                      </a:cubicBezTo>
                      <a:cubicBezTo>
                        <a:pt x="86289" y="35209"/>
                        <a:pt x="91465" y="42775"/>
                        <a:pt x="98746" y="43912"/>
                      </a:cubicBezTo>
                      <a:cubicBezTo>
                        <a:pt x="99339" y="44006"/>
                        <a:pt x="99931" y="44051"/>
                        <a:pt x="100520" y="44051"/>
                      </a:cubicBezTo>
                      <a:cubicBezTo>
                        <a:pt x="106379" y="44051"/>
                        <a:pt x="111902" y="39591"/>
                        <a:pt x="113763" y="33958"/>
                      </a:cubicBezTo>
                      <a:cubicBezTo>
                        <a:pt x="115810" y="27701"/>
                        <a:pt x="113819" y="20705"/>
                        <a:pt x="109781" y="15529"/>
                      </a:cubicBezTo>
                      <a:cubicBezTo>
                        <a:pt x="108359" y="13651"/>
                        <a:pt x="106596" y="12059"/>
                        <a:pt x="104605" y="10864"/>
                      </a:cubicBezTo>
                      <a:cubicBezTo>
                        <a:pt x="102003" y="9291"/>
                        <a:pt x="98999" y="8603"/>
                        <a:pt x="95952" y="8603"/>
                      </a:cubicBezTo>
                      <a:cubicBezTo>
                        <a:pt x="93270" y="8603"/>
                        <a:pt x="90555" y="9136"/>
                        <a:pt x="88052" y="10068"/>
                      </a:cubicBezTo>
                      <a:cubicBezTo>
                        <a:pt x="82706" y="12002"/>
                        <a:pt x="78098" y="15642"/>
                        <a:pt x="73832" y="19396"/>
                      </a:cubicBezTo>
                      <a:cubicBezTo>
                        <a:pt x="70012" y="22834"/>
                        <a:pt x="65351" y="26673"/>
                        <a:pt x="60520" y="26673"/>
                      </a:cubicBezTo>
                      <a:cubicBezTo>
                        <a:pt x="59596" y="26673"/>
                        <a:pt x="58666" y="26533"/>
                        <a:pt x="57735" y="26222"/>
                      </a:cubicBezTo>
                      <a:cubicBezTo>
                        <a:pt x="51933" y="24231"/>
                        <a:pt x="50170" y="16609"/>
                        <a:pt x="50966" y="10409"/>
                      </a:cubicBezTo>
                      <a:cubicBezTo>
                        <a:pt x="51250" y="7679"/>
                        <a:pt x="51933" y="4949"/>
                        <a:pt x="51648" y="2218"/>
                      </a:cubicBezTo>
                      <a:cubicBezTo>
                        <a:pt x="51592" y="1479"/>
                        <a:pt x="51421" y="739"/>
                        <a:pt x="51193"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9" name="Google Shape;2619;p25"/>
                <p:cNvSpPr/>
                <p:nvPr/>
              </p:nvSpPr>
              <p:spPr>
                <a:xfrm>
                  <a:off x="5302886" y="400253"/>
                  <a:ext cx="423747" cy="424829"/>
                </a:xfrm>
                <a:custGeom>
                  <a:rect b="b" l="l" r="r" t="t"/>
                  <a:pathLst>
                    <a:path extrusionOk="0" h="17280" w="17236">
                      <a:moveTo>
                        <a:pt x="4808" y="0"/>
                      </a:moveTo>
                      <a:cubicBezTo>
                        <a:pt x="4220" y="0"/>
                        <a:pt x="3634" y="56"/>
                        <a:pt x="3072" y="159"/>
                      </a:cubicBezTo>
                      <a:cubicBezTo>
                        <a:pt x="1707" y="386"/>
                        <a:pt x="683" y="1353"/>
                        <a:pt x="285" y="2661"/>
                      </a:cubicBezTo>
                      <a:cubicBezTo>
                        <a:pt x="0" y="4083"/>
                        <a:pt x="854" y="5449"/>
                        <a:pt x="1707" y="6643"/>
                      </a:cubicBezTo>
                      <a:cubicBezTo>
                        <a:pt x="4778" y="10682"/>
                        <a:pt x="8646" y="14095"/>
                        <a:pt x="13026" y="16711"/>
                      </a:cubicBezTo>
                      <a:cubicBezTo>
                        <a:pt x="13481" y="16995"/>
                        <a:pt x="13936" y="17166"/>
                        <a:pt x="14448" y="17280"/>
                      </a:cubicBezTo>
                      <a:cubicBezTo>
                        <a:pt x="15358" y="17280"/>
                        <a:pt x="16155" y="16768"/>
                        <a:pt x="16553" y="16028"/>
                      </a:cubicBezTo>
                      <a:cubicBezTo>
                        <a:pt x="16951" y="15232"/>
                        <a:pt x="17122" y="14379"/>
                        <a:pt x="17122" y="13526"/>
                      </a:cubicBezTo>
                      <a:cubicBezTo>
                        <a:pt x="17235" y="7439"/>
                        <a:pt x="13026" y="1353"/>
                        <a:pt x="6940" y="272"/>
                      </a:cubicBezTo>
                      <a:cubicBezTo>
                        <a:pt x="6251" y="85"/>
                        <a:pt x="5528" y="0"/>
                        <a:pt x="4808"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620" name="Google Shape;2620;p25"/>
              <p:cNvSpPr/>
              <p:nvPr/>
            </p:nvSpPr>
            <p:spPr>
              <a:xfrm>
                <a:off x="8424001" y="2009347"/>
                <a:ext cx="1095631" cy="1231466"/>
              </a:xfrm>
              <a:custGeom>
                <a:rect b="b" l="l" r="r" t="t"/>
                <a:pathLst>
                  <a:path extrusionOk="0" h="31078" w="27650">
                    <a:moveTo>
                      <a:pt x="19065" y="1"/>
                    </a:moveTo>
                    <a:cubicBezTo>
                      <a:pt x="17887" y="1"/>
                      <a:pt x="16700" y="836"/>
                      <a:pt x="16247" y="1979"/>
                    </a:cubicBezTo>
                    <a:cubicBezTo>
                      <a:pt x="15676" y="3421"/>
                      <a:pt x="16138" y="5081"/>
                      <a:pt x="17091" y="6306"/>
                    </a:cubicBezTo>
                    <a:cubicBezTo>
                      <a:pt x="17771" y="7204"/>
                      <a:pt x="18696" y="7884"/>
                      <a:pt x="19458" y="8728"/>
                    </a:cubicBezTo>
                    <a:cubicBezTo>
                      <a:pt x="20710" y="10170"/>
                      <a:pt x="21418" y="12048"/>
                      <a:pt x="21418" y="13980"/>
                    </a:cubicBezTo>
                    <a:cubicBezTo>
                      <a:pt x="21391" y="14742"/>
                      <a:pt x="21227" y="15586"/>
                      <a:pt x="20547" y="15967"/>
                    </a:cubicBezTo>
                    <a:cubicBezTo>
                      <a:pt x="20282" y="16086"/>
                      <a:pt x="19998" y="16147"/>
                      <a:pt x="19713" y="16147"/>
                    </a:cubicBezTo>
                    <a:cubicBezTo>
                      <a:pt x="19413" y="16147"/>
                      <a:pt x="19112" y="16079"/>
                      <a:pt x="18833" y="15940"/>
                    </a:cubicBezTo>
                    <a:cubicBezTo>
                      <a:pt x="17254" y="15287"/>
                      <a:pt x="16138" y="13817"/>
                      <a:pt x="15213" y="12402"/>
                    </a:cubicBezTo>
                    <a:cubicBezTo>
                      <a:pt x="14261" y="10960"/>
                      <a:pt x="13335" y="9436"/>
                      <a:pt x="11866" y="8510"/>
                    </a:cubicBezTo>
                    <a:cubicBezTo>
                      <a:pt x="11186" y="8087"/>
                      <a:pt x="10343" y="7851"/>
                      <a:pt x="9527" y="7851"/>
                    </a:cubicBezTo>
                    <a:cubicBezTo>
                      <a:pt x="8613" y="7851"/>
                      <a:pt x="7733" y="8148"/>
                      <a:pt x="7158" y="8810"/>
                    </a:cubicBezTo>
                    <a:cubicBezTo>
                      <a:pt x="6096" y="10061"/>
                      <a:pt x="6423" y="12048"/>
                      <a:pt x="7403" y="13382"/>
                    </a:cubicBezTo>
                    <a:cubicBezTo>
                      <a:pt x="8382" y="14688"/>
                      <a:pt x="9852" y="15559"/>
                      <a:pt x="11213" y="16511"/>
                    </a:cubicBezTo>
                    <a:cubicBezTo>
                      <a:pt x="12737" y="17627"/>
                      <a:pt x="14152" y="18933"/>
                      <a:pt x="15404" y="20376"/>
                    </a:cubicBezTo>
                    <a:cubicBezTo>
                      <a:pt x="15975" y="21056"/>
                      <a:pt x="16519" y="21818"/>
                      <a:pt x="16683" y="22689"/>
                    </a:cubicBezTo>
                    <a:cubicBezTo>
                      <a:pt x="16846" y="23560"/>
                      <a:pt x="16492" y="24594"/>
                      <a:pt x="15676" y="24920"/>
                    </a:cubicBezTo>
                    <a:cubicBezTo>
                      <a:pt x="15438" y="24996"/>
                      <a:pt x="15191" y="25033"/>
                      <a:pt x="14946" y="25033"/>
                    </a:cubicBezTo>
                    <a:cubicBezTo>
                      <a:pt x="14575" y="25033"/>
                      <a:pt x="14207" y="24948"/>
                      <a:pt x="13880" y="24784"/>
                    </a:cubicBezTo>
                    <a:cubicBezTo>
                      <a:pt x="11512" y="23886"/>
                      <a:pt x="9934" y="21709"/>
                      <a:pt x="7920" y="20158"/>
                    </a:cubicBezTo>
                    <a:cubicBezTo>
                      <a:pt x="6752" y="19274"/>
                      <a:pt x="5182" y="18647"/>
                      <a:pt x="3745" y="18647"/>
                    </a:cubicBezTo>
                    <a:cubicBezTo>
                      <a:pt x="2704" y="18647"/>
                      <a:pt x="1732" y="18976"/>
                      <a:pt x="1034" y="19777"/>
                    </a:cubicBezTo>
                    <a:cubicBezTo>
                      <a:pt x="109" y="20838"/>
                      <a:pt x="0" y="22471"/>
                      <a:pt x="517" y="23777"/>
                    </a:cubicBezTo>
                    <a:cubicBezTo>
                      <a:pt x="2395" y="28567"/>
                      <a:pt x="9689" y="30581"/>
                      <a:pt x="14206" y="31016"/>
                    </a:cubicBezTo>
                    <a:cubicBezTo>
                      <a:pt x="14682" y="31057"/>
                      <a:pt x="15165" y="31078"/>
                      <a:pt x="15648" y="31078"/>
                    </a:cubicBezTo>
                    <a:cubicBezTo>
                      <a:pt x="16132" y="31078"/>
                      <a:pt x="16615" y="31057"/>
                      <a:pt x="17091" y="31016"/>
                    </a:cubicBezTo>
                    <a:cubicBezTo>
                      <a:pt x="19567" y="30799"/>
                      <a:pt x="21962" y="29955"/>
                      <a:pt x="23758" y="28268"/>
                    </a:cubicBezTo>
                    <a:cubicBezTo>
                      <a:pt x="26806" y="25465"/>
                      <a:pt x="27595" y="21002"/>
                      <a:pt x="27623" y="16865"/>
                    </a:cubicBezTo>
                    <a:cubicBezTo>
                      <a:pt x="27650" y="10524"/>
                      <a:pt x="26425" y="2877"/>
                      <a:pt x="19976" y="183"/>
                    </a:cubicBezTo>
                    <a:cubicBezTo>
                      <a:pt x="19682" y="58"/>
                      <a:pt x="19373" y="1"/>
                      <a:pt x="19065"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621" name="Google Shape;2621;p25"/>
            <p:cNvSpPr/>
            <p:nvPr/>
          </p:nvSpPr>
          <p:spPr>
            <a:xfrm flipH="1">
              <a:off x="7627875" y="-297625"/>
              <a:ext cx="1719950" cy="1038500"/>
            </a:xfrm>
            <a:custGeom>
              <a:rect b="b" l="l" r="r" t="t"/>
              <a:pathLst>
                <a:path extrusionOk="0" h="41540" w="68798">
                  <a:moveTo>
                    <a:pt x="44768" y="15848"/>
                  </a:moveTo>
                  <a:cubicBezTo>
                    <a:pt x="44764" y="15848"/>
                    <a:pt x="44761" y="15849"/>
                    <a:pt x="44758" y="15849"/>
                  </a:cubicBezTo>
                  <a:lnTo>
                    <a:pt x="44758" y="15849"/>
                  </a:lnTo>
                  <a:cubicBezTo>
                    <a:pt x="44758" y="15849"/>
                    <a:pt x="44758" y="15849"/>
                    <a:pt x="44758" y="15849"/>
                  </a:cubicBezTo>
                  <a:lnTo>
                    <a:pt x="44758" y="15849"/>
                  </a:lnTo>
                  <a:cubicBezTo>
                    <a:pt x="44757" y="15849"/>
                    <a:pt x="44757" y="15849"/>
                    <a:pt x="44756" y="15849"/>
                  </a:cubicBezTo>
                  <a:lnTo>
                    <a:pt x="44756" y="15849"/>
                  </a:lnTo>
                  <a:cubicBezTo>
                    <a:pt x="44757" y="15849"/>
                    <a:pt x="44757" y="15849"/>
                    <a:pt x="44758" y="15849"/>
                  </a:cubicBezTo>
                  <a:lnTo>
                    <a:pt x="44758" y="15849"/>
                  </a:lnTo>
                  <a:cubicBezTo>
                    <a:pt x="44754" y="15857"/>
                    <a:pt x="44751" y="15864"/>
                    <a:pt x="44748" y="15871"/>
                  </a:cubicBezTo>
                  <a:lnTo>
                    <a:pt x="44748" y="15871"/>
                  </a:lnTo>
                  <a:cubicBezTo>
                    <a:pt x="44755" y="15861"/>
                    <a:pt x="44761" y="15854"/>
                    <a:pt x="44768" y="15848"/>
                  </a:cubicBezTo>
                  <a:close/>
                  <a:moveTo>
                    <a:pt x="45856" y="16017"/>
                  </a:moveTo>
                  <a:lnTo>
                    <a:pt x="45856" y="16017"/>
                  </a:lnTo>
                  <a:cubicBezTo>
                    <a:pt x="45878" y="16024"/>
                    <a:pt x="45898" y="16034"/>
                    <a:pt x="45918" y="16044"/>
                  </a:cubicBezTo>
                  <a:lnTo>
                    <a:pt x="45918" y="16044"/>
                  </a:lnTo>
                  <a:cubicBezTo>
                    <a:pt x="45909" y="16040"/>
                    <a:pt x="45890" y="16032"/>
                    <a:pt x="45856" y="16017"/>
                  </a:cubicBezTo>
                  <a:close/>
                  <a:moveTo>
                    <a:pt x="52268" y="8404"/>
                  </a:moveTo>
                  <a:cubicBezTo>
                    <a:pt x="52333" y="8404"/>
                    <a:pt x="52401" y="8411"/>
                    <a:pt x="52469" y="8424"/>
                  </a:cubicBezTo>
                  <a:cubicBezTo>
                    <a:pt x="52437" y="8419"/>
                    <a:pt x="52423" y="8417"/>
                    <a:pt x="52423" y="8417"/>
                  </a:cubicBezTo>
                  <a:lnTo>
                    <a:pt x="52423" y="8417"/>
                  </a:lnTo>
                  <a:cubicBezTo>
                    <a:pt x="52422" y="8417"/>
                    <a:pt x="52627" y="8452"/>
                    <a:pt x="52605" y="8452"/>
                  </a:cubicBezTo>
                  <a:cubicBezTo>
                    <a:pt x="52714" y="8479"/>
                    <a:pt x="52823" y="8506"/>
                    <a:pt x="52932" y="8560"/>
                  </a:cubicBezTo>
                  <a:cubicBezTo>
                    <a:pt x="53041" y="8615"/>
                    <a:pt x="53177" y="8669"/>
                    <a:pt x="53313" y="8724"/>
                  </a:cubicBezTo>
                  <a:cubicBezTo>
                    <a:pt x="53694" y="8941"/>
                    <a:pt x="54075" y="9214"/>
                    <a:pt x="54374" y="9567"/>
                  </a:cubicBezTo>
                  <a:cubicBezTo>
                    <a:pt x="55082" y="10438"/>
                    <a:pt x="55653" y="11418"/>
                    <a:pt x="56061" y="12479"/>
                  </a:cubicBezTo>
                  <a:cubicBezTo>
                    <a:pt x="56524" y="13595"/>
                    <a:pt x="56851" y="14738"/>
                    <a:pt x="57041" y="15935"/>
                  </a:cubicBezTo>
                  <a:cubicBezTo>
                    <a:pt x="57061" y="16068"/>
                    <a:pt x="57080" y="16202"/>
                    <a:pt x="57097" y="16337"/>
                  </a:cubicBezTo>
                  <a:lnTo>
                    <a:pt x="57097" y="16337"/>
                  </a:lnTo>
                  <a:cubicBezTo>
                    <a:pt x="56566" y="16052"/>
                    <a:pt x="56070" y="15713"/>
                    <a:pt x="55626" y="15337"/>
                  </a:cubicBezTo>
                  <a:cubicBezTo>
                    <a:pt x="54755" y="14602"/>
                    <a:pt x="53993" y="13704"/>
                    <a:pt x="53367" y="12751"/>
                  </a:cubicBezTo>
                  <a:cubicBezTo>
                    <a:pt x="52687" y="11772"/>
                    <a:pt x="52143" y="10710"/>
                    <a:pt x="51762" y="9567"/>
                  </a:cubicBezTo>
                  <a:cubicBezTo>
                    <a:pt x="51653" y="9322"/>
                    <a:pt x="51626" y="9050"/>
                    <a:pt x="51680" y="8778"/>
                  </a:cubicBezTo>
                  <a:cubicBezTo>
                    <a:pt x="51732" y="8597"/>
                    <a:pt x="51734" y="8588"/>
                    <a:pt x="51851" y="8495"/>
                  </a:cubicBezTo>
                  <a:lnTo>
                    <a:pt x="51851" y="8495"/>
                  </a:lnTo>
                  <a:cubicBezTo>
                    <a:pt x="51849" y="8497"/>
                    <a:pt x="51850" y="8497"/>
                    <a:pt x="51853" y="8497"/>
                  </a:cubicBezTo>
                  <a:cubicBezTo>
                    <a:pt x="51872" y="8497"/>
                    <a:pt x="51979" y="8452"/>
                    <a:pt x="51979" y="8452"/>
                  </a:cubicBezTo>
                  <a:cubicBezTo>
                    <a:pt x="52009" y="8442"/>
                    <a:pt x="52029" y="8434"/>
                    <a:pt x="52042" y="8428"/>
                  </a:cubicBezTo>
                  <a:lnTo>
                    <a:pt x="52042" y="8428"/>
                  </a:lnTo>
                  <a:cubicBezTo>
                    <a:pt x="52055" y="8427"/>
                    <a:pt x="52070" y="8426"/>
                    <a:pt x="52088" y="8424"/>
                  </a:cubicBezTo>
                  <a:cubicBezTo>
                    <a:pt x="52143" y="8411"/>
                    <a:pt x="52204" y="8404"/>
                    <a:pt x="52268" y="8404"/>
                  </a:cubicBezTo>
                  <a:close/>
                  <a:moveTo>
                    <a:pt x="44904" y="15827"/>
                  </a:moveTo>
                  <a:cubicBezTo>
                    <a:pt x="44951" y="15827"/>
                    <a:pt x="45102" y="15836"/>
                    <a:pt x="45169" y="15838"/>
                  </a:cubicBezTo>
                  <a:lnTo>
                    <a:pt x="45169" y="15838"/>
                  </a:lnTo>
                  <a:cubicBezTo>
                    <a:pt x="45269" y="15862"/>
                    <a:pt x="45386" y="15885"/>
                    <a:pt x="45502" y="15908"/>
                  </a:cubicBezTo>
                  <a:lnTo>
                    <a:pt x="45747" y="15990"/>
                  </a:lnTo>
                  <a:cubicBezTo>
                    <a:pt x="45767" y="15990"/>
                    <a:pt x="45916" y="16047"/>
                    <a:pt x="45923" y="16047"/>
                  </a:cubicBezTo>
                  <a:cubicBezTo>
                    <a:pt x="45923" y="16047"/>
                    <a:pt x="45923" y="16047"/>
                    <a:pt x="45923" y="16047"/>
                  </a:cubicBezTo>
                  <a:lnTo>
                    <a:pt x="45923" y="16047"/>
                  </a:lnTo>
                  <a:cubicBezTo>
                    <a:pt x="45973" y="16074"/>
                    <a:pt x="46017" y="16107"/>
                    <a:pt x="46074" y="16126"/>
                  </a:cubicBezTo>
                  <a:lnTo>
                    <a:pt x="46210" y="16235"/>
                  </a:lnTo>
                  <a:cubicBezTo>
                    <a:pt x="46179" y="16214"/>
                    <a:pt x="46163" y="16205"/>
                    <a:pt x="46161" y="16205"/>
                  </a:cubicBezTo>
                  <a:lnTo>
                    <a:pt x="46161" y="16205"/>
                  </a:lnTo>
                  <a:cubicBezTo>
                    <a:pt x="46157" y="16205"/>
                    <a:pt x="46187" y="16228"/>
                    <a:pt x="46237" y="16262"/>
                  </a:cubicBezTo>
                  <a:cubicBezTo>
                    <a:pt x="46809" y="16861"/>
                    <a:pt x="47271" y="17541"/>
                    <a:pt x="47598" y="18303"/>
                  </a:cubicBezTo>
                  <a:cubicBezTo>
                    <a:pt x="48360" y="19990"/>
                    <a:pt x="48904" y="21759"/>
                    <a:pt x="49203" y="23555"/>
                  </a:cubicBezTo>
                  <a:cubicBezTo>
                    <a:pt x="49280" y="24005"/>
                    <a:pt x="49342" y="24464"/>
                    <a:pt x="49386" y="24928"/>
                  </a:cubicBezTo>
                  <a:lnTo>
                    <a:pt x="49386" y="24928"/>
                  </a:lnTo>
                  <a:cubicBezTo>
                    <a:pt x="48472" y="24476"/>
                    <a:pt x="47658" y="23823"/>
                    <a:pt x="46972" y="23066"/>
                  </a:cubicBezTo>
                  <a:cubicBezTo>
                    <a:pt x="46964" y="23056"/>
                    <a:pt x="46956" y="23048"/>
                    <a:pt x="46949" y="23040"/>
                  </a:cubicBezTo>
                  <a:lnTo>
                    <a:pt x="46949" y="23040"/>
                  </a:lnTo>
                  <a:cubicBezTo>
                    <a:pt x="46946" y="23031"/>
                    <a:pt x="46936" y="23014"/>
                    <a:pt x="46917" y="22984"/>
                  </a:cubicBezTo>
                  <a:lnTo>
                    <a:pt x="46781" y="22793"/>
                  </a:lnTo>
                  <a:cubicBezTo>
                    <a:pt x="46645" y="22576"/>
                    <a:pt x="46536" y="22358"/>
                    <a:pt x="46400" y="22140"/>
                  </a:cubicBezTo>
                  <a:cubicBezTo>
                    <a:pt x="46128" y="21623"/>
                    <a:pt x="45883" y="21133"/>
                    <a:pt x="45666" y="20562"/>
                  </a:cubicBezTo>
                  <a:cubicBezTo>
                    <a:pt x="45656" y="20539"/>
                    <a:pt x="45653" y="20530"/>
                    <a:pt x="45652" y="20530"/>
                  </a:cubicBezTo>
                  <a:lnTo>
                    <a:pt x="45652" y="20530"/>
                  </a:lnTo>
                  <a:cubicBezTo>
                    <a:pt x="45651" y="20530"/>
                    <a:pt x="45686" y="20624"/>
                    <a:pt x="45682" y="20624"/>
                  </a:cubicBezTo>
                  <a:cubicBezTo>
                    <a:pt x="45679" y="20624"/>
                    <a:pt x="45668" y="20601"/>
                    <a:pt x="45638" y="20535"/>
                  </a:cubicBezTo>
                  <a:cubicBezTo>
                    <a:pt x="45611" y="20453"/>
                    <a:pt x="45584" y="20371"/>
                    <a:pt x="45557" y="20290"/>
                  </a:cubicBezTo>
                  <a:cubicBezTo>
                    <a:pt x="45475" y="20154"/>
                    <a:pt x="45421" y="19990"/>
                    <a:pt x="45366" y="19827"/>
                  </a:cubicBezTo>
                  <a:cubicBezTo>
                    <a:pt x="45257" y="19501"/>
                    <a:pt x="45149" y="19201"/>
                    <a:pt x="45040" y="18875"/>
                  </a:cubicBezTo>
                  <a:cubicBezTo>
                    <a:pt x="44904" y="18548"/>
                    <a:pt x="44849" y="18249"/>
                    <a:pt x="44768" y="17922"/>
                  </a:cubicBezTo>
                  <a:cubicBezTo>
                    <a:pt x="44740" y="17759"/>
                    <a:pt x="44713" y="17623"/>
                    <a:pt x="44659" y="17459"/>
                  </a:cubicBezTo>
                  <a:cubicBezTo>
                    <a:pt x="44659" y="17405"/>
                    <a:pt x="44659" y="17351"/>
                    <a:pt x="44659" y="17296"/>
                  </a:cubicBezTo>
                  <a:cubicBezTo>
                    <a:pt x="44641" y="17218"/>
                    <a:pt x="44635" y="17195"/>
                    <a:pt x="44634" y="17195"/>
                  </a:cubicBezTo>
                  <a:lnTo>
                    <a:pt x="44634" y="17195"/>
                  </a:lnTo>
                  <a:cubicBezTo>
                    <a:pt x="44633" y="17195"/>
                    <a:pt x="44633" y="17197"/>
                    <a:pt x="44633" y="17199"/>
                  </a:cubicBezTo>
                  <a:lnTo>
                    <a:pt x="44633" y="17199"/>
                  </a:lnTo>
                  <a:cubicBezTo>
                    <a:pt x="44633" y="17195"/>
                    <a:pt x="44632" y="17192"/>
                    <a:pt x="44632" y="17187"/>
                  </a:cubicBezTo>
                  <a:cubicBezTo>
                    <a:pt x="44604" y="16915"/>
                    <a:pt x="44577" y="16643"/>
                    <a:pt x="44604" y="16398"/>
                  </a:cubicBezTo>
                  <a:lnTo>
                    <a:pt x="44604" y="16289"/>
                  </a:lnTo>
                  <a:cubicBezTo>
                    <a:pt x="44645" y="16167"/>
                    <a:pt x="44655" y="16091"/>
                    <a:pt x="44669" y="16003"/>
                  </a:cubicBezTo>
                  <a:lnTo>
                    <a:pt x="44669" y="16003"/>
                  </a:lnTo>
                  <a:cubicBezTo>
                    <a:pt x="44667" y="16019"/>
                    <a:pt x="44668" y="16026"/>
                    <a:pt x="44670" y="16026"/>
                  </a:cubicBezTo>
                  <a:cubicBezTo>
                    <a:pt x="44676" y="16026"/>
                    <a:pt x="44696" y="15977"/>
                    <a:pt x="44718" y="15925"/>
                  </a:cubicBezTo>
                  <a:lnTo>
                    <a:pt x="44718" y="15925"/>
                  </a:lnTo>
                  <a:cubicBezTo>
                    <a:pt x="44705" y="15947"/>
                    <a:pt x="44696" y="15956"/>
                    <a:pt x="44693" y="15956"/>
                  </a:cubicBezTo>
                  <a:cubicBezTo>
                    <a:pt x="44686" y="15956"/>
                    <a:pt x="44698" y="15925"/>
                    <a:pt x="44735" y="15886"/>
                  </a:cubicBezTo>
                  <a:lnTo>
                    <a:pt x="44735" y="15886"/>
                  </a:lnTo>
                  <a:cubicBezTo>
                    <a:pt x="44735" y="15886"/>
                    <a:pt x="44736" y="15886"/>
                    <a:pt x="44736" y="15886"/>
                  </a:cubicBezTo>
                  <a:lnTo>
                    <a:pt x="44736" y="15886"/>
                  </a:lnTo>
                  <a:cubicBezTo>
                    <a:pt x="44730" y="15899"/>
                    <a:pt x="44724" y="15912"/>
                    <a:pt x="44718" y="15925"/>
                  </a:cubicBezTo>
                  <a:lnTo>
                    <a:pt x="44718" y="15925"/>
                  </a:lnTo>
                  <a:cubicBezTo>
                    <a:pt x="44725" y="15915"/>
                    <a:pt x="44733" y="15901"/>
                    <a:pt x="44741" y="15884"/>
                  </a:cubicBezTo>
                  <a:lnTo>
                    <a:pt x="44741" y="15884"/>
                  </a:lnTo>
                  <a:cubicBezTo>
                    <a:pt x="44739" y="15885"/>
                    <a:pt x="44738" y="15885"/>
                    <a:pt x="44736" y="15886"/>
                  </a:cubicBezTo>
                  <a:lnTo>
                    <a:pt x="44736" y="15886"/>
                  </a:lnTo>
                  <a:cubicBezTo>
                    <a:pt x="44736" y="15886"/>
                    <a:pt x="44736" y="15885"/>
                    <a:pt x="44736" y="15885"/>
                  </a:cubicBezTo>
                  <a:lnTo>
                    <a:pt x="44736" y="15885"/>
                  </a:lnTo>
                  <a:cubicBezTo>
                    <a:pt x="44738" y="15884"/>
                    <a:pt x="44739" y="15882"/>
                    <a:pt x="44740" y="15881"/>
                  </a:cubicBezTo>
                  <a:cubicBezTo>
                    <a:pt x="44741" y="15880"/>
                    <a:pt x="44742" y="15878"/>
                    <a:pt x="44743" y="15877"/>
                  </a:cubicBezTo>
                  <a:lnTo>
                    <a:pt x="44743" y="15877"/>
                  </a:lnTo>
                  <a:cubicBezTo>
                    <a:pt x="44742" y="15877"/>
                    <a:pt x="44741" y="15878"/>
                    <a:pt x="44739" y="15879"/>
                  </a:cubicBezTo>
                  <a:lnTo>
                    <a:pt x="44739" y="15879"/>
                  </a:lnTo>
                  <a:cubicBezTo>
                    <a:pt x="44744" y="15869"/>
                    <a:pt x="44749" y="15859"/>
                    <a:pt x="44754" y="15850"/>
                  </a:cubicBezTo>
                  <a:lnTo>
                    <a:pt x="44754" y="15850"/>
                  </a:lnTo>
                  <a:cubicBezTo>
                    <a:pt x="44755" y="15849"/>
                    <a:pt x="44755" y="15849"/>
                    <a:pt x="44756" y="15849"/>
                  </a:cubicBezTo>
                  <a:lnTo>
                    <a:pt x="44756" y="15849"/>
                  </a:lnTo>
                  <a:cubicBezTo>
                    <a:pt x="44755" y="15849"/>
                    <a:pt x="44755" y="15849"/>
                    <a:pt x="44754" y="15849"/>
                  </a:cubicBezTo>
                  <a:lnTo>
                    <a:pt x="44754" y="15849"/>
                  </a:lnTo>
                  <a:cubicBezTo>
                    <a:pt x="44759" y="15841"/>
                    <a:pt x="44763" y="15833"/>
                    <a:pt x="44768" y="15827"/>
                  </a:cubicBezTo>
                  <a:lnTo>
                    <a:pt x="44768" y="15827"/>
                  </a:lnTo>
                  <a:cubicBezTo>
                    <a:pt x="44764" y="15834"/>
                    <a:pt x="44761" y="15842"/>
                    <a:pt x="44758" y="15849"/>
                  </a:cubicBezTo>
                  <a:lnTo>
                    <a:pt x="44758" y="15849"/>
                  </a:lnTo>
                  <a:cubicBezTo>
                    <a:pt x="44762" y="15848"/>
                    <a:pt x="44766" y="15847"/>
                    <a:pt x="44769" y="15846"/>
                  </a:cubicBezTo>
                  <a:lnTo>
                    <a:pt x="44769" y="15846"/>
                  </a:lnTo>
                  <a:cubicBezTo>
                    <a:pt x="44769" y="15847"/>
                    <a:pt x="44768" y="15847"/>
                    <a:pt x="44768" y="15848"/>
                  </a:cubicBezTo>
                  <a:lnTo>
                    <a:pt x="44768" y="15848"/>
                  </a:lnTo>
                  <a:cubicBezTo>
                    <a:pt x="44774" y="15847"/>
                    <a:pt x="44780" y="15847"/>
                    <a:pt x="44785" y="15846"/>
                  </a:cubicBezTo>
                  <a:lnTo>
                    <a:pt x="44785" y="15846"/>
                  </a:lnTo>
                  <a:cubicBezTo>
                    <a:pt x="44778" y="15853"/>
                    <a:pt x="44765" y="15863"/>
                    <a:pt x="44745" y="15875"/>
                  </a:cubicBezTo>
                  <a:lnTo>
                    <a:pt x="44745" y="15875"/>
                  </a:lnTo>
                  <a:cubicBezTo>
                    <a:pt x="44746" y="15874"/>
                    <a:pt x="44747" y="15872"/>
                    <a:pt x="44748" y="15871"/>
                  </a:cubicBezTo>
                  <a:lnTo>
                    <a:pt x="44748" y="15871"/>
                  </a:lnTo>
                  <a:cubicBezTo>
                    <a:pt x="44746" y="15873"/>
                    <a:pt x="44745" y="15875"/>
                    <a:pt x="44743" y="15877"/>
                  </a:cubicBezTo>
                  <a:lnTo>
                    <a:pt x="44743" y="15877"/>
                  </a:lnTo>
                  <a:cubicBezTo>
                    <a:pt x="44744" y="15876"/>
                    <a:pt x="44745" y="15876"/>
                    <a:pt x="44745" y="15875"/>
                  </a:cubicBezTo>
                  <a:lnTo>
                    <a:pt x="44745" y="15875"/>
                  </a:lnTo>
                  <a:cubicBezTo>
                    <a:pt x="44744" y="15878"/>
                    <a:pt x="44742" y="15881"/>
                    <a:pt x="44741" y="15884"/>
                  </a:cubicBezTo>
                  <a:lnTo>
                    <a:pt x="44741" y="15884"/>
                  </a:lnTo>
                  <a:cubicBezTo>
                    <a:pt x="44806" y="15858"/>
                    <a:pt x="44865" y="15843"/>
                    <a:pt x="44831" y="15843"/>
                  </a:cubicBezTo>
                  <a:cubicBezTo>
                    <a:pt x="44822" y="15843"/>
                    <a:pt x="44808" y="15844"/>
                    <a:pt x="44785" y="15846"/>
                  </a:cubicBezTo>
                  <a:lnTo>
                    <a:pt x="44785" y="15846"/>
                  </a:lnTo>
                  <a:cubicBezTo>
                    <a:pt x="44787" y="15844"/>
                    <a:pt x="44789" y="15843"/>
                    <a:pt x="44790" y="15841"/>
                  </a:cubicBezTo>
                  <a:lnTo>
                    <a:pt x="44790" y="15841"/>
                  </a:lnTo>
                  <a:cubicBezTo>
                    <a:pt x="44783" y="15843"/>
                    <a:pt x="44776" y="15845"/>
                    <a:pt x="44769" y="15846"/>
                  </a:cubicBezTo>
                  <a:lnTo>
                    <a:pt x="44769" y="15846"/>
                  </a:lnTo>
                  <a:cubicBezTo>
                    <a:pt x="44780" y="15836"/>
                    <a:pt x="44789" y="15832"/>
                    <a:pt x="44793" y="15832"/>
                  </a:cubicBezTo>
                  <a:cubicBezTo>
                    <a:pt x="44796" y="15832"/>
                    <a:pt x="44796" y="15835"/>
                    <a:pt x="44790" y="15841"/>
                  </a:cubicBezTo>
                  <a:lnTo>
                    <a:pt x="44790" y="15841"/>
                  </a:lnTo>
                  <a:cubicBezTo>
                    <a:pt x="44819" y="15834"/>
                    <a:pt x="44848" y="15827"/>
                    <a:pt x="44876" y="15827"/>
                  </a:cubicBezTo>
                  <a:close/>
                  <a:moveTo>
                    <a:pt x="36222" y="21841"/>
                  </a:moveTo>
                  <a:cubicBezTo>
                    <a:pt x="36304" y="21841"/>
                    <a:pt x="36413" y="21841"/>
                    <a:pt x="36494" y="21868"/>
                  </a:cubicBezTo>
                  <a:cubicBezTo>
                    <a:pt x="36631" y="21950"/>
                    <a:pt x="36767" y="22059"/>
                    <a:pt x="36875" y="22222"/>
                  </a:cubicBezTo>
                  <a:cubicBezTo>
                    <a:pt x="37120" y="22576"/>
                    <a:pt x="37311" y="22984"/>
                    <a:pt x="37420" y="23419"/>
                  </a:cubicBezTo>
                  <a:cubicBezTo>
                    <a:pt x="37692" y="24345"/>
                    <a:pt x="37828" y="25324"/>
                    <a:pt x="37855" y="26304"/>
                  </a:cubicBezTo>
                  <a:cubicBezTo>
                    <a:pt x="37903" y="28035"/>
                    <a:pt x="37620" y="29745"/>
                    <a:pt x="37042" y="31362"/>
                  </a:cubicBezTo>
                  <a:lnTo>
                    <a:pt x="37042" y="31362"/>
                  </a:lnTo>
                  <a:cubicBezTo>
                    <a:pt x="36213" y="30099"/>
                    <a:pt x="35729" y="28636"/>
                    <a:pt x="35488" y="27148"/>
                  </a:cubicBezTo>
                  <a:cubicBezTo>
                    <a:pt x="35297" y="25978"/>
                    <a:pt x="35270" y="24807"/>
                    <a:pt x="35351" y="23637"/>
                  </a:cubicBezTo>
                  <a:cubicBezTo>
                    <a:pt x="35379" y="23229"/>
                    <a:pt x="35488" y="22848"/>
                    <a:pt x="35624" y="22494"/>
                  </a:cubicBezTo>
                  <a:cubicBezTo>
                    <a:pt x="35787" y="22140"/>
                    <a:pt x="35977" y="21895"/>
                    <a:pt x="36222" y="21841"/>
                  </a:cubicBezTo>
                  <a:close/>
                  <a:moveTo>
                    <a:pt x="14311" y="22956"/>
                  </a:moveTo>
                  <a:cubicBezTo>
                    <a:pt x="15082" y="22956"/>
                    <a:pt x="15748" y="23325"/>
                    <a:pt x="16029" y="24100"/>
                  </a:cubicBezTo>
                  <a:cubicBezTo>
                    <a:pt x="16383" y="24998"/>
                    <a:pt x="16220" y="26032"/>
                    <a:pt x="15948" y="26930"/>
                  </a:cubicBezTo>
                  <a:cubicBezTo>
                    <a:pt x="15062" y="29882"/>
                    <a:pt x="12411" y="32132"/>
                    <a:pt x="9439" y="32387"/>
                  </a:cubicBezTo>
                  <a:lnTo>
                    <a:pt x="9439" y="32387"/>
                  </a:lnTo>
                  <a:cubicBezTo>
                    <a:pt x="8865" y="30297"/>
                    <a:pt x="9033" y="27960"/>
                    <a:pt x="10015" y="26086"/>
                  </a:cubicBezTo>
                  <a:cubicBezTo>
                    <a:pt x="10804" y="24617"/>
                    <a:pt x="12165" y="23229"/>
                    <a:pt x="13934" y="22984"/>
                  </a:cubicBezTo>
                  <a:cubicBezTo>
                    <a:pt x="14061" y="22965"/>
                    <a:pt x="14187" y="22956"/>
                    <a:pt x="14311" y="22956"/>
                  </a:cubicBezTo>
                  <a:close/>
                  <a:moveTo>
                    <a:pt x="25837" y="24305"/>
                  </a:moveTo>
                  <a:cubicBezTo>
                    <a:pt x="26377" y="24305"/>
                    <a:pt x="26825" y="25264"/>
                    <a:pt x="27024" y="25705"/>
                  </a:cubicBezTo>
                  <a:cubicBezTo>
                    <a:pt x="27432" y="26740"/>
                    <a:pt x="27623" y="27828"/>
                    <a:pt x="27568" y="28944"/>
                  </a:cubicBezTo>
                  <a:cubicBezTo>
                    <a:pt x="27411" y="32289"/>
                    <a:pt x="25365" y="35171"/>
                    <a:pt x="22530" y="36780"/>
                  </a:cubicBezTo>
                  <a:lnTo>
                    <a:pt x="22530" y="36780"/>
                  </a:lnTo>
                  <a:cubicBezTo>
                    <a:pt x="21633" y="34993"/>
                    <a:pt x="21597" y="32913"/>
                    <a:pt x="22125" y="31012"/>
                  </a:cubicBezTo>
                  <a:cubicBezTo>
                    <a:pt x="22452" y="29788"/>
                    <a:pt x="22942" y="28617"/>
                    <a:pt x="23541" y="27529"/>
                  </a:cubicBezTo>
                  <a:cubicBezTo>
                    <a:pt x="23840" y="26957"/>
                    <a:pt x="24166" y="26386"/>
                    <a:pt x="24493" y="25841"/>
                  </a:cubicBezTo>
                  <a:cubicBezTo>
                    <a:pt x="24738" y="25352"/>
                    <a:pt x="25065" y="24889"/>
                    <a:pt x="25446" y="24481"/>
                  </a:cubicBezTo>
                  <a:cubicBezTo>
                    <a:pt x="25580" y="24357"/>
                    <a:pt x="25711" y="24305"/>
                    <a:pt x="25837" y="24305"/>
                  </a:cubicBezTo>
                  <a:close/>
                  <a:moveTo>
                    <a:pt x="63202" y="0"/>
                  </a:moveTo>
                  <a:cubicBezTo>
                    <a:pt x="62509" y="0"/>
                    <a:pt x="61885" y="925"/>
                    <a:pt x="62511" y="1594"/>
                  </a:cubicBezTo>
                  <a:cubicBezTo>
                    <a:pt x="65450" y="4696"/>
                    <a:pt x="67927" y="9268"/>
                    <a:pt x="65995" y="13568"/>
                  </a:cubicBezTo>
                  <a:cubicBezTo>
                    <a:pt x="65178" y="15391"/>
                    <a:pt x="63654" y="16779"/>
                    <a:pt x="61640" y="17160"/>
                  </a:cubicBezTo>
                  <a:cubicBezTo>
                    <a:pt x="61283" y="17229"/>
                    <a:pt x="60921" y="17261"/>
                    <a:pt x="60559" y="17261"/>
                  </a:cubicBezTo>
                  <a:cubicBezTo>
                    <a:pt x="60028" y="17261"/>
                    <a:pt x="59497" y="17192"/>
                    <a:pt x="58977" y="17065"/>
                  </a:cubicBezTo>
                  <a:lnTo>
                    <a:pt x="58977" y="17065"/>
                  </a:lnTo>
                  <a:cubicBezTo>
                    <a:pt x="58916" y="16127"/>
                    <a:pt x="58782" y="15226"/>
                    <a:pt x="58592" y="14411"/>
                  </a:cubicBezTo>
                  <a:cubicBezTo>
                    <a:pt x="58266" y="13024"/>
                    <a:pt x="57776" y="11690"/>
                    <a:pt x="57123" y="10465"/>
                  </a:cubicBezTo>
                  <a:cubicBezTo>
                    <a:pt x="56524" y="9322"/>
                    <a:pt x="55817" y="8261"/>
                    <a:pt x="54755" y="7499"/>
                  </a:cubicBezTo>
                  <a:cubicBezTo>
                    <a:pt x="54025" y="6974"/>
                    <a:pt x="53103" y="6583"/>
                    <a:pt x="52182" y="6583"/>
                  </a:cubicBezTo>
                  <a:cubicBezTo>
                    <a:pt x="52005" y="6583"/>
                    <a:pt x="51828" y="6597"/>
                    <a:pt x="51653" y="6628"/>
                  </a:cubicBezTo>
                  <a:cubicBezTo>
                    <a:pt x="50401" y="6873"/>
                    <a:pt x="49693" y="8125"/>
                    <a:pt x="49829" y="9350"/>
                  </a:cubicBezTo>
                  <a:cubicBezTo>
                    <a:pt x="49965" y="10084"/>
                    <a:pt x="50238" y="10846"/>
                    <a:pt x="50591" y="11500"/>
                  </a:cubicBezTo>
                  <a:cubicBezTo>
                    <a:pt x="50891" y="12153"/>
                    <a:pt x="51217" y="12751"/>
                    <a:pt x="51571" y="13350"/>
                  </a:cubicBezTo>
                  <a:cubicBezTo>
                    <a:pt x="52279" y="14520"/>
                    <a:pt x="53150" y="15582"/>
                    <a:pt x="54156" y="16507"/>
                  </a:cubicBezTo>
                  <a:cubicBezTo>
                    <a:pt x="55064" y="17308"/>
                    <a:pt x="56103" y="17956"/>
                    <a:pt x="57218" y="18400"/>
                  </a:cubicBezTo>
                  <a:lnTo>
                    <a:pt x="57218" y="18400"/>
                  </a:lnTo>
                  <a:cubicBezTo>
                    <a:pt x="57203" y="19825"/>
                    <a:pt x="56974" y="21263"/>
                    <a:pt x="56442" y="22549"/>
                  </a:cubicBezTo>
                  <a:cubicBezTo>
                    <a:pt x="55669" y="24334"/>
                    <a:pt x="54192" y="25598"/>
                    <a:pt x="52213" y="25598"/>
                  </a:cubicBezTo>
                  <a:cubicBezTo>
                    <a:pt x="52172" y="25598"/>
                    <a:pt x="52130" y="25598"/>
                    <a:pt x="52088" y="25597"/>
                  </a:cubicBezTo>
                  <a:cubicBezTo>
                    <a:pt x="51815" y="25593"/>
                    <a:pt x="51546" y="25571"/>
                    <a:pt x="51283" y="25532"/>
                  </a:cubicBezTo>
                  <a:lnTo>
                    <a:pt x="51283" y="25532"/>
                  </a:lnTo>
                  <a:cubicBezTo>
                    <a:pt x="51240" y="24714"/>
                    <a:pt x="51140" y="23897"/>
                    <a:pt x="51000" y="23093"/>
                  </a:cubicBezTo>
                  <a:cubicBezTo>
                    <a:pt x="50646" y="20916"/>
                    <a:pt x="49965" y="18793"/>
                    <a:pt x="48931" y="16834"/>
                  </a:cubicBezTo>
                  <a:cubicBezTo>
                    <a:pt x="48128" y="15372"/>
                    <a:pt x="46845" y="13999"/>
                    <a:pt x="45122" y="13999"/>
                  </a:cubicBezTo>
                  <a:cubicBezTo>
                    <a:pt x="44919" y="13999"/>
                    <a:pt x="44710" y="14018"/>
                    <a:pt x="44495" y="14058"/>
                  </a:cubicBezTo>
                  <a:cubicBezTo>
                    <a:pt x="43053" y="14303"/>
                    <a:pt x="42672" y="15827"/>
                    <a:pt x="42808" y="17106"/>
                  </a:cubicBezTo>
                  <a:cubicBezTo>
                    <a:pt x="42999" y="18684"/>
                    <a:pt x="43461" y="20208"/>
                    <a:pt x="44114" y="21650"/>
                  </a:cubicBezTo>
                  <a:cubicBezTo>
                    <a:pt x="44659" y="22875"/>
                    <a:pt x="45257" y="24045"/>
                    <a:pt x="46264" y="24998"/>
                  </a:cubicBezTo>
                  <a:cubicBezTo>
                    <a:pt x="47160" y="25837"/>
                    <a:pt x="48257" y="26533"/>
                    <a:pt x="49441" y="26970"/>
                  </a:cubicBezTo>
                  <a:lnTo>
                    <a:pt x="49441" y="26970"/>
                  </a:lnTo>
                  <a:cubicBezTo>
                    <a:pt x="49381" y="28316"/>
                    <a:pt x="49110" y="29646"/>
                    <a:pt x="48523" y="30849"/>
                  </a:cubicBezTo>
                  <a:cubicBezTo>
                    <a:pt x="47625" y="32672"/>
                    <a:pt x="46074" y="34223"/>
                    <a:pt x="44060" y="34659"/>
                  </a:cubicBezTo>
                  <a:cubicBezTo>
                    <a:pt x="43684" y="34739"/>
                    <a:pt x="43306" y="34777"/>
                    <a:pt x="42930" y="34777"/>
                  </a:cubicBezTo>
                  <a:cubicBezTo>
                    <a:pt x="41267" y="34777"/>
                    <a:pt x="39648" y="34037"/>
                    <a:pt x="38427" y="32972"/>
                  </a:cubicBezTo>
                  <a:cubicBezTo>
                    <a:pt x="38418" y="32964"/>
                    <a:pt x="38410" y="32957"/>
                    <a:pt x="38402" y="32950"/>
                  </a:cubicBezTo>
                  <a:lnTo>
                    <a:pt x="38402" y="32950"/>
                  </a:lnTo>
                  <a:cubicBezTo>
                    <a:pt x="39472" y="30506"/>
                    <a:pt x="39941" y="27795"/>
                    <a:pt x="39651" y="25161"/>
                  </a:cubicBezTo>
                  <a:cubicBezTo>
                    <a:pt x="39515" y="23964"/>
                    <a:pt x="39298" y="22685"/>
                    <a:pt x="38672" y="21623"/>
                  </a:cubicBezTo>
                  <a:cubicBezTo>
                    <a:pt x="38164" y="20762"/>
                    <a:pt x="37280" y="20027"/>
                    <a:pt x="36281" y="20027"/>
                  </a:cubicBezTo>
                  <a:cubicBezTo>
                    <a:pt x="36049" y="20027"/>
                    <a:pt x="35811" y="20066"/>
                    <a:pt x="35569" y="20154"/>
                  </a:cubicBezTo>
                  <a:cubicBezTo>
                    <a:pt x="34399" y="20589"/>
                    <a:pt x="33827" y="21868"/>
                    <a:pt x="33664" y="23011"/>
                  </a:cubicBezTo>
                  <a:cubicBezTo>
                    <a:pt x="33474" y="24372"/>
                    <a:pt x="33474" y="25733"/>
                    <a:pt x="33664" y="27093"/>
                  </a:cubicBezTo>
                  <a:cubicBezTo>
                    <a:pt x="33956" y="29319"/>
                    <a:pt x="34750" y="31526"/>
                    <a:pt x="36184" y="33255"/>
                  </a:cubicBezTo>
                  <a:lnTo>
                    <a:pt x="36184" y="33255"/>
                  </a:lnTo>
                  <a:cubicBezTo>
                    <a:pt x="35450" y="34586"/>
                    <a:pt x="34511" y="35801"/>
                    <a:pt x="33392" y="36836"/>
                  </a:cubicBezTo>
                  <a:cubicBezTo>
                    <a:pt x="31841" y="38251"/>
                    <a:pt x="29800" y="39421"/>
                    <a:pt x="27677" y="39612"/>
                  </a:cubicBezTo>
                  <a:cubicBezTo>
                    <a:pt x="27461" y="39638"/>
                    <a:pt x="27245" y="39651"/>
                    <a:pt x="27030" y="39651"/>
                  </a:cubicBezTo>
                  <a:cubicBezTo>
                    <a:pt x="26135" y="39651"/>
                    <a:pt x="25261" y="39425"/>
                    <a:pt x="24493" y="38986"/>
                  </a:cubicBezTo>
                  <a:cubicBezTo>
                    <a:pt x="24185" y="38784"/>
                    <a:pt x="23898" y="38554"/>
                    <a:pt x="23637" y="38299"/>
                  </a:cubicBezTo>
                  <a:lnTo>
                    <a:pt x="23637" y="38299"/>
                  </a:lnTo>
                  <a:cubicBezTo>
                    <a:pt x="25028" y="37479"/>
                    <a:pt x="26268" y="36381"/>
                    <a:pt x="27269" y="35040"/>
                  </a:cubicBezTo>
                  <a:cubicBezTo>
                    <a:pt x="28875" y="32890"/>
                    <a:pt x="29609" y="30223"/>
                    <a:pt x="29364" y="27556"/>
                  </a:cubicBezTo>
                  <a:cubicBezTo>
                    <a:pt x="29255" y="26222"/>
                    <a:pt x="28793" y="24943"/>
                    <a:pt x="28058" y="23828"/>
                  </a:cubicBezTo>
                  <a:cubicBezTo>
                    <a:pt x="27474" y="23037"/>
                    <a:pt x="26651" y="22529"/>
                    <a:pt x="25794" y="22529"/>
                  </a:cubicBezTo>
                  <a:cubicBezTo>
                    <a:pt x="25295" y="22529"/>
                    <a:pt x="24784" y="22702"/>
                    <a:pt x="24303" y="23093"/>
                  </a:cubicBezTo>
                  <a:cubicBezTo>
                    <a:pt x="23813" y="23555"/>
                    <a:pt x="23404" y="24100"/>
                    <a:pt x="23105" y="24698"/>
                  </a:cubicBezTo>
                  <a:cubicBezTo>
                    <a:pt x="22724" y="25324"/>
                    <a:pt x="22343" y="25950"/>
                    <a:pt x="21989" y="26576"/>
                  </a:cubicBezTo>
                  <a:cubicBezTo>
                    <a:pt x="21255" y="27883"/>
                    <a:pt x="20683" y="29270"/>
                    <a:pt x="20302" y="30713"/>
                  </a:cubicBezTo>
                  <a:cubicBezTo>
                    <a:pt x="19735" y="32982"/>
                    <a:pt x="19816" y="35430"/>
                    <a:pt x="20849" y="37550"/>
                  </a:cubicBezTo>
                  <a:lnTo>
                    <a:pt x="20849" y="37550"/>
                  </a:lnTo>
                  <a:cubicBezTo>
                    <a:pt x="20776" y="37576"/>
                    <a:pt x="20702" y="37601"/>
                    <a:pt x="20629" y="37625"/>
                  </a:cubicBezTo>
                  <a:cubicBezTo>
                    <a:pt x="19562" y="37975"/>
                    <a:pt x="18426" y="38162"/>
                    <a:pt x="17299" y="38162"/>
                  </a:cubicBezTo>
                  <a:cubicBezTo>
                    <a:pt x="14829" y="38162"/>
                    <a:pt x="12401" y="37267"/>
                    <a:pt x="10832" y="35230"/>
                  </a:cubicBezTo>
                  <a:cubicBezTo>
                    <a:pt x="10579" y="34904"/>
                    <a:pt x="10354" y="34554"/>
                    <a:pt x="10156" y="34187"/>
                  </a:cubicBezTo>
                  <a:lnTo>
                    <a:pt x="10156" y="34187"/>
                  </a:lnTo>
                  <a:cubicBezTo>
                    <a:pt x="11454" y="33997"/>
                    <a:pt x="12704" y="33512"/>
                    <a:pt x="13798" y="32754"/>
                  </a:cubicBezTo>
                  <a:cubicBezTo>
                    <a:pt x="15893" y="31339"/>
                    <a:pt x="17363" y="29189"/>
                    <a:pt x="17907" y="26712"/>
                  </a:cubicBezTo>
                  <a:cubicBezTo>
                    <a:pt x="18152" y="25460"/>
                    <a:pt x="18152" y="24100"/>
                    <a:pt x="17526" y="22957"/>
                  </a:cubicBezTo>
                  <a:cubicBezTo>
                    <a:pt x="16881" y="21822"/>
                    <a:pt x="15699" y="21127"/>
                    <a:pt x="14419" y="21127"/>
                  </a:cubicBezTo>
                  <a:cubicBezTo>
                    <a:pt x="14348" y="21127"/>
                    <a:pt x="14277" y="21129"/>
                    <a:pt x="14206" y="21133"/>
                  </a:cubicBezTo>
                  <a:cubicBezTo>
                    <a:pt x="11838" y="21215"/>
                    <a:pt x="9743" y="22902"/>
                    <a:pt x="8600" y="24889"/>
                  </a:cubicBezTo>
                  <a:cubicBezTo>
                    <a:pt x="7593" y="26685"/>
                    <a:pt x="7158" y="28726"/>
                    <a:pt x="7321" y="30767"/>
                  </a:cubicBezTo>
                  <a:cubicBezTo>
                    <a:pt x="7360" y="31276"/>
                    <a:pt x="7433" y="31780"/>
                    <a:pt x="7542" y="32273"/>
                  </a:cubicBezTo>
                  <a:lnTo>
                    <a:pt x="7542" y="32273"/>
                  </a:lnTo>
                  <a:cubicBezTo>
                    <a:pt x="7295" y="32222"/>
                    <a:pt x="7049" y="32155"/>
                    <a:pt x="6804" y="32074"/>
                  </a:cubicBezTo>
                  <a:cubicBezTo>
                    <a:pt x="4980" y="31502"/>
                    <a:pt x="3484" y="30141"/>
                    <a:pt x="2722" y="28400"/>
                  </a:cubicBezTo>
                  <a:cubicBezTo>
                    <a:pt x="1851" y="26086"/>
                    <a:pt x="2477" y="23528"/>
                    <a:pt x="3511" y="21378"/>
                  </a:cubicBezTo>
                  <a:cubicBezTo>
                    <a:pt x="4409" y="19473"/>
                    <a:pt x="5606" y="17296"/>
                    <a:pt x="7566" y="16262"/>
                  </a:cubicBezTo>
                  <a:cubicBezTo>
                    <a:pt x="8475" y="15796"/>
                    <a:pt x="7907" y="14571"/>
                    <a:pt x="7075" y="14571"/>
                  </a:cubicBezTo>
                  <a:cubicBezTo>
                    <a:pt x="6936" y="14571"/>
                    <a:pt x="6789" y="14605"/>
                    <a:pt x="6641" y="14684"/>
                  </a:cubicBezTo>
                  <a:lnTo>
                    <a:pt x="6668" y="14711"/>
                  </a:lnTo>
                  <a:cubicBezTo>
                    <a:pt x="4218" y="15963"/>
                    <a:pt x="2667" y="18711"/>
                    <a:pt x="1633" y="21161"/>
                  </a:cubicBezTo>
                  <a:cubicBezTo>
                    <a:pt x="490" y="23828"/>
                    <a:pt x="0" y="26876"/>
                    <a:pt x="1279" y="29597"/>
                  </a:cubicBezTo>
                  <a:cubicBezTo>
                    <a:pt x="2286" y="31774"/>
                    <a:pt x="4436" y="33380"/>
                    <a:pt x="6749" y="34006"/>
                  </a:cubicBezTo>
                  <a:cubicBezTo>
                    <a:pt x="7222" y="34128"/>
                    <a:pt x="7701" y="34209"/>
                    <a:pt x="8181" y="34249"/>
                  </a:cubicBezTo>
                  <a:lnTo>
                    <a:pt x="8181" y="34249"/>
                  </a:lnTo>
                  <a:cubicBezTo>
                    <a:pt x="8553" y="35102"/>
                    <a:pt x="9039" y="35907"/>
                    <a:pt x="9634" y="36646"/>
                  </a:cubicBezTo>
                  <a:cubicBezTo>
                    <a:pt x="11049" y="38306"/>
                    <a:pt x="13009" y="39449"/>
                    <a:pt x="15159" y="39830"/>
                  </a:cubicBezTo>
                  <a:cubicBezTo>
                    <a:pt x="15883" y="39957"/>
                    <a:pt x="16609" y="40020"/>
                    <a:pt x="17328" y="40020"/>
                  </a:cubicBezTo>
                  <a:cubicBezTo>
                    <a:pt x="18901" y="40020"/>
                    <a:pt x="20444" y="39722"/>
                    <a:pt x="21881" y="39156"/>
                  </a:cubicBezTo>
                  <a:lnTo>
                    <a:pt x="21881" y="39156"/>
                  </a:lnTo>
                  <a:cubicBezTo>
                    <a:pt x="23155" y="40657"/>
                    <a:pt x="25022" y="41539"/>
                    <a:pt x="27001" y="41539"/>
                  </a:cubicBezTo>
                  <a:cubicBezTo>
                    <a:pt x="27270" y="41539"/>
                    <a:pt x="27541" y="41523"/>
                    <a:pt x="27813" y="41490"/>
                  </a:cubicBezTo>
                  <a:cubicBezTo>
                    <a:pt x="30453" y="41190"/>
                    <a:pt x="32902" y="39857"/>
                    <a:pt x="34834" y="38061"/>
                  </a:cubicBezTo>
                  <a:cubicBezTo>
                    <a:pt x="35900" y="37055"/>
                    <a:pt x="36818" y="35883"/>
                    <a:pt x="37562" y="34605"/>
                  </a:cubicBezTo>
                  <a:lnTo>
                    <a:pt x="37562" y="34605"/>
                  </a:lnTo>
                  <a:cubicBezTo>
                    <a:pt x="39113" y="35847"/>
                    <a:pt x="41029" y="36610"/>
                    <a:pt x="43001" y="36610"/>
                  </a:cubicBezTo>
                  <a:cubicBezTo>
                    <a:pt x="43461" y="36610"/>
                    <a:pt x="43924" y="36569"/>
                    <a:pt x="44387" y="36482"/>
                  </a:cubicBezTo>
                  <a:cubicBezTo>
                    <a:pt x="46890" y="36020"/>
                    <a:pt x="48959" y="34142"/>
                    <a:pt x="50074" y="31910"/>
                  </a:cubicBezTo>
                  <a:cubicBezTo>
                    <a:pt x="50810" y="30496"/>
                    <a:pt x="51170" y="28972"/>
                    <a:pt x="51274" y="27418"/>
                  </a:cubicBezTo>
                  <a:lnTo>
                    <a:pt x="51274" y="27418"/>
                  </a:lnTo>
                  <a:cubicBezTo>
                    <a:pt x="51555" y="27452"/>
                    <a:pt x="51837" y="27469"/>
                    <a:pt x="52119" y="27469"/>
                  </a:cubicBezTo>
                  <a:cubicBezTo>
                    <a:pt x="52390" y="27469"/>
                    <a:pt x="52661" y="27453"/>
                    <a:pt x="52932" y="27420"/>
                  </a:cubicBezTo>
                  <a:cubicBezTo>
                    <a:pt x="57222" y="26876"/>
                    <a:pt x="58826" y="22870"/>
                    <a:pt x="58998" y="18919"/>
                  </a:cubicBezTo>
                  <a:lnTo>
                    <a:pt x="58998" y="18919"/>
                  </a:lnTo>
                  <a:cubicBezTo>
                    <a:pt x="59535" y="19019"/>
                    <a:pt x="60081" y="19072"/>
                    <a:pt x="60631" y="19072"/>
                  </a:cubicBezTo>
                  <a:cubicBezTo>
                    <a:pt x="61039" y="19072"/>
                    <a:pt x="61448" y="19043"/>
                    <a:pt x="61858" y="18983"/>
                  </a:cubicBezTo>
                  <a:cubicBezTo>
                    <a:pt x="64335" y="18602"/>
                    <a:pt x="66403" y="16888"/>
                    <a:pt x="67491" y="14656"/>
                  </a:cubicBezTo>
                  <a:cubicBezTo>
                    <a:pt x="68607" y="12316"/>
                    <a:pt x="68798" y="9676"/>
                    <a:pt x="68063" y="7200"/>
                  </a:cubicBezTo>
                  <a:cubicBezTo>
                    <a:pt x="67274" y="4587"/>
                    <a:pt x="65668" y="2274"/>
                    <a:pt x="63817" y="287"/>
                  </a:cubicBezTo>
                  <a:cubicBezTo>
                    <a:pt x="63628" y="85"/>
                    <a:pt x="63412" y="0"/>
                    <a:pt x="6320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622" name="Google Shape;2622;p25"/>
          <p:cNvGrpSpPr/>
          <p:nvPr/>
        </p:nvGrpSpPr>
        <p:grpSpPr>
          <a:xfrm>
            <a:off x="-440525" y="740875"/>
            <a:ext cx="1328300" cy="4402632"/>
            <a:chOff x="-440525" y="740875"/>
            <a:chExt cx="1328300" cy="4402632"/>
          </a:xfrm>
        </p:grpSpPr>
        <p:grpSp>
          <p:nvGrpSpPr>
            <p:cNvPr id="2623" name="Google Shape;2623;p25"/>
            <p:cNvGrpSpPr/>
            <p:nvPr/>
          </p:nvGrpSpPr>
          <p:grpSpPr>
            <a:xfrm>
              <a:off x="-159950" y="3888057"/>
              <a:ext cx="987150" cy="1255450"/>
              <a:chOff x="-159950" y="3859150"/>
              <a:chExt cx="987150" cy="1255450"/>
            </a:xfrm>
          </p:grpSpPr>
          <p:grpSp>
            <p:nvGrpSpPr>
              <p:cNvPr id="2624" name="Google Shape;2624;p25"/>
              <p:cNvGrpSpPr/>
              <p:nvPr/>
            </p:nvGrpSpPr>
            <p:grpSpPr>
              <a:xfrm rot="-5400000">
                <a:off x="-410962" y="4110163"/>
                <a:ext cx="1126725" cy="624700"/>
                <a:chOff x="2051750" y="3711000"/>
                <a:chExt cx="1126725" cy="624700"/>
              </a:xfrm>
            </p:grpSpPr>
            <p:sp>
              <p:nvSpPr>
                <p:cNvPr id="2625" name="Google Shape;2625;p25"/>
                <p:cNvSpPr/>
                <p:nvPr/>
              </p:nvSpPr>
              <p:spPr>
                <a:xfrm>
                  <a:off x="2221000" y="4094600"/>
                  <a:ext cx="239300" cy="241100"/>
                </a:xfrm>
                <a:custGeom>
                  <a:rect b="b" l="l" r="r" t="t"/>
                  <a:pathLst>
                    <a:path extrusionOk="0" h="9644" w="9572">
                      <a:moveTo>
                        <a:pt x="4682" y="1842"/>
                      </a:moveTo>
                      <a:cubicBezTo>
                        <a:pt x="4763" y="1842"/>
                        <a:pt x="4845" y="1897"/>
                        <a:pt x="4927" y="1897"/>
                      </a:cubicBezTo>
                      <a:lnTo>
                        <a:pt x="5117" y="1951"/>
                      </a:lnTo>
                      <a:cubicBezTo>
                        <a:pt x="5128" y="1955"/>
                        <a:pt x="5138" y="1959"/>
                        <a:pt x="5146" y="1962"/>
                      </a:cubicBezTo>
                      <a:lnTo>
                        <a:pt x="5146" y="1962"/>
                      </a:lnTo>
                      <a:cubicBezTo>
                        <a:pt x="5144" y="1961"/>
                        <a:pt x="5141" y="1961"/>
                        <a:pt x="5140" y="1961"/>
                      </a:cubicBezTo>
                      <a:cubicBezTo>
                        <a:pt x="5130" y="1961"/>
                        <a:pt x="5138" y="1971"/>
                        <a:pt x="5199" y="2005"/>
                      </a:cubicBezTo>
                      <a:lnTo>
                        <a:pt x="5389" y="2114"/>
                      </a:lnTo>
                      <a:lnTo>
                        <a:pt x="5450" y="2160"/>
                      </a:lnTo>
                      <a:lnTo>
                        <a:pt x="5450" y="2160"/>
                      </a:lnTo>
                      <a:cubicBezTo>
                        <a:pt x="5449" y="2159"/>
                        <a:pt x="5449" y="2158"/>
                        <a:pt x="5449" y="2158"/>
                      </a:cubicBezTo>
                      <a:cubicBezTo>
                        <a:pt x="5451" y="2158"/>
                        <a:pt x="5466" y="2168"/>
                        <a:pt x="5491" y="2191"/>
                      </a:cubicBezTo>
                      <a:lnTo>
                        <a:pt x="5491" y="2191"/>
                      </a:lnTo>
                      <a:lnTo>
                        <a:pt x="5450" y="2160"/>
                      </a:lnTo>
                      <a:lnTo>
                        <a:pt x="5450" y="2160"/>
                      </a:lnTo>
                      <a:cubicBezTo>
                        <a:pt x="5454" y="2164"/>
                        <a:pt x="5468" y="2175"/>
                        <a:pt x="5494" y="2193"/>
                      </a:cubicBezTo>
                      <a:lnTo>
                        <a:pt x="5494" y="2193"/>
                      </a:lnTo>
                      <a:cubicBezTo>
                        <a:pt x="5493" y="2192"/>
                        <a:pt x="5492" y="2192"/>
                        <a:pt x="5491" y="2191"/>
                      </a:cubicBezTo>
                      <a:lnTo>
                        <a:pt x="5491" y="2191"/>
                      </a:lnTo>
                      <a:lnTo>
                        <a:pt x="5498" y="2196"/>
                      </a:lnTo>
                      <a:cubicBezTo>
                        <a:pt x="5497" y="2195"/>
                        <a:pt x="5495" y="2194"/>
                        <a:pt x="5494" y="2193"/>
                      </a:cubicBezTo>
                      <a:lnTo>
                        <a:pt x="5494" y="2193"/>
                      </a:lnTo>
                      <a:cubicBezTo>
                        <a:pt x="5503" y="2201"/>
                        <a:pt x="5514" y="2211"/>
                        <a:pt x="5525" y="2223"/>
                      </a:cubicBezTo>
                      <a:cubicBezTo>
                        <a:pt x="5712" y="2422"/>
                        <a:pt x="5922" y="2515"/>
                        <a:pt x="6127" y="2531"/>
                      </a:cubicBezTo>
                      <a:lnTo>
                        <a:pt x="6127" y="2531"/>
                      </a:lnTo>
                      <a:cubicBezTo>
                        <a:pt x="6917" y="3136"/>
                        <a:pt x="7398" y="4087"/>
                        <a:pt x="7376" y="5108"/>
                      </a:cubicBezTo>
                      <a:cubicBezTo>
                        <a:pt x="7349" y="6224"/>
                        <a:pt x="6532" y="7639"/>
                        <a:pt x="5335" y="7829"/>
                      </a:cubicBezTo>
                      <a:cubicBezTo>
                        <a:pt x="5244" y="7845"/>
                        <a:pt x="5154" y="7852"/>
                        <a:pt x="5064" y="7852"/>
                      </a:cubicBezTo>
                      <a:cubicBezTo>
                        <a:pt x="3890" y="7852"/>
                        <a:pt x="2829" y="6588"/>
                        <a:pt x="2450" y="5652"/>
                      </a:cubicBezTo>
                      <a:cubicBezTo>
                        <a:pt x="2178" y="5053"/>
                        <a:pt x="2096" y="4428"/>
                        <a:pt x="2178" y="3802"/>
                      </a:cubicBezTo>
                      <a:cubicBezTo>
                        <a:pt x="2232" y="3584"/>
                        <a:pt x="2287" y="3339"/>
                        <a:pt x="2368" y="3148"/>
                      </a:cubicBezTo>
                      <a:cubicBezTo>
                        <a:pt x="2441" y="3028"/>
                        <a:pt x="2513" y="2908"/>
                        <a:pt x="2585" y="2806"/>
                      </a:cubicBezTo>
                      <a:lnTo>
                        <a:pt x="2585" y="2806"/>
                      </a:lnTo>
                      <a:cubicBezTo>
                        <a:pt x="2598" y="2790"/>
                        <a:pt x="2627" y="2754"/>
                        <a:pt x="2641" y="2740"/>
                      </a:cubicBezTo>
                      <a:cubicBezTo>
                        <a:pt x="2695" y="2659"/>
                        <a:pt x="2749" y="2604"/>
                        <a:pt x="2804" y="2523"/>
                      </a:cubicBezTo>
                      <a:cubicBezTo>
                        <a:pt x="3022" y="2332"/>
                        <a:pt x="3239" y="2169"/>
                        <a:pt x="3484" y="2060"/>
                      </a:cubicBezTo>
                      <a:cubicBezTo>
                        <a:pt x="3499" y="2053"/>
                        <a:pt x="3512" y="2046"/>
                        <a:pt x="3523" y="2040"/>
                      </a:cubicBezTo>
                      <a:lnTo>
                        <a:pt x="3523" y="2040"/>
                      </a:lnTo>
                      <a:cubicBezTo>
                        <a:pt x="3520" y="2043"/>
                        <a:pt x="3520" y="2044"/>
                        <a:pt x="3523" y="2044"/>
                      </a:cubicBezTo>
                      <a:cubicBezTo>
                        <a:pt x="3528" y="2044"/>
                        <a:pt x="3541" y="2041"/>
                        <a:pt x="3566" y="2033"/>
                      </a:cubicBezTo>
                      <a:cubicBezTo>
                        <a:pt x="3648" y="1978"/>
                        <a:pt x="3729" y="1951"/>
                        <a:pt x="3811" y="1924"/>
                      </a:cubicBezTo>
                      <a:cubicBezTo>
                        <a:pt x="3920" y="1924"/>
                        <a:pt x="3974" y="1897"/>
                        <a:pt x="4029" y="1869"/>
                      </a:cubicBezTo>
                      <a:cubicBezTo>
                        <a:pt x="4029" y="1869"/>
                        <a:pt x="4328" y="1842"/>
                        <a:pt x="4137" y="1842"/>
                      </a:cubicBezTo>
                      <a:lnTo>
                        <a:pt x="4573" y="1842"/>
                      </a:lnTo>
                      <a:cubicBezTo>
                        <a:pt x="4591" y="1842"/>
                        <a:pt x="4730" y="1866"/>
                        <a:pt x="4756" y="1866"/>
                      </a:cubicBezTo>
                      <a:cubicBezTo>
                        <a:pt x="4769" y="1866"/>
                        <a:pt x="4754" y="1860"/>
                        <a:pt x="4682" y="1842"/>
                      </a:cubicBezTo>
                      <a:close/>
                      <a:moveTo>
                        <a:pt x="4415" y="1"/>
                      </a:moveTo>
                      <a:cubicBezTo>
                        <a:pt x="3601" y="1"/>
                        <a:pt x="2781" y="252"/>
                        <a:pt x="2096" y="726"/>
                      </a:cubicBezTo>
                      <a:cubicBezTo>
                        <a:pt x="518" y="1815"/>
                        <a:pt x="1" y="3774"/>
                        <a:pt x="491" y="5598"/>
                      </a:cubicBezTo>
                      <a:cubicBezTo>
                        <a:pt x="981" y="7421"/>
                        <a:pt x="2532" y="9299"/>
                        <a:pt x="4491" y="9598"/>
                      </a:cubicBezTo>
                      <a:cubicBezTo>
                        <a:pt x="4680" y="9629"/>
                        <a:pt x="4866" y="9644"/>
                        <a:pt x="5050" y="9644"/>
                      </a:cubicBezTo>
                      <a:cubicBezTo>
                        <a:pt x="6988" y="9644"/>
                        <a:pt x="8616" y="8006"/>
                        <a:pt x="9063" y="6142"/>
                      </a:cubicBezTo>
                      <a:cubicBezTo>
                        <a:pt x="9572" y="3920"/>
                        <a:pt x="8500" y="1619"/>
                        <a:pt x="6471" y="612"/>
                      </a:cubicBezTo>
                      <a:lnTo>
                        <a:pt x="6471" y="612"/>
                      </a:lnTo>
                      <a:cubicBezTo>
                        <a:pt x="5854" y="198"/>
                        <a:pt x="5136" y="1"/>
                        <a:pt x="4415"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6" name="Google Shape;2626;p25"/>
                <p:cNvSpPr/>
                <p:nvPr/>
              </p:nvSpPr>
              <p:spPr>
                <a:xfrm>
                  <a:off x="2329175" y="3814075"/>
                  <a:ext cx="199375" cy="223950"/>
                </a:xfrm>
                <a:custGeom>
                  <a:rect b="b" l="l" r="r" t="t"/>
                  <a:pathLst>
                    <a:path extrusionOk="0" h="8958" w="7975">
                      <a:moveTo>
                        <a:pt x="4508" y="1856"/>
                      </a:moveTo>
                      <a:cubicBezTo>
                        <a:pt x="4565" y="1875"/>
                        <a:pt x="4620" y="1898"/>
                        <a:pt x="4654" y="1933"/>
                      </a:cubicBezTo>
                      <a:cubicBezTo>
                        <a:pt x="5090" y="2232"/>
                        <a:pt x="5416" y="2640"/>
                        <a:pt x="5580" y="3130"/>
                      </a:cubicBezTo>
                      <a:cubicBezTo>
                        <a:pt x="6042" y="4082"/>
                        <a:pt x="5988" y="5198"/>
                        <a:pt x="5444" y="6096"/>
                      </a:cubicBezTo>
                      <a:cubicBezTo>
                        <a:pt x="5335" y="6260"/>
                        <a:pt x="5199" y="6423"/>
                        <a:pt x="5035" y="6559"/>
                      </a:cubicBezTo>
                      <a:cubicBezTo>
                        <a:pt x="4845" y="6722"/>
                        <a:pt x="4654" y="6858"/>
                        <a:pt x="4437" y="6967"/>
                      </a:cubicBezTo>
                      <a:cubicBezTo>
                        <a:pt x="4392" y="6982"/>
                        <a:pt x="4378" y="6987"/>
                        <a:pt x="4378" y="6987"/>
                      </a:cubicBezTo>
                      <a:lnTo>
                        <a:pt x="4378" y="6987"/>
                      </a:lnTo>
                      <a:cubicBezTo>
                        <a:pt x="4371" y="6989"/>
                        <a:pt x="4364" y="6991"/>
                        <a:pt x="4355" y="6994"/>
                      </a:cubicBezTo>
                      <a:lnTo>
                        <a:pt x="4219" y="7049"/>
                      </a:lnTo>
                      <a:cubicBezTo>
                        <a:pt x="4110" y="7076"/>
                        <a:pt x="3974" y="7103"/>
                        <a:pt x="3838" y="7130"/>
                      </a:cubicBezTo>
                      <a:lnTo>
                        <a:pt x="3403" y="7130"/>
                      </a:lnTo>
                      <a:cubicBezTo>
                        <a:pt x="3435" y="7138"/>
                        <a:pt x="3443" y="7142"/>
                        <a:pt x="3438" y="7142"/>
                      </a:cubicBezTo>
                      <a:cubicBezTo>
                        <a:pt x="3425" y="7142"/>
                        <a:pt x="3332" y="7122"/>
                        <a:pt x="3294" y="7103"/>
                      </a:cubicBezTo>
                      <a:cubicBezTo>
                        <a:pt x="2886" y="7022"/>
                        <a:pt x="2505" y="6804"/>
                        <a:pt x="2232" y="6477"/>
                      </a:cubicBezTo>
                      <a:cubicBezTo>
                        <a:pt x="2230" y="6474"/>
                        <a:pt x="2228" y="6472"/>
                        <a:pt x="2226" y="6469"/>
                      </a:cubicBezTo>
                      <a:lnTo>
                        <a:pt x="2226" y="6469"/>
                      </a:lnTo>
                      <a:cubicBezTo>
                        <a:pt x="2229" y="6472"/>
                        <a:pt x="2231" y="6474"/>
                        <a:pt x="2232" y="6474"/>
                      </a:cubicBezTo>
                      <a:cubicBezTo>
                        <a:pt x="2234" y="6474"/>
                        <a:pt x="2229" y="6462"/>
                        <a:pt x="2205" y="6423"/>
                      </a:cubicBezTo>
                      <a:lnTo>
                        <a:pt x="2096" y="6287"/>
                      </a:lnTo>
                      <a:cubicBezTo>
                        <a:pt x="2096" y="6242"/>
                        <a:pt x="2023" y="6069"/>
                        <a:pt x="2012" y="6069"/>
                      </a:cubicBezTo>
                      <a:cubicBezTo>
                        <a:pt x="2009" y="6069"/>
                        <a:pt x="2010" y="6077"/>
                        <a:pt x="2015" y="6096"/>
                      </a:cubicBezTo>
                      <a:cubicBezTo>
                        <a:pt x="1933" y="5797"/>
                        <a:pt x="1906" y="5498"/>
                        <a:pt x="1933" y="5171"/>
                      </a:cubicBezTo>
                      <a:cubicBezTo>
                        <a:pt x="2015" y="4491"/>
                        <a:pt x="2178" y="3838"/>
                        <a:pt x="2477" y="3212"/>
                      </a:cubicBezTo>
                      <a:cubicBezTo>
                        <a:pt x="2586" y="2939"/>
                        <a:pt x="2749" y="2695"/>
                        <a:pt x="2967" y="2531"/>
                      </a:cubicBezTo>
                      <a:lnTo>
                        <a:pt x="2967" y="2531"/>
                      </a:lnTo>
                      <a:cubicBezTo>
                        <a:pt x="2961" y="2534"/>
                        <a:pt x="2958" y="2536"/>
                        <a:pt x="2957" y="2536"/>
                      </a:cubicBezTo>
                      <a:cubicBezTo>
                        <a:pt x="2951" y="2536"/>
                        <a:pt x="2995" y="2505"/>
                        <a:pt x="3037" y="2481"/>
                      </a:cubicBezTo>
                      <a:lnTo>
                        <a:pt x="3037" y="2481"/>
                      </a:lnTo>
                      <a:cubicBezTo>
                        <a:pt x="3112" y="2500"/>
                        <a:pt x="3188" y="2510"/>
                        <a:pt x="3262" y="2510"/>
                      </a:cubicBezTo>
                      <a:cubicBezTo>
                        <a:pt x="3442" y="2510"/>
                        <a:pt x="3614" y="2455"/>
                        <a:pt x="3762" y="2360"/>
                      </a:cubicBezTo>
                      <a:lnTo>
                        <a:pt x="3762" y="2360"/>
                      </a:lnTo>
                      <a:cubicBezTo>
                        <a:pt x="4079" y="2331"/>
                        <a:pt x="4364" y="2147"/>
                        <a:pt x="4508" y="1856"/>
                      </a:cubicBezTo>
                      <a:close/>
                      <a:moveTo>
                        <a:pt x="4393" y="0"/>
                      </a:moveTo>
                      <a:cubicBezTo>
                        <a:pt x="3853" y="0"/>
                        <a:pt x="3336" y="203"/>
                        <a:pt x="2944" y="563"/>
                      </a:cubicBezTo>
                      <a:lnTo>
                        <a:pt x="2944" y="563"/>
                      </a:lnTo>
                      <a:cubicBezTo>
                        <a:pt x="2331" y="688"/>
                        <a:pt x="1771" y="1017"/>
                        <a:pt x="1362" y="1497"/>
                      </a:cubicBezTo>
                      <a:cubicBezTo>
                        <a:pt x="790" y="2286"/>
                        <a:pt x="409" y="3212"/>
                        <a:pt x="246" y="4191"/>
                      </a:cubicBezTo>
                      <a:cubicBezTo>
                        <a:pt x="28" y="5171"/>
                        <a:pt x="1" y="6232"/>
                        <a:pt x="491" y="7130"/>
                      </a:cubicBezTo>
                      <a:cubicBezTo>
                        <a:pt x="926" y="7865"/>
                        <a:pt x="1606" y="8437"/>
                        <a:pt x="2396" y="8736"/>
                      </a:cubicBezTo>
                      <a:cubicBezTo>
                        <a:pt x="2803" y="8887"/>
                        <a:pt x="3215" y="8957"/>
                        <a:pt x="3621" y="8957"/>
                      </a:cubicBezTo>
                      <a:cubicBezTo>
                        <a:pt x="4895" y="8957"/>
                        <a:pt x="6102" y="8265"/>
                        <a:pt x="6886" y="7212"/>
                      </a:cubicBezTo>
                      <a:cubicBezTo>
                        <a:pt x="7975" y="5743"/>
                        <a:pt x="7893" y="3756"/>
                        <a:pt x="7131" y="2150"/>
                      </a:cubicBezTo>
                      <a:cubicBezTo>
                        <a:pt x="6723" y="1252"/>
                        <a:pt x="5988" y="354"/>
                        <a:pt x="4981" y="82"/>
                      </a:cubicBezTo>
                      <a:cubicBezTo>
                        <a:pt x="4785" y="27"/>
                        <a:pt x="4587" y="0"/>
                        <a:pt x="4393"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7" name="Google Shape;2627;p25"/>
                <p:cNvSpPr/>
                <p:nvPr/>
              </p:nvSpPr>
              <p:spPr>
                <a:xfrm>
                  <a:off x="2521725" y="4040300"/>
                  <a:ext cx="236775" cy="257250"/>
                </a:xfrm>
                <a:custGeom>
                  <a:rect b="b" l="l" r="r" t="t"/>
                  <a:pathLst>
                    <a:path extrusionOk="0" h="10290" w="9471">
                      <a:moveTo>
                        <a:pt x="5647" y="1823"/>
                      </a:moveTo>
                      <a:cubicBezTo>
                        <a:pt x="5743" y="1823"/>
                        <a:pt x="5838" y="1837"/>
                        <a:pt x="5933" y="1864"/>
                      </a:cubicBezTo>
                      <a:cubicBezTo>
                        <a:pt x="6015" y="1891"/>
                        <a:pt x="6069" y="1891"/>
                        <a:pt x="6124" y="1919"/>
                      </a:cubicBezTo>
                      <a:cubicBezTo>
                        <a:pt x="6153" y="1928"/>
                        <a:pt x="6176" y="1934"/>
                        <a:pt x="6193" y="1938"/>
                      </a:cubicBezTo>
                      <a:lnTo>
                        <a:pt x="6193" y="1938"/>
                      </a:lnTo>
                      <a:cubicBezTo>
                        <a:pt x="6196" y="1941"/>
                        <a:pt x="6201" y="1943"/>
                        <a:pt x="6205" y="1946"/>
                      </a:cubicBezTo>
                      <a:cubicBezTo>
                        <a:pt x="6332" y="1997"/>
                        <a:pt x="6435" y="2071"/>
                        <a:pt x="6559" y="2147"/>
                      </a:cubicBezTo>
                      <a:lnTo>
                        <a:pt x="6559" y="2147"/>
                      </a:lnTo>
                      <a:cubicBezTo>
                        <a:pt x="6582" y="2167"/>
                        <a:pt x="6626" y="2204"/>
                        <a:pt x="6641" y="2218"/>
                      </a:cubicBezTo>
                      <a:cubicBezTo>
                        <a:pt x="6668" y="2245"/>
                        <a:pt x="6750" y="2327"/>
                        <a:pt x="6804" y="2381"/>
                      </a:cubicBezTo>
                      <a:cubicBezTo>
                        <a:pt x="6796" y="2373"/>
                        <a:pt x="6790" y="2369"/>
                        <a:pt x="6788" y="2369"/>
                      </a:cubicBezTo>
                      <a:cubicBezTo>
                        <a:pt x="6765" y="2369"/>
                        <a:pt x="6943" y="2656"/>
                        <a:pt x="6967" y="2681"/>
                      </a:cubicBezTo>
                      <a:cubicBezTo>
                        <a:pt x="7566" y="3987"/>
                        <a:pt x="6886" y="5756"/>
                        <a:pt x="6151" y="6899"/>
                      </a:cubicBezTo>
                      <a:cubicBezTo>
                        <a:pt x="5797" y="7470"/>
                        <a:pt x="5280" y="7960"/>
                        <a:pt x="4654" y="8260"/>
                      </a:cubicBezTo>
                      <a:cubicBezTo>
                        <a:pt x="4390" y="8384"/>
                        <a:pt x="4099" y="8446"/>
                        <a:pt x="3801" y="8446"/>
                      </a:cubicBezTo>
                      <a:cubicBezTo>
                        <a:pt x="3578" y="8446"/>
                        <a:pt x="3352" y="8411"/>
                        <a:pt x="3130" y="8341"/>
                      </a:cubicBezTo>
                      <a:cubicBezTo>
                        <a:pt x="2695" y="8205"/>
                        <a:pt x="2314" y="7906"/>
                        <a:pt x="2096" y="7498"/>
                      </a:cubicBezTo>
                      <a:cubicBezTo>
                        <a:pt x="2014" y="7198"/>
                        <a:pt x="1987" y="6899"/>
                        <a:pt x="2069" y="6627"/>
                      </a:cubicBezTo>
                      <a:cubicBezTo>
                        <a:pt x="2123" y="6246"/>
                        <a:pt x="2205" y="5865"/>
                        <a:pt x="2286" y="5484"/>
                      </a:cubicBezTo>
                      <a:cubicBezTo>
                        <a:pt x="2450" y="4749"/>
                        <a:pt x="2695" y="4041"/>
                        <a:pt x="3048" y="3388"/>
                      </a:cubicBezTo>
                      <a:cubicBezTo>
                        <a:pt x="3234" y="2999"/>
                        <a:pt x="3508" y="2685"/>
                        <a:pt x="3844" y="2447"/>
                      </a:cubicBezTo>
                      <a:lnTo>
                        <a:pt x="3844" y="2447"/>
                      </a:lnTo>
                      <a:cubicBezTo>
                        <a:pt x="3971" y="2505"/>
                        <a:pt x="4109" y="2537"/>
                        <a:pt x="4249" y="2537"/>
                      </a:cubicBezTo>
                      <a:cubicBezTo>
                        <a:pt x="4526" y="2537"/>
                        <a:pt x="4807" y="2411"/>
                        <a:pt x="5008" y="2109"/>
                      </a:cubicBezTo>
                      <a:cubicBezTo>
                        <a:pt x="5029" y="2076"/>
                        <a:pt x="5041" y="2055"/>
                        <a:pt x="5046" y="2042"/>
                      </a:cubicBezTo>
                      <a:lnTo>
                        <a:pt x="5046" y="2042"/>
                      </a:lnTo>
                      <a:cubicBezTo>
                        <a:pt x="5057" y="2032"/>
                        <a:pt x="5071" y="2018"/>
                        <a:pt x="5090" y="2000"/>
                      </a:cubicBezTo>
                      <a:cubicBezTo>
                        <a:pt x="5108" y="1982"/>
                        <a:pt x="5166" y="1950"/>
                        <a:pt x="5155" y="1950"/>
                      </a:cubicBezTo>
                      <a:cubicBezTo>
                        <a:pt x="5150" y="1950"/>
                        <a:pt x="5132" y="1956"/>
                        <a:pt x="5090" y="1973"/>
                      </a:cubicBezTo>
                      <a:lnTo>
                        <a:pt x="5253" y="1892"/>
                      </a:lnTo>
                      <a:lnTo>
                        <a:pt x="5253" y="1892"/>
                      </a:lnTo>
                      <a:cubicBezTo>
                        <a:pt x="5208" y="1914"/>
                        <a:pt x="5194" y="1922"/>
                        <a:pt x="5198" y="1922"/>
                      </a:cubicBezTo>
                      <a:cubicBezTo>
                        <a:pt x="5207" y="1922"/>
                        <a:pt x="5342" y="1864"/>
                        <a:pt x="5362" y="1864"/>
                      </a:cubicBezTo>
                      <a:cubicBezTo>
                        <a:pt x="5457" y="1837"/>
                        <a:pt x="5552" y="1823"/>
                        <a:pt x="5647" y="1823"/>
                      </a:cubicBezTo>
                      <a:close/>
                      <a:moveTo>
                        <a:pt x="5654" y="1"/>
                      </a:moveTo>
                      <a:cubicBezTo>
                        <a:pt x="5163" y="1"/>
                        <a:pt x="4683" y="132"/>
                        <a:pt x="4265" y="377"/>
                      </a:cubicBezTo>
                      <a:lnTo>
                        <a:pt x="4265" y="377"/>
                      </a:lnTo>
                      <a:cubicBezTo>
                        <a:pt x="4212" y="367"/>
                        <a:pt x="4159" y="362"/>
                        <a:pt x="4104" y="362"/>
                      </a:cubicBezTo>
                      <a:cubicBezTo>
                        <a:pt x="4025" y="362"/>
                        <a:pt x="3945" y="372"/>
                        <a:pt x="3865" y="395"/>
                      </a:cubicBezTo>
                      <a:lnTo>
                        <a:pt x="3865" y="422"/>
                      </a:lnTo>
                      <a:cubicBezTo>
                        <a:pt x="1933" y="1102"/>
                        <a:pt x="1062" y="2953"/>
                        <a:pt x="572" y="4803"/>
                      </a:cubicBezTo>
                      <a:cubicBezTo>
                        <a:pt x="327" y="5838"/>
                        <a:pt x="0" y="7008"/>
                        <a:pt x="354" y="8015"/>
                      </a:cubicBezTo>
                      <a:cubicBezTo>
                        <a:pt x="654" y="8886"/>
                        <a:pt x="1307" y="9566"/>
                        <a:pt x="2150" y="9920"/>
                      </a:cubicBezTo>
                      <a:cubicBezTo>
                        <a:pt x="2685" y="10163"/>
                        <a:pt x="3259" y="10290"/>
                        <a:pt x="3836" y="10290"/>
                      </a:cubicBezTo>
                      <a:cubicBezTo>
                        <a:pt x="4228" y="10290"/>
                        <a:pt x="4623" y="10231"/>
                        <a:pt x="5008" y="10110"/>
                      </a:cubicBezTo>
                      <a:cubicBezTo>
                        <a:pt x="6015" y="9729"/>
                        <a:pt x="6913" y="9049"/>
                        <a:pt x="7539" y="8151"/>
                      </a:cubicBezTo>
                      <a:cubicBezTo>
                        <a:pt x="8709" y="6518"/>
                        <a:pt x="9471" y="4014"/>
                        <a:pt x="8682" y="2109"/>
                      </a:cubicBezTo>
                      <a:cubicBezTo>
                        <a:pt x="8274" y="1048"/>
                        <a:pt x="7348" y="259"/>
                        <a:pt x="6260" y="68"/>
                      </a:cubicBezTo>
                      <a:cubicBezTo>
                        <a:pt x="6059" y="23"/>
                        <a:pt x="5856" y="1"/>
                        <a:pt x="5654"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8" name="Google Shape;2628;p25"/>
                <p:cNvSpPr/>
                <p:nvPr/>
              </p:nvSpPr>
              <p:spPr>
                <a:xfrm>
                  <a:off x="2602000" y="3711000"/>
                  <a:ext cx="222500" cy="252250"/>
                </a:xfrm>
                <a:custGeom>
                  <a:rect b="b" l="l" r="r" t="t"/>
                  <a:pathLst>
                    <a:path extrusionOk="0" h="10090" w="8900">
                      <a:moveTo>
                        <a:pt x="5348" y="1837"/>
                      </a:moveTo>
                      <a:cubicBezTo>
                        <a:pt x="5362" y="1837"/>
                        <a:pt x="5375" y="1837"/>
                        <a:pt x="5389" y="1837"/>
                      </a:cubicBezTo>
                      <a:cubicBezTo>
                        <a:pt x="5933" y="1837"/>
                        <a:pt x="6423" y="2164"/>
                        <a:pt x="6641" y="2681"/>
                      </a:cubicBezTo>
                      <a:cubicBezTo>
                        <a:pt x="6859" y="3225"/>
                        <a:pt x="6940" y="3851"/>
                        <a:pt x="6859" y="4450"/>
                      </a:cubicBezTo>
                      <a:cubicBezTo>
                        <a:pt x="6777" y="5729"/>
                        <a:pt x="6206" y="7117"/>
                        <a:pt x="5117" y="7797"/>
                      </a:cubicBezTo>
                      <a:cubicBezTo>
                        <a:pt x="4641" y="8106"/>
                        <a:pt x="4103" y="8270"/>
                        <a:pt x="3557" y="8270"/>
                      </a:cubicBezTo>
                      <a:cubicBezTo>
                        <a:pt x="3479" y="8270"/>
                        <a:pt x="3400" y="8267"/>
                        <a:pt x="3321" y="8260"/>
                      </a:cubicBezTo>
                      <a:cubicBezTo>
                        <a:pt x="2885" y="8233"/>
                        <a:pt x="2205" y="8015"/>
                        <a:pt x="1960" y="7552"/>
                      </a:cubicBezTo>
                      <a:cubicBezTo>
                        <a:pt x="1851" y="7199"/>
                        <a:pt x="1851" y="6818"/>
                        <a:pt x="1906" y="6437"/>
                      </a:cubicBezTo>
                      <a:cubicBezTo>
                        <a:pt x="1906" y="6219"/>
                        <a:pt x="1906" y="6001"/>
                        <a:pt x="1933" y="5783"/>
                      </a:cubicBezTo>
                      <a:cubicBezTo>
                        <a:pt x="1960" y="5566"/>
                        <a:pt x="1960" y="5484"/>
                        <a:pt x="1987" y="5375"/>
                      </a:cubicBezTo>
                      <a:cubicBezTo>
                        <a:pt x="2035" y="5088"/>
                        <a:pt x="2104" y="4801"/>
                        <a:pt x="2212" y="4514"/>
                      </a:cubicBezTo>
                      <a:lnTo>
                        <a:pt x="2212" y="4514"/>
                      </a:lnTo>
                      <a:cubicBezTo>
                        <a:pt x="2259" y="4464"/>
                        <a:pt x="2302" y="4406"/>
                        <a:pt x="2341" y="4341"/>
                      </a:cubicBezTo>
                      <a:cubicBezTo>
                        <a:pt x="2453" y="4153"/>
                        <a:pt x="2572" y="3959"/>
                        <a:pt x="2700" y="3765"/>
                      </a:cubicBezTo>
                      <a:lnTo>
                        <a:pt x="2700" y="3765"/>
                      </a:lnTo>
                      <a:cubicBezTo>
                        <a:pt x="2723" y="3742"/>
                        <a:pt x="2742" y="3722"/>
                        <a:pt x="2749" y="3715"/>
                      </a:cubicBezTo>
                      <a:cubicBezTo>
                        <a:pt x="2982" y="3570"/>
                        <a:pt x="3129" y="3346"/>
                        <a:pt x="3179" y="3104"/>
                      </a:cubicBezTo>
                      <a:lnTo>
                        <a:pt x="3179" y="3104"/>
                      </a:lnTo>
                      <a:cubicBezTo>
                        <a:pt x="3749" y="2401"/>
                        <a:pt x="4456" y="1837"/>
                        <a:pt x="5348" y="1837"/>
                      </a:cubicBezTo>
                      <a:close/>
                      <a:moveTo>
                        <a:pt x="5309" y="1"/>
                      </a:moveTo>
                      <a:cubicBezTo>
                        <a:pt x="4557" y="1"/>
                        <a:pt x="3817" y="224"/>
                        <a:pt x="3185" y="640"/>
                      </a:cubicBezTo>
                      <a:cubicBezTo>
                        <a:pt x="2407" y="1139"/>
                        <a:pt x="1804" y="1828"/>
                        <a:pt x="1291" y="2578"/>
                      </a:cubicBezTo>
                      <a:lnTo>
                        <a:pt x="1291" y="2578"/>
                      </a:lnTo>
                      <a:cubicBezTo>
                        <a:pt x="770" y="3127"/>
                        <a:pt x="418" y="3811"/>
                        <a:pt x="273" y="4559"/>
                      </a:cubicBezTo>
                      <a:cubicBezTo>
                        <a:pt x="55" y="5484"/>
                        <a:pt x="1" y="6464"/>
                        <a:pt x="82" y="7416"/>
                      </a:cubicBezTo>
                      <a:cubicBezTo>
                        <a:pt x="272" y="9224"/>
                        <a:pt x="1954" y="10090"/>
                        <a:pt x="3600" y="10090"/>
                      </a:cubicBezTo>
                      <a:cubicBezTo>
                        <a:pt x="4086" y="10090"/>
                        <a:pt x="4568" y="10014"/>
                        <a:pt x="5008" y="9866"/>
                      </a:cubicBezTo>
                      <a:cubicBezTo>
                        <a:pt x="6968" y="9185"/>
                        <a:pt x="8274" y="7335"/>
                        <a:pt x="8600" y="5294"/>
                      </a:cubicBezTo>
                      <a:cubicBezTo>
                        <a:pt x="8900" y="3361"/>
                        <a:pt x="8546" y="912"/>
                        <a:pt x="6451" y="177"/>
                      </a:cubicBezTo>
                      <a:cubicBezTo>
                        <a:pt x="6075" y="58"/>
                        <a:pt x="5691" y="1"/>
                        <a:pt x="5309"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9" name="Google Shape;2629;p25"/>
                <p:cNvSpPr/>
                <p:nvPr/>
              </p:nvSpPr>
              <p:spPr>
                <a:xfrm>
                  <a:off x="2763925" y="3981550"/>
                  <a:ext cx="247675" cy="213475"/>
                </a:xfrm>
                <a:custGeom>
                  <a:rect b="b" l="l" r="r" t="t"/>
                  <a:pathLst>
                    <a:path extrusionOk="0" h="8539" w="9907">
                      <a:moveTo>
                        <a:pt x="4491" y="1955"/>
                      </a:moveTo>
                      <a:lnTo>
                        <a:pt x="4491" y="1955"/>
                      </a:lnTo>
                      <a:cubicBezTo>
                        <a:pt x="4498" y="1957"/>
                        <a:pt x="4505" y="1958"/>
                        <a:pt x="4512" y="1960"/>
                      </a:cubicBezTo>
                      <a:lnTo>
                        <a:pt x="4512" y="1960"/>
                      </a:lnTo>
                      <a:cubicBezTo>
                        <a:pt x="4526" y="1967"/>
                        <a:pt x="4534" y="1971"/>
                        <a:pt x="4532" y="1971"/>
                      </a:cubicBezTo>
                      <a:cubicBezTo>
                        <a:pt x="4530" y="1971"/>
                        <a:pt x="4518" y="1966"/>
                        <a:pt x="4491" y="1955"/>
                      </a:cubicBezTo>
                      <a:close/>
                      <a:moveTo>
                        <a:pt x="4137" y="1847"/>
                      </a:moveTo>
                      <a:cubicBezTo>
                        <a:pt x="4219" y="1874"/>
                        <a:pt x="4301" y="1874"/>
                        <a:pt x="4382" y="1901"/>
                      </a:cubicBezTo>
                      <a:cubicBezTo>
                        <a:pt x="4382" y="1901"/>
                        <a:pt x="4393" y="1906"/>
                        <a:pt x="4408" y="1913"/>
                      </a:cubicBezTo>
                      <a:lnTo>
                        <a:pt x="4408" y="1913"/>
                      </a:lnTo>
                      <a:cubicBezTo>
                        <a:pt x="4463" y="1964"/>
                        <a:pt x="4527" y="2007"/>
                        <a:pt x="4600" y="2037"/>
                      </a:cubicBezTo>
                      <a:cubicBezTo>
                        <a:pt x="4659" y="2061"/>
                        <a:pt x="4719" y="2086"/>
                        <a:pt x="4779" y="2111"/>
                      </a:cubicBezTo>
                      <a:lnTo>
                        <a:pt x="4779" y="2111"/>
                      </a:lnTo>
                      <a:cubicBezTo>
                        <a:pt x="4801" y="2131"/>
                        <a:pt x="4823" y="2151"/>
                        <a:pt x="4845" y="2173"/>
                      </a:cubicBezTo>
                      <a:cubicBezTo>
                        <a:pt x="5031" y="2366"/>
                        <a:pt x="5243" y="2446"/>
                        <a:pt x="5449" y="2446"/>
                      </a:cubicBezTo>
                      <a:cubicBezTo>
                        <a:pt x="5481" y="2446"/>
                        <a:pt x="5513" y="2444"/>
                        <a:pt x="5545" y="2440"/>
                      </a:cubicBezTo>
                      <a:lnTo>
                        <a:pt x="5545" y="2440"/>
                      </a:lnTo>
                      <a:cubicBezTo>
                        <a:pt x="6544" y="2896"/>
                        <a:pt x="7528" y="3490"/>
                        <a:pt x="7920" y="4459"/>
                      </a:cubicBezTo>
                      <a:cubicBezTo>
                        <a:pt x="8056" y="4731"/>
                        <a:pt x="8111" y="5031"/>
                        <a:pt x="8083" y="5357"/>
                      </a:cubicBezTo>
                      <a:cubicBezTo>
                        <a:pt x="8056" y="5575"/>
                        <a:pt x="7974" y="5820"/>
                        <a:pt x="7811" y="6010"/>
                      </a:cubicBezTo>
                      <a:lnTo>
                        <a:pt x="7811" y="6010"/>
                      </a:lnTo>
                      <a:lnTo>
                        <a:pt x="7811" y="6010"/>
                      </a:lnTo>
                      <a:cubicBezTo>
                        <a:pt x="7811" y="6027"/>
                        <a:pt x="7769" y="6065"/>
                        <a:pt x="7763" y="6065"/>
                      </a:cubicBezTo>
                      <a:cubicBezTo>
                        <a:pt x="7760" y="6065"/>
                        <a:pt x="7770" y="6051"/>
                        <a:pt x="7811" y="6010"/>
                      </a:cubicBezTo>
                      <a:lnTo>
                        <a:pt x="7811" y="6010"/>
                      </a:lnTo>
                      <a:lnTo>
                        <a:pt x="7702" y="6119"/>
                      </a:lnTo>
                      <a:cubicBezTo>
                        <a:pt x="7648" y="6174"/>
                        <a:pt x="7593" y="6228"/>
                        <a:pt x="7512" y="6283"/>
                      </a:cubicBezTo>
                      <a:cubicBezTo>
                        <a:pt x="7403" y="6364"/>
                        <a:pt x="7294" y="6446"/>
                        <a:pt x="7158" y="6500"/>
                      </a:cubicBezTo>
                      <a:lnTo>
                        <a:pt x="6913" y="6582"/>
                      </a:lnTo>
                      <a:cubicBezTo>
                        <a:pt x="6788" y="6607"/>
                        <a:pt x="6641" y="6632"/>
                        <a:pt x="6512" y="6657"/>
                      </a:cubicBezTo>
                      <a:lnTo>
                        <a:pt x="6512" y="6657"/>
                      </a:lnTo>
                      <a:cubicBezTo>
                        <a:pt x="6469" y="6662"/>
                        <a:pt x="6272" y="6691"/>
                        <a:pt x="6233" y="6691"/>
                      </a:cubicBezTo>
                      <a:lnTo>
                        <a:pt x="5471" y="6691"/>
                      </a:lnTo>
                      <a:cubicBezTo>
                        <a:pt x="4872" y="6582"/>
                        <a:pt x="4328" y="6364"/>
                        <a:pt x="3838" y="6010"/>
                      </a:cubicBezTo>
                      <a:cubicBezTo>
                        <a:pt x="3294" y="5684"/>
                        <a:pt x="2885" y="5194"/>
                        <a:pt x="2586" y="4650"/>
                      </a:cubicBezTo>
                      <a:cubicBezTo>
                        <a:pt x="2559" y="4541"/>
                        <a:pt x="2504" y="4432"/>
                        <a:pt x="2477" y="4323"/>
                      </a:cubicBezTo>
                      <a:cubicBezTo>
                        <a:pt x="2450" y="4241"/>
                        <a:pt x="2423" y="4160"/>
                        <a:pt x="2423" y="4078"/>
                      </a:cubicBezTo>
                      <a:cubicBezTo>
                        <a:pt x="2423" y="4063"/>
                        <a:pt x="2406" y="3988"/>
                        <a:pt x="2396" y="3949"/>
                      </a:cubicBezTo>
                      <a:lnTo>
                        <a:pt x="2396" y="3949"/>
                      </a:lnTo>
                      <a:cubicBezTo>
                        <a:pt x="2396" y="3795"/>
                        <a:pt x="2396" y="3663"/>
                        <a:pt x="2396" y="3507"/>
                      </a:cubicBezTo>
                      <a:cubicBezTo>
                        <a:pt x="2396" y="3430"/>
                        <a:pt x="2396" y="3352"/>
                        <a:pt x="2419" y="3275"/>
                      </a:cubicBezTo>
                      <a:lnTo>
                        <a:pt x="2419" y="3275"/>
                      </a:lnTo>
                      <a:cubicBezTo>
                        <a:pt x="2416" y="3289"/>
                        <a:pt x="2415" y="3297"/>
                        <a:pt x="2415" y="3297"/>
                      </a:cubicBezTo>
                      <a:cubicBezTo>
                        <a:pt x="2415" y="3297"/>
                        <a:pt x="2418" y="3287"/>
                        <a:pt x="2423" y="3262"/>
                      </a:cubicBezTo>
                      <a:lnTo>
                        <a:pt x="2423" y="3262"/>
                      </a:lnTo>
                      <a:cubicBezTo>
                        <a:pt x="2421" y="3266"/>
                        <a:pt x="2420" y="3271"/>
                        <a:pt x="2419" y="3275"/>
                      </a:cubicBezTo>
                      <a:lnTo>
                        <a:pt x="2419" y="3275"/>
                      </a:lnTo>
                      <a:cubicBezTo>
                        <a:pt x="2427" y="3224"/>
                        <a:pt x="2450" y="3098"/>
                        <a:pt x="2450" y="3098"/>
                      </a:cubicBezTo>
                      <a:cubicBezTo>
                        <a:pt x="2477" y="3017"/>
                        <a:pt x="2504" y="2962"/>
                        <a:pt x="2504" y="2908"/>
                      </a:cubicBezTo>
                      <a:cubicBezTo>
                        <a:pt x="2532" y="2826"/>
                        <a:pt x="2532" y="2799"/>
                        <a:pt x="2559" y="2745"/>
                      </a:cubicBezTo>
                      <a:cubicBezTo>
                        <a:pt x="2640" y="2581"/>
                        <a:pt x="2722" y="2473"/>
                        <a:pt x="2831" y="2336"/>
                      </a:cubicBezTo>
                      <a:cubicBezTo>
                        <a:pt x="2994" y="2146"/>
                        <a:pt x="3212" y="2010"/>
                        <a:pt x="3457" y="1928"/>
                      </a:cubicBezTo>
                      <a:lnTo>
                        <a:pt x="3647" y="1874"/>
                      </a:lnTo>
                      <a:cubicBezTo>
                        <a:pt x="3672" y="1865"/>
                        <a:pt x="3690" y="1857"/>
                        <a:pt x="3702" y="1852"/>
                      </a:cubicBezTo>
                      <a:lnTo>
                        <a:pt x="3702" y="1852"/>
                      </a:lnTo>
                      <a:cubicBezTo>
                        <a:pt x="3714" y="1851"/>
                        <a:pt x="3732" y="1850"/>
                        <a:pt x="3756" y="1847"/>
                      </a:cubicBezTo>
                      <a:close/>
                      <a:moveTo>
                        <a:pt x="3929" y="0"/>
                      </a:moveTo>
                      <a:cubicBezTo>
                        <a:pt x="2857" y="0"/>
                        <a:pt x="1776" y="522"/>
                        <a:pt x="1144" y="1438"/>
                      </a:cubicBezTo>
                      <a:cubicBezTo>
                        <a:pt x="1" y="3126"/>
                        <a:pt x="518" y="5384"/>
                        <a:pt x="1824" y="6745"/>
                      </a:cubicBezTo>
                      <a:cubicBezTo>
                        <a:pt x="2925" y="7895"/>
                        <a:pt x="4421" y="8539"/>
                        <a:pt x="5977" y="8539"/>
                      </a:cubicBezTo>
                      <a:cubicBezTo>
                        <a:pt x="6153" y="8539"/>
                        <a:pt x="6329" y="8531"/>
                        <a:pt x="6505" y="8514"/>
                      </a:cubicBezTo>
                      <a:cubicBezTo>
                        <a:pt x="8274" y="8296"/>
                        <a:pt x="9907" y="7126"/>
                        <a:pt x="9907" y="5167"/>
                      </a:cubicBezTo>
                      <a:cubicBezTo>
                        <a:pt x="9852" y="4024"/>
                        <a:pt x="9362" y="2935"/>
                        <a:pt x="8492" y="2173"/>
                      </a:cubicBezTo>
                      <a:cubicBezTo>
                        <a:pt x="7641" y="1429"/>
                        <a:pt x="6660" y="866"/>
                        <a:pt x="5600" y="485"/>
                      </a:cubicBezTo>
                      <a:lnTo>
                        <a:pt x="5600" y="485"/>
                      </a:lnTo>
                      <a:cubicBezTo>
                        <a:pt x="5095" y="155"/>
                        <a:pt x="4513" y="0"/>
                        <a:pt x="3929"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0" name="Google Shape;2630;p25"/>
                <p:cNvSpPr/>
                <p:nvPr/>
              </p:nvSpPr>
              <p:spPr>
                <a:xfrm>
                  <a:off x="2928575" y="3768875"/>
                  <a:ext cx="249900" cy="197625"/>
                </a:xfrm>
                <a:custGeom>
                  <a:rect b="b" l="l" r="r" t="t"/>
                  <a:pathLst>
                    <a:path extrusionOk="0" h="7905" w="9996">
                      <a:moveTo>
                        <a:pt x="7845" y="4378"/>
                      </a:moveTo>
                      <a:cubicBezTo>
                        <a:pt x="7842" y="4384"/>
                        <a:pt x="7838" y="4400"/>
                        <a:pt x="7838" y="4421"/>
                      </a:cubicBezTo>
                      <a:cubicBezTo>
                        <a:pt x="7841" y="4407"/>
                        <a:pt x="7843" y="4392"/>
                        <a:pt x="7845" y="4378"/>
                      </a:cubicBezTo>
                      <a:close/>
                      <a:moveTo>
                        <a:pt x="5362" y="1808"/>
                      </a:moveTo>
                      <a:cubicBezTo>
                        <a:pt x="5432" y="1808"/>
                        <a:pt x="5503" y="1810"/>
                        <a:pt x="5573" y="1812"/>
                      </a:cubicBezTo>
                      <a:lnTo>
                        <a:pt x="5573" y="1812"/>
                      </a:lnTo>
                      <a:cubicBezTo>
                        <a:pt x="5683" y="2042"/>
                        <a:pt x="5879" y="2228"/>
                        <a:pt x="6151" y="2271"/>
                      </a:cubicBezTo>
                      <a:cubicBezTo>
                        <a:pt x="6668" y="2325"/>
                        <a:pt x="7158" y="2598"/>
                        <a:pt x="7512" y="3033"/>
                      </a:cubicBezTo>
                      <a:cubicBezTo>
                        <a:pt x="7621" y="3169"/>
                        <a:pt x="7702" y="3360"/>
                        <a:pt x="7784" y="3523"/>
                      </a:cubicBezTo>
                      <a:cubicBezTo>
                        <a:pt x="7862" y="3808"/>
                        <a:pt x="7890" y="4093"/>
                        <a:pt x="7845" y="4378"/>
                      </a:cubicBezTo>
                      <a:lnTo>
                        <a:pt x="7845" y="4378"/>
                      </a:lnTo>
                      <a:cubicBezTo>
                        <a:pt x="7846" y="4377"/>
                        <a:pt x="7847" y="4376"/>
                        <a:pt x="7848" y="4376"/>
                      </a:cubicBezTo>
                      <a:cubicBezTo>
                        <a:pt x="7852" y="4376"/>
                        <a:pt x="7853" y="4402"/>
                        <a:pt x="7838" y="4475"/>
                      </a:cubicBezTo>
                      <a:cubicBezTo>
                        <a:pt x="7811" y="4557"/>
                        <a:pt x="7784" y="4611"/>
                        <a:pt x="7784" y="4693"/>
                      </a:cubicBezTo>
                      <a:cubicBezTo>
                        <a:pt x="7757" y="4802"/>
                        <a:pt x="7702" y="4884"/>
                        <a:pt x="7648" y="4992"/>
                      </a:cubicBezTo>
                      <a:cubicBezTo>
                        <a:pt x="7539" y="5210"/>
                        <a:pt x="7376" y="5401"/>
                        <a:pt x="7185" y="5564"/>
                      </a:cubicBezTo>
                      <a:cubicBezTo>
                        <a:pt x="6750" y="5890"/>
                        <a:pt x="6205" y="6081"/>
                        <a:pt x="5661" y="6081"/>
                      </a:cubicBezTo>
                      <a:cubicBezTo>
                        <a:pt x="5613" y="6082"/>
                        <a:pt x="5564" y="6083"/>
                        <a:pt x="5514" y="6083"/>
                      </a:cubicBezTo>
                      <a:cubicBezTo>
                        <a:pt x="4460" y="6083"/>
                        <a:pt x="3178" y="5803"/>
                        <a:pt x="2522" y="4988"/>
                      </a:cubicBezTo>
                      <a:lnTo>
                        <a:pt x="2522" y="4988"/>
                      </a:lnTo>
                      <a:cubicBezTo>
                        <a:pt x="2529" y="4987"/>
                        <a:pt x="2477" y="4884"/>
                        <a:pt x="2477" y="4884"/>
                      </a:cubicBezTo>
                      <a:lnTo>
                        <a:pt x="2368" y="4720"/>
                      </a:lnTo>
                      <a:cubicBezTo>
                        <a:pt x="2361" y="4707"/>
                        <a:pt x="2354" y="4696"/>
                        <a:pt x="2349" y="4686"/>
                      </a:cubicBezTo>
                      <a:lnTo>
                        <a:pt x="2349" y="4686"/>
                      </a:lnTo>
                      <a:cubicBezTo>
                        <a:pt x="2350" y="4686"/>
                        <a:pt x="2350" y="4687"/>
                        <a:pt x="2351" y="4687"/>
                      </a:cubicBezTo>
                      <a:cubicBezTo>
                        <a:pt x="2354" y="4687"/>
                        <a:pt x="2353" y="4674"/>
                        <a:pt x="2341" y="4639"/>
                      </a:cubicBezTo>
                      <a:cubicBezTo>
                        <a:pt x="2314" y="4557"/>
                        <a:pt x="2314" y="4503"/>
                        <a:pt x="2287" y="4421"/>
                      </a:cubicBezTo>
                      <a:cubicBezTo>
                        <a:pt x="2270" y="4370"/>
                        <a:pt x="2263" y="4309"/>
                        <a:pt x="2267" y="4309"/>
                      </a:cubicBezTo>
                      <a:lnTo>
                        <a:pt x="2267" y="4309"/>
                      </a:lnTo>
                      <a:cubicBezTo>
                        <a:pt x="2270" y="4309"/>
                        <a:pt x="2276" y="4332"/>
                        <a:pt x="2287" y="4394"/>
                      </a:cubicBezTo>
                      <a:lnTo>
                        <a:pt x="2287" y="4203"/>
                      </a:lnTo>
                      <a:lnTo>
                        <a:pt x="2287" y="4013"/>
                      </a:lnTo>
                      <a:cubicBezTo>
                        <a:pt x="2287" y="3957"/>
                        <a:pt x="2284" y="3941"/>
                        <a:pt x="2282" y="3941"/>
                      </a:cubicBezTo>
                      <a:cubicBezTo>
                        <a:pt x="2281" y="3941"/>
                        <a:pt x="2281" y="3941"/>
                        <a:pt x="2281" y="3941"/>
                      </a:cubicBezTo>
                      <a:lnTo>
                        <a:pt x="2281" y="3941"/>
                      </a:lnTo>
                      <a:cubicBezTo>
                        <a:pt x="2282" y="3932"/>
                        <a:pt x="2284" y="3919"/>
                        <a:pt x="2287" y="3904"/>
                      </a:cubicBezTo>
                      <a:cubicBezTo>
                        <a:pt x="2314" y="3659"/>
                        <a:pt x="2395" y="3441"/>
                        <a:pt x="2504" y="3223"/>
                      </a:cubicBezTo>
                      <a:cubicBezTo>
                        <a:pt x="2613" y="2979"/>
                        <a:pt x="2776" y="2761"/>
                        <a:pt x="2967" y="2598"/>
                      </a:cubicBezTo>
                      <a:cubicBezTo>
                        <a:pt x="3185" y="2380"/>
                        <a:pt x="3457" y="2189"/>
                        <a:pt x="3729" y="2080"/>
                      </a:cubicBezTo>
                      <a:cubicBezTo>
                        <a:pt x="4028" y="1972"/>
                        <a:pt x="4300" y="1890"/>
                        <a:pt x="4600" y="1863"/>
                      </a:cubicBezTo>
                      <a:cubicBezTo>
                        <a:pt x="4854" y="1826"/>
                        <a:pt x="5108" y="1808"/>
                        <a:pt x="5362" y="1808"/>
                      </a:cubicBezTo>
                      <a:close/>
                      <a:moveTo>
                        <a:pt x="5285" y="1"/>
                      </a:moveTo>
                      <a:cubicBezTo>
                        <a:pt x="4072" y="1"/>
                        <a:pt x="2873" y="296"/>
                        <a:pt x="1906" y="1074"/>
                      </a:cubicBezTo>
                      <a:cubicBezTo>
                        <a:pt x="599" y="2162"/>
                        <a:pt x="1" y="4094"/>
                        <a:pt x="790" y="5646"/>
                      </a:cubicBezTo>
                      <a:cubicBezTo>
                        <a:pt x="1606" y="7251"/>
                        <a:pt x="3702" y="7877"/>
                        <a:pt x="5389" y="7904"/>
                      </a:cubicBezTo>
                      <a:cubicBezTo>
                        <a:pt x="5415" y="7905"/>
                        <a:pt x="5440" y="7905"/>
                        <a:pt x="5466" y="7905"/>
                      </a:cubicBezTo>
                      <a:cubicBezTo>
                        <a:pt x="7290" y="7905"/>
                        <a:pt x="9070" y="6953"/>
                        <a:pt x="9580" y="5074"/>
                      </a:cubicBezTo>
                      <a:cubicBezTo>
                        <a:pt x="9995" y="3475"/>
                        <a:pt x="9301" y="1875"/>
                        <a:pt x="8005" y="1038"/>
                      </a:cubicBezTo>
                      <a:lnTo>
                        <a:pt x="8005" y="1038"/>
                      </a:lnTo>
                      <a:cubicBezTo>
                        <a:pt x="7977" y="706"/>
                        <a:pt x="7775" y="389"/>
                        <a:pt x="7348" y="257"/>
                      </a:cubicBezTo>
                      <a:cubicBezTo>
                        <a:pt x="6683" y="98"/>
                        <a:pt x="5982" y="1"/>
                        <a:pt x="5285"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1" name="Google Shape;2631;p25"/>
                <p:cNvSpPr/>
                <p:nvPr/>
              </p:nvSpPr>
              <p:spPr>
                <a:xfrm>
                  <a:off x="2051750" y="3862225"/>
                  <a:ext cx="219625" cy="205275"/>
                </a:xfrm>
                <a:custGeom>
                  <a:rect b="b" l="l" r="r" t="t"/>
                  <a:pathLst>
                    <a:path extrusionOk="0" h="8211" w="8785">
                      <a:moveTo>
                        <a:pt x="6166" y="5464"/>
                      </a:moveTo>
                      <a:cubicBezTo>
                        <a:pt x="6161" y="5464"/>
                        <a:pt x="6118" y="5514"/>
                        <a:pt x="6118" y="5531"/>
                      </a:cubicBezTo>
                      <a:cubicBezTo>
                        <a:pt x="6158" y="5481"/>
                        <a:pt x="6168" y="5464"/>
                        <a:pt x="6166" y="5464"/>
                      </a:cubicBezTo>
                      <a:close/>
                      <a:moveTo>
                        <a:pt x="4485" y="1830"/>
                      </a:moveTo>
                      <a:lnTo>
                        <a:pt x="4730" y="1857"/>
                      </a:lnTo>
                      <a:cubicBezTo>
                        <a:pt x="4657" y="1848"/>
                        <a:pt x="4636" y="1845"/>
                        <a:pt x="4641" y="1845"/>
                      </a:cubicBezTo>
                      <a:cubicBezTo>
                        <a:pt x="4651" y="1845"/>
                        <a:pt x="4766" y="1857"/>
                        <a:pt x="4784" y="1857"/>
                      </a:cubicBezTo>
                      <a:cubicBezTo>
                        <a:pt x="4920" y="1884"/>
                        <a:pt x="5056" y="1939"/>
                        <a:pt x="5192" y="1966"/>
                      </a:cubicBezTo>
                      <a:cubicBezTo>
                        <a:pt x="5229" y="1966"/>
                        <a:pt x="5313" y="2002"/>
                        <a:pt x="5317" y="2002"/>
                      </a:cubicBezTo>
                      <a:cubicBezTo>
                        <a:pt x="5319" y="2002"/>
                        <a:pt x="5302" y="1993"/>
                        <a:pt x="5249" y="1967"/>
                      </a:cubicBezTo>
                      <a:lnTo>
                        <a:pt x="5249" y="1967"/>
                      </a:lnTo>
                      <a:lnTo>
                        <a:pt x="5465" y="2075"/>
                      </a:lnTo>
                      <a:cubicBezTo>
                        <a:pt x="5573" y="2129"/>
                        <a:pt x="5682" y="2211"/>
                        <a:pt x="5791" y="2293"/>
                      </a:cubicBezTo>
                      <a:cubicBezTo>
                        <a:pt x="5833" y="2314"/>
                        <a:pt x="5855" y="2321"/>
                        <a:pt x="5864" y="2321"/>
                      </a:cubicBezTo>
                      <a:cubicBezTo>
                        <a:pt x="5869" y="2321"/>
                        <a:pt x="5870" y="2320"/>
                        <a:pt x="5869" y="2317"/>
                      </a:cubicBezTo>
                      <a:lnTo>
                        <a:pt x="5869" y="2317"/>
                      </a:lnTo>
                      <a:cubicBezTo>
                        <a:pt x="5870" y="2318"/>
                        <a:pt x="5872" y="2319"/>
                        <a:pt x="5873" y="2320"/>
                      </a:cubicBezTo>
                      <a:cubicBezTo>
                        <a:pt x="5927" y="2374"/>
                        <a:pt x="5982" y="2429"/>
                        <a:pt x="6036" y="2483"/>
                      </a:cubicBezTo>
                      <a:cubicBezTo>
                        <a:pt x="6077" y="2524"/>
                        <a:pt x="6226" y="2688"/>
                        <a:pt x="6239" y="2697"/>
                      </a:cubicBezTo>
                      <a:lnTo>
                        <a:pt x="6239" y="2697"/>
                      </a:lnTo>
                      <a:cubicBezTo>
                        <a:pt x="6329" y="2816"/>
                        <a:pt x="6400" y="2935"/>
                        <a:pt x="6471" y="3055"/>
                      </a:cubicBezTo>
                      <a:lnTo>
                        <a:pt x="6526" y="3191"/>
                      </a:lnTo>
                      <a:cubicBezTo>
                        <a:pt x="6503" y="3138"/>
                        <a:pt x="6493" y="3119"/>
                        <a:pt x="6491" y="3119"/>
                      </a:cubicBezTo>
                      <a:cubicBezTo>
                        <a:pt x="6485" y="3119"/>
                        <a:pt x="6533" y="3253"/>
                        <a:pt x="6553" y="3272"/>
                      </a:cubicBezTo>
                      <a:cubicBezTo>
                        <a:pt x="6580" y="3354"/>
                        <a:pt x="6608" y="3408"/>
                        <a:pt x="6608" y="3463"/>
                      </a:cubicBezTo>
                      <a:cubicBezTo>
                        <a:pt x="6608" y="3503"/>
                        <a:pt x="6637" y="3677"/>
                        <a:pt x="6642" y="3677"/>
                      </a:cubicBezTo>
                      <a:cubicBezTo>
                        <a:pt x="6643" y="3677"/>
                        <a:pt x="6642" y="3656"/>
                        <a:pt x="6635" y="3599"/>
                      </a:cubicBezTo>
                      <a:lnTo>
                        <a:pt x="6635" y="3599"/>
                      </a:lnTo>
                      <a:cubicBezTo>
                        <a:pt x="6662" y="3708"/>
                        <a:pt x="6662" y="3844"/>
                        <a:pt x="6662" y="3980"/>
                      </a:cubicBezTo>
                      <a:lnTo>
                        <a:pt x="6662" y="4225"/>
                      </a:lnTo>
                      <a:cubicBezTo>
                        <a:pt x="6662" y="4235"/>
                        <a:pt x="6662" y="4243"/>
                        <a:pt x="6662" y="4251"/>
                      </a:cubicBezTo>
                      <a:lnTo>
                        <a:pt x="6662" y="4251"/>
                      </a:lnTo>
                      <a:cubicBezTo>
                        <a:pt x="6662" y="4252"/>
                        <a:pt x="6662" y="4252"/>
                        <a:pt x="6662" y="4252"/>
                      </a:cubicBezTo>
                      <a:cubicBezTo>
                        <a:pt x="6608" y="4388"/>
                        <a:pt x="6608" y="4551"/>
                        <a:pt x="6553" y="4687"/>
                      </a:cubicBezTo>
                      <a:cubicBezTo>
                        <a:pt x="6553" y="4742"/>
                        <a:pt x="6526" y="4796"/>
                        <a:pt x="6499" y="4851"/>
                      </a:cubicBezTo>
                      <a:cubicBezTo>
                        <a:pt x="6499" y="4905"/>
                        <a:pt x="6471" y="4960"/>
                        <a:pt x="6444" y="4987"/>
                      </a:cubicBezTo>
                      <a:cubicBezTo>
                        <a:pt x="6417" y="5096"/>
                        <a:pt x="6335" y="5232"/>
                        <a:pt x="6254" y="5341"/>
                      </a:cubicBezTo>
                      <a:cubicBezTo>
                        <a:pt x="6172" y="5449"/>
                        <a:pt x="6172" y="5477"/>
                        <a:pt x="6118" y="5531"/>
                      </a:cubicBezTo>
                      <a:cubicBezTo>
                        <a:pt x="6009" y="5667"/>
                        <a:pt x="5900" y="5776"/>
                        <a:pt x="5764" y="5885"/>
                      </a:cubicBezTo>
                      <a:cubicBezTo>
                        <a:pt x="5764" y="5885"/>
                        <a:pt x="5764" y="5885"/>
                        <a:pt x="5764" y="5885"/>
                      </a:cubicBezTo>
                      <a:lnTo>
                        <a:pt x="5764" y="5885"/>
                      </a:lnTo>
                      <a:cubicBezTo>
                        <a:pt x="5764" y="5902"/>
                        <a:pt x="5711" y="5940"/>
                        <a:pt x="5704" y="5940"/>
                      </a:cubicBezTo>
                      <a:cubicBezTo>
                        <a:pt x="5700" y="5940"/>
                        <a:pt x="5713" y="5926"/>
                        <a:pt x="5764" y="5885"/>
                      </a:cubicBezTo>
                      <a:lnTo>
                        <a:pt x="5764" y="5885"/>
                      </a:lnTo>
                      <a:cubicBezTo>
                        <a:pt x="5682" y="5939"/>
                        <a:pt x="5601" y="5994"/>
                        <a:pt x="5519" y="6048"/>
                      </a:cubicBezTo>
                      <a:lnTo>
                        <a:pt x="5328" y="6157"/>
                      </a:lnTo>
                      <a:cubicBezTo>
                        <a:pt x="5310" y="6176"/>
                        <a:pt x="5213" y="6207"/>
                        <a:pt x="5209" y="6207"/>
                      </a:cubicBezTo>
                      <a:cubicBezTo>
                        <a:pt x="5207" y="6207"/>
                        <a:pt x="5223" y="6201"/>
                        <a:pt x="5274" y="6184"/>
                      </a:cubicBezTo>
                      <a:lnTo>
                        <a:pt x="5274" y="6184"/>
                      </a:lnTo>
                      <a:cubicBezTo>
                        <a:pt x="5165" y="6211"/>
                        <a:pt x="5029" y="6266"/>
                        <a:pt x="4893" y="6293"/>
                      </a:cubicBezTo>
                      <a:cubicBezTo>
                        <a:pt x="4836" y="6293"/>
                        <a:pt x="4778" y="6307"/>
                        <a:pt x="4720" y="6324"/>
                      </a:cubicBezTo>
                      <a:lnTo>
                        <a:pt x="4720" y="6324"/>
                      </a:lnTo>
                      <a:cubicBezTo>
                        <a:pt x="4686" y="6328"/>
                        <a:pt x="4583" y="6347"/>
                        <a:pt x="4566" y="6347"/>
                      </a:cubicBezTo>
                      <a:lnTo>
                        <a:pt x="4077" y="6347"/>
                      </a:lnTo>
                      <a:cubicBezTo>
                        <a:pt x="3995" y="6347"/>
                        <a:pt x="3913" y="6320"/>
                        <a:pt x="3832" y="6293"/>
                      </a:cubicBezTo>
                      <a:cubicBezTo>
                        <a:pt x="3723" y="6266"/>
                        <a:pt x="3587" y="6211"/>
                        <a:pt x="3451" y="6184"/>
                      </a:cubicBezTo>
                      <a:cubicBezTo>
                        <a:pt x="3430" y="6184"/>
                        <a:pt x="3280" y="6104"/>
                        <a:pt x="3299" y="6104"/>
                      </a:cubicBezTo>
                      <a:cubicBezTo>
                        <a:pt x="3304" y="6104"/>
                        <a:pt x="3325" y="6111"/>
                        <a:pt x="3369" y="6130"/>
                      </a:cubicBezTo>
                      <a:cubicBezTo>
                        <a:pt x="3315" y="6103"/>
                        <a:pt x="3233" y="6075"/>
                        <a:pt x="3179" y="6048"/>
                      </a:cubicBezTo>
                      <a:cubicBezTo>
                        <a:pt x="3015" y="5966"/>
                        <a:pt x="2879" y="5885"/>
                        <a:pt x="2743" y="5776"/>
                      </a:cubicBezTo>
                      <a:cubicBezTo>
                        <a:pt x="2661" y="5722"/>
                        <a:pt x="2607" y="5667"/>
                        <a:pt x="2553" y="5613"/>
                      </a:cubicBezTo>
                      <a:cubicBezTo>
                        <a:pt x="2498" y="5531"/>
                        <a:pt x="2444" y="5504"/>
                        <a:pt x="2417" y="5449"/>
                      </a:cubicBezTo>
                      <a:cubicBezTo>
                        <a:pt x="2381" y="5414"/>
                        <a:pt x="2335" y="5356"/>
                        <a:pt x="2328" y="5356"/>
                      </a:cubicBezTo>
                      <a:cubicBezTo>
                        <a:pt x="2325" y="5356"/>
                        <a:pt x="2333" y="5374"/>
                        <a:pt x="2362" y="5422"/>
                      </a:cubicBezTo>
                      <a:cubicBezTo>
                        <a:pt x="2172" y="5177"/>
                        <a:pt x="2036" y="4905"/>
                        <a:pt x="1981" y="4606"/>
                      </a:cubicBezTo>
                      <a:cubicBezTo>
                        <a:pt x="1954" y="4524"/>
                        <a:pt x="1927" y="4442"/>
                        <a:pt x="1927" y="4361"/>
                      </a:cubicBezTo>
                      <a:cubicBezTo>
                        <a:pt x="1909" y="4308"/>
                        <a:pt x="1903" y="4266"/>
                        <a:pt x="1908" y="4266"/>
                      </a:cubicBezTo>
                      <a:cubicBezTo>
                        <a:pt x="1911" y="4266"/>
                        <a:pt x="1917" y="4278"/>
                        <a:pt x="1927" y="4306"/>
                      </a:cubicBezTo>
                      <a:lnTo>
                        <a:pt x="1927" y="4116"/>
                      </a:lnTo>
                      <a:lnTo>
                        <a:pt x="1927" y="3925"/>
                      </a:lnTo>
                      <a:lnTo>
                        <a:pt x="1927" y="3735"/>
                      </a:lnTo>
                      <a:lnTo>
                        <a:pt x="1927" y="3708"/>
                      </a:lnTo>
                      <a:lnTo>
                        <a:pt x="1954" y="3517"/>
                      </a:lnTo>
                      <a:cubicBezTo>
                        <a:pt x="1954" y="3471"/>
                        <a:pt x="2032" y="3249"/>
                        <a:pt x="2039" y="3249"/>
                      </a:cubicBezTo>
                      <a:cubicBezTo>
                        <a:pt x="2041" y="3249"/>
                        <a:pt x="2040" y="3256"/>
                        <a:pt x="2036" y="3272"/>
                      </a:cubicBezTo>
                      <a:cubicBezTo>
                        <a:pt x="2087" y="3117"/>
                        <a:pt x="2188" y="2962"/>
                        <a:pt x="2291" y="2831"/>
                      </a:cubicBezTo>
                      <a:lnTo>
                        <a:pt x="2291" y="2831"/>
                      </a:lnTo>
                      <a:cubicBezTo>
                        <a:pt x="2278" y="2848"/>
                        <a:pt x="2273" y="2854"/>
                        <a:pt x="2274" y="2854"/>
                      </a:cubicBezTo>
                      <a:cubicBezTo>
                        <a:pt x="2279" y="2854"/>
                        <a:pt x="2389" y="2728"/>
                        <a:pt x="2389" y="2728"/>
                      </a:cubicBezTo>
                      <a:cubicBezTo>
                        <a:pt x="2444" y="2646"/>
                        <a:pt x="2498" y="2592"/>
                        <a:pt x="2580" y="2537"/>
                      </a:cubicBezTo>
                      <a:lnTo>
                        <a:pt x="2580" y="2537"/>
                      </a:lnTo>
                      <a:cubicBezTo>
                        <a:pt x="2546" y="2565"/>
                        <a:pt x="2534" y="2575"/>
                        <a:pt x="2536" y="2575"/>
                      </a:cubicBezTo>
                      <a:cubicBezTo>
                        <a:pt x="2541" y="2575"/>
                        <a:pt x="2668" y="2483"/>
                        <a:pt x="2689" y="2483"/>
                      </a:cubicBezTo>
                      <a:cubicBezTo>
                        <a:pt x="2743" y="2429"/>
                        <a:pt x="2825" y="2374"/>
                        <a:pt x="2906" y="2347"/>
                      </a:cubicBezTo>
                      <a:cubicBezTo>
                        <a:pt x="2934" y="2330"/>
                        <a:pt x="2952" y="2317"/>
                        <a:pt x="2964" y="2309"/>
                      </a:cubicBezTo>
                      <a:lnTo>
                        <a:pt x="2964" y="2309"/>
                      </a:lnTo>
                      <a:cubicBezTo>
                        <a:pt x="2977" y="2305"/>
                        <a:pt x="2994" y="2300"/>
                        <a:pt x="3015" y="2293"/>
                      </a:cubicBezTo>
                      <a:lnTo>
                        <a:pt x="3260" y="2238"/>
                      </a:lnTo>
                      <a:cubicBezTo>
                        <a:pt x="3290" y="2228"/>
                        <a:pt x="3310" y="2221"/>
                        <a:pt x="3323" y="2215"/>
                      </a:cubicBezTo>
                      <a:lnTo>
                        <a:pt x="3323" y="2215"/>
                      </a:lnTo>
                      <a:cubicBezTo>
                        <a:pt x="3335" y="2214"/>
                        <a:pt x="3350" y="2213"/>
                        <a:pt x="3369" y="2211"/>
                      </a:cubicBezTo>
                      <a:lnTo>
                        <a:pt x="3696" y="2211"/>
                      </a:lnTo>
                      <a:cubicBezTo>
                        <a:pt x="3991" y="2194"/>
                        <a:pt x="4256" y="2050"/>
                        <a:pt x="4421" y="1830"/>
                      </a:cubicBezTo>
                      <a:close/>
                      <a:moveTo>
                        <a:pt x="4387" y="0"/>
                      </a:moveTo>
                      <a:cubicBezTo>
                        <a:pt x="3796" y="0"/>
                        <a:pt x="3200" y="126"/>
                        <a:pt x="2634" y="388"/>
                      </a:cubicBezTo>
                      <a:cubicBezTo>
                        <a:pt x="2538" y="439"/>
                        <a:pt x="2458" y="499"/>
                        <a:pt x="2391" y="564"/>
                      </a:cubicBezTo>
                      <a:lnTo>
                        <a:pt x="2391" y="564"/>
                      </a:lnTo>
                      <a:cubicBezTo>
                        <a:pt x="988" y="1062"/>
                        <a:pt x="0" y="2507"/>
                        <a:pt x="22" y="4034"/>
                      </a:cubicBezTo>
                      <a:cubicBezTo>
                        <a:pt x="76" y="5912"/>
                        <a:pt x="1355" y="7545"/>
                        <a:pt x="3179" y="8035"/>
                      </a:cubicBezTo>
                      <a:cubicBezTo>
                        <a:pt x="3565" y="8153"/>
                        <a:pt x="3959" y="8210"/>
                        <a:pt x="4351" y="8210"/>
                      </a:cubicBezTo>
                      <a:cubicBezTo>
                        <a:pt x="5669" y="8210"/>
                        <a:pt x="6947" y="7562"/>
                        <a:pt x="7723" y="6429"/>
                      </a:cubicBezTo>
                      <a:cubicBezTo>
                        <a:pt x="8676" y="5068"/>
                        <a:pt x="8785" y="3082"/>
                        <a:pt x="7805" y="1748"/>
                      </a:cubicBezTo>
                      <a:cubicBezTo>
                        <a:pt x="6979" y="622"/>
                        <a:pt x="5699" y="0"/>
                        <a:pt x="438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632" name="Google Shape;2632;p25"/>
              <p:cNvSpPr/>
              <p:nvPr/>
            </p:nvSpPr>
            <p:spPr>
              <a:xfrm rot="-5400000">
                <a:off x="510000" y="4797400"/>
                <a:ext cx="325900" cy="308500"/>
              </a:xfrm>
              <a:custGeom>
                <a:rect b="b" l="l" r="r" t="t"/>
                <a:pathLst>
                  <a:path extrusionOk="0" h="12340" w="13036">
                    <a:moveTo>
                      <a:pt x="0" y="1"/>
                    </a:moveTo>
                    <a:lnTo>
                      <a:pt x="0" y="12247"/>
                    </a:lnTo>
                    <a:cubicBezTo>
                      <a:pt x="554" y="12309"/>
                      <a:pt x="1111" y="12340"/>
                      <a:pt x="1666" y="12340"/>
                    </a:cubicBezTo>
                    <a:cubicBezTo>
                      <a:pt x="3075" y="12340"/>
                      <a:pt x="4477" y="12140"/>
                      <a:pt x="5824" y="11730"/>
                    </a:cubicBezTo>
                    <a:cubicBezTo>
                      <a:pt x="13036" y="9362"/>
                      <a:pt x="6014" y="3702"/>
                      <a:pt x="0"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633" name="Google Shape;2633;p25"/>
            <p:cNvSpPr/>
            <p:nvPr/>
          </p:nvSpPr>
          <p:spPr>
            <a:xfrm flipH="1">
              <a:off x="-440525" y="740875"/>
              <a:ext cx="1328300" cy="1275950"/>
            </a:xfrm>
            <a:custGeom>
              <a:rect b="b" l="l" r="r" t="t"/>
              <a:pathLst>
                <a:path extrusionOk="0" h="51038" w="53132">
                  <a:moveTo>
                    <a:pt x="40421" y="0"/>
                  </a:moveTo>
                  <a:cubicBezTo>
                    <a:pt x="39862" y="0"/>
                    <a:pt x="39347" y="583"/>
                    <a:pt x="39497" y="1165"/>
                  </a:cubicBezTo>
                  <a:lnTo>
                    <a:pt x="43228" y="14306"/>
                  </a:lnTo>
                  <a:lnTo>
                    <a:pt x="43228" y="14306"/>
                  </a:lnTo>
                  <a:cubicBezTo>
                    <a:pt x="39111" y="12722"/>
                    <a:pt x="35104" y="10881"/>
                    <a:pt x="31224" y="8785"/>
                  </a:cubicBezTo>
                  <a:cubicBezTo>
                    <a:pt x="31061" y="8690"/>
                    <a:pt x="30902" y="8648"/>
                    <a:pt x="30752" y="8648"/>
                  </a:cubicBezTo>
                  <a:cubicBezTo>
                    <a:pt x="30128" y="8648"/>
                    <a:pt x="29687" y="9378"/>
                    <a:pt x="29973" y="10037"/>
                  </a:cubicBezTo>
                  <a:cubicBezTo>
                    <a:pt x="31704" y="13908"/>
                    <a:pt x="33138" y="17907"/>
                    <a:pt x="34237" y="21996"/>
                  </a:cubicBezTo>
                  <a:lnTo>
                    <a:pt x="34237" y="21996"/>
                  </a:lnTo>
                  <a:lnTo>
                    <a:pt x="20965" y="17929"/>
                  </a:lnTo>
                  <a:cubicBezTo>
                    <a:pt x="20878" y="17906"/>
                    <a:pt x="20793" y="17895"/>
                    <a:pt x="20710" y="17895"/>
                  </a:cubicBezTo>
                  <a:cubicBezTo>
                    <a:pt x="20021" y="17895"/>
                    <a:pt x="19539" y="18657"/>
                    <a:pt x="19903" y="19290"/>
                  </a:cubicBezTo>
                  <a:cubicBezTo>
                    <a:pt x="22109" y="22657"/>
                    <a:pt x="24078" y="26143"/>
                    <a:pt x="25808" y="29764"/>
                  </a:cubicBezTo>
                  <a:lnTo>
                    <a:pt x="25808" y="29764"/>
                  </a:lnTo>
                  <a:cubicBezTo>
                    <a:pt x="21499" y="28628"/>
                    <a:pt x="17133" y="27740"/>
                    <a:pt x="12746" y="27100"/>
                  </a:cubicBezTo>
                  <a:cubicBezTo>
                    <a:pt x="12658" y="27075"/>
                    <a:pt x="12571" y="27063"/>
                    <a:pt x="12487" y="27063"/>
                  </a:cubicBezTo>
                  <a:cubicBezTo>
                    <a:pt x="12207" y="27063"/>
                    <a:pt x="11955" y="27196"/>
                    <a:pt x="11766" y="27427"/>
                  </a:cubicBezTo>
                  <a:cubicBezTo>
                    <a:pt x="11549" y="27726"/>
                    <a:pt x="11521" y="28134"/>
                    <a:pt x="11712" y="28461"/>
                  </a:cubicBezTo>
                  <a:cubicBezTo>
                    <a:pt x="14177" y="31703"/>
                    <a:pt x="16316" y="35199"/>
                    <a:pt x="18099" y="38889"/>
                  </a:cubicBezTo>
                  <a:lnTo>
                    <a:pt x="18099" y="38889"/>
                  </a:lnTo>
                  <a:cubicBezTo>
                    <a:pt x="14592" y="37140"/>
                    <a:pt x="10970" y="35627"/>
                    <a:pt x="7276" y="34366"/>
                  </a:cubicBezTo>
                  <a:cubicBezTo>
                    <a:pt x="7178" y="34334"/>
                    <a:pt x="7084" y="34319"/>
                    <a:pt x="6995" y="34319"/>
                  </a:cubicBezTo>
                  <a:cubicBezTo>
                    <a:pt x="6341" y="34319"/>
                    <a:pt x="5954" y="35128"/>
                    <a:pt x="6242" y="35727"/>
                  </a:cubicBezTo>
                  <a:cubicBezTo>
                    <a:pt x="8108" y="39459"/>
                    <a:pt x="9808" y="43257"/>
                    <a:pt x="11357" y="47133"/>
                  </a:cubicBezTo>
                  <a:lnTo>
                    <a:pt x="11357" y="47133"/>
                  </a:lnTo>
                  <a:cubicBezTo>
                    <a:pt x="8369" y="44700"/>
                    <a:pt x="5165" y="42528"/>
                    <a:pt x="1806" y="40653"/>
                  </a:cubicBezTo>
                  <a:cubicBezTo>
                    <a:pt x="1652" y="40567"/>
                    <a:pt x="1500" y="40530"/>
                    <a:pt x="1356" y="40530"/>
                  </a:cubicBezTo>
                  <a:cubicBezTo>
                    <a:pt x="539" y="40530"/>
                    <a:pt x="1" y="41745"/>
                    <a:pt x="881" y="42231"/>
                  </a:cubicBezTo>
                  <a:lnTo>
                    <a:pt x="853" y="42204"/>
                  </a:lnTo>
                  <a:lnTo>
                    <a:pt x="853" y="42204"/>
                  </a:lnTo>
                  <a:cubicBezTo>
                    <a:pt x="5180" y="44599"/>
                    <a:pt x="9208" y="47484"/>
                    <a:pt x="12855" y="50804"/>
                  </a:cubicBezTo>
                  <a:cubicBezTo>
                    <a:pt x="13032" y="50965"/>
                    <a:pt x="13258" y="51037"/>
                    <a:pt x="13484" y="51037"/>
                  </a:cubicBezTo>
                  <a:cubicBezTo>
                    <a:pt x="14060" y="51037"/>
                    <a:pt x="14633" y="50570"/>
                    <a:pt x="14379" y="49906"/>
                  </a:cubicBezTo>
                  <a:cubicBezTo>
                    <a:pt x="12742" y="45485"/>
                    <a:pt x="10883" y="41125"/>
                    <a:pt x="8839" y="36843"/>
                  </a:cubicBezTo>
                  <a:lnTo>
                    <a:pt x="8839" y="36843"/>
                  </a:lnTo>
                  <a:cubicBezTo>
                    <a:pt x="12543" y="38223"/>
                    <a:pt x="16128" y="39856"/>
                    <a:pt x="19577" y="41741"/>
                  </a:cubicBezTo>
                  <a:cubicBezTo>
                    <a:pt x="19714" y="41815"/>
                    <a:pt x="19868" y="41852"/>
                    <a:pt x="20023" y="41852"/>
                  </a:cubicBezTo>
                  <a:cubicBezTo>
                    <a:pt x="20266" y="41852"/>
                    <a:pt x="20510" y="41761"/>
                    <a:pt x="20693" y="41578"/>
                  </a:cubicBezTo>
                  <a:cubicBezTo>
                    <a:pt x="20965" y="41279"/>
                    <a:pt x="21019" y="40843"/>
                    <a:pt x="20829" y="40489"/>
                  </a:cubicBezTo>
                  <a:cubicBezTo>
                    <a:pt x="19148" y="36521"/>
                    <a:pt x="17047" y="32753"/>
                    <a:pt x="14577" y="29237"/>
                  </a:cubicBezTo>
                  <a:lnTo>
                    <a:pt x="14577" y="29237"/>
                  </a:lnTo>
                  <a:cubicBezTo>
                    <a:pt x="18838" y="29960"/>
                    <a:pt x="23074" y="30899"/>
                    <a:pt x="27251" y="32053"/>
                  </a:cubicBezTo>
                  <a:cubicBezTo>
                    <a:pt x="27345" y="32081"/>
                    <a:pt x="27435" y="32094"/>
                    <a:pt x="27521" y="32094"/>
                  </a:cubicBezTo>
                  <a:cubicBezTo>
                    <a:pt x="28181" y="32094"/>
                    <a:pt x="28571" y="31319"/>
                    <a:pt x="28258" y="30692"/>
                  </a:cubicBezTo>
                  <a:cubicBezTo>
                    <a:pt x="26664" y="27167"/>
                    <a:pt x="24848" y="23735"/>
                    <a:pt x="22809" y="20426"/>
                  </a:cubicBezTo>
                  <a:lnTo>
                    <a:pt x="22809" y="20426"/>
                  </a:lnTo>
                  <a:lnTo>
                    <a:pt x="35361" y="24297"/>
                  </a:lnTo>
                  <a:cubicBezTo>
                    <a:pt x="35445" y="24321"/>
                    <a:pt x="35529" y="24332"/>
                    <a:pt x="35610" y="24332"/>
                  </a:cubicBezTo>
                  <a:cubicBezTo>
                    <a:pt x="36184" y="24332"/>
                    <a:pt x="36644" y="23777"/>
                    <a:pt x="36477" y="23181"/>
                  </a:cubicBezTo>
                  <a:cubicBezTo>
                    <a:pt x="35495" y="19232"/>
                    <a:pt x="34221" y="15375"/>
                    <a:pt x="32669" y="11624"/>
                  </a:cubicBezTo>
                  <a:lnTo>
                    <a:pt x="32669" y="11624"/>
                  </a:lnTo>
                  <a:cubicBezTo>
                    <a:pt x="36472" y="13549"/>
                    <a:pt x="40396" y="15258"/>
                    <a:pt x="44396" y="16704"/>
                  </a:cubicBezTo>
                  <a:cubicBezTo>
                    <a:pt x="44488" y="16737"/>
                    <a:pt x="44579" y="16752"/>
                    <a:pt x="44667" y="16752"/>
                  </a:cubicBezTo>
                  <a:cubicBezTo>
                    <a:pt x="45231" y="16752"/>
                    <a:pt x="45677" y="16130"/>
                    <a:pt x="45512" y="15588"/>
                  </a:cubicBezTo>
                  <a:cubicBezTo>
                    <a:pt x="44343" y="11419"/>
                    <a:pt x="43156" y="7230"/>
                    <a:pt x="41981" y="3054"/>
                  </a:cubicBezTo>
                  <a:lnTo>
                    <a:pt x="41981" y="3054"/>
                  </a:lnTo>
                  <a:cubicBezTo>
                    <a:pt x="45089" y="5021"/>
                    <a:pt x="48307" y="6786"/>
                    <a:pt x="51635" y="8349"/>
                  </a:cubicBezTo>
                  <a:cubicBezTo>
                    <a:pt x="51780" y="8431"/>
                    <a:pt x="51940" y="8470"/>
                    <a:pt x="52099" y="8470"/>
                  </a:cubicBezTo>
                  <a:cubicBezTo>
                    <a:pt x="52415" y="8470"/>
                    <a:pt x="52724" y="8313"/>
                    <a:pt x="52887" y="8023"/>
                  </a:cubicBezTo>
                  <a:cubicBezTo>
                    <a:pt x="53132" y="7587"/>
                    <a:pt x="52996" y="7016"/>
                    <a:pt x="52560" y="6771"/>
                  </a:cubicBezTo>
                  <a:cubicBezTo>
                    <a:pt x="48505" y="4839"/>
                    <a:pt x="44587" y="2634"/>
                    <a:pt x="40858" y="131"/>
                  </a:cubicBezTo>
                  <a:cubicBezTo>
                    <a:pt x="40717" y="40"/>
                    <a:pt x="40568" y="0"/>
                    <a:pt x="4042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634" name="Google Shape;2634;p25"/>
            <p:cNvGrpSpPr/>
            <p:nvPr/>
          </p:nvGrpSpPr>
          <p:grpSpPr>
            <a:xfrm flipH="1">
              <a:off x="6779" y="2186081"/>
              <a:ext cx="880985" cy="1466643"/>
              <a:chOff x="5528200" y="1945125"/>
              <a:chExt cx="982475" cy="1635600"/>
            </a:xfrm>
          </p:grpSpPr>
          <p:sp>
            <p:nvSpPr>
              <p:cNvPr id="2635" name="Google Shape;2635;p25"/>
              <p:cNvSpPr/>
              <p:nvPr/>
            </p:nvSpPr>
            <p:spPr>
              <a:xfrm>
                <a:off x="5629575" y="1945125"/>
                <a:ext cx="881100" cy="1635600"/>
              </a:xfrm>
              <a:custGeom>
                <a:rect b="b" l="l" r="r" t="t"/>
                <a:pathLst>
                  <a:path extrusionOk="0" h="65424" w="35244">
                    <a:moveTo>
                      <a:pt x="35243" y="1"/>
                    </a:moveTo>
                    <a:cubicBezTo>
                      <a:pt x="26154" y="1253"/>
                      <a:pt x="17173" y="4763"/>
                      <a:pt x="10587" y="11159"/>
                    </a:cubicBezTo>
                    <a:cubicBezTo>
                      <a:pt x="3947" y="17581"/>
                      <a:pt x="1" y="27106"/>
                      <a:pt x="1525" y="36223"/>
                    </a:cubicBezTo>
                    <a:cubicBezTo>
                      <a:pt x="3212" y="46483"/>
                      <a:pt x="11322" y="54647"/>
                      <a:pt x="20384" y="59709"/>
                    </a:cubicBezTo>
                    <a:cubicBezTo>
                      <a:pt x="25038" y="62321"/>
                      <a:pt x="30045" y="64254"/>
                      <a:pt x="35243" y="65424"/>
                    </a:cubicBezTo>
                    <a:lnTo>
                      <a:pt x="35243" y="57260"/>
                    </a:lnTo>
                    <a:cubicBezTo>
                      <a:pt x="31841" y="56334"/>
                      <a:pt x="28576" y="55001"/>
                      <a:pt x="25500" y="53286"/>
                    </a:cubicBezTo>
                    <a:cubicBezTo>
                      <a:pt x="18615" y="49422"/>
                      <a:pt x="12465" y="43217"/>
                      <a:pt x="11159" y="35434"/>
                    </a:cubicBezTo>
                    <a:cubicBezTo>
                      <a:pt x="10016" y="28521"/>
                      <a:pt x="13009" y="21282"/>
                      <a:pt x="18044" y="16384"/>
                    </a:cubicBezTo>
                    <a:cubicBezTo>
                      <a:pt x="22697" y="11893"/>
                      <a:pt x="28875" y="9281"/>
                      <a:pt x="35243" y="8165"/>
                    </a:cubicBezTo>
                    <a:lnTo>
                      <a:pt x="35243"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6" name="Google Shape;2636;p25"/>
              <p:cNvSpPr/>
              <p:nvPr/>
            </p:nvSpPr>
            <p:spPr>
              <a:xfrm>
                <a:off x="5528200" y="2554725"/>
                <a:ext cx="208900" cy="138825"/>
              </a:xfrm>
              <a:custGeom>
                <a:rect b="b" l="l" r="r" t="t"/>
                <a:pathLst>
                  <a:path extrusionOk="0" h="5553" w="8356">
                    <a:moveTo>
                      <a:pt x="1" y="1"/>
                    </a:moveTo>
                    <a:lnTo>
                      <a:pt x="1851" y="5552"/>
                    </a:lnTo>
                    <a:lnTo>
                      <a:pt x="8356" y="1634"/>
                    </a:lnTo>
                    <a:lnTo>
                      <a:pt x="1"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7" name="Google Shape;2637;p25"/>
              <p:cNvSpPr/>
              <p:nvPr/>
            </p:nvSpPr>
            <p:spPr>
              <a:xfrm>
                <a:off x="5632300" y="2265575"/>
                <a:ext cx="179650" cy="185775"/>
              </a:xfrm>
              <a:custGeom>
                <a:rect b="b" l="l" r="r" t="t"/>
                <a:pathLst>
                  <a:path extrusionOk="0" h="7431" w="7186">
                    <a:moveTo>
                      <a:pt x="3076" y="1"/>
                    </a:moveTo>
                    <a:lnTo>
                      <a:pt x="1" y="5008"/>
                    </a:lnTo>
                    <a:lnTo>
                      <a:pt x="7185" y="7430"/>
                    </a:lnTo>
                    <a:lnTo>
                      <a:pt x="307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s">
  <p:cSld name="CUSTOM_12_1">
    <p:spTree>
      <p:nvGrpSpPr>
        <p:cNvPr id="2638" name="Shape 2638"/>
        <p:cNvGrpSpPr/>
        <p:nvPr/>
      </p:nvGrpSpPr>
      <p:grpSpPr>
        <a:xfrm>
          <a:off x="0" y="0"/>
          <a:ext cx="0" cy="0"/>
          <a:chOff x="0" y="0"/>
          <a:chExt cx="0" cy="0"/>
        </a:xfrm>
      </p:grpSpPr>
      <p:sp>
        <p:nvSpPr>
          <p:cNvPr id="2639" name="Google Shape;2639;p26"/>
          <p:cNvSpPr txBox="1"/>
          <p:nvPr>
            <p:ph type="title"/>
          </p:nvPr>
        </p:nvSpPr>
        <p:spPr>
          <a:xfrm>
            <a:off x="2646000" y="823767"/>
            <a:ext cx="3852000" cy="7155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5000"/>
              <a:buNone/>
              <a:defRPr sz="5000"/>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p:txBody>
      </p:sp>
      <p:sp>
        <p:nvSpPr>
          <p:cNvPr id="2640" name="Google Shape;2640;p26"/>
          <p:cNvSpPr txBox="1"/>
          <p:nvPr>
            <p:ph idx="1" type="subTitle"/>
          </p:nvPr>
        </p:nvSpPr>
        <p:spPr>
          <a:xfrm>
            <a:off x="2646000" y="1534617"/>
            <a:ext cx="3852000" cy="9729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None/>
              <a:defRPr/>
            </a:lvl1pPr>
            <a:lvl2pPr lvl="1" rtl="0" algn="ctr">
              <a:spcBef>
                <a:spcPts val="0"/>
              </a:spcBef>
              <a:spcAft>
                <a:spcPts val="0"/>
              </a:spcAft>
              <a:buNone/>
              <a:defRPr/>
            </a:lvl2pPr>
            <a:lvl3pPr lvl="2" rtl="0" algn="ctr">
              <a:spcBef>
                <a:spcPts val="0"/>
              </a:spcBef>
              <a:spcAft>
                <a:spcPts val="0"/>
              </a:spcAft>
              <a:buNone/>
              <a:defRPr/>
            </a:lvl3pPr>
            <a:lvl4pPr lvl="3" rtl="0" algn="ctr">
              <a:spcBef>
                <a:spcPts val="0"/>
              </a:spcBef>
              <a:spcAft>
                <a:spcPts val="0"/>
              </a:spcAft>
              <a:buNone/>
              <a:defRPr/>
            </a:lvl4pPr>
            <a:lvl5pPr lvl="4" rtl="0" algn="ctr">
              <a:spcBef>
                <a:spcPts val="0"/>
              </a:spcBef>
              <a:spcAft>
                <a:spcPts val="0"/>
              </a:spcAft>
              <a:buNone/>
              <a:defRPr/>
            </a:lvl5pPr>
            <a:lvl6pPr lvl="5" rtl="0" algn="ctr">
              <a:spcBef>
                <a:spcPts val="0"/>
              </a:spcBef>
              <a:spcAft>
                <a:spcPts val="0"/>
              </a:spcAft>
              <a:buNone/>
              <a:defRPr/>
            </a:lvl6pPr>
            <a:lvl7pPr lvl="6" rtl="0" algn="ctr">
              <a:spcBef>
                <a:spcPts val="0"/>
              </a:spcBef>
              <a:spcAft>
                <a:spcPts val="0"/>
              </a:spcAft>
              <a:buNone/>
              <a:defRPr/>
            </a:lvl7pPr>
            <a:lvl8pPr lvl="7" rtl="0" algn="ctr">
              <a:spcBef>
                <a:spcPts val="0"/>
              </a:spcBef>
              <a:spcAft>
                <a:spcPts val="0"/>
              </a:spcAft>
              <a:buNone/>
              <a:defRPr/>
            </a:lvl8pPr>
            <a:lvl9pPr lvl="8" rtl="0" algn="ctr">
              <a:spcBef>
                <a:spcPts val="0"/>
              </a:spcBef>
              <a:spcAft>
                <a:spcPts val="0"/>
              </a:spcAft>
              <a:buNone/>
              <a:defRPr/>
            </a:lvl9pPr>
          </a:lstStyle>
          <a:p/>
        </p:txBody>
      </p:sp>
      <p:grpSp>
        <p:nvGrpSpPr>
          <p:cNvPr id="2641" name="Google Shape;2641;p26"/>
          <p:cNvGrpSpPr/>
          <p:nvPr/>
        </p:nvGrpSpPr>
        <p:grpSpPr>
          <a:xfrm>
            <a:off x="3615929" y="-6025"/>
            <a:ext cx="4002863" cy="1069872"/>
            <a:chOff x="3615929" y="-6025"/>
            <a:chExt cx="4002863" cy="1069872"/>
          </a:xfrm>
        </p:grpSpPr>
        <p:sp>
          <p:nvSpPr>
            <p:cNvPr id="2642" name="Google Shape;2642;p26"/>
            <p:cNvSpPr/>
            <p:nvPr/>
          </p:nvSpPr>
          <p:spPr>
            <a:xfrm rot="5400000">
              <a:off x="4460823" y="-850920"/>
              <a:ext cx="442860" cy="2132649"/>
            </a:xfrm>
            <a:custGeom>
              <a:rect b="b" l="l" r="r" t="t"/>
              <a:pathLst>
                <a:path extrusionOk="0" h="50121" w="10408">
                  <a:moveTo>
                    <a:pt x="0" y="1"/>
                  </a:moveTo>
                  <a:lnTo>
                    <a:pt x="0" y="1969"/>
                  </a:lnTo>
                  <a:cubicBezTo>
                    <a:pt x="1501" y="2769"/>
                    <a:pt x="3002" y="3603"/>
                    <a:pt x="4437" y="4470"/>
                  </a:cubicBezTo>
                  <a:cubicBezTo>
                    <a:pt x="5337" y="5004"/>
                    <a:pt x="6338" y="5605"/>
                    <a:pt x="6905" y="6539"/>
                  </a:cubicBezTo>
                  <a:cubicBezTo>
                    <a:pt x="7339" y="7273"/>
                    <a:pt x="7472" y="8240"/>
                    <a:pt x="6839" y="8874"/>
                  </a:cubicBezTo>
                  <a:cubicBezTo>
                    <a:pt x="6303" y="9333"/>
                    <a:pt x="5650" y="9578"/>
                    <a:pt x="4969" y="9578"/>
                  </a:cubicBezTo>
                  <a:cubicBezTo>
                    <a:pt x="4760" y="9578"/>
                    <a:pt x="4548" y="9554"/>
                    <a:pt x="4337" y="9507"/>
                  </a:cubicBezTo>
                  <a:cubicBezTo>
                    <a:pt x="3103" y="9274"/>
                    <a:pt x="1902" y="8674"/>
                    <a:pt x="734" y="8140"/>
                  </a:cubicBezTo>
                  <a:lnTo>
                    <a:pt x="0" y="7840"/>
                  </a:lnTo>
                  <a:lnTo>
                    <a:pt x="0" y="10775"/>
                  </a:lnTo>
                  <a:cubicBezTo>
                    <a:pt x="1702" y="11876"/>
                    <a:pt x="3336" y="13043"/>
                    <a:pt x="4937" y="14278"/>
                  </a:cubicBezTo>
                  <a:cubicBezTo>
                    <a:pt x="5838" y="14945"/>
                    <a:pt x="6672" y="15745"/>
                    <a:pt x="7372" y="16613"/>
                  </a:cubicBezTo>
                  <a:cubicBezTo>
                    <a:pt x="7739" y="17046"/>
                    <a:pt x="8006" y="17513"/>
                    <a:pt x="8206" y="18047"/>
                  </a:cubicBezTo>
                  <a:cubicBezTo>
                    <a:pt x="8306" y="18280"/>
                    <a:pt x="8373" y="18514"/>
                    <a:pt x="8440" y="18747"/>
                  </a:cubicBezTo>
                  <a:cubicBezTo>
                    <a:pt x="8473" y="18914"/>
                    <a:pt x="8373" y="18948"/>
                    <a:pt x="8240" y="19048"/>
                  </a:cubicBezTo>
                  <a:cubicBezTo>
                    <a:pt x="7811" y="19343"/>
                    <a:pt x="7304" y="19449"/>
                    <a:pt x="6782" y="19449"/>
                  </a:cubicBezTo>
                  <a:cubicBezTo>
                    <a:pt x="6126" y="19449"/>
                    <a:pt x="5447" y="19282"/>
                    <a:pt x="4870" y="19114"/>
                  </a:cubicBezTo>
                  <a:cubicBezTo>
                    <a:pt x="3536" y="18747"/>
                    <a:pt x="2269" y="18247"/>
                    <a:pt x="968" y="17780"/>
                  </a:cubicBezTo>
                  <a:lnTo>
                    <a:pt x="0" y="17380"/>
                  </a:lnTo>
                  <a:lnTo>
                    <a:pt x="0" y="21049"/>
                  </a:lnTo>
                  <a:cubicBezTo>
                    <a:pt x="1601" y="22217"/>
                    <a:pt x="3136" y="23551"/>
                    <a:pt x="4537" y="24952"/>
                  </a:cubicBezTo>
                  <a:cubicBezTo>
                    <a:pt x="5471" y="25886"/>
                    <a:pt x="6338" y="26920"/>
                    <a:pt x="7105" y="28021"/>
                  </a:cubicBezTo>
                  <a:cubicBezTo>
                    <a:pt x="7472" y="28454"/>
                    <a:pt x="7706" y="28955"/>
                    <a:pt x="7806" y="29488"/>
                  </a:cubicBezTo>
                  <a:cubicBezTo>
                    <a:pt x="7839" y="29555"/>
                    <a:pt x="7839" y="29655"/>
                    <a:pt x="7806" y="29755"/>
                  </a:cubicBezTo>
                  <a:cubicBezTo>
                    <a:pt x="7806" y="29789"/>
                    <a:pt x="7806" y="29855"/>
                    <a:pt x="7773" y="29889"/>
                  </a:cubicBezTo>
                  <a:cubicBezTo>
                    <a:pt x="7706" y="30055"/>
                    <a:pt x="7506" y="30122"/>
                    <a:pt x="7272" y="30189"/>
                  </a:cubicBezTo>
                  <a:cubicBezTo>
                    <a:pt x="7035" y="30232"/>
                    <a:pt x="6792" y="30251"/>
                    <a:pt x="6546" y="30251"/>
                  </a:cubicBezTo>
                  <a:cubicBezTo>
                    <a:pt x="5447" y="30251"/>
                    <a:pt x="4297" y="29864"/>
                    <a:pt x="3369" y="29455"/>
                  </a:cubicBezTo>
                  <a:cubicBezTo>
                    <a:pt x="2202" y="28921"/>
                    <a:pt x="1101" y="28321"/>
                    <a:pt x="34" y="27654"/>
                  </a:cubicBezTo>
                  <a:lnTo>
                    <a:pt x="34" y="30189"/>
                  </a:lnTo>
                  <a:cubicBezTo>
                    <a:pt x="1368" y="31423"/>
                    <a:pt x="2669" y="32724"/>
                    <a:pt x="3936" y="34058"/>
                  </a:cubicBezTo>
                  <a:cubicBezTo>
                    <a:pt x="4804" y="34992"/>
                    <a:pt x="5938" y="36026"/>
                    <a:pt x="6271" y="37327"/>
                  </a:cubicBezTo>
                  <a:cubicBezTo>
                    <a:pt x="6305" y="37527"/>
                    <a:pt x="6305" y="37761"/>
                    <a:pt x="6271" y="37961"/>
                  </a:cubicBezTo>
                  <a:cubicBezTo>
                    <a:pt x="6205" y="38161"/>
                    <a:pt x="6071" y="38395"/>
                    <a:pt x="5905" y="38528"/>
                  </a:cubicBezTo>
                  <a:cubicBezTo>
                    <a:pt x="5771" y="38662"/>
                    <a:pt x="5604" y="38762"/>
                    <a:pt x="5438" y="38828"/>
                  </a:cubicBezTo>
                  <a:cubicBezTo>
                    <a:pt x="5304" y="38895"/>
                    <a:pt x="5204" y="38928"/>
                    <a:pt x="5071" y="38962"/>
                  </a:cubicBezTo>
                  <a:cubicBezTo>
                    <a:pt x="4971" y="38962"/>
                    <a:pt x="4837" y="38995"/>
                    <a:pt x="4737" y="38995"/>
                  </a:cubicBezTo>
                  <a:cubicBezTo>
                    <a:pt x="4664" y="39001"/>
                    <a:pt x="4591" y="39003"/>
                    <a:pt x="4518" y="39003"/>
                  </a:cubicBezTo>
                  <a:cubicBezTo>
                    <a:pt x="3231" y="39003"/>
                    <a:pt x="2008" y="38192"/>
                    <a:pt x="934" y="37561"/>
                  </a:cubicBezTo>
                  <a:cubicBezTo>
                    <a:pt x="634" y="37394"/>
                    <a:pt x="334" y="37227"/>
                    <a:pt x="34" y="37060"/>
                  </a:cubicBezTo>
                  <a:lnTo>
                    <a:pt x="34" y="40997"/>
                  </a:lnTo>
                  <a:lnTo>
                    <a:pt x="134" y="41130"/>
                  </a:lnTo>
                  <a:cubicBezTo>
                    <a:pt x="1335" y="42364"/>
                    <a:pt x="2469" y="43699"/>
                    <a:pt x="3469" y="45066"/>
                  </a:cubicBezTo>
                  <a:cubicBezTo>
                    <a:pt x="4070" y="45900"/>
                    <a:pt x="4971" y="47401"/>
                    <a:pt x="4270" y="48402"/>
                  </a:cubicBezTo>
                  <a:cubicBezTo>
                    <a:pt x="3972" y="48838"/>
                    <a:pt x="3547" y="48998"/>
                    <a:pt x="3078" y="48998"/>
                  </a:cubicBezTo>
                  <a:cubicBezTo>
                    <a:pt x="2185" y="48998"/>
                    <a:pt x="1135" y="48418"/>
                    <a:pt x="501" y="48068"/>
                  </a:cubicBezTo>
                  <a:lnTo>
                    <a:pt x="67" y="47835"/>
                  </a:lnTo>
                  <a:lnTo>
                    <a:pt x="67" y="49036"/>
                  </a:lnTo>
                  <a:cubicBezTo>
                    <a:pt x="997" y="49578"/>
                    <a:pt x="2068" y="50121"/>
                    <a:pt x="3138" y="50121"/>
                  </a:cubicBezTo>
                  <a:cubicBezTo>
                    <a:pt x="3450" y="50121"/>
                    <a:pt x="3762" y="50075"/>
                    <a:pt x="4070" y="49970"/>
                  </a:cubicBezTo>
                  <a:cubicBezTo>
                    <a:pt x="5638" y="49436"/>
                    <a:pt x="6005" y="47768"/>
                    <a:pt x="5571" y="46334"/>
                  </a:cubicBezTo>
                  <a:cubicBezTo>
                    <a:pt x="5071" y="44699"/>
                    <a:pt x="3903" y="43398"/>
                    <a:pt x="2869" y="42097"/>
                  </a:cubicBezTo>
                  <a:cubicBezTo>
                    <a:pt x="2068" y="41130"/>
                    <a:pt x="1268" y="40196"/>
                    <a:pt x="434" y="39295"/>
                  </a:cubicBezTo>
                  <a:lnTo>
                    <a:pt x="434" y="39295"/>
                  </a:lnTo>
                  <a:cubicBezTo>
                    <a:pt x="1635" y="39996"/>
                    <a:pt x="2936" y="40663"/>
                    <a:pt x="4337" y="40763"/>
                  </a:cubicBezTo>
                  <a:cubicBezTo>
                    <a:pt x="4428" y="40770"/>
                    <a:pt x="4521" y="40773"/>
                    <a:pt x="4613" y="40773"/>
                  </a:cubicBezTo>
                  <a:cubicBezTo>
                    <a:pt x="5877" y="40773"/>
                    <a:pt x="7247" y="40143"/>
                    <a:pt x="7806" y="38962"/>
                  </a:cubicBezTo>
                  <a:cubicBezTo>
                    <a:pt x="8573" y="37361"/>
                    <a:pt x="7739" y="35760"/>
                    <a:pt x="6672" y="34525"/>
                  </a:cubicBezTo>
                  <a:cubicBezTo>
                    <a:pt x="5604" y="33291"/>
                    <a:pt x="4470" y="32290"/>
                    <a:pt x="3369" y="31190"/>
                  </a:cubicBezTo>
                  <a:lnTo>
                    <a:pt x="3369" y="31190"/>
                  </a:lnTo>
                  <a:cubicBezTo>
                    <a:pt x="4432" y="31627"/>
                    <a:pt x="5583" y="31860"/>
                    <a:pt x="6740" y="31860"/>
                  </a:cubicBezTo>
                  <a:cubicBezTo>
                    <a:pt x="6817" y="31860"/>
                    <a:pt x="6895" y="31859"/>
                    <a:pt x="6972" y="31857"/>
                  </a:cubicBezTo>
                  <a:cubicBezTo>
                    <a:pt x="7806" y="31823"/>
                    <a:pt x="8640" y="31623"/>
                    <a:pt x="9140" y="30889"/>
                  </a:cubicBezTo>
                  <a:cubicBezTo>
                    <a:pt x="9507" y="30322"/>
                    <a:pt x="9641" y="29622"/>
                    <a:pt x="9474" y="28955"/>
                  </a:cubicBezTo>
                  <a:cubicBezTo>
                    <a:pt x="9174" y="27587"/>
                    <a:pt x="8073" y="26386"/>
                    <a:pt x="7172" y="25352"/>
                  </a:cubicBezTo>
                  <a:cubicBezTo>
                    <a:pt x="5204" y="23151"/>
                    <a:pt x="3002" y="21149"/>
                    <a:pt x="601" y="19448"/>
                  </a:cubicBezTo>
                  <a:lnTo>
                    <a:pt x="267" y="19214"/>
                  </a:lnTo>
                  <a:lnTo>
                    <a:pt x="267" y="19214"/>
                  </a:lnTo>
                  <a:cubicBezTo>
                    <a:pt x="1568" y="19715"/>
                    <a:pt x="2869" y="20248"/>
                    <a:pt x="4203" y="20649"/>
                  </a:cubicBezTo>
                  <a:cubicBezTo>
                    <a:pt x="5045" y="20922"/>
                    <a:pt x="5953" y="21143"/>
                    <a:pt x="6851" y="21143"/>
                  </a:cubicBezTo>
                  <a:cubicBezTo>
                    <a:pt x="7378" y="21143"/>
                    <a:pt x="7901" y="21067"/>
                    <a:pt x="8406" y="20882"/>
                  </a:cubicBezTo>
                  <a:cubicBezTo>
                    <a:pt x="9107" y="20715"/>
                    <a:pt x="9674" y="20248"/>
                    <a:pt x="10074" y="19648"/>
                  </a:cubicBezTo>
                  <a:cubicBezTo>
                    <a:pt x="10408" y="18948"/>
                    <a:pt x="10241" y="18147"/>
                    <a:pt x="9941" y="17446"/>
                  </a:cubicBezTo>
                  <a:cubicBezTo>
                    <a:pt x="9440" y="16212"/>
                    <a:pt x="8673" y="15111"/>
                    <a:pt x="7672" y="14244"/>
                  </a:cubicBezTo>
                  <a:cubicBezTo>
                    <a:pt x="6672" y="13310"/>
                    <a:pt x="5604" y="12476"/>
                    <a:pt x="4470" y="11676"/>
                  </a:cubicBezTo>
                  <a:cubicBezTo>
                    <a:pt x="4137" y="11442"/>
                    <a:pt x="3770" y="11209"/>
                    <a:pt x="3403" y="10942"/>
                  </a:cubicBezTo>
                  <a:lnTo>
                    <a:pt x="3403" y="10942"/>
                  </a:lnTo>
                  <a:cubicBezTo>
                    <a:pt x="3996" y="11101"/>
                    <a:pt x="4595" y="11204"/>
                    <a:pt x="5187" y="11204"/>
                  </a:cubicBezTo>
                  <a:cubicBezTo>
                    <a:pt x="5960" y="11204"/>
                    <a:pt x="6721" y="11028"/>
                    <a:pt x="7439" y="10575"/>
                  </a:cubicBezTo>
                  <a:cubicBezTo>
                    <a:pt x="8540" y="9941"/>
                    <a:pt x="9174" y="8707"/>
                    <a:pt x="9073" y="7439"/>
                  </a:cubicBezTo>
                  <a:cubicBezTo>
                    <a:pt x="8907" y="6072"/>
                    <a:pt x="8206" y="4871"/>
                    <a:pt x="7105" y="4070"/>
                  </a:cubicBezTo>
                  <a:cubicBezTo>
                    <a:pt x="6005" y="3236"/>
                    <a:pt x="4837" y="2536"/>
                    <a:pt x="3636" y="1869"/>
                  </a:cubicBezTo>
                  <a:cubicBezTo>
                    <a:pt x="2402" y="1235"/>
                    <a:pt x="1201" y="601"/>
                    <a:pt x="0"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3" name="Google Shape;2643;p26"/>
            <p:cNvSpPr/>
            <p:nvPr/>
          </p:nvSpPr>
          <p:spPr>
            <a:xfrm>
              <a:off x="6497999" y="-6025"/>
              <a:ext cx="1120792" cy="1069872"/>
            </a:xfrm>
            <a:custGeom>
              <a:rect b="b" l="l" r="r" t="t"/>
              <a:pathLst>
                <a:path extrusionOk="0" h="18006" w="18863">
                  <a:moveTo>
                    <a:pt x="5492" y="0"/>
                  </a:moveTo>
                  <a:cubicBezTo>
                    <a:pt x="5512" y="80"/>
                    <a:pt x="5552" y="179"/>
                    <a:pt x="5591" y="279"/>
                  </a:cubicBezTo>
                  <a:cubicBezTo>
                    <a:pt x="5751" y="875"/>
                    <a:pt x="5810" y="1572"/>
                    <a:pt x="5452" y="2109"/>
                  </a:cubicBezTo>
                  <a:cubicBezTo>
                    <a:pt x="5074" y="2651"/>
                    <a:pt x="4371" y="2827"/>
                    <a:pt x="3689" y="2827"/>
                  </a:cubicBezTo>
                  <a:cubicBezTo>
                    <a:pt x="3545" y="2827"/>
                    <a:pt x="3402" y="2819"/>
                    <a:pt x="3264" y="2805"/>
                  </a:cubicBezTo>
                  <a:cubicBezTo>
                    <a:pt x="2704" y="2749"/>
                    <a:pt x="2135" y="2625"/>
                    <a:pt x="1576" y="2625"/>
                  </a:cubicBezTo>
                  <a:cubicBezTo>
                    <a:pt x="1340" y="2625"/>
                    <a:pt x="1106" y="2647"/>
                    <a:pt x="876" y="2706"/>
                  </a:cubicBezTo>
                  <a:cubicBezTo>
                    <a:pt x="637" y="2766"/>
                    <a:pt x="438" y="2885"/>
                    <a:pt x="299" y="3084"/>
                  </a:cubicBezTo>
                  <a:cubicBezTo>
                    <a:pt x="1" y="3661"/>
                    <a:pt x="796" y="4158"/>
                    <a:pt x="1433" y="4337"/>
                  </a:cubicBezTo>
                  <a:lnTo>
                    <a:pt x="5452" y="5292"/>
                  </a:lnTo>
                  <a:cubicBezTo>
                    <a:pt x="6129" y="5471"/>
                    <a:pt x="6865" y="5651"/>
                    <a:pt x="7382" y="6128"/>
                  </a:cubicBezTo>
                  <a:cubicBezTo>
                    <a:pt x="7899" y="6606"/>
                    <a:pt x="8118" y="7481"/>
                    <a:pt x="7681" y="8038"/>
                  </a:cubicBezTo>
                  <a:cubicBezTo>
                    <a:pt x="7365" y="8417"/>
                    <a:pt x="6880" y="8507"/>
                    <a:pt x="6370" y="8507"/>
                  </a:cubicBezTo>
                  <a:cubicBezTo>
                    <a:pt x="6077" y="8507"/>
                    <a:pt x="5775" y="8478"/>
                    <a:pt x="5492" y="8456"/>
                  </a:cubicBezTo>
                  <a:cubicBezTo>
                    <a:pt x="5447" y="8454"/>
                    <a:pt x="5401" y="8452"/>
                    <a:pt x="5355" y="8452"/>
                  </a:cubicBezTo>
                  <a:cubicBezTo>
                    <a:pt x="4604" y="8452"/>
                    <a:pt x="3719" y="8760"/>
                    <a:pt x="3681" y="9490"/>
                  </a:cubicBezTo>
                  <a:cubicBezTo>
                    <a:pt x="5512" y="10863"/>
                    <a:pt x="8059" y="10505"/>
                    <a:pt x="10227" y="11202"/>
                  </a:cubicBezTo>
                  <a:cubicBezTo>
                    <a:pt x="10546" y="11281"/>
                    <a:pt x="10844" y="11480"/>
                    <a:pt x="11063" y="11739"/>
                  </a:cubicBezTo>
                  <a:cubicBezTo>
                    <a:pt x="11540" y="12435"/>
                    <a:pt x="10864" y="13311"/>
                    <a:pt x="10207" y="13808"/>
                  </a:cubicBezTo>
                  <a:cubicBezTo>
                    <a:pt x="9531" y="14285"/>
                    <a:pt x="8715" y="14882"/>
                    <a:pt x="8795" y="15718"/>
                  </a:cubicBezTo>
                  <a:cubicBezTo>
                    <a:pt x="8894" y="16494"/>
                    <a:pt x="9750" y="16892"/>
                    <a:pt x="10506" y="17111"/>
                  </a:cubicBezTo>
                  <a:cubicBezTo>
                    <a:pt x="12078" y="17588"/>
                    <a:pt x="13709" y="17867"/>
                    <a:pt x="15361" y="17986"/>
                  </a:cubicBezTo>
                  <a:cubicBezTo>
                    <a:pt x="15453" y="17999"/>
                    <a:pt x="15546" y="18006"/>
                    <a:pt x="15640" y="18006"/>
                  </a:cubicBezTo>
                  <a:cubicBezTo>
                    <a:pt x="15969" y="18006"/>
                    <a:pt x="16300" y="17927"/>
                    <a:pt x="16594" y="17787"/>
                  </a:cubicBezTo>
                  <a:cubicBezTo>
                    <a:pt x="17012" y="17548"/>
                    <a:pt x="17211" y="17051"/>
                    <a:pt x="17390" y="16593"/>
                  </a:cubicBezTo>
                  <a:cubicBezTo>
                    <a:pt x="18066" y="14703"/>
                    <a:pt x="18544" y="12753"/>
                    <a:pt x="18803" y="10764"/>
                  </a:cubicBezTo>
                  <a:cubicBezTo>
                    <a:pt x="18862" y="10525"/>
                    <a:pt x="18862" y="10266"/>
                    <a:pt x="18803" y="10048"/>
                  </a:cubicBezTo>
                  <a:cubicBezTo>
                    <a:pt x="18656" y="9506"/>
                    <a:pt x="18091" y="9255"/>
                    <a:pt x="17517" y="9255"/>
                  </a:cubicBezTo>
                  <a:cubicBezTo>
                    <a:pt x="17310" y="9255"/>
                    <a:pt x="17102" y="9288"/>
                    <a:pt x="16912" y="9351"/>
                  </a:cubicBezTo>
                  <a:cubicBezTo>
                    <a:pt x="16196" y="9590"/>
                    <a:pt x="15579" y="10087"/>
                    <a:pt x="14863" y="10306"/>
                  </a:cubicBezTo>
                  <a:cubicBezTo>
                    <a:pt x="13888" y="9371"/>
                    <a:pt x="13888" y="7799"/>
                    <a:pt x="14167" y="6486"/>
                  </a:cubicBezTo>
                  <a:cubicBezTo>
                    <a:pt x="14465" y="5153"/>
                    <a:pt x="14982" y="3840"/>
                    <a:pt x="14823" y="2507"/>
                  </a:cubicBezTo>
                  <a:cubicBezTo>
                    <a:pt x="14823" y="2248"/>
                    <a:pt x="14724" y="2010"/>
                    <a:pt x="14585" y="1811"/>
                  </a:cubicBezTo>
                  <a:cubicBezTo>
                    <a:pt x="14425" y="1613"/>
                    <a:pt x="14196" y="1529"/>
                    <a:pt x="13949" y="1529"/>
                  </a:cubicBezTo>
                  <a:cubicBezTo>
                    <a:pt x="13550" y="1529"/>
                    <a:pt x="13104" y="1750"/>
                    <a:pt x="12834" y="2069"/>
                  </a:cubicBezTo>
                  <a:cubicBezTo>
                    <a:pt x="12416" y="2587"/>
                    <a:pt x="12257" y="3283"/>
                    <a:pt x="11839" y="3840"/>
                  </a:cubicBezTo>
                  <a:cubicBezTo>
                    <a:pt x="11560" y="4217"/>
                    <a:pt x="11084" y="4516"/>
                    <a:pt x="10647" y="4516"/>
                  </a:cubicBezTo>
                  <a:cubicBezTo>
                    <a:pt x="10461" y="4516"/>
                    <a:pt x="10282" y="4462"/>
                    <a:pt x="10128" y="4337"/>
                  </a:cubicBezTo>
                  <a:cubicBezTo>
                    <a:pt x="9889" y="4119"/>
                    <a:pt x="9750" y="3840"/>
                    <a:pt x="9730" y="3542"/>
                  </a:cubicBezTo>
                  <a:cubicBezTo>
                    <a:pt x="9471" y="2328"/>
                    <a:pt x="9829" y="1134"/>
                    <a:pt x="10386" y="20"/>
                  </a:cubicBezTo>
                  <a:lnTo>
                    <a:pt x="5492"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644" name="Google Shape;2644;p26"/>
          <p:cNvGrpSpPr/>
          <p:nvPr/>
        </p:nvGrpSpPr>
        <p:grpSpPr>
          <a:xfrm rot="10800000">
            <a:off x="2095012" y="4605114"/>
            <a:ext cx="1194435" cy="550161"/>
            <a:chOff x="3645337" y="-10"/>
            <a:chExt cx="837671" cy="385807"/>
          </a:xfrm>
        </p:grpSpPr>
        <p:sp>
          <p:nvSpPr>
            <p:cNvPr id="2645" name="Google Shape;2645;p26"/>
            <p:cNvSpPr/>
            <p:nvPr/>
          </p:nvSpPr>
          <p:spPr>
            <a:xfrm>
              <a:off x="3645337" y="-10"/>
              <a:ext cx="837671" cy="385807"/>
            </a:xfrm>
            <a:custGeom>
              <a:rect b="b" l="l" r="r" t="t"/>
              <a:pathLst>
                <a:path extrusionOk="0" h="8825" w="19161">
                  <a:moveTo>
                    <a:pt x="18126" y="0"/>
                  </a:moveTo>
                  <a:cubicBezTo>
                    <a:pt x="18106" y="119"/>
                    <a:pt x="18086" y="259"/>
                    <a:pt x="18086" y="398"/>
                  </a:cubicBezTo>
                  <a:cubicBezTo>
                    <a:pt x="17927" y="1691"/>
                    <a:pt x="17608" y="2945"/>
                    <a:pt x="16773" y="3979"/>
                  </a:cubicBezTo>
                  <a:cubicBezTo>
                    <a:pt x="16036" y="4855"/>
                    <a:pt x="15121" y="5571"/>
                    <a:pt x="14107" y="6088"/>
                  </a:cubicBezTo>
                  <a:cubicBezTo>
                    <a:pt x="13032" y="6625"/>
                    <a:pt x="11898" y="7063"/>
                    <a:pt x="10724" y="7342"/>
                  </a:cubicBezTo>
                  <a:cubicBezTo>
                    <a:pt x="9711" y="7605"/>
                    <a:pt x="8660" y="7801"/>
                    <a:pt x="7610" y="7801"/>
                  </a:cubicBezTo>
                  <a:cubicBezTo>
                    <a:pt x="7155" y="7801"/>
                    <a:pt x="6699" y="7764"/>
                    <a:pt x="6248" y="7680"/>
                  </a:cubicBezTo>
                  <a:cubicBezTo>
                    <a:pt x="5611" y="7580"/>
                    <a:pt x="5014" y="7342"/>
                    <a:pt x="4497" y="6964"/>
                  </a:cubicBezTo>
                  <a:cubicBezTo>
                    <a:pt x="4019" y="6546"/>
                    <a:pt x="3621" y="6009"/>
                    <a:pt x="3363" y="5432"/>
                  </a:cubicBezTo>
                  <a:cubicBezTo>
                    <a:pt x="2706" y="4119"/>
                    <a:pt x="2109" y="2785"/>
                    <a:pt x="1592" y="1413"/>
                  </a:cubicBezTo>
                  <a:cubicBezTo>
                    <a:pt x="1413" y="955"/>
                    <a:pt x="1234" y="497"/>
                    <a:pt x="1075" y="20"/>
                  </a:cubicBezTo>
                  <a:lnTo>
                    <a:pt x="0" y="20"/>
                  </a:lnTo>
                  <a:cubicBezTo>
                    <a:pt x="119" y="378"/>
                    <a:pt x="239" y="716"/>
                    <a:pt x="378" y="1074"/>
                  </a:cubicBezTo>
                  <a:cubicBezTo>
                    <a:pt x="915" y="2547"/>
                    <a:pt x="1532" y="3979"/>
                    <a:pt x="2209" y="5412"/>
                  </a:cubicBezTo>
                  <a:cubicBezTo>
                    <a:pt x="2507" y="6068"/>
                    <a:pt x="2885" y="6685"/>
                    <a:pt x="3323" y="7242"/>
                  </a:cubicBezTo>
                  <a:cubicBezTo>
                    <a:pt x="3820" y="7799"/>
                    <a:pt x="4457" y="8217"/>
                    <a:pt x="5153" y="8456"/>
                  </a:cubicBezTo>
                  <a:cubicBezTo>
                    <a:pt x="5908" y="8721"/>
                    <a:pt x="6704" y="8824"/>
                    <a:pt x="7505" y="8824"/>
                  </a:cubicBezTo>
                  <a:cubicBezTo>
                    <a:pt x="8267" y="8824"/>
                    <a:pt x="9032" y="8731"/>
                    <a:pt x="9769" y="8595"/>
                  </a:cubicBezTo>
                  <a:cubicBezTo>
                    <a:pt x="11162" y="8356"/>
                    <a:pt x="12515" y="7939"/>
                    <a:pt x="13808" y="7362"/>
                  </a:cubicBezTo>
                  <a:cubicBezTo>
                    <a:pt x="16156" y="6327"/>
                    <a:pt x="18265" y="4556"/>
                    <a:pt x="18862" y="1970"/>
                  </a:cubicBezTo>
                  <a:cubicBezTo>
                    <a:pt x="19001" y="1313"/>
                    <a:pt x="19101" y="657"/>
                    <a:pt x="19160"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6" name="Google Shape;2646;p26"/>
            <p:cNvSpPr/>
            <p:nvPr/>
          </p:nvSpPr>
          <p:spPr>
            <a:xfrm>
              <a:off x="3958441" y="-10"/>
              <a:ext cx="291421" cy="132595"/>
            </a:xfrm>
            <a:custGeom>
              <a:rect b="b" l="l" r="r" t="t"/>
              <a:pathLst>
                <a:path extrusionOk="0" h="3033" w="6666">
                  <a:moveTo>
                    <a:pt x="1" y="0"/>
                  </a:moveTo>
                  <a:cubicBezTo>
                    <a:pt x="200" y="657"/>
                    <a:pt x="478" y="1273"/>
                    <a:pt x="817" y="1850"/>
                  </a:cubicBezTo>
                  <a:cubicBezTo>
                    <a:pt x="1207" y="2519"/>
                    <a:pt x="1840" y="3032"/>
                    <a:pt x="2635" y="3032"/>
                  </a:cubicBezTo>
                  <a:cubicBezTo>
                    <a:pt x="2691" y="3032"/>
                    <a:pt x="2748" y="3029"/>
                    <a:pt x="2806" y="3024"/>
                  </a:cubicBezTo>
                  <a:cubicBezTo>
                    <a:pt x="3264" y="2945"/>
                    <a:pt x="3721" y="2805"/>
                    <a:pt x="4139" y="2606"/>
                  </a:cubicBezTo>
                  <a:cubicBezTo>
                    <a:pt x="4517" y="2467"/>
                    <a:pt x="4895" y="2288"/>
                    <a:pt x="5253" y="2069"/>
                  </a:cubicBezTo>
                  <a:cubicBezTo>
                    <a:pt x="6009" y="1651"/>
                    <a:pt x="6527" y="895"/>
                    <a:pt x="6666" y="40"/>
                  </a:cubicBezTo>
                  <a:cubicBezTo>
                    <a:pt x="6666" y="20"/>
                    <a:pt x="6666" y="20"/>
                    <a:pt x="6666" y="0"/>
                  </a:cubicBezTo>
                  <a:lnTo>
                    <a:pt x="5631" y="0"/>
                  </a:lnTo>
                  <a:cubicBezTo>
                    <a:pt x="5572" y="318"/>
                    <a:pt x="5413" y="617"/>
                    <a:pt x="5174" y="856"/>
                  </a:cubicBezTo>
                  <a:cubicBezTo>
                    <a:pt x="4676" y="1353"/>
                    <a:pt x="3980" y="1592"/>
                    <a:pt x="3343" y="1830"/>
                  </a:cubicBezTo>
                  <a:cubicBezTo>
                    <a:pt x="3106" y="1914"/>
                    <a:pt x="2848" y="2008"/>
                    <a:pt x="2599" y="2008"/>
                  </a:cubicBezTo>
                  <a:cubicBezTo>
                    <a:pt x="2494" y="2008"/>
                    <a:pt x="2389" y="1991"/>
                    <a:pt x="2289" y="1950"/>
                  </a:cubicBezTo>
                  <a:cubicBezTo>
                    <a:pt x="2030" y="1811"/>
                    <a:pt x="1831" y="1612"/>
                    <a:pt x="1692" y="1373"/>
                  </a:cubicBezTo>
                  <a:cubicBezTo>
                    <a:pt x="1433" y="935"/>
                    <a:pt x="1234" y="478"/>
                    <a:pt x="1075"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7" name="Google Shape;2647;p26"/>
            <p:cNvSpPr/>
            <p:nvPr/>
          </p:nvSpPr>
          <p:spPr>
            <a:xfrm>
              <a:off x="3785364" y="-10"/>
              <a:ext cx="583672" cy="286087"/>
            </a:xfrm>
            <a:custGeom>
              <a:rect b="b" l="l" r="r" t="t"/>
              <a:pathLst>
                <a:path extrusionOk="0" h="6544" w="13351">
                  <a:moveTo>
                    <a:pt x="0" y="0"/>
                  </a:moveTo>
                  <a:cubicBezTo>
                    <a:pt x="299" y="816"/>
                    <a:pt x="597" y="1612"/>
                    <a:pt x="955" y="2388"/>
                  </a:cubicBezTo>
                  <a:cubicBezTo>
                    <a:pt x="1214" y="2984"/>
                    <a:pt x="1513" y="3561"/>
                    <a:pt x="1811" y="4158"/>
                  </a:cubicBezTo>
                  <a:cubicBezTo>
                    <a:pt x="2050" y="4696"/>
                    <a:pt x="2388" y="5193"/>
                    <a:pt x="2806" y="5611"/>
                  </a:cubicBezTo>
                  <a:cubicBezTo>
                    <a:pt x="3524" y="6292"/>
                    <a:pt x="4385" y="6543"/>
                    <a:pt x="5290" y="6543"/>
                  </a:cubicBezTo>
                  <a:cubicBezTo>
                    <a:pt x="6818" y="6543"/>
                    <a:pt x="8470" y="5827"/>
                    <a:pt x="9769" y="5253"/>
                  </a:cubicBezTo>
                  <a:cubicBezTo>
                    <a:pt x="10705" y="4835"/>
                    <a:pt x="11660" y="4278"/>
                    <a:pt x="12316" y="3462"/>
                  </a:cubicBezTo>
                  <a:cubicBezTo>
                    <a:pt x="12694" y="3004"/>
                    <a:pt x="12953" y="2447"/>
                    <a:pt x="13112" y="1870"/>
                  </a:cubicBezTo>
                  <a:cubicBezTo>
                    <a:pt x="13251" y="1253"/>
                    <a:pt x="13331" y="637"/>
                    <a:pt x="13351" y="0"/>
                  </a:cubicBezTo>
                  <a:lnTo>
                    <a:pt x="12336" y="0"/>
                  </a:lnTo>
                  <a:cubicBezTo>
                    <a:pt x="12336" y="119"/>
                    <a:pt x="12316" y="239"/>
                    <a:pt x="12316" y="358"/>
                  </a:cubicBezTo>
                  <a:cubicBezTo>
                    <a:pt x="12296" y="955"/>
                    <a:pt x="12177" y="1532"/>
                    <a:pt x="11978" y="2089"/>
                  </a:cubicBezTo>
                  <a:cubicBezTo>
                    <a:pt x="11620" y="2965"/>
                    <a:pt x="10844" y="3542"/>
                    <a:pt x="10048" y="3999"/>
                  </a:cubicBezTo>
                  <a:cubicBezTo>
                    <a:pt x="9113" y="4477"/>
                    <a:pt x="8138" y="4875"/>
                    <a:pt x="7123" y="5193"/>
                  </a:cubicBezTo>
                  <a:cubicBezTo>
                    <a:pt x="6565" y="5372"/>
                    <a:pt x="5944" y="5519"/>
                    <a:pt x="5335" y="5519"/>
                  </a:cubicBezTo>
                  <a:cubicBezTo>
                    <a:pt x="4858" y="5519"/>
                    <a:pt x="4388" y="5429"/>
                    <a:pt x="3960" y="5193"/>
                  </a:cubicBezTo>
                  <a:cubicBezTo>
                    <a:pt x="3502" y="4914"/>
                    <a:pt x="3144" y="4497"/>
                    <a:pt x="2905" y="4019"/>
                  </a:cubicBezTo>
                  <a:cubicBezTo>
                    <a:pt x="2607" y="3502"/>
                    <a:pt x="2348" y="2945"/>
                    <a:pt x="2109" y="2407"/>
                  </a:cubicBezTo>
                  <a:cubicBezTo>
                    <a:pt x="1731" y="1632"/>
                    <a:pt x="1393" y="816"/>
                    <a:pt x="1075"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648" name="Google Shape;2648;p26"/>
          <p:cNvGrpSpPr/>
          <p:nvPr/>
        </p:nvGrpSpPr>
        <p:grpSpPr>
          <a:xfrm>
            <a:off x="-492926" y="-5992"/>
            <a:ext cx="3359433" cy="5161263"/>
            <a:chOff x="-492926" y="-5992"/>
            <a:chExt cx="3359433" cy="5161263"/>
          </a:xfrm>
        </p:grpSpPr>
        <p:grpSp>
          <p:nvGrpSpPr>
            <p:cNvPr id="2649" name="Google Shape;2649;p26"/>
            <p:cNvGrpSpPr/>
            <p:nvPr/>
          </p:nvGrpSpPr>
          <p:grpSpPr>
            <a:xfrm>
              <a:off x="-492926" y="3825801"/>
              <a:ext cx="2142764" cy="1329471"/>
              <a:chOff x="-492926" y="3825801"/>
              <a:chExt cx="2142764" cy="1329471"/>
            </a:xfrm>
          </p:grpSpPr>
          <p:sp>
            <p:nvSpPr>
              <p:cNvPr id="2650" name="Google Shape;2650;p26"/>
              <p:cNvSpPr/>
              <p:nvPr/>
            </p:nvSpPr>
            <p:spPr>
              <a:xfrm rot="5400000">
                <a:off x="-245165" y="3578040"/>
                <a:ext cx="648679" cy="1144201"/>
              </a:xfrm>
              <a:custGeom>
                <a:rect b="b" l="l" r="r" t="t"/>
                <a:pathLst>
                  <a:path extrusionOk="0" h="42714" w="24218">
                    <a:moveTo>
                      <a:pt x="20562" y="1"/>
                    </a:moveTo>
                    <a:cubicBezTo>
                      <a:pt x="16394" y="1"/>
                      <a:pt x="7483" y="3160"/>
                      <a:pt x="10374" y="8497"/>
                    </a:cubicBezTo>
                    <a:cubicBezTo>
                      <a:pt x="11042" y="9732"/>
                      <a:pt x="12242" y="10532"/>
                      <a:pt x="13076" y="11633"/>
                    </a:cubicBezTo>
                    <a:cubicBezTo>
                      <a:pt x="13910" y="12767"/>
                      <a:pt x="14044" y="14635"/>
                      <a:pt x="12843" y="15302"/>
                    </a:cubicBezTo>
                    <a:cubicBezTo>
                      <a:pt x="12392" y="15488"/>
                      <a:pt x="11919" y="15589"/>
                      <a:pt x="11459" y="15589"/>
                    </a:cubicBezTo>
                    <a:cubicBezTo>
                      <a:pt x="11341" y="15589"/>
                      <a:pt x="11224" y="15583"/>
                      <a:pt x="11108" y="15569"/>
                    </a:cubicBezTo>
                    <a:cubicBezTo>
                      <a:pt x="11051" y="15568"/>
                      <a:pt x="10994" y="15567"/>
                      <a:pt x="10937" y="15567"/>
                    </a:cubicBezTo>
                    <a:cubicBezTo>
                      <a:pt x="9627" y="15567"/>
                      <a:pt x="8326" y="15933"/>
                      <a:pt x="7239" y="16637"/>
                    </a:cubicBezTo>
                    <a:cubicBezTo>
                      <a:pt x="6138" y="17437"/>
                      <a:pt x="5404" y="18838"/>
                      <a:pt x="5704" y="20139"/>
                    </a:cubicBezTo>
                    <a:cubicBezTo>
                      <a:pt x="5971" y="21373"/>
                      <a:pt x="7005" y="22241"/>
                      <a:pt x="7873" y="23175"/>
                    </a:cubicBezTo>
                    <a:cubicBezTo>
                      <a:pt x="8707" y="24109"/>
                      <a:pt x="9440" y="25376"/>
                      <a:pt x="8973" y="26544"/>
                    </a:cubicBezTo>
                    <a:cubicBezTo>
                      <a:pt x="8139" y="28545"/>
                      <a:pt x="5137" y="27811"/>
                      <a:pt x="3136" y="28545"/>
                    </a:cubicBezTo>
                    <a:cubicBezTo>
                      <a:pt x="901" y="29379"/>
                      <a:pt x="0" y="32248"/>
                      <a:pt x="534" y="34583"/>
                    </a:cubicBezTo>
                    <a:cubicBezTo>
                      <a:pt x="1101" y="36884"/>
                      <a:pt x="2736" y="38786"/>
                      <a:pt x="4337" y="40587"/>
                    </a:cubicBezTo>
                    <a:cubicBezTo>
                      <a:pt x="5004" y="41388"/>
                      <a:pt x="5771" y="42188"/>
                      <a:pt x="6738" y="42555"/>
                    </a:cubicBezTo>
                    <a:cubicBezTo>
                      <a:pt x="7026" y="42661"/>
                      <a:pt x="7338" y="42714"/>
                      <a:pt x="7648" y="42714"/>
                    </a:cubicBezTo>
                    <a:cubicBezTo>
                      <a:pt x="8418" y="42714"/>
                      <a:pt x="9174" y="42387"/>
                      <a:pt x="9507" y="41721"/>
                    </a:cubicBezTo>
                    <a:cubicBezTo>
                      <a:pt x="10041" y="40620"/>
                      <a:pt x="9207" y="39386"/>
                      <a:pt x="8273" y="38586"/>
                    </a:cubicBezTo>
                    <a:cubicBezTo>
                      <a:pt x="7372" y="37818"/>
                      <a:pt x="6238" y="37085"/>
                      <a:pt x="5905" y="35950"/>
                    </a:cubicBezTo>
                    <a:cubicBezTo>
                      <a:pt x="5438" y="34349"/>
                      <a:pt x="6705" y="32748"/>
                      <a:pt x="8173" y="32048"/>
                    </a:cubicBezTo>
                    <a:cubicBezTo>
                      <a:pt x="9674" y="31314"/>
                      <a:pt x="11342" y="31180"/>
                      <a:pt x="12876" y="30613"/>
                    </a:cubicBezTo>
                    <a:cubicBezTo>
                      <a:pt x="20982" y="27544"/>
                      <a:pt x="8440" y="22541"/>
                      <a:pt x="14511" y="19339"/>
                    </a:cubicBezTo>
                    <a:cubicBezTo>
                      <a:pt x="16078" y="18505"/>
                      <a:pt x="18080" y="19005"/>
                      <a:pt x="19648" y="18204"/>
                    </a:cubicBezTo>
                    <a:cubicBezTo>
                      <a:pt x="20915" y="17471"/>
                      <a:pt x="21616" y="16036"/>
                      <a:pt x="21382" y="14602"/>
                    </a:cubicBezTo>
                    <a:cubicBezTo>
                      <a:pt x="21082" y="13034"/>
                      <a:pt x="19748" y="11933"/>
                      <a:pt x="18714" y="10699"/>
                    </a:cubicBezTo>
                    <a:cubicBezTo>
                      <a:pt x="17680" y="9498"/>
                      <a:pt x="16846" y="7697"/>
                      <a:pt x="17713" y="6363"/>
                    </a:cubicBezTo>
                    <a:cubicBezTo>
                      <a:pt x="18447" y="5228"/>
                      <a:pt x="20015" y="5028"/>
                      <a:pt x="21349" y="4728"/>
                    </a:cubicBezTo>
                    <a:cubicBezTo>
                      <a:pt x="22683" y="4461"/>
                      <a:pt x="24218" y="3627"/>
                      <a:pt x="24184" y="2260"/>
                    </a:cubicBezTo>
                    <a:cubicBezTo>
                      <a:pt x="24151" y="892"/>
                      <a:pt x="22516" y="125"/>
                      <a:pt x="21149" y="25"/>
                    </a:cubicBezTo>
                    <a:cubicBezTo>
                      <a:pt x="20966" y="9"/>
                      <a:pt x="20770" y="1"/>
                      <a:pt x="2056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651" name="Google Shape;2651;p26"/>
              <p:cNvGrpSpPr/>
              <p:nvPr/>
            </p:nvGrpSpPr>
            <p:grpSpPr>
              <a:xfrm rot="-5400000">
                <a:off x="416893" y="3922326"/>
                <a:ext cx="972926" cy="1492965"/>
                <a:chOff x="1402601" y="742532"/>
                <a:chExt cx="1178875" cy="1808996"/>
              </a:xfrm>
            </p:grpSpPr>
            <p:sp>
              <p:nvSpPr>
                <p:cNvPr id="2652" name="Google Shape;2652;p26"/>
                <p:cNvSpPr/>
                <p:nvPr/>
              </p:nvSpPr>
              <p:spPr>
                <a:xfrm>
                  <a:off x="1402601" y="742532"/>
                  <a:ext cx="1178875" cy="1654226"/>
                </a:xfrm>
                <a:custGeom>
                  <a:rect b="b" l="l" r="r" t="t"/>
                  <a:pathLst>
                    <a:path extrusionOk="0" h="67286" w="47951">
                      <a:moveTo>
                        <a:pt x="23818" y="1"/>
                      </a:moveTo>
                      <a:cubicBezTo>
                        <a:pt x="15173" y="1"/>
                        <a:pt x="6784" y="2885"/>
                        <a:pt x="0" y="8250"/>
                      </a:cubicBezTo>
                      <a:lnTo>
                        <a:pt x="0" y="61377"/>
                      </a:lnTo>
                      <a:cubicBezTo>
                        <a:pt x="2901" y="63538"/>
                        <a:pt x="6143" y="65188"/>
                        <a:pt x="9613" y="66155"/>
                      </a:cubicBezTo>
                      <a:cubicBezTo>
                        <a:pt x="12298" y="66911"/>
                        <a:pt x="15099" y="67286"/>
                        <a:pt x="17903" y="67286"/>
                      </a:cubicBezTo>
                      <a:cubicBezTo>
                        <a:pt x="25434" y="67286"/>
                        <a:pt x="32975" y="64578"/>
                        <a:pt x="38281" y="59272"/>
                      </a:cubicBezTo>
                      <a:cubicBezTo>
                        <a:pt x="45619" y="52048"/>
                        <a:pt x="47951" y="39932"/>
                        <a:pt x="43059" y="30831"/>
                      </a:cubicBezTo>
                      <a:lnTo>
                        <a:pt x="43059" y="30831"/>
                      </a:lnTo>
                      <a:cubicBezTo>
                        <a:pt x="39905" y="34114"/>
                        <a:pt x="35600" y="35863"/>
                        <a:pt x="31199" y="35863"/>
                      </a:cubicBezTo>
                      <a:cubicBezTo>
                        <a:pt x="29727" y="35863"/>
                        <a:pt x="28245" y="35667"/>
                        <a:pt x="26791" y="35268"/>
                      </a:cubicBezTo>
                      <a:cubicBezTo>
                        <a:pt x="20989" y="33505"/>
                        <a:pt x="16666" y="28727"/>
                        <a:pt x="15415" y="22811"/>
                      </a:cubicBezTo>
                      <a:cubicBezTo>
                        <a:pt x="13595" y="13426"/>
                        <a:pt x="20022" y="6259"/>
                        <a:pt x="25938" y="59"/>
                      </a:cubicBezTo>
                      <a:cubicBezTo>
                        <a:pt x="25230" y="20"/>
                        <a:pt x="24523" y="1"/>
                        <a:pt x="23818"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3" name="Google Shape;2653;p26"/>
                <p:cNvSpPr/>
                <p:nvPr/>
              </p:nvSpPr>
              <p:spPr>
                <a:xfrm>
                  <a:off x="1763395" y="2214223"/>
                  <a:ext cx="371996" cy="337306"/>
                </a:xfrm>
                <a:custGeom>
                  <a:rect b="b" l="l" r="r" t="t"/>
                  <a:pathLst>
                    <a:path extrusionOk="0" h="13720" w="15131">
                      <a:moveTo>
                        <a:pt x="2185" y="1"/>
                      </a:moveTo>
                      <a:cubicBezTo>
                        <a:pt x="1631" y="1"/>
                        <a:pt x="1086" y="111"/>
                        <a:pt x="569" y="379"/>
                      </a:cubicBezTo>
                      <a:cubicBezTo>
                        <a:pt x="0" y="720"/>
                        <a:pt x="910" y="11414"/>
                        <a:pt x="1877" y="12608"/>
                      </a:cubicBezTo>
                      <a:cubicBezTo>
                        <a:pt x="2491" y="13407"/>
                        <a:pt x="3347" y="13719"/>
                        <a:pt x="4329" y="13719"/>
                      </a:cubicBezTo>
                      <a:cubicBezTo>
                        <a:pt x="7264" y="13719"/>
                        <a:pt x="11322" y="10930"/>
                        <a:pt x="13367" y="9992"/>
                      </a:cubicBezTo>
                      <a:cubicBezTo>
                        <a:pt x="14050" y="9707"/>
                        <a:pt x="14789" y="9309"/>
                        <a:pt x="14960" y="8570"/>
                      </a:cubicBezTo>
                      <a:cubicBezTo>
                        <a:pt x="15131" y="7717"/>
                        <a:pt x="14448" y="6977"/>
                        <a:pt x="13766" y="6465"/>
                      </a:cubicBezTo>
                      <a:cubicBezTo>
                        <a:pt x="11320" y="4361"/>
                        <a:pt x="8589" y="2597"/>
                        <a:pt x="5745" y="1118"/>
                      </a:cubicBezTo>
                      <a:cubicBezTo>
                        <a:pt x="4652" y="533"/>
                        <a:pt x="3398" y="1"/>
                        <a:pt x="2185"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2654" name="Google Shape;2654;p26"/>
            <p:cNvGrpSpPr/>
            <p:nvPr/>
          </p:nvGrpSpPr>
          <p:grpSpPr>
            <a:xfrm>
              <a:off x="993516" y="-5992"/>
              <a:ext cx="1872991" cy="842206"/>
              <a:chOff x="993556" y="12800"/>
              <a:chExt cx="1872991" cy="842206"/>
            </a:xfrm>
          </p:grpSpPr>
          <p:sp>
            <p:nvSpPr>
              <p:cNvPr id="2655" name="Google Shape;2655;p26"/>
              <p:cNvSpPr/>
              <p:nvPr/>
            </p:nvSpPr>
            <p:spPr>
              <a:xfrm rot="10800000">
                <a:off x="993556" y="12800"/>
                <a:ext cx="1831943" cy="842206"/>
              </a:xfrm>
              <a:custGeom>
                <a:rect b="b" l="l" r="r" t="t"/>
                <a:pathLst>
                  <a:path extrusionOk="0" h="32688" w="71102">
                    <a:moveTo>
                      <a:pt x="35847" y="1"/>
                    </a:moveTo>
                    <a:cubicBezTo>
                      <a:pt x="24244" y="1"/>
                      <a:pt x="12640" y="5534"/>
                      <a:pt x="5575" y="16533"/>
                    </a:cubicBezTo>
                    <a:cubicBezTo>
                      <a:pt x="3300" y="20117"/>
                      <a:pt x="1081" y="23814"/>
                      <a:pt x="342" y="27967"/>
                    </a:cubicBezTo>
                    <a:cubicBezTo>
                      <a:pt x="57" y="29559"/>
                      <a:pt x="1" y="31152"/>
                      <a:pt x="228" y="32688"/>
                    </a:cubicBezTo>
                    <a:lnTo>
                      <a:pt x="70704" y="32688"/>
                    </a:lnTo>
                    <a:cubicBezTo>
                      <a:pt x="71102" y="26886"/>
                      <a:pt x="69054" y="20913"/>
                      <a:pt x="65698" y="16022"/>
                    </a:cubicBezTo>
                    <a:cubicBezTo>
                      <a:pt x="58602" y="5320"/>
                      <a:pt x="47225" y="1"/>
                      <a:pt x="35847"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6" name="Google Shape;2656;p26"/>
              <p:cNvSpPr/>
              <p:nvPr/>
            </p:nvSpPr>
            <p:spPr>
              <a:xfrm rot="10800000">
                <a:off x="1371662" y="203216"/>
                <a:ext cx="1494885" cy="508781"/>
              </a:xfrm>
              <a:custGeom>
                <a:rect b="b" l="l" r="r" t="t"/>
                <a:pathLst>
                  <a:path extrusionOk="0" h="19747" w="58020">
                    <a:moveTo>
                      <a:pt x="34018" y="0"/>
                    </a:moveTo>
                    <a:cubicBezTo>
                      <a:pt x="33640" y="0"/>
                      <a:pt x="33259" y="21"/>
                      <a:pt x="32878" y="62"/>
                    </a:cubicBezTo>
                    <a:cubicBezTo>
                      <a:pt x="25029" y="916"/>
                      <a:pt x="24687" y="9448"/>
                      <a:pt x="18373" y="11894"/>
                    </a:cubicBezTo>
                    <a:cubicBezTo>
                      <a:pt x="17569" y="12215"/>
                      <a:pt x="16714" y="12363"/>
                      <a:pt x="15850" y="12363"/>
                    </a:cubicBezTo>
                    <a:cubicBezTo>
                      <a:pt x="13962" y="12363"/>
                      <a:pt x="12027" y="11660"/>
                      <a:pt x="10467" y="10528"/>
                    </a:cubicBezTo>
                    <a:cubicBezTo>
                      <a:pt x="8192" y="8879"/>
                      <a:pt x="6656" y="6490"/>
                      <a:pt x="5405" y="3987"/>
                    </a:cubicBezTo>
                    <a:cubicBezTo>
                      <a:pt x="4949" y="3134"/>
                      <a:pt x="4551" y="2224"/>
                      <a:pt x="3698" y="1826"/>
                    </a:cubicBezTo>
                    <a:cubicBezTo>
                      <a:pt x="3421" y="1687"/>
                      <a:pt x="3134" y="1624"/>
                      <a:pt x="2848" y="1624"/>
                    </a:cubicBezTo>
                    <a:cubicBezTo>
                      <a:pt x="1488" y="1624"/>
                      <a:pt x="152" y="3042"/>
                      <a:pt x="58" y="4499"/>
                    </a:cubicBezTo>
                    <a:cubicBezTo>
                      <a:pt x="1" y="6262"/>
                      <a:pt x="1025" y="7912"/>
                      <a:pt x="2105" y="9334"/>
                    </a:cubicBezTo>
                    <a:cubicBezTo>
                      <a:pt x="5291" y="13600"/>
                      <a:pt x="9102" y="17639"/>
                      <a:pt x="14164" y="19231"/>
                    </a:cubicBezTo>
                    <a:cubicBezTo>
                      <a:pt x="15314" y="19576"/>
                      <a:pt x="16530" y="19746"/>
                      <a:pt x="17746" y="19746"/>
                    </a:cubicBezTo>
                    <a:cubicBezTo>
                      <a:pt x="21941" y="19746"/>
                      <a:pt x="26133" y="17722"/>
                      <a:pt x="27588" y="13884"/>
                    </a:cubicBezTo>
                    <a:cubicBezTo>
                      <a:pt x="28441" y="11780"/>
                      <a:pt x="28385" y="9220"/>
                      <a:pt x="29863" y="7514"/>
                    </a:cubicBezTo>
                    <a:cubicBezTo>
                      <a:pt x="30866" y="6339"/>
                      <a:pt x="32345" y="5843"/>
                      <a:pt x="33900" y="5843"/>
                    </a:cubicBezTo>
                    <a:cubicBezTo>
                      <a:pt x="35433" y="5843"/>
                      <a:pt x="37040" y="6325"/>
                      <a:pt x="38339" y="7116"/>
                    </a:cubicBezTo>
                    <a:cubicBezTo>
                      <a:pt x="40955" y="8708"/>
                      <a:pt x="42832" y="11268"/>
                      <a:pt x="45164" y="13202"/>
                    </a:cubicBezTo>
                    <a:cubicBezTo>
                      <a:pt x="46901" y="14649"/>
                      <a:pt x="49117" y="15765"/>
                      <a:pt x="51269" y="15765"/>
                    </a:cubicBezTo>
                    <a:cubicBezTo>
                      <a:pt x="52078" y="15765"/>
                      <a:pt x="52878" y="15607"/>
                      <a:pt x="53640" y="15250"/>
                    </a:cubicBezTo>
                    <a:cubicBezTo>
                      <a:pt x="55176" y="14453"/>
                      <a:pt x="56370" y="13088"/>
                      <a:pt x="56996" y="11495"/>
                    </a:cubicBezTo>
                    <a:cubicBezTo>
                      <a:pt x="57735" y="9789"/>
                      <a:pt x="58020" y="7628"/>
                      <a:pt x="56996" y="6035"/>
                    </a:cubicBezTo>
                    <a:cubicBezTo>
                      <a:pt x="56355" y="5091"/>
                      <a:pt x="55176" y="4507"/>
                      <a:pt x="54084" y="4507"/>
                    </a:cubicBezTo>
                    <a:cubicBezTo>
                      <a:pt x="53334" y="4507"/>
                      <a:pt x="52624" y="4783"/>
                      <a:pt x="52161" y="5409"/>
                    </a:cubicBezTo>
                    <a:cubicBezTo>
                      <a:pt x="51421" y="6376"/>
                      <a:pt x="51478" y="7741"/>
                      <a:pt x="50796" y="8708"/>
                    </a:cubicBezTo>
                    <a:cubicBezTo>
                      <a:pt x="50274" y="9387"/>
                      <a:pt x="49464" y="9682"/>
                      <a:pt x="48603" y="9682"/>
                    </a:cubicBezTo>
                    <a:cubicBezTo>
                      <a:pt x="47589" y="9682"/>
                      <a:pt x="46503" y="9272"/>
                      <a:pt x="45733" y="8594"/>
                    </a:cubicBezTo>
                    <a:cubicBezTo>
                      <a:pt x="44311" y="7343"/>
                      <a:pt x="43572" y="5523"/>
                      <a:pt x="42377" y="4044"/>
                    </a:cubicBezTo>
                    <a:cubicBezTo>
                      <a:pt x="40340" y="1498"/>
                      <a:pt x="37255" y="0"/>
                      <a:pt x="34018"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657" name="Google Shape;2657;p26"/>
            <p:cNvGrpSpPr/>
            <p:nvPr/>
          </p:nvGrpSpPr>
          <p:grpSpPr>
            <a:xfrm>
              <a:off x="-228554" y="317450"/>
              <a:ext cx="2206072" cy="2885783"/>
              <a:chOff x="-228554" y="317450"/>
              <a:chExt cx="2206072" cy="2885783"/>
            </a:xfrm>
          </p:grpSpPr>
          <p:sp>
            <p:nvSpPr>
              <p:cNvPr id="2658" name="Google Shape;2658;p26"/>
              <p:cNvSpPr/>
              <p:nvPr/>
            </p:nvSpPr>
            <p:spPr>
              <a:xfrm rot="5400000">
                <a:off x="-508806" y="826195"/>
                <a:ext cx="1939601" cy="922110"/>
              </a:xfrm>
              <a:custGeom>
                <a:rect b="b" l="l" r="r" t="t"/>
                <a:pathLst>
                  <a:path extrusionOk="0" h="27340" w="57508">
                    <a:moveTo>
                      <a:pt x="21232" y="0"/>
                    </a:moveTo>
                    <a:cubicBezTo>
                      <a:pt x="15844" y="0"/>
                      <a:pt x="9133" y="3730"/>
                      <a:pt x="6258" y="6692"/>
                    </a:cubicBezTo>
                    <a:cubicBezTo>
                      <a:pt x="1366" y="11641"/>
                      <a:pt x="1" y="20457"/>
                      <a:pt x="4608" y="25747"/>
                    </a:cubicBezTo>
                    <a:cubicBezTo>
                      <a:pt x="5120" y="26316"/>
                      <a:pt x="5689" y="26885"/>
                      <a:pt x="6314" y="27340"/>
                    </a:cubicBezTo>
                    <a:lnTo>
                      <a:pt x="57507" y="27340"/>
                    </a:lnTo>
                    <a:cubicBezTo>
                      <a:pt x="56028" y="22675"/>
                      <a:pt x="52047" y="19149"/>
                      <a:pt x="47212" y="18353"/>
                    </a:cubicBezTo>
                    <a:cubicBezTo>
                      <a:pt x="46475" y="18253"/>
                      <a:pt x="45731" y="18216"/>
                      <a:pt x="44984" y="18216"/>
                    </a:cubicBezTo>
                    <a:cubicBezTo>
                      <a:pt x="42863" y="18216"/>
                      <a:pt x="40716" y="18513"/>
                      <a:pt x="38625" y="18513"/>
                    </a:cubicBezTo>
                    <a:cubicBezTo>
                      <a:pt x="37245" y="18513"/>
                      <a:pt x="35890" y="18383"/>
                      <a:pt x="34584" y="17954"/>
                    </a:cubicBezTo>
                    <a:cubicBezTo>
                      <a:pt x="25597" y="14997"/>
                      <a:pt x="31626" y="5156"/>
                      <a:pt x="25654" y="1174"/>
                    </a:cubicBezTo>
                    <a:cubicBezTo>
                      <a:pt x="24402" y="349"/>
                      <a:pt x="22879" y="0"/>
                      <a:pt x="21232"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659" name="Google Shape;2659;p26"/>
              <p:cNvGrpSpPr/>
              <p:nvPr/>
            </p:nvGrpSpPr>
            <p:grpSpPr>
              <a:xfrm flipH="1" rot="10800000">
                <a:off x="-228554" y="1093583"/>
                <a:ext cx="2206072" cy="2109650"/>
                <a:chOff x="2936694" y="2398983"/>
                <a:chExt cx="2373141" cy="2269417"/>
              </a:xfrm>
            </p:grpSpPr>
            <p:sp>
              <p:nvSpPr>
                <p:cNvPr id="2660" name="Google Shape;2660;p26"/>
                <p:cNvSpPr/>
                <p:nvPr/>
              </p:nvSpPr>
              <p:spPr>
                <a:xfrm>
                  <a:off x="3760410" y="3922893"/>
                  <a:ext cx="301240" cy="684446"/>
                </a:xfrm>
                <a:custGeom>
                  <a:rect b="b" l="l" r="r" t="t"/>
                  <a:pathLst>
                    <a:path extrusionOk="0" h="27840" w="12253">
                      <a:moveTo>
                        <a:pt x="11444" y="0"/>
                      </a:moveTo>
                      <a:cubicBezTo>
                        <a:pt x="11262" y="0"/>
                        <a:pt x="11086" y="98"/>
                        <a:pt x="10978" y="332"/>
                      </a:cubicBezTo>
                      <a:cubicBezTo>
                        <a:pt x="9442" y="3745"/>
                        <a:pt x="7963" y="7158"/>
                        <a:pt x="6484" y="10570"/>
                      </a:cubicBezTo>
                      <a:cubicBezTo>
                        <a:pt x="5005" y="13983"/>
                        <a:pt x="3469" y="17339"/>
                        <a:pt x="2161" y="20809"/>
                      </a:cubicBezTo>
                      <a:cubicBezTo>
                        <a:pt x="1365" y="22743"/>
                        <a:pt x="682" y="24734"/>
                        <a:pt x="113" y="26782"/>
                      </a:cubicBezTo>
                      <a:cubicBezTo>
                        <a:pt x="0" y="27348"/>
                        <a:pt x="538" y="27839"/>
                        <a:pt x="1030" y="27839"/>
                      </a:cubicBezTo>
                      <a:cubicBezTo>
                        <a:pt x="1279" y="27839"/>
                        <a:pt x="1515" y="27713"/>
                        <a:pt x="1649" y="27407"/>
                      </a:cubicBezTo>
                      <a:cubicBezTo>
                        <a:pt x="2445" y="25701"/>
                        <a:pt x="3128" y="23994"/>
                        <a:pt x="3697" y="22174"/>
                      </a:cubicBezTo>
                      <a:cubicBezTo>
                        <a:pt x="4323" y="20468"/>
                        <a:pt x="4948" y="18761"/>
                        <a:pt x="5517" y="17055"/>
                      </a:cubicBezTo>
                      <a:cubicBezTo>
                        <a:pt x="6768" y="13585"/>
                        <a:pt x="8077" y="10115"/>
                        <a:pt x="9499" y="6759"/>
                      </a:cubicBezTo>
                      <a:cubicBezTo>
                        <a:pt x="10295" y="4769"/>
                        <a:pt x="11148" y="2835"/>
                        <a:pt x="12058" y="957"/>
                      </a:cubicBezTo>
                      <a:cubicBezTo>
                        <a:pt x="12253" y="452"/>
                        <a:pt x="11836" y="0"/>
                        <a:pt x="11444"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1" name="Google Shape;2661;p26"/>
                <p:cNvSpPr/>
                <p:nvPr/>
              </p:nvSpPr>
              <p:spPr>
                <a:xfrm>
                  <a:off x="4911876" y="2398983"/>
                  <a:ext cx="214529" cy="612609"/>
                </a:xfrm>
                <a:custGeom>
                  <a:rect b="b" l="l" r="r" t="t"/>
                  <a:pathLst>
                    <a:path extrusionOk="0" h="24918" w="8726">
                      <a:moveTo>
                        <a:pt x="8000" y="0"/>
                      </a:moveTo>
                      <a:cubicBezTo>
                        <a:pt x="7758" y="0"/>
                        <a:pt x="7520" y="132"/>
                        <a:pt x="7429" y="429"/>
                      </a:cubicBezTo>
                      <a:cubicBezTo>
                        <a:pt x="6292" y="4354"/>
                        <a:pt x="5040" y="8222"/>
                        <a:pt x="3846" y="12090"/>
                      </a:cubicBezTo>
                      <a:cubicBezTo>
                        <a:pt x="3277" y="14024"/>
                        <a:pt x="2651" y="15958"/>
                        <a:pt x="2082" y="17835"/>
                      </a:cubicBezTo>
                      <a:cubicBezTo>
                        <a:pt x="1457" y="19769"/>
                        <a:pt x="774" y="21760"/>
                        <a:pt x="205" y="23750"/>
                      </a:cubicBezTo>
                      <a:cubicBezTo>
                        <a:pt x="0" y="24467"/>
                        <a:pt x="553" y="24918"/>
                        <a:pt x="1102" y="24918"/>
                      </a:cubicBezTo>
                      <a:cubicBezTo>
                        <a:pt x="1468" y="24918"/>
                        <a:pt x="1832" y="24717"/>
                        <a:pt x="1969" y="24262"/>
                      </a:cubicBezTo>
                      <a:cubicBezTo>
                        <a:pt x="2651" y="22271"/>
                        <a:pt x="3163" y="20281"/>
                        <a:pt x="3732" y="18290"/>
                      </a:cubicBezTo>
                      <a:cubicBezTo>
                        <a:pt x="4244" y="16299"/>
                        <a:pt x="4813" y="14422"/>
                        <a:pt x="5325" y="12545"/>
                      </a:cubicBezTo>
                      <a:cubicBezTo>
                        <a:pt x="6462" y="8620"/>
                        <a:pt x="7543" y="4695"/>
                        <a:pt x="8624" y="770"/>
                      </a:cubicBezTo>
                      <a:cubicBezTo>
                        <a:pt x="8726" y="294"/>
                        <a:pt x="8359" y="0"/>
                        <a:pt x="8000"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2" name="Google Shape;2662;p26"/>
                <p:cNvSpPr/>
                <p:nvPr/>
              </p:nvSpPr>
              <p:spPr>
                <a:xfrm>
                  <a:off x="4900125" y="3513667"/>
                  <a:ext cx="171161" cy="502493"/>
                </a:xfrm>
                <a:custGeom>
                  <a:rect b="b" l="l" r="r" t="t"/>
                  <a:pathLst>
                    <a:path extrusionOk="0" h="20439" w="6962">
                      <a:moveTo>
                        <a:pt x="6335" y="1"/>
                      </a:moveTo>
                      <a:cubicBezTo>
                        <a:pt x="6117" y="1"/>
                        <a:pt x="5895" y="114"/>
                        <a:pt x="5803" y="368"/>
                      </a:cubicBezTo>
                      <a:cubicBezTo>
                        <a:pt x="4779" y="3496"/>
                        <a:pt x="3812" y="6681"/>
                        <a:pt x="2845" y="9810"/>
                      </a:cubicBezTo>
                      <a:cubicBezTo>
                        <a:pt x="1935" y="12995"/>
                        <a:pt x="968" y="16124"/>
                        <a:pt x="171" y="19366"/>
                      </a:cubicBezTo>
                      <a:cubicBezTo>
                        <a:pt x="0" y="20015"/>
                        <a:pt x="528" y="20439"/>
                        <a:pt x="1038" y="20439"/>
                      </a:cubicBezTo>
                      <a:cubicBezTo>
                        <a:pt x="1377" y="20439"/>
                        <a:pt x="1707" y="20252"/>
                        <a:pt x="1821" y="19821"/>
                      </a:cubicBezTo>
                      <a:cubicBezTo>
                        <a:pt x="2560" y="16579"/>
                        <a:pt x="3300" y="13393"/>
                        <a:pt x="4096" y="10151"/>
                      </a:cubicBezTo>
                      <a:cubicBezTo>
                        <a:pt x="4949" y="6966"/>
                        <a:pt x="5859" y="3837"/>
                        <a:pt x="6826" y="652"/>
                      </a:cubicBezTo>
                      <a:cubicBezTo>
                        <a:pt x="6962" y="246"/>
                        <a:pt x="6654" y="1"/>
                        <a:pt x="6335"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3" name="Google Shape;2663;p26"/>
                <p:cNvSpPr/>
                <p:nvPr/>
              </p:nvSpPr>
              <p:spPr>
                <a:xfrm>
                  <a:off x="4447012" y="2675865"/>
                  <a:ext cx="176520" cy="508221"/>
                </a:xfrm>
                <a:custGeom>
                  <a:rect b="b" l="l" r="r" t="t"/>
                  <a:pathLst>
                    <a:path extrusionOk="0" h="20672" w="7180">
                      <a:moveTo>
                        <a:pt x="6446" y="1"/>
                      </a:moveTo>
                      <a:cubicBezTo>
                        <a:pt x="6210" y="1"/>
                        <a:pt x="5985" y="133"/>
                        <a:pt x="5917" y="430"/>
                      </a:cubicBezTo>
                      <a:lnTo>
                        <a:pt x="5860" y="430"/>
                      </a:lnTo>
                      <a:cubicBezTo>
                        <a:pt x="4438" y="6971"/>
                        <a:pt x="2504" y="13342"/>
                        <a:pt x="172" y="19599"/>
                      </a:cubicBezTo>
                      <a:cubicBezTo>
                        <a:pt x="1" y="20248"/>
                        <a:pt x="528" y="20672"/>
                        <a:pt x="1051" y="20672"/>
                      </a:cubicBezTo>
                      <a:cubicBezTo>
                        <a:pt x="1398" y="20672"/>
                        <a:pt x="1742" y="20485"/>
                        <a:pt x="1878" y="20054"/>
                      </a:cubicBezTo>
                      <a:cubicBezTo>
                        <a:pt x="4153" y="13797"/>
                        <a:pt x="5917" y="7312"/>
                        <a:pt x="7111" y="771"/>
                      </a:cubicBezTo>
                      <a:cubicBezTo>
                        <a:pt x="7179" y="294"/>
                        <a:pt x="6799" y="1"/>
                        <a:pt x="6446"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4" name="Google Shape;2664;p26"/>
                <p:cNvSpPr/>
                <p:nvPr/>
              </p:nvSpPr>
              <p:spPr>
                <a:xfrm>
                  <a:off x="3950014" y="3100654"/>
                  <a:ext cx="104904" cy="329562"/>
                </a:xfrm>
                <a:custGeom>
                  <a:rect b="b" l="l" r="r" t="t"/>
                  <a:pathLst>
                    <a:path extrusionOk="0" h="13405" w="4267">
                      <a:moveTo>
                        <a:pt x="3774" y="0"/>
                      </a:moveTo>
                      <a:cubicBezTo>
                        <a:pt x="3610" y="0"/>
                        <a:pt x="3448" y="100"/>
                        <a:pt x="3379" y="330"/>
                      </a:cubicBezTo>
                      <a:cubicBezTo>
                        <a:pt x="2356" y="4311"/>
                        <a:pt x="1104" y="8293"/>
                        <a:pt x="137" y="12332"/>
                      </a:cubicBezTo>
                      <a:cubicBezTo>
                        <a:pt x="0" y="12981"/>
                        <a:pt x="542" y="13405"/>
                        <a:pt x="1057" y="13405"/>
                      </a:cubicBezTo>
                      <a:cubicBezTo>
                        <a:pt x="1399" y="13405"/>
                        <a:pt x="1730" y="13218"/>
                        <a:pt x="1844" y="12787"/>
                      </a:cubicBezTo>
                      <a:cubicBezTo>
                        <a:pt x="2754" y="8748"/>
                        <a:pt x="3436" y="4653"/>
                        <a:pt x="4233" y="557"/>
                      </a:cubicBezTo>
                      <a:cubicBezTo>
                        <a:pt x="4267" y="218"/>
                        <a:pt x="4017" y="0"/>
                        <a:pt x="3774"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5" name="Google Shape;2665;p26"/>
                <p:cNvSpPr/>
                <p:nvPr/>
              </p:nvSpPr>
              <p:spPr>
                <a:xfrm>
                  <a:off x="3469513" y="3189359"/>
                  <a:ext cx="246342" cy="437392"/>
                </a:xfrm>
                <a:custGeom>
                  <a:rect b="b" l="l" r="r" t="t"/>
                  <a:pathLst>
                    <a:path extrusionOk="0" h="17791" w="10020">
                      <a:moveTo>
                        <a:pt x="9361" y="0"/>
                      </a:moveTo>
                      <a:cubicBezTo>
                        <a:pt x="9217" y="0"/>
                        <a:pt x="9075" y="73"/>
                        <a:pt x="8987" y="248"/>
                      </a:cubicBezTo>
                      <a:cubicBezTo>
                        <a:pt x="5973" y="5481"/>
                        <a:pt x="2787" y="10658"/>
                        <a:pt x="285" y="16232"/>
                      </a:cubicBezTo>
                      <a:cubicBezTo>
                        <a:pt x="0" y="16687"/>
                        <a:pt x="171" y="17313"/>
                        <a:pt x="626" y="17654"/>
                      </a:cubicBezTo>
                      <a:cubicBezTo>
                        <a:pt x="793" y="17747"/>
                        <a:pt x="972" y="17791"/>
                        <a:pt x="1147" y="17791"/>
                      </a:cubicBezTo>
                      <a:cubicBezTo>
                        <a:pt x="1509" y="17791"/>
                        <a:pt x="1856" y="17601"/>
                        <a:pt x="2048" y="17256"/>
                      </a:cubicBezTo>
                      <a:cubicBezTo>
                        <a:pt x="4608" y="11795"/>
                        <a:pt x="6883" y="6107"/>
                        <a:pt x="9784" y="760"/>
                      </a:cubicBezTo>
                      <a:cubicBezTo>
                        <a:pt x="10020" y="367"/>
                        <a:pt x="9684" y="0"/>
                        <a:pt x="9361"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6" name="Google Shape;2666;p26"/>
                <p:cNvSpPr/>
                <p:nvPr/>
              </p:nvSpPr>
              <p:spPr>
                <a:xfrm>
                  <a:off x="2936694" y="2423077"/>
                  <a:ext cx="2373141" cy="2245323"/>
                </a:xfrm>
                <a:custGeom>
                  <a:rect b="b" l="l" r="r" t="t"/>
                  <a:pathLst>
                    <a:path extrusionOk="0" h="91329" w="96528">
                      <a:moveTo>
                        <a:pt x="94863" y="1"/>
                      </a:moveTo>
                      <a:cubicBezTo>
                        <a:pt x="94153" y="1"/>
                        <a:pt x="93496" y="441"/>
                        <a:pt x="93342" y="1156"/>
                      </a:cubicBezTo>
                      <a:cubicBezTo>
                        <a:pt x="89588" y="11280"/>
                        <a:pt x="85777" y="21405"/>
                        <a:pt x="81966" y="31530"/>
                      </a:cubicBezTo>
                      <a:cubicBezTo>
                        <a:pt x="78799" y="40072"/>
                        <a:pt x="75632" y="48613"/>
                        <a:pt x="72465" y="57155"/>
                      </a:cubicBezTo>
                      <a:lnTo>
                        <a:pt x="72465" y="57155"/>
                      </a:lnTo>
                      <a:cubicBezTo>
                        <a:pt x="72542" y="56728"/>
                        <a:pt x="72619" y="56302"/>
                        <a:pt x="72695" y="55875"/>
                      </a:cubicBezTo>
                      <a:cubicBezTo>
                        <a:pt x="74117" y="47798"/>
                        <a:pt x="75084" y="39664"/>
                        <a:pt x="75539" y="31473"/>
                      </a:cubicBezTo>
                      <a:cubicBezTo>
                        <a:pt x="75709" y="26866"/>
                        <a:pt x="75652" y="22258"/>
                        <a:pt x="75368" y="17708"/>
                      </a:cubicBezTo>
                      <a:cubicBezTo>
                        <a:pt x="75368" y="16639"/>
                        <a:pt x="74534" y="16057"/>
                        <a:pt x="73702" y="16057"/>
                      </a:cubicBezTo>
                      <a:cubicBezTo>
                        <a:pt x="73028" y="16057"/>
                        <a:pt x="72355" y="16439"/>
                        <a:pt x="72126" y="17253"/>
                      </a:cubicBezTo>
                      <a:cubicBezTo>
                        <a:pt x="68315" y="26581"/>
                        <a:pt x="64390" y="35910"/>
                        <a:pt x="60579" y="45295"/>
                      </a:cubicBezTo>
                      <a:cubicBezTo>
                        <a:pt x="57626" y="52523"/>
                        <a:pt x="54674" y="59784"/>
                        <a:pt x="51721" y="67027"/>
                      </a:cubicBezTo>
                      <a:lnTo>
                        <a:pt x="51721" y="67027"/>
                      </a:lnTo>
                      <a:cubicBezTo>
                        <a:pt x="51830" y="66552"/>
                        <a:pt x="51939" y="66077"/>
                        <a:pt x="52047" y="65602"/>
                      </a:cubicBezTo>
                      <a:cubicBezTo>
                        <a:pt x="53924" y="57411"/>
                        <a:pt x="55573" y="49220"/>
                        <a:pt x="57109" y="40972"/>
                      </a:cubicBezTo>
                      <a:cubicBezTo>
                        <a:pt x="57962" y="36251"/>
                        <a:pt x="58702" y="31416"/>
                        <a:pt x="58417" y="26638"/>
                      </a:cubicBezTo>
                      <a:cubicBezTo>
                        <a:pt x="58417" y="25653"/>
                        <a:pt x="57613" y="25060"/>
                        <a:pt x="56797" y="25060"/>
                      </a:cubicBezTo>
                      <a:cubicBezTo>
                        <a:pt x="56293" y="25060"/>
                        <a:pt x="55785" y="25286"/>
                        <a:pt x="55460" y="25785"/>
                      </a:cubicBezTo>
                      <a:cubicBezTo>
                        <a:pt x="51762" y="32156"/>
                        <a:pt x="48236" y="38583"/>
                        <a:pt x="44880" y="45068"/>
                      </a:cubicBezTo>
                      <a:cubicBezTo>
                        <a:pt x="41709" y="51093"/>
                        <a:pt x="38636" y="57216"/>
                        <a:pt x="35661" y="63392"/>
                      </a:cubicBezTo>
                      <a:lnTo>
                        <a:pt x="35661" y="63392"/>
                      </a:lnTo>
                      <a:cubicBezTo>
                        <a:pt x="35777" y="62801"/>
                        <a:pt x="35892" y="62211"/>
                        <a:pt x="36006" y="61620"/>
                      </a:cubicBezTo>
                      <a:cubicBezTo>
                        <a:pt x="37030" y="56330"/>
                        <a:pt x="37940" y="50813"/>
                        <a:pt x="38680" y="45409"/>
                      </a:cubicBezTo>
                      <a:cubicBezTo>
                        <a:pt x="39078" y="42338"/>
                        <a:pt x="39419" y="39323"/>
                        <a:pt x="39647" y="36251"/>
                      </a:cubicBezTo>
                      <a:cubicBezTo>
                        <a:pt x="39647" y="35512"/>
                        <a:pt x="39192" y="34943"/>
                        <a:pt x="38509" y="34715"/>
                      </a:cubicBezTo>
                      <a:cubicBezTo>
                        <a:pt x="38378" y="34683"/>
                        <a:pt x="38247" y="34667"/>
                        <a:pt x="38118" y="34667"/>
                      </a:cubicBezTo>
                      <a:cubicBezTo>
                        <a:pt x="37575" y="34667"/>
                        <a:pt x="37067" y="34949"/>
                        <a:pt x="36746" y="35455"/>
                      </a:cubicBezTo>
                      <a:cubicBezTo>
                        <a:pt x="32992" y="41143"/>
                        <a:pt x="29408" y="46945"/>
                        <a:pt x="25995" y="52861"/>
                      </a:cubicBezTo>
                      <a:cubicBezTo>
                        <a:pt x="22639" y="58833"/>
                        <a:pt x="19397" y="64862"/>
                        <a:pt x="16382" y="71006"/>
                      </a:cubicBezTo>
                      <a:cubicBezTo>
                        <a:pt x="15993" y="71783"/>
                        <a:pt x="15628" y="72573"/>
                        <a:pt x="15260" y="73363"/>
                      </a:cubicBezTo>
                      <a:lnTo>
                        <a:pt x="15260" y="73363"/>
                      </a:lnTo>
                      <a:cubicBezTo>
                        <a:pt x="16016" y="67003"/>
                        <a:pt x="16726" y="60643"/>
                        <a:pt x="17463" y="54283"/>
                      </a:cubicBezTo>
                      <a:cubicBezTo>
                        <a:pt x="17747" y="51609"/>
                        <a:pt x="18089" y="48936"/>
                        <a:pt x="18373" y="46319"/>
                      </a:cubicBezTo>
                      <a:cubicBezTo>
                        <a:pt x="18442" y="45627"/>
                        <a:pt x="17838" y="45230"/>
                        <a:pt x="17238" y="45230"/>
                      </a:cubicBezTo>
                      <a:cubicBezTo>
                        <a:pt x="16853" y="45230"/>
                        <a:pt x="16469" y="45394"/>
                        <a:pt x="16269" y="45750"/>
                      </a:cubicBezTo>
                      <a:cubicBezTo>
                        <a:pt x="11547" y="54283"/>
                        <a:pt x="7281" y="63042"/>
                        <a:pt x="3357" y="72029"/>
                      </a:cubicBezTo>
                      <a:cubicBezTo>
                        <a:pt x="2276" y="74589"/>
                        <a:pt x="1195" y="77149"/>
                        <a:pt x="114" y="79765"/>
                      </a:cubicBezTo>
                      <a:cubicBezTo>
                        <a:pt x="1" y="80220"/>
                        <a:pt x="285" y="80675"/>
                        <a:pt x="740" y="80789"/>
                      </a:cubicBezTo>
                      <a:cubicBezTo>
                        <a:pt x="808" y="80809"/>
                        <a:pt x="878" y="80818"/>
                        <a:pt x="948" y="80818"/>
                      </a:cubicBezTo>
                      <a:cubicBezTo>
                        <a:pt x="1286" y="80818"/>
                        <a:pt x="1623" y="80597"/>
                        <a:pt x="1764" y="80220"/>
                      </a:cubicBezTo>
                      <a:lnTo>
                        <a:pt x="1821" y="80277"/>
                      </a:lnTo>
                      <a:cubicBezTo>
                        <a:pt x="5575" y="71347"/>
                        <a:pt x="9727" y="62587"/>
                        <a:pt x="14335" y="54055"/>
                      </a:cubicBezTo>
                      <a:cubicBezTo>
                        <a:pt x="14667" y="53420"/>
                        <a:pt x="15004" y="52785"/>
                        <a:pt x="15344" y="52151"/>
                      </a:cubicBezTo>
                      <a:lnTo>
                        <a:pt x="15344" y="52151"/>
                      </a:lnTo>
                      <a:cubicBezTo>
                        <a:pt x="14275" y="59555"/>
                        <a:pt x="13154" y="66958"/>
                        <a:pt x="12173" y="74362"/>
                      </a:cubicBezTo>
                      <a:cubicBezTo>
                        <a:pt x="11832" y="76978"/>
                        <a:pt x="11491" y="79652"/>
                        <a:pt x="11149" y="82325"/>
                      </a:cubicBezTo>
                      <a:cubicBezTo>
                        <a:pt x="11009" y="83234"/>
                        <a:pt x="11901" y="83821"/>
                        <a:pt x="12741" y="83821"/>
                      </a:cubicBezTo>
                      <a:cubicBezTo>
                        <a:pt x="13268" y="83821"/>
                        <a:pt x="13774" y="83590"/>
                        <a:pt x="13993" y="83064"/>
                      </a:cubicBezTo>
                      <a:cubicBezTo>
                        <a:pt x="15415" y="79936"/>
                        <a:pt x="16724" y="76807"/>
                        <a:pt x="18259" y="73679"/>
                      </a:cubicBezTo>
                      <a:cubicBezTo>
                        <a:pt x="19738" y="70607"/>
                        <a:pt x="21331" y="67536"/>
                        <a:pt x="22924" y="64464"/>
                      </a:cubicBezTo>
                      <a:cubicBezTo>
                        <a:pt x="26109" y="58435"/>
                        <a:pt x="29522" y="52519"/>
                        <a:pt x="33162" y="46774"/>
                      </a:cubicBezTo>
                      <a:cubicBezTo>
                        <a:pt x="34034" y="45369"/>
                        <a:pt x="34907" y="43974"/>
                        <a:pt x="35787" y="42590"/>
                      </a:cubicBezTo>
                      <a:lnTo>
                        <a:pt x="35787" y="42590"/>
                      </a:lnTo>
                      <a:cubicBezTo>
                        <a:pt x="34668" y="51020"/>
                        <a:pt x="33003" y="59392"/>
                        <a:pt x="31228" y="67763"/>
                      </a:cubicBezTo>
                      <a:cubicBezTo>
                        <a:pt x="30603" y="70664"/>
                        <a:pt x="29920" y="73622"/>
                        <a:pt x="29408" y="76580"/>
                      </a:cubicBezTo>
                      <a:cubicBezTo>
                        <a:pt x="29181" y="77376"/>
                        <a:pt x="29579" y="78229"/>
                        <a:pt x="30375" y="78571"/>
                      </a:cubicBezTo>
                      <a:cubicBezTo>
                        <a:pt x="30586" y="78661"/>
                        <a:pt x="30804" y="78704"/>
                        <a:pt x="31019" y="78704"/>
                      </a:cubicBezTo>
                      <a:cubicBezTo>
                        <a:pt x="31617" y="78704"/>
                        <a:pt x="32187" y="78375"/>
                        <a:pt x="32480" y="77831"/>
                      </a:cubicBezTo>
                      <a:cubicBezTo>
                        <a:pt x="32540" y="77692"/>
                        <a:pt x="32600" y="77553"/>
                        <a:pt x="32661" y="77414"/>
                      </a:cubicBezTo>
                      <a:lnTo>
                        <a:pt x="32661" y="77414"/>
                      </a:lnTo>
                      <a:lnTo>
                        <a:pt x="32707" y="77433"/>
                      </a:lnTo>
                      <a:cubicBezTo>
                        <a:pt x="32727" y="77345"/>
                        <a:pt x="32748" y="77256"/>
                        <a:pt x="32768" y="77168"/>
                      </a:cubicBezTo>
                      <a:lnTo>
                        <a:pt x="32768" y="77168"/>
                      </a:lnTo>
                      <a:cubicBezTo>
                        <a:pt x="35594" y="70681"/>
                        <a:pt x="38732" y="64245"/>
                        <a:pt x="41922" y="57809"/>
                      </a:cubicBezTo>
                      <a:cubicBezTo>
                        <a:pt x="45221" y="51211"/>
                        <a:pt x="48634" y="44727"/>
                        <a:pt x="52104" y="38299"/>
                      </a:cubicBezTo>
                      <a:cubicBezTo>
                        <a:pt x="53049" y="36570"/>
                        <a:pt x="54008" y="34841"/>
                        <a:pt x="54973" y="33111"/>
                      </a:cubicBezTo>
                      <a:lnTo>
                        <a:pt x="54973" y="33111"/>
                      </a:lnTo>
                      <a:cubicBezTo>
                        <a:pt x="54800" y="35043"/>
                        <a:pt x="54526" y="36968"/>
                        <a:pt x="54151" y="38868"/>
                      </a:cubicBezTo>
                      <a:cubicBezTo>
                        <a:pt x="53412" y="42963"/>
                        <a:pt x="52616" y="47002"/>
                        <a:pt x="51762" y="51097"/>
                      </a:cubicBezTo>
                      <a:cubicBezTo>
                        <a:pt x="50056" y="59288"/>
                        <a:pt x="48179" y="67422"/>
                        <a:pt x="46131" y="75499"/>
                      </a:cubicBezTo>
                      <a:cubicBezTo>
                        <a:pt x="44937" y="80050"/>
                        <a:pt x="43742" y="84600"/>
                        <a:pt x="42548" y="89151"/>
                      </a:cubicBezTo>
                      <a:cubicBezTo>
                        <a:pt x="42320" y="90061"/>
                        <a:pt x="42832" y="91028"/>
                        <a:pt x="43742" y="91255"/>
                      </a:cubicBezTo>
                      <a:cubicBezTo>
                        <a:pt x="43902" y="91305"/>
                        <a:pt x="44064" y="91329"/>
                        <a:pt x="44224" y="91329"/>
                      </a:cubicBezTo>
                      <a:cubicBezTo>
                        <a:pt x="44954" y="91329"/>
                        <a:pt x="45637" y="90835"/>
                        <a:pt x="45886" y="90113"/>
                      </a:cubicBezTo>
                      <a:lnTo>
                        <a:pt x="45886" y="90113"/>
                      </a:lnTo>
                      <a:lnTo>
                        <a:pt x="45904" y="90118"/>
                      </a:lnTo>
                      <a:cubicBezTo>
                        <a:pt x="45922" y="90052"/>
                        <a:pt x="45940" y="89987"/>
                        <a:pt x="45958" y="89922"/>
                      </a:cubicBezTo>
                      <a:lnTo>
                        <a:pt x="45958" y="89922"/>
                      </a:lnTo>
                      <a:cubicBezTo>
                        <a:pt x="49640" y="80583"/>
                        <a:pt x="53544" y="71301"/>
                        <a:pt x="57337" y="62018"/>
                      </a:cubicBezTo>
                      <a:cubicBezTo>
                        <a:pt x="61205" y="52690"/>
                        <a:pt x="65073" y="43361"/>
                        <a:pt x="68884" y="33976"/>
                      </a:cubicBezTo>
                      <a:lnTo>
                        <a:pt x="72372" y="25364"/>
                      </a:lnTo>
                      <a:lnTo>
                        <a:pt x="72372" y="25364"/>
                      </a:lnTo>
                      <a:cubicBezTo>
                        <a:pt x="72418" y="30887"/>
                        <a:pt x="72103" y="36411"/>
                        <a:pt x="71443" y="41882"/>
                      </a:cubicBezTo>
                      <a:cubicBezTo>
                        <a:pt x="70476" y="49846"/>
                        <a:pt x="69111" y="57752"/>
                        <a:pt x="67291" y="65602"/>
                      </a:cubicBezTo>
                      <a:cubicBezTo>
                        <a:pt x="66354" y="69903"/>
                        <a:pt x="65363" y="74204"/>
                        <a:pt x="64370" y="78505"/>
                      </a:cubicBezTo>
                      <a:lnTo>
                        <a:pt x="64370" y="78505"/>
                      </a:lnTo>
                      <a:cubicBezTo>
                        <a:pt x="64320" y="78641"/>
                        <a:pt x="64270" y="78776"/>
                        <a:pt x="64219" y="78912"/>
                      </a:cubicBezTo>
                      <a:lnTo>
                        <a:pt x="64272" y="78926"/>
                      </a:lnTo>
                      <a:lnTo>
                        <a:pt x="64272" y="78926"/>
                      </a:lnTo>
                      <a:cubicBezTo>
                        <a:pt x="63997" y="79889"/>
                        <a:pt x="64565" y="80847"/>
                        <a:pt x="65528" y="81130"/>
                      </a:cubicBezTo>
                      <a:cubicBezTo>
                        <a:pt x="65697" y="81180"/>
                        <a:pt x="65867" y="81204"/>
                        <a:pt x="66036" y="81204"/>
                      </a:cubicBezTo>
                      <a:cubicBezTo>
                        <a:pt x="66830" y="81204"/>
                        <a:pt x="67568" y="80677"/>
                        <a:pt x="67803" y="79879"/>
                      </a:cubicBezTo>
                      <a:cubicBezTo>
                        <a:pt x="69737" y="74817"/>
                        <a:pt x="71500" y="69640"/>
                        <a:pt x="73320" y="64521"/>
                      </a:cubicBezTo>
                      <a:cubicBezTo>
                        <a:pt x="75197" y="59459"/>
                        <a:pt x="77074" y="54510"/>
                        <a:pt x="78952" y="49448"/>
                      </a:cubicBezTo>
                      <a:cubicBezTo>
                        <a:pt x="82706" y="39323"/>
                        <a:pt x="86460" y="29198"/>
                        <a:pt x="90157" y="19073"/>
                      </a:cubicBezTo>
                      <a:cubicBezTo>
                        <a:pt x="91146" y="16402"/>
                        <a:pt x="92121" y="13730"/>
                        <a:pt x="93102" y="11059"/>
                      </a:cubicBezTo>
                      <a:lnTo>
                        <a:pt x="93102" y="11059"/>
                      </a:lnTo>
                      <a:cubicBezTo>
                        <a:pt x="92948" y="15847"/>
                        <a:pt x="92695" y="20627"/>
                        <a:pt x="92319" y="25387"/>
                      </a:cubicBezTo>
                      <a:cubicBezTo>
                        <a:pt x="91750" y="33237"/>
                        <a:pt x="90897" y="41143"/>
                        <a:pt x="89873" y="48765"/>
                      </a:cubicBezTo>
                      <a:cubicBezTo>
                        <a:pt x="89304" y="53202"/>
                        <a:pt x="88564" y="57639"/>
                        <a:pt x="87825" y="62018"/>
                      </a:cubicBezTo>
                      <a:cubicBezTo>
                        <a:pt x="87597" y="62985"/>
                        <a:pt x="88109" y="63895"/>
                        <a:pt x="89020" y="64180"/>
                      </a:cubicBezTo>
                      <a:cubicBezTo>
                        <a:pt x="89165" y="64216"/>
                        <a:pt x="89312" y="64234"/>
                        <a:pt x="89457" y="64234"/>
                      </a:cubicBezTo>
                      <a:cubicBezTo>
                        <a:pt x="90221" y="64234"/>
                        <a:pt x="90942" y="63750"/>
                        <a:pt x="91181" y="62985"/>
                      </a:cubicBezTo>
                      <a:cubicBezTo>
                        <a:pt x="92546" y="54965"/>
                        <a:pt x="93570" y="47116"/>
                        <a:pt x="94423" y="39038"/>
                      </a:cubicBezTo>
                      <a:cubicBezTo>
                        <a:pt x="95220" y="31075"/>
                        <a:pt x="95788" y="23112"/>
                        <a:pt x="96187" y="15148"/>
                      </a:cubicBezTo>
                      <a:cubicBezTo>
                        <a:pt x="96357" y="10655"/>
                        <a:pt x="96471" y="6104"/>
                        <a:pt x="96528" y="1554"/>
                      </a:cubicBezTo>
                      <a:cubicBezTo>
                        <a:pt x="96528" y="757"/>
                        <a:pt x="95902" y="75"/>
                        <a:pt x="95106" y="18"/>
                      </a:cubicBezTo>
                      <a:cubicBezTo>
                        <a:pt x="95025" y="6"/>
                        <a:pt x="94943" y="1"/>
                        <a:pt x="94863"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2667" name="Google Shape;2667;p26"/>
            <p:cNvGrpSpPr/>
            <p:nvPr/>
          </p:nvGrpSpPr>
          <p:grpSpPr>
            <a:xfrm>
              <a:off x="-211743" y="2761797"/>
              <a:ext cx="1347725" cy="932013"/>
              <a:chOff x="-211743" y="2761797"/>
              <a:chExt cx="1347725" cy="932013"/>
            </a:xfrm>
          </p:grpSpPr>
          <p:sp>
            <p:nvSpPr>
              <p:cNvPr id="2668" name="Google Shape;2668;p26"/>
              <p:cNvSpPr/>
              <p:nvPr/>
            </p:nvSpPr>
            <p:spPr>
              <a:xfrm rot="-1800044">
                <a:off x="-73302" y="3051226"/>
                <a:ext cx="70098" cy="70773"/>
              </a:xfrm>
              <a:custGeom>
                <a:rect b="b" l="l" r="r" t="t"/>
                <a:pathLst>
                  <a:path extrusionOk="0" h="2831" w="2804">
                    <a:moveTo>
                      <a:pt x="1525" y="0"/>
                    </a:moveTo>
                    <a:lnTo>
                      <a:pt x="1171" y="55"/>
                    </a:lnTo>
                    <a:cubicBezTo>
                      <a:pt x="953" y="109"/>
                      <a:pt x="763" y="245"/>
                      <a:pt x="599" y="381"/>
                    </a:cubicBezTo>
                    <a:lnTo>
                      <a:pt x="382" y="626"/>
                    </a:lnTo>
                    <a:cubicBezTo>
                      <a:pt x="246" y="735"/>
                      <a:pt x="164" y="871"/>
                      <a:pt x="110" y="1035"/>
                    </a:cubicBezTo>
                    <a:cubicBezTo>
                      <a:pt x="28" y="1198"/>
                      <a:pt x="1" y="1361"/>
                      <a:pt x="1" y="1524"/>
                    </a:cubicBezTo>
                    <a:cubicBezTo>
                      <a:pt x="1" y="1715"/>
                      <a:pt x="28" y="1878"/>
                      <a:pt x="110" y="2041"/>
                    </a:cubicBezTo>
                    <a:cubicBezTo>
                      <a:pt x="164" y="2178"/>
                      <a:pt x="246" y="2341"/>
                      <a:pt x="382" y="2450"/>
                    </a:cubicBezTo>
                    <a:lnTo>
                      <a:pt x="627" y="2640"/>
                    </a:lnTo>
                    <a:cubicBezTo>
                      <a:pt x="844" y="2749"/>
                      <a:pt x="1062" y="2831"/>
                      <a:pt x="1280" y="2831"/>
                    </a:cubicBezTo>
                    <a:lnTo>
                      <a:pt x="1634" y="2776"/>
                    </a:lnTo>
                    <a:cubicBezTo>
                      <a:pt x="1851" y="2722"/>
                      <a:pt x="2042" y="2586"/>
                      <a:pt x="2178" y="2422"/>
                    </a:cubicBezTo>
                    <a:lnTo>
                      <a:pt x="2205" y="2422"/>
                    </a:lnTo>
                    <a:cubicBezTo>
                      <a:pt x="2287" y="2368"/>
                      <a:pt x="2341" y="2286"/>
                      <a:pt x="2423" y="2205"/>
                    </a:cubicBezTo>
                    <a:cubicBezTo>
                      <a:pt x="2559" y="2096"/>
                      <a:pt x="2640" y="1960"/>
                      <a:pt x="2695" y="1797"/>
                    </a:cubicBezTo>
                    <a:cubicBezTo>
                      <a:pt x="2776" y="1633"/>
                      <a:pt x="2804" y="1470"/>
                      <a:pt x="2804" y="1307"/>
                    </a:cubicBezTo>
                    <a:cubicBezTo>
                      <a:pt x="2776" y="953"/>
                      <a:pt x="2640" y="626"/>
                      <a:pt x="2423" y="381"/>
                    </a:cubicBezTo>
                    <a:lnTo>
                      <a:pt x="2178" y="191"/>
                    </a:lnTo>
                    <a:cubicBezTo>
                      <a:pt x="1960" y="82"/>
                      <a:pt x="1742" y="0"/>
                      <a:pt x="1525"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9" name="Google Shape;2669;p26"/>
              <p:cNvSpPr/>
              <p:nvPr/>
            </p:nvSpPr>
            <p:spPr>
              <a:xfrm rot="-1800044">
                <a:off x="-189355" y="3020676"/>
                <a:ext cx="82323" cy="63974"/>
              </a:xfrm>
              <a:custGeom>
                <a:rect b="b" l="l" r="r" t="t"/>
                <a:pathLst>
                  <a:path extrusionOk="0" h="2559" w="3293">
                    <a:moveTo>
                      <a:pt x="1660" y="1"/>
                    </a:moveTo>
                    <a:cubicBezTo>
                      <a:pt x="0" y="1"/>
                      <a:pt x="0" y="2559"/>
                      <a:pt x="1660" y="2559"/>
                    </a:cubicBezTo>
                    <a:cubicBezTo>
                      <a:pt x="3293" y="2559"/>
                      <a:pt x="3293" y="1"/>
                      <a:pt x="1660"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0" name="Google Shape;2670;p26"/>
              <p:cNvSpPr/>
              <p:nvPr/>
            </p:nvSpPr>
            <p:spPr>
              <a:xfrm rot="-1800044">
                <a:off x="93659" y="3007527"/>
                <a:ext cx="70773" cy="64174"/>
              </a:xfrm>
              <a:custGeom>
                <a:rect b="b" l="l" r="r" t="t"/>
                <a:pathLst>
                  <a:path extrusionOk="0" h="2567" w="2831">
                    <a:moveTo>
                      <a:pt x="1307" y="1"/>
                    </a:moveTo>
                    <a:cubicBezTo>
                      <a:pt x="1116" y="1"/>
                      <a:pt x="953" y="28"/>
                      <a:pt x="790" y="110"/>
                    </a:cubicBezTo>
                    <a:cubicBezTo>
                      <a:pt x="490" y="219"/>
                      <a:pt x="245" y="464"/>
                      <a:pt x="109" y="790"/>
                    </a:cubicBezTo>
                    <a:cubicBezTo>
                      <a:pt x="28" y="953"/>
                      <a:pt x="1" y="1117"/>
                      <a:pt x="1" y="1280"/>
                    </a:cubicBezTo>
                    <a:lnTo>
                      <a:pt x="55" y="1634"/>
                    </a:lnTo>
                    <a:cubicBezTo>
                      <a:pt x="109" y="1852"/>
                      <a:pt x="245" y="2042"/>
                      <a:pt x="409" y="2178"/>
                    </a:cubicBezTo>
                    <a:lnTo>
                      <a:pt x="654" y="2396"/>
                    </a:lnTo>
                    <a:cubicBezTo>
                      <a:pt x="844" y="2505"/>
                      <a:pt x="1089" y="2559"/>
                      <a:pt x="1307" y="2559"/>
                    </a:cubicBezTo>
                    <a:lnTo>
                      <a:pt x="1552" y="2559"/>
                    </a:lnTo>
                    <a:cubicBezTo>
                      <a:pt x="1581" y="2564"/>
                      <a:pt x="1610" y="2566"/>
                      <a:pt x="1639" y="2566"/>
                    </a:cubicBezTo>
                    <a:cubicBezTo>
                      <a:pt x="1773" y="2566"/>
                      <a:pt x="1907" y="2517"/>
                      <a:pt x="2042" y="2450"/>
                    </a:cubicBezTo>
                    <a:cubicBezTo>
                      <a:pt x="2178" y="2396"/>
                      <a:pt x="2341" y="2314"/>
                      <a:pt x="2450" y="2178"/>
                    </a:cubicBezTo>
                    <a:cubicBezTo>
                      <a:pt x="2668" y="1933"/>
                      <a:pt x="2804" y="1607"/>
                      <a:pt x="2831" y="1280"/>
                    </a:cubicBezTo>
                    <a:lnTo>
                      <a:pt x="2776" y="926"/>
                    </a:lnTo>
                    <a:cubicBezTo>
                      <a:pt x="2722" y="736"/>
                      <a:pt x="2586" y="518"/>
                      <a:pt x="2450" y="382"/>
                    </a:cubicBezTo>
                    <a:lnTo>
                      <a:pt x="2178" y="164"/>
                    </a:lnTo>
                    <a:cubicBezTo>
                      <a:pt x="1987" y="55"/>
                      <a:pt x="1742" y="1"/>
                      <a:pt x="1525"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1" name="Google Shape;2671;p26"/>
              <p:cNvSpPr/>
              <p:nvPr/>
            </p:nvSpPr>
            <p:spPr>
              <a:xfrm rot="-1800044">
                <a:off x="65981" y="3119430"/>
                <a:ext cx="63974" cy="70098"/>
              </a:xfrm>
              <a:custGeom>
                <a:rect b="b" l="l" r="r" t="t"/>
                <a:pathLst>
                  <a:path extrusionOk="0" h="2804" w="2559">
                    <a:moveTo>
                      <a:pt x="1279" y="0"/>
                    </a:moveTo>
                    <a:lnTo>
                      <a:pt x="925" y="55"/>
                    </a:lnTo>
                    <a:cubicBezTo>
                      <a:pt x="708" y="109"/>
                      <a:pt x="517" y="218"/>
                      <a:pt x="381" y="381"/>
                    </a:cubicBezTo>
                    <a:cubicBezTo>
                      <a:pt x="299" y="463"/>
                      <a:pt x="245" y="545"/>
                      <a:pt x="163" y="654"/>
                    </a:cubicBezTo>
                    <a:cubicBezTo>
                      <a:pt x="54" y="844"/>
                      <a:pt x="0" y="1062"/>
                      <a:pt x="0" y="1280"/>
                    </a:cubicBezTo>
                    <a:lnTo>
                      <a:pt x="0" y="1307"/>
                    </a:lnTo>
                    <a:lnTo>
                      <a:pt x="0" y="1524"/>
                    </a:lnTo>
                    <a:cubicBezTo>
                      <a:pt x="0" y="1688"/>
                      <a:pt x="27" y="1878"/>
                      <a:pt x="109" y="2014"/>
                    </a:cubicBezTo>
                    <a:cubicBezTo>
                      <a:pt x="163" y="2178"/>
                      <a:pt x="245" y="2314"/>
                      <a:pt x="381" y="2423"/>
                    </a:cubicBezTo>
                    <a:cubicBezTo>
                      <a:pt x="490" y="2559"/>
                      <a:pt x="626" y="2640"/>
                      <a:pt x="789" y="2695"/>
                    </a:cubicBezTo>
                    <a:cubicBezTo>
                      <a:pt x="925" y="2776"/>
                      <a:pt x="1116" y="2804"/>
                      <a:pt x="1279" y="2804"/>
                    </a:cubicBezTo>
                    <a:lnTo>
                      <a:pt x="1633" y="2776"/>
                    </a:lnTo>
                    <a:cubicBezTo>
                      <a:pt x="1823" y="2695"/>
                      <a:pt x="2041" y="2586"/>
                      <a:pt x="2177" y="2423"/>
                    </a:cubicBezTo>
                    <a:cubicBezTo>
                      <a:pt x="2259" y="2341"/>
                      <a:pt x="2313" y="2259"/>
                      <a:pt x="2395" y="2150"/>
                    </a:cubicBezTo>
                    <a:cubicBezTo>
                      <a:pt x="2504" y="1960"/>
                      <a:pt x="2558" y="1742"/>
                      <a:pt x="2558" y="1524"/>
                    </a:cubicBezTo>
                    <a:lnTo>
                      <a:pt x="2558" y="1280"/>
                    </a:lnTo>
                    <a:cubicBezTo>
                      <a:pt x="2558" y="1116"/>
                      <a:pt x="2531" y="926"/>
                      <a:pt x="2449" y="790"/>
                    </a:cubicBezTo>
                    <a:cubicBezTo>
                      <a:pt x="2395" y="626"/>
                      <a:pt x="2313" y="490"/>
                      <a:pt x="2177" y="381"/>
                    </a:cubicBezTo>
                    <a:cubicBezTo>
                      <a:pt x="1932" y="137"/>
                      <a:pt x="1606" y="0"/>
                      <a:pt x="1279"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2" name="Google Shape;2672;p26"/>
              <p:cNvSpPr/>
              <p:nvPr/>
            </p:nvSpPr>
            <p:spPr>
              <a:xfrm rot="-1800044">
                <a:off x="187001" y="3151395"/>
                <a:ext cx="82348" cy="63974"/>
              </a:xfrm>
              <a:custGeom>
                <a:rect b="b" l="l" r="r" t="t"/>
                <a:pathLst>
                  <a:path extrusionOk="0" h="2559" w="3294">
                    <a:moveTo>
                      <a:pt x="1660" y="1"/>
                    </a:moveTo>
                    <a:cubicBezTo>
                      <a:pt x="0" y="1"/>
                      <a:pt x="0" y="2559"/>
                      <a:pt x="1660" y="2559"/>
                    </a:cubicBezTo>
                    <a:cubicBezTo>
                      <a:pt x="3293" y="2559"/>
                      <a:pt x="3293" y="1"/>
                      <a:pt x="1660"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3" name="Google Shape;2673;p26"/>
              <p:cNvSpPr/>
              <p:nvPr/>
            </p:nvSpPr>
            <p:spPr>
              <a:xfrm rot="-1800044">
                <a:off x="170901" y="3287320"/>
                <a:ext cx="64674" cy="75873"/>
              </a:xfrm>
              <a:custGeom>
                <a:rect b="b" l="l" r="r" t="t"/>
                <a:pathLst>
                  <a:path extrusionOk="0" h="3035" w="2587">
                    <a:moveTo>
                      <a:pt x="1293" y="0"/>
                    </a:moveTo>
                    <a:cubicBezTo>
                      <a:pt x="967" y="0"/>
                      <a:pt x="640" y="123"/>
                      <a:pt x="382" y="368"/>
                    </a:cubicBezTo>
                    <a:cubicBezTo>
                      <a:pt x="164" y="613"/>
                      <a:pt x="28" y="939"/>
                      <a:pt x="1" y="1293"/>
                    </a:cubicBezTo>
                    <a:lnTo>
                      <a:pt x="1" y="1756"/>
                    </a:lnTo>
                    <a:cubicBezTo>
                      <a:pt x="28" y="2082"/>
                      <a:pt x="137" y="2409"/>
                      <a:pt x="382" y="2654"/>
                    </a:cubicBezTo>
                    <a:cubicBezTo>
                      <a:pt x="627" y="2899"/>
                      <a:pt x="953" y="3035"/>
                      <a:pt x="1307" y="3035"/>
                    </a:cubicBezTo>
                    <a:cubicBezTo>
                      <a:pt x="1634" y="3035"/>
                      <a:pt x="1960" y="2899"/>
                      <a:pt x="2205" y="2654"/>
                    </a:cubicBezTo>
                    <a:cubicBezTo>
                      <a:pt x="2450" y="2409"/>
                      <a:pt x="2559" y="2082"/>
                      <a:pt x="2586" y="1756"/>
                    </a:cubicBezTo>
                    <a:lnTo>
                      <a:pt x="2586" y="1293"/>
                    </a:lnTo>
                    <a:cubicBezTo>
                      <a:pt x="2586" y="939"/>
                      <a:pt x="2450" y="613"/>
                      <a:pt x="2205" y="368"/>
                    </a:cubicBezTo>
                    <a:cubicBezTo>
                      <a:pt x="1947" y="123"/>
                      <a:pt x="1620" y="0"/>
                      <a:pt x="1293"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4" name="Google Shape;2674;p26"/>
              <p:cNvSpPr/>
              <p:nvPr/>
            </p:nvSpPr>
            <p:spPr>
              <a:xfrm rot="-1800044">
                <a:off x="313408" y="3350073"/>
                <a:ext cx="70098" cy="69673"/>
              </a:xfrm>
              <a:custGeom>
                <a:rect b="b" l="l" r="r" t="t"/>
                <a:pathLst>
                  <a:path extrusionOk="0" h="2787" w="2804">
                    <a:moveTo>
                      <a:pt x="1366" y="1"/>
                    </a:moveTo>
                    <a:cubicBezTo>
                      <a:pt x="1337" y="1"/>
                      <a:pt x="1308" y="3"/>
                      <a:pt x="1279" y="8"/>
                    </a:cubicBezTo>
                    <a:cubicBezTo>
                      <a:pt x="925" y="8"/>
                      <a:pt x="626" y="144"/>
                      <a:pt x="354" y="389"/>
                    </a:cubicBezTo>
                    <a:cubicBezTo>
                      <a:pt x="299" y="471"/>
                      <a:pt x="245" y="552"/>
                      <a:pt x="163" y="634"/>
                    </a:cubicBezTo>
                    <a:cubicBezTo>
                      <a:pt x="55" y="824"/>
                      <a:pt x="0" y="1069"/>
                      <a:pt x="0" y="1287"/>
                    </a:cubicBezTo>
                    <a:lnTo>
                      <a:pt x="27" y="1614"/>
                    </a:lnTo>
                    <a:cubicBezTo>
                      <a:pt x="109" y="1831"/>
                      <a:pt x="218" y="2022"/>
                      <a:pt x="381" y="2185"/>
                    </a:cubicBezTo>
                    <a:lnTo>
                      <a:pt x="599" y="2430"/>
                    </a:lnTo>
                    <a:cubicBezTo>
                      <a:pt x="847" y="2660"/>
                      <a:pt x="1165" y="2787"/>
                      <a:pt x="1491" y="2787"/>
                    </a:cubicBezTo>
                    <a:cubicBezTo>
                      <a:pt x="1666" y="2787"/>
                      <a:pt x="1843" y="2751"/>
                      <a:pt x="2014" y="2675"/>
                    </a:cubicBezTo>
                    <a:cubicBezTo>
                      <a:pt x="2177" y="2648"/>
                      <a:pt x="2313" y="2539"/>
                      <a:pt x="2422" y="2430"/>
                    </a:cubicBezTo>
                    <a:lnTo>
                      <a:pt x="2640" y="2158"/>
                    </a:lnTo>
                    <a:cubicBezTo>
                      <a:pt x="2749" y="1967"/>
                      <a:pt x="2803" y="1750"/>
                      <a:pt x="2803" y="1505"/>
                    </a:cubicBezTo>
                    <a:cubicBezTo>
                      <a:pt x="2776" y="1396"/>
                      <a:pt x="2776" y="1287"/>
                      <a:pt x="2749" y="1178"/>
                    </a:cubicBezTo>
                    <a:cubicBezTo>
                      <a:pt x="2694" y="960"/>
                      <a:pt x="2585" y="770"/>
                      <a:pt x="2422" y="607"/>
                    </a:cubicBezTo>
                    <a:lnTo>
                      <a:pt x="2177" y="389"/>
                    </a:lnTo>
                    <a:cubicBezTo>
                      <a:pt x="2068" y="253"/>
                      <a:pt x="1932" y="171"/>
                      <a:pt x="1769" y="117"/>
                    </a:cubicBezTo>
                    <a:cubicBezTo>
                      <a:pt x="1635" y="50"/>
                      <a:pt x="1500" y="1"/>
                      <a:pt x="1366"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5" name="Google Shape;2675;p26"/>
              <p:cNvSpPr/>
              <p:nvPr/>
            </p:nvSpPr>
            <p:spPr>
              <a:xfrm rot="-1800044">
                <a:off x="24944" y="3265204"/>
                <a:ext cx="83023" cy="63974"/>
              </a:xfrm>
              <a:custGeom>
                <a:rect b="b" l="l" r="r" t="t"/>
                <a:pathLst>
                  <a:path extrusionOk="0" h="2559" w="3321">
                    <a:moveTo>
                      <a:pt x="1660" y="0"/>
                    </a:moveTo>
                    <a:cubicBezTo>
                      <a:pt x="0" y="0"/>
                      <a:pt x="0" y="2559"/>
                      <a:pt x="1660" y="2559"/>
                    </a:cubicBezTo>
                    <a:cubicBezTo>
                      <a:pt x="3320" y="2559"/>
                      <a:pt x="3320" y="0"/>
                      <a:pt x="1660"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6" name="Google Shape;2676;p26"/>
              <p:cNvSpPr/>
              <p:nvPr/>
            </p:nvSpPr>
            <p:spPr>
              <a:xfrm rot="-1800044">
                <a:off x="153746" y="3421296"/>
                <a:ext cx="72823" cy="70098"/>
              </a:xfrm>
              <a:custGeom>
                <a:rect b="b" l="l" r="r" t="t"/>
                <a:pathLst>
                  <a:path extrusionOk="0" h="2804" w="2913">
                    <a:moveTo>
                      <a:pt x="1524" y="0"/>
                    </a:moveTo>
                    <a:lnTo>
                      <a:pt x="1171" y="55"/>
                    </a:lnTo>
                    <a:cubicBezTo>
                      <a:pt x="953" y="109"/>
                      <a:pt x="762" y="218"/>
                      <a:pt x="626" y="381"/>
                    </a:cubicBezTo>
                    <a:lnTo>
                      <a:pt x="381" y="626"/>
                    </a:lnTo>
                    <a:cubicBezTo>
                      <a:pt x="245" y="735"/>
                      <a:pt x="164" y="871"/>
                      <a:pt x="109" y="1034"/>
                    </a:cubicBezTo>
                    <a:cubicBezTo>
                      <a:pt x="28" y="1171"/>
                      <a:pt x="0" y="1361"/>
                      <a:pt x="0" y="1524"/>
                    </a:cubicBezTo>
                    <a:cubicBezTo>
                      <a:pt x="28" y="1851"/>
                      <a:pt x="136" y="2177"/>
                      <a:pt x="381" y="2422"/>
                    </a:cubicBezTo>
                    <a:lnTo>
                      <a:pt x="653" y="2640"/>
                    </a:lnTo>
                    <a:cubicBezTo>
                      <a:pt x="844" y="2749"/>
                      <a:pt x="1062" y="2803"/>
                      <a:pt x="1279" y="2803"/>
                    </a:cubicBezTo>
                    <a:lnTo>
                      <a:pt x="1633" y="2749"/>
                    </a:lnTo>
                    <a:cubicBezTo>
                      <a:pt x="1851" y="2695"/>
                      <a:pt x="2041" y="2586"/>
                      <a:pt x="2205" y="2422"/>
                    </a:cubicBezTo>
                    <a:lnTo>
                      <a:pt x="2422" y="2177"/>
                    </a:lnTo>
                    <a:cubicBezTo>
                      <a:pt x="2803" y="1824"/>
                      <a:pt x="2912" y="1252"/>
                      <a:pt x="2694" y="790"/>
                    </a:cubicBezTo>
                    <a:cubicBezTo>
                      <a:pt x="2640" y="626"/>
                      <a:pt x="2558" y="490"/>
                      <a:pt x="2422" y="381"/>
                    </a:cubicBezTo>
                    <a:lnTo>
                      <a:pt x="2177" y="164"/>
                    </a:lnTo>
                    <a:cubicBezTo>
                      <a:pt x="1960" y="55"/>
                      <a:pt x="1742" y="0"/>
                      <a:pt x="152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7" name="Google Shape;2677;p26"/>
              <p:cNvSpPr/>
              <p:nvPr/>
            </p:nvSpPr>
            <p:spPr>
              <a:xfrm rot="-1800044">
                <a:off x="292406" y="3256982"/>
                <a:ext cx="64649" cy="70273"/>
              </a:xfrm>
              <a:custGeom>
                <a:rect b="b" l="l" r="r" t="t"/>
                <a:pathLst>
                  <a:path extrusionOk="0" h="2811" w="2586">
                    <a:moveTo>
                      <a:pt x="1393" y="1"/>
                    </a:moveTo>
                    <a:cubicBezTo>
                      <a:pt x="1364" y="1"/>
                      <a:pt x="1335" y="3"/>
                      <a:pt x="1306" y="8"/>
                    </a:cubicBezTo>
                    <a:lnTo>
                      <a:pt x="953" y="35"/>
                    </a:lnTo>
                    <a:cubicBezTo>
                      <a:pt x="735" y="89"/>
                      <a:pt x="544" y="225"/>
                      <a:pt x="381" y="389"/>
                    </a:cubicBezTo>
                    <a:cubicBezTo>
                      <a:pt x="327" y="470"/>
                      <a:pt x="245" y="552"/>
                      <a:pt x="191" y="634"/>
                    </a:cubicBezTo>
                    <a:cubicBezTo>
                      <a:pt x="82" y="824"/>
                      <a:pt x="0" y="1069"/>
                      <a:pt x="0" y="1287"/>
                    </a:cubicBezTo>
                    <a:lnTo>
                      <a:pt x="0" y="1532"/>
                    </a:lnTo>
                    <a:cubicBezTo>
                      <a:pt x="27" y="1858"/>
                      <a:pt x="163" y="2185"/>
                      <a:pt x="381" y="2430"/>
                    </a:cubicBezTo>
                    <a:cubicBezTo>
                      <a:pt x="626" y="2648"/>
                      <a:pt x="953" y="2784"/>
                      <a:pt x="1306" y="2811"/>
                    </a:cubicBezTo>
                    <a:lnTo>
                      <a:pt x="1633" y="2756"/>
                    </a:lnTo>
                    <a:cubicBezTo>
                      <a:pt x="1851" y="2702"/>
                      <a:pt x="2041" y="2566"/>
                      <a:pt x="2204" y="2430"/>
                    </a:cubicBezTo>
                    <a:lnTo>
                      <a:pt x="2395" y="2158"/>
                    </a:lnTo>
                    <a:cubicBezTo>
                      <a:pt x="2531" y="1967"/>
                      <a:pt x="2585" y="1749"/>
                      <a:pt x="2585" y="1505"/>
                    </a:cubicBezTo>
                    <a:lnTo>
                      <a:pt x="2585" y="1287"/>
                    </a:lnTo>
                    <a:cubicBezTo>
                      <a:pt x="2585" y="1096"/>
                      <a:pt x="2558" y="933"/>
                      <a:pt x="2477" y="797"/>
                    </a:cubicBezTo>
                    <a:cubicBezTo>
                      <a:pt x="2422" y="634"/>
                      <a:pt x="2313" y="470"/>
                      <a:pt x="2204" y="362"/>
                    </a:cubicBezTo>
                    <a:cubicBezTo>
                      <a:pt x="2096" y="253"/>
                      <a:pt x="1932" y="144"/>
                      <a:pt x="1796" y="117"/>
                    </a:cubicBezTo>
                    <a:cubicBezTo>
                      <a:pt x="1662" y="49"/>
                      <a:pt x="1528" y="1"/>
                      <a:pt x="1393"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8" name="Google Shape;2678;p26"/>
              <p:cNvSpPr/>
              <p:nvPr/>
            </p:nvSpPr>
            <p:spPr>
              <a:xfrm rot="-1800044">
                <a:off x="324394" y="3145718"/>
                <a:ext cx="83023" cy="63999"/>
              </a:xfrm>
              <a:custGeom>
                <a:rect b="b" l="l" r="r" t="t"/>
                <a:pathLst>
                  <a:path extrusionOk="0" h="2560" w="3321">
                    <a:moveTo>
                      <a:pt x="1661" y="1"/>
                    </a:moveTo>
                    <a:cubicBezTo>
                      <a:pt x="0" y="1"/>
                      <a:pt x="0" y="2559"/>
                      <a:pt x="1661" y="2559"/>
                    </a:cubicBezTo>
                    <a:cubicBezTo>
                      <a:pt x="3321" y="2559"/>
                      <a:pt x="3321" y="1"/>
                      <a:pt x="166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9" name="Google Shape;2679;p26"/>
              <p:cNvSpPr/>
              <p:nvPr/>
            </p:nvSpPr>
            <p:spPr>
              <a:xfrm rot="-1800044">
                <a:off x="274566" y="3031123"/>
                <a:ext cx="70098" cy="64149"/>
              </a:xfrm>
              <a:custGeom>
                <a:rect b="b" l="l" r="r" t="t"/>
                <a:pathLst>
                  <a:path extrusionOk="0" h="2566" w="2804">
                    <a:moveTo>
                      <a:pt x="1190" y="1"/>
                    </a:moveTo>
                    <a:cubicBezTo>
                      <a:pt x="1050" y="1"/>
                      <a:pt x="901" y="50"/>
                      <a:pt x="789" y="117"/>
                    </a:cubicBezTo>
                    <a:cubicBezTo>
                      <a:pt x="327" y="307"/>
                      <a:pt x="0" y="770"/>
                      <a:pt x="0" y="1287"/>
                    </a:cubicBezTo>
                    <a:lnTo>
                      <a:pt x="55" y="1614"/>
                    </a:lnTo>
                    <a:cubicBezTo>
                      <a:pt x="109" y="1831"/>
                      <a:pt x="218" y="2022"/>
                      <a:pt x="381" y="2185"/>
                    </a:cubicBezTo>
                    <a:lnTo>
                      <a:pt x="653" y="2376"/>
                    </a:lnTo>
                    <a:cubicBezTo>
                      <a:pt x="844" y="2512"/>
                      <a:pt x="1062" y="2566"/>
                      <a:pt x="1279" y="2566"/>
                    </a:cubicBezTo>
                    <a:lnTo>
                      <a:pt x="1524" y="2566"/>
                    </a:lnTo>
                    <a:cubicBezTo>
                      <a:pt x="2205" y="2539"/>
                      <a:pt x="2776" y="1967"/>
                      <a:pt x="2803" y="1287"/>
                    </a:cubicBezTo>
                    <a:lnTo>
                      <a:pt x="2749" y="933"/>
                    </a:lnTo>
                    <a:cubicBezTo>
                      <a:pt x="2694" y="715"/>
                      <a:pt x="2558" y="525"/>
                      <a:pt x="2422" y="362"/>
                    </a:cubicBezTo>
                    <a:lnTo>
                      <a:pt x="2150" y="171"/>
                    </a:lnTo>
                    <a:cubicBezTo>
                      <a:pt x="1960" y="62"/>
                      <a:pt x="1742" y="8"/>
                      <a:pt x="1524" y="8"/>
                    </a:cubicBezTo>
                    <a:lnTo>
                      <a:pt x="1279" y="8"/>
                    </a:lnTo>
                    <a:cubicBezTo>
                      <a:pt x="1250" y="3"/>
                      <a:pt x="1221" y="1"/>
                      <a:pt x="1190"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0" name="Google Shape;2680;p26"/>
              <p:cNvSpPr/>
              <p:nvPr/>
            </p:nvSpPr>
            <p:spPr>
              <a:xfrm rot="-1800044">
                <a:off x="413557" y="3241416"/>
                <a:ext cx="82348" cy="64649"/>
              </a:xfrm>
              <a:custGeom>
                <a:rect b="b" l="l" r="r" t="t"/>
                <a:pathLst>
                  <a:path extrusionOk="0" h="2586" w="3294">
                    <a:moveTo>
                      <a:pt x="1634" y="0"/>
                    </a:moveTo>
                    <a:cubicBezTo>
                      <a:pt x="1" y="0"/>
                      <a:pt x="1" y="2585"/>
                      <a:pt x="1634" y="2585"/>
                    </a:cubicBezTo>
                    <a:cubicBezTo>
                      <a:pt x="3294" y="2585"/>
                      <a:pt x="3294" y="0"/>
                      <a:pt x="163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1" name="Google Shape;2681;p26"/>
              <p:cNvSpPr/>
              <p:nvPr/>
            </p:nvSpPr>
            <p:spPr>
              <a:xfrm rot="-1800044">
                <a:off x="422313" y="3082391"/>
                <a:ext cx="82323" cy="64649"/>
              </a:xfrm>
              <a:custGeom>
                <a:rect b="b" l="l" r="r" t="t"/>
                <a:pathLst>
                  <a:path extrusionOk="0" h="2586" w="3293">
                    <a:moveTo>
                      <a:pt x="1660" y="0"/>
                    </a:moveTo>
                    <a:cubicBezTo>
                      <a:pt x="0" y="0"/>
                      <a:pt x="0" y="2585"/>
                      <a:pt x="1660" y="2585"/>
                    </a:cubicBezTo>
                    <a:cubicBezTo>
                      <a:pt x="3293" y="2585"/>
                      <a:pt x="3293" y="0"/>
                      <a:pt x="1660"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2" name="Google Shape;2682;p26"/>
              <p:cNvSpPr/>
              <p:nvPr/>
            </p:nvSpPr>
            <p:spPr>
              <a:xfrm rot="-1800044">
                <a:off x="553533" y="3147149"/>
                <a:ext cx="46299" cy="51049"/>
              </a:xfrm>
              <a:custGeom>
                <a:rect b="b" l="l" r="r" t="t"/>
                <a:pathLst>
                  <a:path extrusionOk="0" h="2042" w="1852">
                    <a:moveTo>
                      <a:pt x="926" y="1"/>
                    </a:moveTo>
                    <a:lnTo>
                      <a:pt x="708" y="28"/>
                    </a:lnTo>
                    <a:cubicBezTo>
                      <a:pt x="545" y="55"/>
                      <a:pt x="409" y="137"/>
                      <a:pt x="300" y="273"/>
                    </a:cubicBezTo>
                    <a:lnTo>
                      <a:pt x="137" y="436"/>
                    </a:lnTo>
                    <a:cubicBezTo>
                      <a:pt x="55" y="600"/>
                      <a:pt x="28" y="763"/>
                      <a:pt x="28" y="899"/>
                    </a:cubicBezTo>
                    <a:lnTo>
                      <a:pt x="28" y="926"/>
                    </a:lnTo>
                    <a:lnTo>
                      <a:pt x="28" y="1144"/>
                    </a:lnTo>
                    <a:cubicBezTo>
                      <a:pt x="0" y="1253"/>
                      <a:pt x="28" y="1389"/>
                      <a:pt x="109" y="1498"/>
                    </a:cubicBezTo>
                    <a:cubicBezTo>
                      <a:pt x="137" y="1606"/>
                      <a:pt x="191" y="1688"/>
                      <a:pt x="300" y="1770"/>
                    </a:cubicBezTo>
                    <a:cubicBezTo>
                      <a:pt x="354" y="1879"/>
                      <a:pt x="463" y="1933"/>
                      <a:pt x="572" y="1960"/>
                    </a:cubicBezTo>
                    <a:cubicBezTo>
                      <a:pt x="681" y="2015"/>
                      <a:pt x="817" y="2042"/>
                      <a:pt x="926" y="2042"/>
                    </a:cubicBezTo>
                    <a:lnTo>
                      <a:pt x="1171" y="2015"/>
                    </a:lnTo>
                    <a:cubicBezTo>
                      <a:pt x="1307" y="1960"/>
                      <a:pt x="1470" y="1879"/>
                      <a:pt x="1579" y="1770"/>
                    </a:cubicBezTo>
                    <a:lnTo>
                      <a:pt x="1715" y="1606"/>
                    </a:lnTo>
                    <a:cubicBezTo>
                      <a:pt x="1797" y="1443"/>
                      <a:pt x="1851" y="1280"/>
                      <a:pt x="1851" y="1144"/>
                    </a:cubicBezTo>
                    <a:lnTo>
                      <a:pt x="1851" y="899"/>
                    </a:lnTo>
                    <a:cubicBezTo>
                      <a:pt x="1851" y="790"/>
                      <a:pt x="1824" y="654"/>
                      <a:pt x="1769" y="572"/>
                    </a:cubicBezTo>
                    <a:cubicBezTo>
                      <a:pt x="1688" y="327"/>
                      <a:pt x="1497" y="164"/>
                      <a:pt x="1280" y="82"/>
                    </a:cubicBezTo>
                    <a:cubicBezTo>
                      <a:pt x="1171" y="28"/>
                      <a:pt x="1062" y="1"/>
                      <a:pt x="926"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3" name="Google Shape;2683;p26"/>
              <p:cNvSpPr/>
              <p:nvPr/>
            </p:nvSpPr>
            <p:spPr>
              <a:xfrm rot="-1800044">
                <a:off x="534382" y="3301019"/>
                <a:ext cx="59199" cy="46299"/>
              </a:xfrm>
              <a:custGeom>
                <a:rect b="b" l="l" r="r" t="t"/>
                <a:pathLst>
                  <a:path extrusionOk="0" h="1852" w="2368">
                    <a:moveTo>
                      <a:pt x="1198" y="1"/>
                    </a:moveTo>
                    <a:cubicBezTo>
                      <a:pt x="0" y="1"/>
                      <a:pt x="0" y="1851"/>
                      <a:pt x="1198" y="1851"/>
                    </a:cubicBezTo>
                    <a:cubicBezTo>
                      <a:pt x="2368" y="1851"/>
                      <a:pt x="2368" y="1"/>
                      <a:pt x="1198"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4" name="Google Shape;2684;p26"/>
              <p:cNvSpPr/>
              <p:nvPr/>
            </p:nvSpPr>
            <p:spPr>
              <a:xfrm rot="-1800044">
                <a:off x="614903" y="3243101"/>
                <a:ext cx="52399" cy="45599"/>
              </a:xfrm>
              <a:custGeom>
                <a:rect b="b" l="l" r="r" t="t"/>
                <a:pathLst>
                  <a:path extrusionOk="0" h="1824" w="2096">
                    <a:moveTo>
                      <a:pt x="926" y="0"/>
                    </a:moveTo>
                    <a:cubicBezTo>
                      <a:pt x="817" y="0"/>
                      <a:pt x="681" y="27"/>
                      <a:pt x="572" y="82"/>
                    </a:cubicBezTo>
                    <a:cubicBezTo>
                      <a:pt x="354" y="164"/>
                      <a:pt x="191" y="354"/>
                      <a:pt x="109" y="572"/>
                    </a:cubicBezTo>
                    <a:cubicBezTo>
                      <a:pt x="28" y="681"/>
                      <a:pt x="0" y="789"/>
                      <a:pt x="28" y="926"/>
                    </a:cubicBezTo>
                    <a:lnTo>
                      <a:pt x="55" y="1170"/>
                    </a:lnTo>
                    <a:cubicBezTo>
                      <a:pt x="82" y="1307"/>
                      <a:pt x="164" y="1443"/>
                      <a:pt x="273" y="1551"/>
                    </a:cubicBezTo>
                    <a:lnTo>
                      <a:pt x="463" y="1715"/>
                    </a:lnTo>
                    <a:cubicBezTo>
                      <a:pt x="599" y="1796"/>
                      <a:pt x="762" y="1824"/>
                      <a:pt x="926" y="1824"/>
                    </a:cubicBezTo>
                    <a:lnTo>
                      <a:pt x="1171" y="1824"/>
                    </a:lnTo>
                    <a:cubicBezTo>
                      <a:pt x="1524" y="1824"/>
                      <a:pt x="1851" y="1606"/>
                      <a:pt x="2014" y="1279"/>
                    </a:cubicBezTo>
                    <a:cubicBezTo>
                      <a:pt x="2069" y="1170"/>
                      <a:pt x="2096" y="1062"/>
                      <a:pt x="2069" y="953"/>
                    </a:cubicBezTo>
                    <a:lnTo>
                      <a:pt x="2041" y="708"/>
                    </a:lnTo>
                    <a:cubicBezTo>
                      <a:pt x="2014" y="545"/>
                      <a:pt x="1933" y="408"/>
                      <a:pt x="1824" y="300"/>
                    </a:cubicBezTo>
                    <a:lnTo>
                      <a:pt x="1633" y="136"/>
                    </a:lnTo>
                    <a:cubicBezTo>
                      <a:pt x="1497" y="55"/>
                      <a:pt x="1334" y="27"/>
                      <a:pt x="1171" y="27"/>
                    </a:cubicBezTo>
                    <a:lnTo>
                      <a:pt x="1143"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5" name="Google Shape;2685;p26"/>
              <p:cNvSpPr/>
              <p:nvPr/>
            </p:nvSpPr>
            <p:spPr>
              <a:xfrm rot="-1800044">
                <a:off x="613027" y="3055249"/>
                <a:ext cx="59199" cy="45599"/>
              </a:xfrm>
              <a:custGeom>
                <a:rect b="b" l="l" r="r" t="t"/>
                <a:pathLst>
                  <a:path extrusionOk="0" h="1824" w="2368">
                    <a:moveTo>
                      <a:pt x="1198" y="0"/>
                    </a:moveTo>
                    <a:cubicBezTo>
                      <a:pt x="0" y="0"/>
                      <a:pt x="0" y="1824"/>
                      <a:pt x="1198" y="1824"/>
                    </a:cubicBezTo>
                    <a:cubicBezTo>
                      <a:pt x="2368" y="1824"/>
                      <a:pt x="2368" y="0"/>
                      <a:pt x="1198"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6" name="Google Shape;2686;p26"/>
              <p:cNvSpPr/>
              <p:nvPr/>
            </p:nvSpPr>
            <p:spPr>
              <a:xfrm rot="-1800044">
                <a:off x="386146" y="2952124"/>
                <a:ext cx="59224" cy="45599"/>
              </a:xfrm>
              <a:custGeom>
                <a:rect b="b" l="l" r="r" t="t"/>
                <a:pathLst>
                  <a:path extrusionOk="0" h="1824" w="2369">
                    <a:moveTo>
                      <a:pt x="1198" y="0"/>
                    </a:moveTo>
                    <a:cubicBezTo>
                      <a:pt x="1" y="0"/>
                      <a:pt x="1" y="1824"/>
                      <a:pt x="1198" y="1824"/>
                    </a:cubicBezTo>
                    <a:cubicBezTo>
                      <a:pt x="2368" y="1824"/>
                      <a:pt x="2368" y="0"/>
                      <a:pt x="1198"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7" name="Google Shape;2687;p26"/>
              <p:cNvSpPr/>
              <p:nvPr/>
            </p:nvSpPr>
            <p:spPr>
              <a:xfrm rot="-1800044">
                <a:off x="518491" y="2995967"/>
                <a:ext cx="59224" cy="46274"/>
              </a:xfrm>
              <a:custGeom>
                <a:rect b="b" l="l" r="r" t="t"/>
                <a:pathLst>
                  <a:path extrusionOk="0" h="1851" w="2369">
                    <a:moveTo>
                      <a:pt x="1198" y="0"/>
                    </a:moveTo>
                    <a:cubicBezTo>
                      <a:pt x="28" y="0"/>
                      <a:pt x="1" y="1851"/>
                      <a:pt x="1198" y="1851"/>
                    </a:cubicBezTo>
                    <a:cubicBezTo>
                      <a:pt x="2368" y="1851"/>
                      <a:pt x="2368" y="0"/>
                      <a:pt x="1198"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8" name="Google Shape;2688;p26"/>
              <p:cNvSpPr/>
              <p:nvPr/>
            </p:nvSpPr>
            <p:spPr>
              <a:xfrm rot="-1800044">
                <a:off x="455095" y="3368511"/>
                <a:ext cx="49674" cy="47399"/>
              </a:xfrm>
              <a:custGeom>
                <a:rect b="b" l="l" r="r" t="t"/>
                <a:pathLst>
                  <a:path extrusionOk="0" h="1896" w="1987">
                    <a:moveTo>
                      <a:pt x="205" y="772"/>
                    </a:moveTo>
                    <a:lnTo>
                      <a:pt x="205" y="772"/>
                    </a:lnTo>
                    <a:cubicBezTo>
                      <a:pt x="188" y="855"/>
                      <a:pt x="180" y="943"/>
                      <a:pt x="181" y="1033"/>
                    </a:cubicBezTo>
                    <a:lnTo>
                      <a:pt x="181" y="1033"/>
                    </a:lnTo>
                    <a:cubicBezTo>
                      <a:pt x="175" y="1015"/>
                      <a:pt x="169" y="997"/>
                      <a:pt x="163" y="980"/>
                    </a:cubicBezTo>
                    <a:cubicBezTo>
                      <a:pt x="163" y="910"/>
                      <a:pt x="183" y="841"/>
                      <a:pt x="205" y="772"/>
                    </a:cubicBezTo>
                    <a:close/>
                    <a:moveTo>
                      <a:pt x="1823" y="1225"/>
                    </a:moveTo>
                    <a:lnTo>
                      <a:pt x="1742" y="1442"/>
                    </a:lnTo>
                    <a:lnTo>
                      <a:pt x="1659" y="1525"/>
                    </a:lnTo>
                    <a:lnTo>
                      <a:pt x="1659" y="1525"/>
                    </a:lnTo>
                    <a:cubicBezTo>
                      <a:pt x="1728" y="1425"/>
                      <a:pt x="1783" y="1325"/>
                      <a:pt x="1823" y="1225"/>
                    </a:cubicBezTo>
                    <a:close/>
                    <a:moveTo>
                      <a:pt x="1415" y="1769"/>
                    </a:moveTo>
                    <a:lnTo>
                      <a:pt x="1342" y="1796"/>
                    </a:lnTo>
                    <a:lnTo>
                      <a:pt x="1342" y="1796"/>
                    </a:lnTo>
                    <a:cubicBezTo>
                      <a:pt x="1359" y="1787"/>
                      <a:pt x="1374" y="1778"/>
                      <a:pt x="1388" y="1769"/>
                    </a:cubicBezTo>
                    <a:close/>
                    <a:moveTo>
                      <a:pt x="1225" y="1851"/>
                    </a:moveTo>
                    <a:lnTo>
                      <a:pt x="1209" y="1852"/>
                    </a:lnTo>
                    <a:lnTo>
                      <a:pt x="1209" y="1852"/>
                    </a:lnTo>
                    <a:cubicBezTo>
                      <a:pt x="1211" y="1852"/>
                      <a:pt x="1213" y="1851"/>
                      <a:pt x="1215" y="1851"/>
                    </a:cubicBezTo>
                    <a:close/>
                    <a:moveTo>
                      <a:pt x="292" y="1423"/>
                    </a:moveTo>
                    <a:lnTo>
                      <a:pt x="292" y="1423"/>
                    </a:lnTo>
                    <a:cubicBezTo>
                      <a:pt x="311" y="1449"/>
                      <a:pt x="331" y="1474"/>
                      <a:pt x="354" y="1497"/>
                    </a:cubicBezTo>
                    <a:cubicBezTo>
                      <a:pt x="408" y="1606"/>
                      <a:pt x="517" y="1687"/>
                      <a:pt x="626" y="1742"/>
                    </a:cubicBezTo>
                    <a:lnTo>
                      <a:pt x="844" y="1823"/>
                    </a:lnTo>
                    <a:cubicBezTo>
                      <a:pt x="912" y="1851"/>
                      <a:pt x="993" y="1864"/>
                      <a:pt x="1078" y="1864"/>
                    </a:cubicBezTo>
                    <a:cubicBezTo>
                      <a:pt x="1088" y="1864"/>
                      <a:pt x="1097" y="1864"/>
                      <a:pt x="1107" y="1864"/>
                    </a:cubicBezTo>
                    <a:lnTo>
                      <a:pt x="1107" y="1864"/>
                    </a:lnTo>
                    <a:lnTo>
                      <a:pt x="1007" y="1875"/>
                    </a:lnTo>
                    <a:lnTo>
                      <a:pt x="1007" y="1875"/>
                    </a:lnTo>
                    <a:lnTo>
                      <a:pt x="789" y="1851"/>
                    </a:lnTo>
                    <a:lnTo>
                      <a:pt x="816" y="1851"/>
                    </a:lnTo>
                    <a:lnTo>
                      <a:pt x="599" y="1769"/>
                    </a:lnTo>
                    <a:lnTo>
                      <a:pt x="626" y="1769"/>
                    </a:lnTo>
                    <a:lnTo>
                      <a:pt x="435" y="1633"/>
                    </a:lnTo>
                    <a:lnTo>
                      <a:pt x="299" y="1442"/>
                    </a:lnTo>
                    <a:lnTo>
                      <a:pt x="292" y="1423"/>
                    </a:lnTo>
                    <a:close/>
                    <a:moveTo>
                      <a:pt x="980" y="0"/>
                    </a:moveTo>
                    <a:lnTo>
                      <a:pt x="735" y="27"/>
                    </a:lnTo>
                    <a:lnTo>
                      <a:pt x="708" y="27"/>
                    </a:lnTo>
                    <a:lnTo>
                      <a:pt x="463" y="136"/>
                    </a:lnTo>
                    <a:cubicBezTo>
                      <a:pt x="439" y="159"/>
                      <a:pt x="355" y="223"/>
                      <a:pt x="367" y="223"/>
                    </a:cubicBezTo>
                    <a:cubicBezTo>
                      <a:pt x="369" y="223"/>
                      <a:pt x="373" y="222"/>
                      <a:pt x="381" y="218"/>
                    </a:cubicBezTo>
                    <a:lnTo>
                      <a:pt x="381" y="218"/>
                    </a:lnTo>
                    <a:lnTo>
                      <a:pt x="299" y="272"/>
                    </a:lnTo>
                    <a:lnTo>
                      <a:pt x="136" y="463"/>
                    </a:lnTo>
                    <a:cubicBezTo>
                      <a:pt x="109" y="544"/>
                      <a:pt x="82" y="599"/>
                      <a:pt x="54" y="680"/>
                    </a:cubicBezTo>
                    <a:cubicBezTo>
                      <a:pt x="27" y="762"/>
                      <a:pt x="0" y="871"/>
                      <a:pt x="0" y="953"/>
                    </a:cubicBezTo>
                    <a:cubicBezTo>
                      <a:pt x="0" y="1034"/>
                      <a:pt x="27" y="1116"/>
                      <a:pt x="54" y="1197"/>
                    </a:cubicBezTo>
                    <a:cubicBezTo>
                      <a:pt x="82" y="1279"/>
                      <a:pt x="109" y="1361"/>
                      <a:pt x="136" y="1442"/>
                    </a:cubicBezTo>
                    <a:cubicBezTo>
                      <a:pt x="272" y="1633"/>
                      <a:pt x="463" y="1769"/>
                      <a:pt x="680" y="1851"/>
                    </a:cubicBezTo>
                    <a:cubicBezTo>
                      <a:pt x="760" y="1882"/>
                      <a:pt x="840" y="1896"/>
                      <a:pt x="914" y="1896"/>
                    </a:cubicBezTo>
                    <a:cubicBezTo>
                      <a:pt x="967" y="1896"/>
                      <a:pt x="1016" y="1889"/>
                      <a:pt x="1061" y="1878"/>
                    </a:cubicBezTo>
                    <a:cubicBezTo>
                      <a:pt x="1105" y="1878"/>
                      <a:pt x="1153" y="1869"/>
                      <a:pt x="1200" y="1855"/>
                    </a:cubicBezTo>
                    <a:lnTo>
                      <a:pt x="1200" y="1855"/>
                    </a:lnTo>
                    <a:cubicBezTo>
                      <a:pt x="1245" y="1848"/>
                      <a:pt x="1290" y="1838"/>
                      <a:pt x="1334" y="1823"/>
                    </a:cubicBezTo>
                    <a:lnTo>
                      <a:pt x="1551" y="1742"/>
                    </a:lnTo>
                    <a:cubicBezTo>
                      <a:pt x="1687" y="1660"/>
                      <a:pt x="1796" y="1524"/>
                      <a:pt x="1878" y="1388"/>
                    </a:cubicBezTo>
                    <a:lnTo>
                      <a:pt x="1878" y="1388"/>
                    </a:lnTo>
                    <a:lnTo>
                      <a:pt x="1851" y="1415"/>
                    </a:lnTo>
                    <a:cubicBezTo>
                      <a:pt x="1851" y="1415"/>
                      <a:pt x="1959" y="1197"/>
                      <a:pt x="1959" y="1197"/>
                    </a:cubicBezTo>
                    <a:cubicBezTo>
                      <a:pt x="1959" y="1116"/>
                      <a:pt x="1987" y="1034"/>
                      <a:pt x="1987" y="953"/>
                    </a:cubicBezTo>
                    <a:cubicBezTo>
                      <a:pt x="1987" y="953"/>
                      <a:pt x="1959" y="708"/>
                      <a:pt x="1959" y="708"/>
                    </a:cubicBezTo>
                    <a:cubicBezTo>
                      <a:pt x="1932" y="626"/>
                      <a:pt x="1905" y="544"/>
                      <a:pt x="1851" y="463"/>
                    </a:cubicBezTo>
                    <a:lnTo>
                      <a:pt x="1715" y="272"/>
                    </a:lnTo>
                    <a:lnTo>
                      <a:pt x="1524" y="136"/>
                    </a:lnTo>
                    <a:cubicBezTo>
                      <a:pt x="1442" y="109"/>
                      <a:pt x="1361" y="54"/>
                      <a:pt x="1279" y="27"/>
                    </a:cubicBezTo>
                    <a:cubicBezTo>
                      <a:pt x="1197" y="27"/>
                      <a:pt x="1089" y="27"/>
                      <a:pt x="100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9" name="Google Shape;2689;p26"/>
              <p:cNvSpPr/>
              <p:nvPr/>
            </p:nvSpPr>
            <p:spPr>
              <a:xfrm rot="-1800044">
                <a:off x="492814" y="3448099"/>
                <a:ext cx="51749" cy="45624"/>
              </a:xfrm>
              <a:custGeom>
                <a:rect b="b" l="l" r="r" t="t"/>
                <a:pathLst>
                  <a:path extrusionOk="0" h="1825" w="2070">
                    <a:moveTo>
                      <a:pt x="899" y="1"/>
                    </a:moveTo>
                    <a:cubicBezTo>
                      <a:pt x="790" y="1"/>
                      <a:pt x="681" y="28"/>
                      <a:pt x="572" y="83"/>
                    </a:cubicBezTo>
                    <a:cubicBezTo>
                      <a:pt x="464" y="110"/>
                      <a:pt x="355" y="164"/>
                      <a:pt x="273" y="273"/>
                    </a:cubicBezTo>
                    <a:cubicBezTo>
                      <a:pt x="110" y="436"/>
                      <a:pt x="28" y="681"/>
                      <a:pt x="1" y="926"/>
                    </a:cubicBezTo>
                    <a:lnTo>
                      <a:pt x="28" y="1144"/>
                    </a:lnTo>
                    <a:cubicBezTo>
                      <a:pt x="83" y="1307"/>
                      <a:pt x="164" y="1443"/>
                      <a:pt x="273" y="1552"/>
                    </a:cubicBezTo>
                    <a:lnTo>
                      <a:pt x="464" y="1688"/>
                    </a:lnTo>
                    <a:cubicBezTo>
                      <a:pt x="600" y="1797"/>
                      <a:pt x="763" y="1824"/>
                      <a:pt x="926" y="1824"/>
                    </a:cubicBezTo>
                    <a:lnTo>
                      <a:pt x="1144" y="1824"/>
                    </a:lnTo>
                    <a:cubicBezTo>
                      <a:pt x="1634" y="1824"/>
                      <a:pt x="2042" y="1416"/>
                      <a:pt x="2069" y="926"/>
                    </a:cubicBezTo>
                    <a:lnTo>
                      <a:pt x="2042" y="681"/>
                    </a:lnTo>
                    <a:cubicBezTo>
                      <a:pt x="1988" y="518"/>
                      <a:pt x="1906" y="382"/>
                      <a:pt x="1797" y="273"/>
                    </a:cubicBezTo>
                    <a:lnTo>
                      <a:pt x="1607" y="110"/>
                    </a:lnTo>
                    <a:cubicBezTo>
                      <a:pt x="1470" y="28"/>
                      <a:pt x="1307" y="1"/>
                      <a:pt x="1144"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0" name="Google Shape;2690;p26"/>
              <p:cNvSpPr/>
              <p:nvPr/>
            </p:nvSpPr>
            <p:spPr>
              <a:xfrm rot="-1800044">
                <a:off x="339615" y="3473968"/>
                <a:ext cx="59224" cy="46274"/>
              </a:xfrm>
              <a:custGeom>
                <a:rect b="b" l="l" r="r" t="t"/>
                <a:pathLst>
                  <a:path extrusionOk="0" h="1851" w="2369">
                    <a:moveTo>
                      <a:pt x="1198" y="0"/>
                    </a:moveTo>
                    <a:cubicBezTo>
                      <a:pt x="1" y="0"/>
                      <a:pt x="1" y="1851"/>
                      <a:pt x="1198" y="1851"/>
                    </a:cubicBezTo>
                    <a:cubicBezTo>
                      <a:pt x="2368" y="1851"/>
                      <a:pt x="2368" y="0"/>
                      <a:pt x="1198"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1" name="Google Shape;2691;p26"/>
              <p:cNvSpPr/>
              <p:nvPr/>
            </p:nvSpPr>
            <p:spPr>
              <a:xfrm rot="-1800044">
                <a:off x="620788" y="3436185"/>
                <a:ext cx="45599" cy="51724"/>
              </a:xfrm>
              <a:custGeom>
                <a:rect b="b" l="l" r="r" t="t"/>
                <a:pathLst>
                  <a:path extrusionOk="0" h="2069" w="1824">
                    <a:moveTo>
                      <a:pt x="926" y="0"/>
                    </a:moveTo>
                    <a:lnTo>
                      <a:pt x="681" y="55"/>
                    </a:lnTo>
                    <a:cubicBezTo>
                      <a:pt x="545" y="82"/>
                      <a:pt x="381" y="163"/>
                      <a:pt x="272" y="272"/>
                    </a:cubicBezTo>
                    <a:cubicBezTo>
                      <a:pt x="245" y="354"/>
                      <a:pt x="191" y="408"/>
                      <a:pt x="136" y="463"/>
                    </a:cubicBezTo>
                    <a:cubicBezTo>
                      <a:pt x="55" y="599"/>
                      <a:pt x="0" y="762"/>
                      <a:pt x="0" y="925"/>
                    </a:cubicBezTo>
                    <a:lnTo>
                      <a:pt x="0" y="1170"/>
                    </a:lnTo>
                    <a:cubicBezTo>
                      <a:pt x="0" y="1279"/>
                      <a:pt x="28" y="1388"/>
                      <a:pt x="82" y="1497"/>
                    </a:cubicBezTo>
                    <a:cubicBezTo>
                      <a:pt x="136" y="1606"/>
                      <a:pt x="191" y="1715"/>
                      <a:pt x="272" y="1796"/>
                    </a:cubicBezTo>
                    <a:cubicBezTo>
                      <a:pt x="354" y="1878"/>
                      <a:pt x="463" y="1960"/>
                      <a:pt x="572" y="1987"/>
                    </a:cubicBezTo>
                    <a:cubicBezTo>
                      <a:pt x="681" y="2041"/>
                      <a:pt x="790" y="2068"/>
                      <a:pt x="926" y="2068"/>
                    </a:cubicBezTo>
                    <a:lnTo>
                      <a:pt x="1171" y="2041"/>
                    </a:lnTo>
                    <a:cubicBezTo>
                      <a:pt x="1307" y="1987"/>
                      <a:pt x="1443" y="1905"/>
                      <a:pt x="1552" y="1796"/>
                    </a:cubicBezTo>
                    <a:lnTo>
                      <a:pt x="1715" y="1606"/>
                    </a:lnTo>
                    <a:cubicBezTo>
                      <a:pt x="1796" y="1470"/>
                      <a:pt x="1824" y="1306"/>
                      <a:pt x="1824" y="1143"/>
                    </a:cubicBezTo>
                    <a:lnTo>
                      <a:pt x="1824" y="925"/>
                    </a:lnTo>
                    <a:cubicBezTo>
                      <a:pt x="1824" y="681"/>
                      <a:pt x="1715" y="463"/>
                      <a:pt x="1552" y="272"/>
                    </a:cubicBezTo>
                    <a:cubicBezTo>
                      <a:pt x="1470" y="191"/>
                      <a:pt x="1388" y="136"/>
                      <a:pt x="1279" y="82"/>
                    </a:cubicBezTo>
                    <a:cubicBezTo>
                      <a:pt x="1171" y="27"/>
                      <a:pt x="1034" y="0"/>
                      <a:pt x="926"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2" name="Google Shape;2692;p26"/>
              <p:cNvSpPr/>
              <p:nvPr/>
            </p:nvSpPr>
            <p:spPr>
              <a:xfrm rot="-1800044">
                <a:off x="660657" y="3368743"/>
                <a:ext cx="59224" cy="46274"/>
              </a:xfrm>
              <a:custGeom>
                <a:rect b="b" l="l" r="r" t="t"/>
                <a:pathLst>
                  <a:path extrusionOk="0" h="1851" w="2369">
                    <a:moveTo>
                      <a:pt x="1171" y="0"/>
                    </a:moveTo>
                    <a:cubicBezTo>
                      <a:pt x="1" y="0"/>
                      <a:pt x="1" y="1851"/>
                      <a:pt x="1171" y="1851"/>
                    </a:cubicBezTo>
                    <a:cubicBezTo>
                      <a:pt x="2369" y="1851"/>
                      <a:pt x="2369" y="0"/>
                      <a:pt x="117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3" name="Google Shape;2693;p26"/>
              <p:cNvSpPr/>
              <p:nvPr/>
            </p:nvSpPr>
            <p:spPr>
              <a:xfrm rot="-1800044">
                <a:off x="740030" y="3468462"/>
                <a:ext cx="46299" cy="51749"/>
              </a:xfrm>
              <a:custGeom>
                <a:rect b="b" l="l" r="r" t="t"/>
                <a:pathLst>
                  <a:path extrusionOk="0" h="2070" w="1852">
                    <a:moveTo>
                      <a:pt x="926" y="1"/>
                    </a:moveTo>
                    <a:lnTo>
                      <a:pt x="681" y="55"/>
                    </a:lnTo>
                    <a:cubicBezTo>
                      <a:pt x="518" y="82"/>
                      <a:pt x="382" y="164"/>
                      <a:pt x="273" y="273"/>
                    </a:cubicBezTo>
                    <a:lnTo>
                      <a:pt x="137" y="463"/>
                    </a:lnTo>
                    <a:cubicBezTo>
                      <a:pt x="55" y="600"/>
                      <a:pt x="1" y="763"/>
                      <a:pt x="1" y="926"/>
                    </a:cubicBezTo>
                    <a:lnTo>
                      <a:pt x="1" y="1171"/>
                    </a:lnTo>
                    <a:cubicBezTo>
                      <a:pt x="1" y="1389"/>
                      <a:pt x="110" y="1634"/>
                      <a:pt x="273" y="1797"/>
                    </a:cubicBezTo>
                    <a:cubicBezTo>
                      <a:pt x="463" y="1960"/>
                      <a:pt x="681" y="2069"/>
                      <a:pt x="926" y="2069"/>
                    </a:cubicBezTo>
                    <a:lnTo>
                      <a:pt x="1171" y="2042"/>
                    </a:lnTo>
                    <a:cubicBezTo>
                      <a:pt x="1307" y="1987"/>
                      <a:pt x="1443" y="1906"/>
                      <a:pt x="1579" y="1797"/>
                    </a:cubicBezTo>
                    <a:lnTo>
                      <a:pt x="1715" y="1634"/>
                    </a:lnTo>
                    <a:cubicBezTo>
                      <a:pt x="1797" y="1470"/>
                      <a:pt x="1851" y="1307"/>
                      <a:pt x="1851" y="1171"/>
                    </a:cubicBezTo>
                    <a:lnTo>
                      <a:pt x="1824" y="1117"/>
                    </a:lnTo>
                    <a:lnTo>
                      <a:pt x="1824" y="926"/>
                    </a:lnTo>
                    <a:cubicBezTo>
                      <a:pt x="1824" y="790"/>
                      <a:pt x="1797" y="681"/>
                      <a:pt x="1742" y="572"/>
                    </a:cubicBezTo>
                    <a:cubicBezTo>
                      <a:pt x="1715" y="463"/>
                      <a:pt x="1634" y="355"/>
                      <a:pt x="1552" y="273"/>
                    </a:cubicBezTo>
                    <a:cubicBezTo>
                      <a:pt x="1470" y="191"/>
                      <a:pt x="1361" y="110"/>
                      <a:pt x="1253" y="82"/>
                    </a:cubicBezTo>
                    <a:cubicBezTo>
                      <a:pt x="1144" y="28"/>
                      <a:pt x="1035" y="1"/>
                      <a:pt x="926"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4" name="Google Shape;2694;p26"/>
              <p:cNvSpPr/>
              <p:nvPr/>
            </p:nvSpPr>
            <p:spPr>
              <a:xfrm rot="-1800044">
                <a:off x="813491" y="3437201"/>
                <a:ext cx="53774" cy="51049"/>
              </a:xfrm>
              <a:custGeom>
                <a:rect b="b" l="l" r="r" t="t"/>
                <a:pathLst>
                  <a:path extrusionOk="0" h="2042" w="2151">
                    <a:moveTo>
                      <a:pt x="1225" y="0"/>
                    </a:moveTo>
                    <a:lnTo>
                      <a:pt x="980" y="28"/>
                    </a:lnTo>
                    <a:cubicBezTo>
                      <a:pt x="817" y="82"/>
                      <a:pt x="681" y="164"/>
                      <a:pt x="572" y="273"/>
                    </a:cubicBezTo>
                    <a:lnTo>
                      <a:pt x="572" y="245"/>
                    </a:lnTo>
                    <a:lnTo>
                      <a:pt x="354" y="490"/>
                    </a:lnTo>
                    <a:cubicBezTo>
                      <a:pt x="1" y="844"/>
                      <a:pt x="1" y="1416"/>
                      <a:pt x="354" y="1769"/>
                    </a:cubicBezTo>
                    <a:lnTo>
                      <a:pt x="545" y="1933"/>
                    </a:lnTo>
                    <a:cubicBezTo>
                      <a:pt x="681" y="2014"/>
                      <a:pt x="844" y="2042"/>
                      <a:pt x="1007" y="2042"/>
                    </a:cubicBezTo>
                    <a:lnTo>
                      <a:pt x="1252" y="2014"/>
                    </a:lnTo>
                    <a:cubicBezTo>
                      <a:pt x="1388" y="1960"/>
                      <a:pt x="1525" y="1878"/>
                      <a:pt x="1633" y="1769"/>
                    </a:cubicBezTo>
                    <a:cubicBezTo>
                      <a:pt x="1715" y="1688"/>
                      <a:pt x="1797" y="1633"/>
                      <a:pt x="1878" y="1552"/>
                    </a:cubicBezTo>
                    <a:cubicBezTo>
                      <a:pt x="1960" y="1470"/>
                      <a:pt x="2042" y="1361"/>
                      <a:pt x="2069" y="1252"/>
                    </a:cubicBezTo>
                    <a:cubicBezTo>
                      <a:pt x="2123" y="1143"/>
                      <a:pt x="2150" y="1035"/>
                      <a:pt x="2150" y="899"/>
                    </a:cubicBezTo>
                    <a:cubicBezTo>
                      <a:pt x="2150" y="790"/>
                      <a:pt x="2123" y="681"/>
                      <a:pt x="2069" y="572"/>
                    </a:cubicBezTo>
                    <a:cubicBezTo>
                      <a:pt x="2042" y="463"/>
                      <a:pt x="1960" y="354"/>
                      <a:pt x="1878" y="273"/>
                    </a:cubicBezTo>
                    <a:lnTo>
                      <a:pt x="1688" y="137"/>
                    </a:lnTo>
                    <a:cubicBezTo>
                      <a:pt x="1552" y="55"/>
                      <a:pt x="1388" y="0"/>
                      <a:pt x="1225"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5" name="Google Shape;2695;p26"/>
              <p:cNvSpPr/>
              <p:nvPr/>
            </p:nvSpPr>
            <p:spPr>
              <a:xfrm rot="-1800044">
                <a:off x="750591" y="3270406"/>
                <a:ext cx="59224" cy="45599"/>
              </a:xfrm>
              <a:custGeom>
                <a:rect b="b" l="l" r="r" t="t"/>
                <a:pathLst>
                  <a:path extrusionOk="0" h="1824" w="2369">
                    <a:moveTo>
                      <a:pt x="1198" y="1"/>
                    </a:moveTo>
                    <a:cubicBezTo>
                      <a:pt x="1" y="1"/>
                      <a:pt x="1" y="1824"/>
                      <a:pt x="1198" y="1824"/>
                    </a:cubicBezTo>
                    <a:cubicBezTo>
                      <a:pt x="2369" y="1824"/>
                      <a:pt x="2369" y="1"/>
                      <a:pt x="1198"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6" name="Google Shape;2696;p26"/>
              <p:cNvSpPr/>
              <p:nvPr/>
            </p:nvSpPr>
            <p:spPr>
              <a:xfrm rot="-1800044">
                <a:off x="713489" y="3124487"/>
                <a:ext cx="59224" cy="45624"/>
              </a:xfrm>
              <a:custGeom>
                <a:rect b="b" l="l" r="r" t="t"/>
                <a:pathLst>
                  <a:path extrusionOk="0" h="1825" w="2369">
                    <a:moveTo>
                      <a:pt x="1171" y="1"/>
                    </a:moveTo>
                    <a:cubicBezTo>
                      <a:pt x="1" y="1"/>
                      <a:pt x="1" y="1824"/>
                      <a:pt x="1171" y="1824"/>
                    </a:cubicBezTo>
                    <a:cubicBezTo>
                      <a:pt x="2368" y="1824"/>
                      <a:pt x="2368" y="1"/>
                      <a:pt x="117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7" name="Google Shape;2697;p26"/>
              <p:cNvSpPr/>
              <p:nvPr/>
            </p:nvSpPr>
            <p:spPr>
              <a:xfrm rot="-1800044">
                <a:off x="853806" y="3344381"/>
                <a:ext cx="59224" cy="45599"/>
              </a:xfrm>
              <a:custGeom>
                <a:rect b="b" l="l" r="r" t="t"/>
                <a:pathLst>
                  <a:path extrusionOk="0" h="1824" w="2369">
                    <a:moveTo>
                      <a:pt x="1171" y="0"/>
                    </a:moveTo>
                    <a:cubicBezTo>
                      <a:pt x="0" y="0"/>
                      <a:pt x="0" y="1823"/>
                      <a:pt x="1171" y="1823"/>
                    </a:cubicBezTo>
                    <a:cubicBezTo>
                      <a:pt x="2368" y="1823"/>
                      <a:pt x="2368" y="0"/>
                      <a:pt x="117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8" name="Google Shape;2698;p26"/>
              <p:cNvSpPr/>
              <p:nvPr/>
            </p:nvSpPr>
            <p:spPr>
              <a:xfrm rot="-1800044">
                <a:off x="917934" y="3246911"/>
                <a:ext cx="59199" cy="46299"/>
              </a:xfrm>
              <a:custGeom>
                <a:rect b="b" l="l" r="r" t="t"/>
                <a:pathLst>
                  <a:path extrusionOk="0" h="1852" w="2368">
                    <a:moveTo>
                      <a:pt x="1198" y="1"/>
                    </a:moveTo>
                    <a:cubicBezTo>
                      <a:pt x="0" y="1"/>
                      <a:pt x="0" y="1851"/>
                      <a:pt x="1198" y="1851"/>
                    </a:cubicBezTo>
                    <a:cubicBezTo>
                      <a:pt x="2368" y="1851"/>
                      <a:pt x="2368" y="1"/>
                      <a:pt x="1198"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9" name="Google Shape;2699;p26"/>
              <p:cNvSpPr/>
              <p:nvPr/>
            </p:nvSpPr>
            <p:spPr>
              <a:xfrm rot="-1800044">
                <a:off x="962750" y="3382031"/>
                <a:ext cx="59199" cy="45599"/>
              </a:xfrm>
              <a:custGeom>
                <a:rect b="b" l="l" r="r" t="t"/>
                <a:pathLst>
                  <a:path extrusionOk="0" h="1824" w="2368">
                    <a:moveTo>
                      <a:pt x="1170" y="0"/>
                    </a:moveTo>
                    <a:cubicBezTo>
                      <a:pt x="0" y="0"/>
                      <a:pt x="0" y="1824"/>
                      <a:pt x="1170" y="1824"/>
                    </a:cubicBezTo>
                    <a:cubicBezTo>
                      <a:pt x="2368" y="1824"/>
                      <a:pt x="2368" y="0"/>
                      <a:pt x="1170"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0" name="Google Shape;2700;p26"/>
              <p:cNvSpPr/>
              <p:nvPr/>
            </p:nvSpPr>
            <p:spPr>
              <a:xfrm rot="-1800044">
                <a:off x="819808" y="3203942"/>
                <a:ext cx="58524" cy="45599"/>
              </a:xfrm>
              <a:custGeom>
                <a:rect b="b" l="l" r="r" t="t"/>
                <a:pathLst>
                  <a:path extrusionOk="0" h="1824" w="2341">
                    <a:moveTo>
                      <a:pt x="1171" y="0"/>
                    </a:moveTo>
                    <a:cubicBezTo>
                      <a:pt x="0" y="0"/>
                      <a:pt x="0" y="1824"/>
                      <a:pt x="1171" y="1824"/>
                    </a:cubicBezTo>
                    <a:cubicBezTo>
                      <a:pt x="2341" y="1824"/>
                      <a:pt x="2341" y="0"/>
                      <a:pt x="117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1" name="Google Shape;2701;p26"/>
              <p:cNvSpPr/>
              <p:nvPr/>
            </p:nvSpPr>
            <p:spPr>
              <a:xfrm rot="-1800044">
                <a:off x="920481" y="3459862"/>
                <a:ext cx="59224" cy="45599"/>
              </a:xfrm>
              <a:custGeom>
                <a:rect b="b" l="l" r="r" t="t"/>
                <a:pathLst>
                  <a:path extrusionOk="0" h="1824" w="2369">
                    <a:moveTo>
                      <a:pt x="1171" y="0"/>
                    </a:moveTo>
                    <a:cubicBezTo>
                      <a:pt x="0" y="0"/>
                      <a:pt x="0" y="1823"/>
                      <a:pt x="1171" y="1823"/>
                    </a:cubicBezTo>
                    <a:cubicBezTo>
                      <a:pt x="2368" y="1823"/>
                      <a:pt x="2368" y="0"/>
                      <a:pt x="117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2" name="Google Shape;2702;p26"/>
              <p:cNvSpPr/>
              <p:nvPr/>
            </p:nvSpPr>
            <p:spPr>
              <a:xfrm rot="-1800044">
                <a:off x="672169" y="3563161"/>
                <a:ext cx="59224" cy="45599"/>
              </a:xfrm>
              <a:custGeom>
                <a:rect b="b" l="l" r="r" t="t"/>
                <a:pathLst>
                  <a:path extrusionOk="0" h="1824" w="2369">
                    <a:moveTo>
                      <a:pt x="1198" y="0"/>
                    </a:moveTo>
                    <a:cubicBezTo>
                      <a:pt x="1" y="0"/>
                      <a:pt x="1" y="1823"/>
                      <a:pt x="1198" y="1823"/>
                    </a:cubicBezTo>
                    <a:cubicBezTo>
                      <a:pt x="2368" y="1823"/>
                      <a:pt x="2368" y="0"/>
                      <a:pt x="1198"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3" name="Google Shape;2703;p26"/>
              <p:cNvSpPr/>
              <p:nvPr/>
            </p:nvSpPr>
            <p:spPr>
              <a:xfrm rot="-1800044">
                <a:off x="546881" y="3542193"/>
                <a:ext cx="58549" cy="45599"/>
              </a:xfrm>
              <a:custGeom>
                <a:rect b="b" l="l" r="r" t="t"/>
                <a:pathLst>
                  <a:path extrusionOk="0" h="1824" w="2342">
                    <a:moveTo>
                      <a:pt x="1171" y="1"/>
                    </a:moveTo>
                    <a:cubicBezTo>
                      <a:pt x="1" y="1"/>
                      <a:pt x="1" y="1824"/>
                      <a:pt x="1171" y="1824"/>
                    </a:cubicBezTo>
                    <a:cubicBezTo>
                      <a:pt x="2341" y="1824"/>
                      <a:pt x="2341" y="1"/>
                      <a:pt x="117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4" name="Google Shape;2704;p26"/>
              <p:cNvSpPr/>
              <p:nvPr/>
            </p:nvSpPr>
            <p:spPr>
              <a:xfrm rot="-1800044">
                <a:off x="573475" y="3616118"/>
                <a:ext cx="51724" cy="56999"/>
              </a:xfrm>
              <a:custGeom>
                <a:rect b="b" l="l" r="r" t="t"/>
                <a:pathLst>
                  <a:path extrusionOk="0" h="2280" w="2069">
                    <a:moveTo>
                      <a:pt x="919" y="0"/>
                    </a:moveTo>
                    <a:cubicBezTo>
                      <a:pt x="766" y="0"/>
                      <a:pt x="608" y="36"/>
                      <a:pt x="463" y="109"/>
                    </a:cubicBezTo>
                    <a:lnTo>
                      <a:pt x="273" y="245"/>
                    </a:lnTo>
                    <a:cubicBezTo>
                      <a:pt x="164" y="354"/>
                      <a:pt x="82" y="490"/>
                      <a:pt x="55" y="653"/>
                    </a:cubicBezTo>
                    <a:lnTo>
                      <a:pt x="1" y="898"/>
                    </a:lnTo>
                    <a:cubicBezTo>
                      <a:pt x="1" y="1062"/>
                      <a:pt x="55" y="1225"/>
                      <a:pt x="137" y="1361"/>
                    </a:cubicBezTo>
                    <a:lnTo>
                      <a:pt x="382" y="1824"/>
                    </a:lnTo>
                    <a:cubicBezTo>
                      <a:pt x="436" y="1932"/>
                      <a:pt x="518" y="2014"/>
                      <a:pt x="599" y="2096"/>
                    </a:cubicBezTo>
                    <a:cubicBezTo>
                      <a:pt x="708" y="2150"/>
                      <a:pt x="790" y="2232"/>
                      <a:pt x="926" y="2259"/>
                    </a:cubicBezTo>
                    <a:cubicBezTo>
                      <a:pt x="980" y="2273"/>
                      <a:pt x="1041" y="2279"/>
                      <a:pt x="1103" y="2279"/>
                    </a:cubicBezTo>
                    <a:cubicBezTo>
                      <a:pt x="1164" y="2279"/>
                      <a:pt x="1225" y="2273"/>
                      <a:pt x="1280" y="2259"/>
                    </a:cubicBezTo>
                    <a:cubicBezTo>
                      <a:pt x="1416" y="2232"/>
                      <a:pt x="1525" y="2205"/>
                      <a:pt x="1633" y="2150"/>
                    </a:cubicBezTo>
                    <a:lnTo>
                      <a:pt x="1797" y="1987"/>
                    </a:lnTo>
                    <a:cubicBezTo>
                      <a:pt x="1933" y="1878"/>
                      <a:pt x="2014" y="1742"/>
                      <a:pt x="2042" y="1579"/>
                    </a:cubicBezTo>
                    <a:lnTo>
                      <a:pt x="2069" y="1361"/>
                    </a:lnTo>
                    <a:cubicBezTo>
                      <a:pt x="2069" y="1170"/>
                      <a:pt x="2042" y="1034"/>
                      <a:pt x="1960" y="871"/>
                    </a:cubicBezTo>
                    <a:lnTo>
                      <a:pt x="1933" y="925"/>
                    </a:lnTo>
                    <a:cubicBezTo>
                      <a:pt x="1851" y="762"/>
                      <a:pt x="1769" y="599"/>
                      <a:pt x="1715" y="463"/>
                    </a:cubicBezTo>
                    <a:cubicBezTo>
                      <a:pt x="1661" y="354"/>
                      <a:pt x="1579" y="245"/>
                      <a:pt x="1470" y="191"/>
                    </a:cubicBezTo>
                    <a:cubicBezTo>
                      <a:pt x="1388" y="109"/>
                      <a:pt x="1280" y="55"/>
                      <a:pt x="1144" y="27"/>
                    </a:cubicBezTo>
                    <a:cubicBezTo>
                      <a:pt x="1071" y="9"/>
                      <a:pt x="995" y="0"/>
                      <a:pt x="919"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5" name="Google Shape;2705;p26"/>
              <p:cNvSpPr/>
              <p:nvPr/>
            </p:nvSpPr>
            <p:spPr>
              <a:xfrm rot="-1800044">
                <a:off x="419912" y="3554837"/>
                <a:ext cx="59199" cy="45599"/>
              </a:xfrm>
              <a:custGeom>
                <a:rect b="b" l="l" r="r" t="t"/>
                <a:pathLst>
                  <a:path extrusionOk="0" h="1824" w="2368">
                    <a:moveTo>
                      <a:pt x="1170" y="0"/>
                    </a:moveTo>
                    <a:cubicBezTo>
                      <a:pt x="0" y="0"/>
                      <a:pt x="0" y="1823"/>
                      <a:pt x="1170" y="1823"/>
                    </a:cubicBezTo>
                    <a:cubicBezTo>
                      <a:pt x="2368" y="1823"/>
                      <a:pt x="2368" y="0"/>
                      <a:pt x="1170"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6" name="Google Shape;2706;p26"/>
              <p:cNvSpPr/>
              <p:nvPr/>
            </p:nvSpPr>
            <p:spPr>
              <a:xfrm rot="-1800044">
                <a:off x="360000" y="3635807"/>
                <a:ext cx="59224" cy="46299"/>
              </a:xfrm>
              <a:custGeom>
                <a:rect b="b" l="l" r="r" t="t"/>
                <a:pathLst>
                  <a:path extrusionOk="0" h="1852" w="2369">
                    <a:moveTo>
                      <a:pt x="1171" y="1"/>
                    </a:moveTo>
                    <a:cubicBezTo>
                      <a:pt x="1" y="1"/>
                      <a:pt x="1" y="1851"/>
                      <a:pt x="1171" y="1851"/>
                    </a:cubicBezTo>
                    <a:cubicBezTo>
                      <a:pt x="2341" y="1851"/>
                      <a:pt x="2369" y="1"/>
                      <a:pt x="117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7" name="Google Shape;2707;p26"/>
              <p:cNvSpPr/>
              <p:nvPr/>
            </p:nvSpPr>
            <p:spPr>
              <a:xfrm rot="-1800044">
                <a:off x="238590" y="3566018"/>
                <a:ext cx="59224" cy="45599"/>
              </a:xfrm>
              <a:custGeom>
                <a:rect b="b" l="l" r="r" t="t"/>
                <a:pathLst>
                  <a:path extrusionOk="0" h="1824" w="2369">
                    <a:moveTo>
                      <a:pt x="1198" y="1"/>
                    </a:moveTo>
                    <a:cubicBezTo>
                      <a:pt x="1" y="1"/>
                      <a:pt x="1" y="1824"/>
                      <a:pt x="1198" y="1824"/>
                    </a:cubicBezTo>
                    <a:cubicBezTo>
                      <a:pt x="2368" y="1824"/>
                      <a:pt x="2368" y="1"/>
                      <a:pt x="1198"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8" name="Google Shape;2708;p26"/>
              <p:cNvSpPr/>
              <p:nvPr/>
            </p:nvSpPr>
            <p:spPr>
              <a:xfrm rot="-1800044">
                <a:off x="107907" y="3545139"/>
                <a:ext cx="46274" cy="51724"/>
              </a:xfrm>
              <a:custGeom>
                <a:rect b="b" l="l" r="r" t="t"/>
                <a:pathLst>
                  <a:path extrusionOk="0" h="2069" w="1851">
                    <a:moveTo>
                      <a:pt x="926" y="0"/>
                    </a:moveTo>
                    <a:lnTo>
                      <a:pt x="681" y="55"/>
                    </a:lnTo>
                    <a:cubicBezTo>
                      <a:pt x="545" y="82"/>
                      <a:pt x="381" y="163"/>
                      <a:pt x="272" y="272"/>
                    </a:cubicBezTo>
                    <a:lnTo>
                      <a:pt x="136" y="463"/>
                    </a:lnTo>
                    <a:cubicBezTo>
                      <a:pt x="55" y="599"/>
                      <a:pt x="28" y="762"/>
                      <a:pt x="0" y="925"/>
                    </a:cubicBezTo>
                    <a:lnTo>
                      <a:pt x="0" y="1170"/>
                    </a:lnTo>
                    <a:cubicBezTo>
                      <a:pt x="0" y="1279"/>
                      <a:pt x="28" y="1388"/>
                      <a:pt x="82" y="1497"/>
                    </a:cubicBezTo>
                    <a:cubicBezTo>
                      <a:pt x="136" y="1606"/>
                      <a:pt x="191" y="1715"/>
                      <a:pt x="272" y="1796"/>
                    </a:cubicBezTo>
                    <a:cubicBezTo>
                      <a:pt x="354" y="1878"/>
                      <a:pt x="463" y="1960"/>
                      <a:pt x="572" y="1987"/>
                    </a:cubicBezTo>
                    <a:cubicBezTo>
                      <a:pt x="681" y="2041"/>
                      <a:pt x="790" y="2068"/>
                      <a:pt x="926" y="2068"/>
                    </a:cubicBezTo>
                    <a:lnTo>
                      <a:pt x="1171" y="2041"/>
                    </a:lnTo>
                    <a:cubicBezTo>
                      <a:pt x="1307" y="1987"/>
                      <a:pt x="1443" y="1905"/>
                      <a:pt x="1579" y="1796"/>
                    </a:cubicBezTo>
                    <a:lnTo>
                      <a:pt x="1715" y="1606"/>
                    </a:lnTo>
                    <a:cubicBezTo>
                      <a:pt x="1796" y="1470"/>
                      <a:pt x="1824" y="1306"/>
                      <a:pt x="1851" y="1143"/>
                    </a:cubicBezTo>
                    <a:lnTo>
                      <a:pt x="1851" y="925"/>
                    </a:lnTo>
                    <a:cubicBezTo>
                      <a:pt x="1851" y="789"/>
                      <a:pt x="1824" y="681"/>
                      <a:pt x="1769" y="572"/>
                    </a:cubicBezTo>
                    <a:cubicBezTo>
                      <a:pt x="1715" y="463"/>
                      <a:pt x="1660" y="354"/>
                      <a:pt x="1579" y="272"/>
                    </a:cubicBezTo>
                    <a:cubicBezTo>
                      <a:pt x="1497" y="191"/>
                      <a:pt x="1388" y="136"/>
                      <a:pt x="1279" y="82"/>
                    </a:cubicBezTo>
                    <a:cubicBezTo>
                      <a:pt x="1171" y="27"/>
                      <a:pt x="1062" y="0"/>
                      <a:pt x="926"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9" name="Google Shape;2709;p26"/>
              <p:cNvSpPr/>
              <p:nvPr/>
            </p:nvSpPr>
            <p:spPr>
              <a:xfrm rot="-1800044">
                <a:off x="67794" y="3396744"/>
                <a:ext cx="59224" cy="45599"/>
              </a:xfrm>
              <a:custGeom>
                <a:rect b="b" l="l" r="r" t="t"/>
                <a:pathLst>
                  <a:path extrusionOk="0" h="1824" w="2369">
                    <a:moveTo>
                      <a:pt x="1171" y="1"/>
                    </a:moveTo>
                    <a:cubicBezTo>
                      <a:pt x="1" y="1"/>
                      <a:pt x="1" y="1824"/>
                      <a:pt x="1171" y="1824"/>
                    </a:cubicBezTo>
                    <a:cubicBezTo>
                      <a:pt x="2369" y="1824"/>
                      <a:pt x="2369" y="1"/>
                      <a:pt x="117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0" name="Google Shape;2710;p26"/>
              <p:cNvSpPr/>
              <p:nvPr/>
            </p:nvSpPr>
            <p:spPr>
              <a:xfrm rot="-1800044">
                <a:off x="6155" y="3405630"/>
                <a:ext cx="59224" cy="45599"/>
              </a:xfrm>
              <a:custGeom>
                <a:rect b="b" l="l" r="r" t="t"/>
                <a:pathLst>
                  <a:path extrusionOk="0" h="1824" w="2369">
                    <a:moveTo>
                      <a:pt x="1198" y="0"/>
                    </a:moveTo>
                    <a:cubicBezTo>
                      <a:pt x="1" y="0"/>
                      <a:pt x="1" y="1824"/>
                      <a:pt x="1198" y="1824"/>
                    </a:cubicBezTo>
                    <a:cubicBezTo>
                      <a:pt x="2368" y="1824"/>
                      <a:pt x="2368" y="0"/>
                      <a:pt x="1198"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1" name="Google Shape;2711;p26"/>
              <p:cNvSpPr/>
              <p:nvPr/>
            </p:nvSpPr>
            <p:spPr>
              <a:xfrm rot="-1800044">
                <a:off x="-62064" y="3264318"/>
                <a:ext cx="59199" cy="45624"/>
              </a:xfrm>
              <a:custGeom>
                <a:rect b="b" l="l" r="r" t="t"/>
                <a:pathLst>
                  <a:path extrusionOk="0" h="1825" w="2368">
                    <a:moveTo>
                      <a:pt x="1171" y="1"/>
                    </a:moveTo>
                    <a:cubicBezTo>
                      <a:pt x="0" y="1"/>
                      <a:pt x="0" y="1824"/>
                      <a:pt x="1171" y="1824"/>
                    </a:cubicBezTo>
                    <a:cubicBezTo>
                      <a:pt x="2341" y="1824"/>
                      <a:pt x="2368" y="1"/>
                      <a:pt x="117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2" name="Google Shape;2712;p26"/>
              <p:cNvSpPr/>
              <p:nvPr/>
            </p:nvSpPr>
            <p:spPr>
              <a:xfrm rot="-1800044">
                <a:off x="-156382" y="3251998"/>
                <a:ext cx="59224" cy="45624"/>
              </a:xfrm>
              <a:custGeom>
                <a:rect b="b" l="l" r="r" t="t"/>
                <a:pathLst>
                  <a:path extrusionOk="0" h="1825" w="2369">
                    <a:moveTo>
                      <a:pt x="1171" y="1"/>
                    </a:moveTo>
                    <a:cubicBezTo>
                      <a:pt x="1" y="1"/>
                      <a:pt x="1" y="1824"/>
                      <a:pt x="1171" y="1824"/>
                    </a:cubicBezTo>
                    <a:cubicBezTo>
                      <a:pt x="2368" y="1824"/>
                      <a:pt x="2368" y="1"/>
                      <a:pt x="117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3" name="Google Shape;2713;p26"/>
              <p:cNvSpPr/>
              <p:nvPr/>
            </p:nvSpPr>
            <p:spPr>
              <a:xfrm rot="-1800044">
                <a:off x="-19180" y="2945022"/>
                <a:ext cx="59199" cy="46299"/>
              </a:xfrm>
              <a:custGeom>
                <a:rect b="b" l="l" r="r" t="t"/>
                <a:pathLst>
                  <a:path extrusionOk="0" h="1852" w="2368">
                    <a:moveTo>
                      <a:pt x="1198" y="1"/>
                    </a:moveTo>
                    <a:cubicBezTo>
                      <a:pt x="0" y="1"/>
                      <a:pt x="0" y="1851"/>
                      <a:pt x="1198" y="1851"/>
                    </a:cubicBezTo>
                    <a:cubicBezTo>
                      <a:pt x="2368" y="1851"/>
                      <a:pt x="2368" y="1"/>
                      <a:pt x="1198"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4" name="Google Shape;2714;p26"/>
              <p:cNvSpPr/>
              <p:nvPr/>
            </p:nvSpPr>
            <p:spPr>
              <a:xfrm rot="-1800044">
                <a:off x="-67945" y="2801727"/>
                <a:ext cx="51724" cy="46274"/>
              </a:xfrm>
              <a:custGeom>
                <a:rect b="b" l="l" r="r" t="t"/>
                <a:pathLst>
                  <a:path extrusionOk="0" h="1851" w="2069">
                    <a:moveTo>
                      <a:pt x="926" y="0"/>
                    </a:moveTo>
                    <a:cubicBezTo>
                      <a:pt x="790" y="0"/>
                      <a:pt x="681" y="27"/>
                      <a:pt x="572" y="82"/>
                    </a:cubicBezTo>
                    <a:cubicBezTo>
                      <a:pt x="463" y="109"/>
                      <a:pt x="354" y="191"/>
                      <a:pt x="273" y="272"/>
                    </a:cubicBezTo>
                    <a:cubicBezTo>
                      <a:pt x="110" y="463"/>
                      <a:pt x="28" y="681"/>
                      <a:pt x="1" y="926"/>
                    </a:cubicBezTo>
                    <a:lnTo>
                      <a:pt x="55" y="1170"/>
                    </a:lnTo>
                    <a:cubicBezTo>
                      <a:pt x="82" y="1307"/>
                      <a:pt x="164" y="1470"/>
                      <a:pt x="273" y="1579"/>
                    </a:cubicBezTo>
                    <a:lnTo>
                      <a:pt x="463" y="1715"/>
                    </a:lnTo>
                    <a:cubicBezTo>
                      <a:pt x="599" y="1796"/>
                      <a:pt x="763" y="1851"/>
                      <a:pt x="926" y="1851"/>
                    </a:cubicBezTo>
                    <a:lnTo>
                      <a:pt x="926" y="1824"/>
                    </a:lnTo>
                    <a:lnTo>
                      <a:pt x="1144" y="1824"/>
                    </a:lnTo>
                    <a:cubicBezTo>
                      <a:pt x="1389" y="1824"/>
                      <a:pt x="1606" y="1715"/>
                      <a:pt x="1797" y="1551"/>
                    </a:cubicBezTo>
                    <a:cubicBezTo>
                      <a:pt x="1878" y="1470"/>
                      <a:pt x="1960" y="1388"/>
                      <a:pt x="1987" y="1252"/>
                    </a:cubicBezTo>
                    <a:cubicBezTo>
                      <a:pt x="2042" y="1170"/>
                      <a:pt x="2069" y="1034"/>
                      <a:pt x="2069" y="926"/>
                    </a:cubicBezTo>
                    <a:lnTo>
                      <a:pt x="2042" y="681"/>
                    </a:lnTo>
                    <a:cubicBezTo>
                      <a:pt x="1987" y="517"/>
                      <a:pt x="1906" y="381"/>
                      <a:pt x="1797" y="272"/>
                    </a:cubicBezTo>
                    <a:lnTo>
                      <a:pt x="1606" y="136"/>
                    </a:lnTo>
                    <a:cubicBezTo>
                      <a:pt x="1470" y="55"/>
                      <a:pt x="1307" y="0"/>
                      <a:pt x="114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5" name="Google Shape;2715;p26"/>
              <p:cNvSpPr/>
              <p:nvPr/>
            </p:nvSpPr>
            <p:spPr>
              <a:xfrm rot="-1800044">
                <a:off x="-203908" y="2833466"/>
                <a:ext cx="51724" cy="45199"/>
              </a:xfrm>
              <a:custGeom>
                <a:rect b="b" l="l" r="r" t="t"/>
                <a:pathLst>
                  <a:path extrusionOk="0" h="1808" w="2069">
                    <a:moveTo>
                      <a:pt x="822" y="1"/>
                    </a:moveTo>
                    <a:cubicBezTo>
                      <a:pt x="732" y="1"/>
                      <a:pt x="652" y="26"/>
                      <a:pt x="572" y="66"/>
                    </a:cubicBezTo>
                    <a:cubicBezTo>
                      <a:pt x="463" y="120"/>
                      <a:pt x="355" y="175"/>
                      <a:pt x="273" y="257"/>
                    </a:cubicBezTo>
                    <a:cubicBezTo>
                      <a:pt x="191" y="338"/>
                      <a:pt x="137" y="447"/>
                      <a:pt x="110" y="556"/>
                    </a:cubicBezTo>
                    <a:cubicBezTo>
                      <a:pt x="28" y="665"/>
                      <a:pt x="1" y="774"/>
                      <a:pt x="28" y="910"/>
                    </a:cubicBezTo>
                    <a:cubicBezTo>
                      <a:pt x="28" y="991"/>
                      <a:pt x="28" y="1073"/>
                      <a:pt x="55" y="1155"/>
                    </a:cubicBezTo>
                    <a:cubicBezTo>
                      <a:pt x="82" y="1291"/>
                      <a:pt x="164" y="1427"/>
                      <a:pt x="273" y="1563"/>
                    </a:cubicBezTo>
                    <a:lnTo>
                      <a:pt x="463" y="1699"/>
                    </a:lnTo>
                    <a:cubicBezTo>
                      <a:pt x="599" y="1781"/>
                      <a:pt x="763" y="1808"/>
                      <a:pt x="926" y="1808"/>
                    </a:cubicBezTo>
                    <a:lnTo>
                      <a:pt x="1144" y="1808"/>
                    </a:lnTo>
                    <a:cubicBezTo>
                      <a:pt x="1389" y="1808"/>
                      <a:pt x="1634" y="1726"/>
                      <a:pt x="1797" y="1563"/>
                    </a:cubicBezTo>
                    <a:cubicBezTo>
                      <a:pt x="1878" y="1481"/>
                      <a:pt x="1960" y="1372"/>
                      <a:pt x="1987" y="1263"/>
                    </a:cubicBezTo>
                    <a:cubicBezTo>
                      <a:pt x="2042" y="1155"/>
                      <a:pt x="2069" y="1046"/>
                      <a:pt x="2069" y="910"/>
                    </a:cubicBezTo>
                    <a:cubicBezTo>
                      <a:pt x="2069" y="828"/>
                      <a:pt x="2042" y="746"/>
                      <a:pt x="2042" y="665"/>
                    </a:cubicBezTo>
                    <a:cubicBezTo>
                      <a:pt x="1987" y="529"/>
                      <a:pt x="1906" y="393"/>
                      <a:pt x="1797" y="257"/>
                    </a:cubicBezTo>
                    <a:lnTo>
                      <a:pt x="1606" y="120"/>
                    </a:lnTo>
                    <a:cubicBezTo>
                      <a:pt x="1494" y="53"/>
                      <a:pt x="1364" y="4"/>
                      <a:pt x="1230" y="4"/>
                    </a:cubicBezTo>
                    <a:cubicBezTo>
                      <a:pt x="1202" y="4"/>
                      <a:pt x="1173" y="7"/>
                      <a:pt x="1144" y="12"/>
                    </a:cubicBezTo>
                    <a:lnTo>
                      <a:pt x="926" y="12"/>
                    </a:lnTo>
                    <a:cubicBezTo>
                      <a:pt x="890" y="4"/>
                      <a:pt x="855" y="1"/>
                      <a:pt x="82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6" name="Google Shape;2716;p26"/>
              <p:cNvSpPr/>
              <p:nvPr/>
            </p:nvSpPr>
            <p:spPr>
              <a:xfrm rot="-1800044">
                <a:off x="-145744" y="2911205"/>
                <a:ext cx="59199" cy="45599"/>
              </a:xfrm>
              <a:custGeom>
                <a:rect b="b" l="l" r="r" t="t"/>
                <a:pathLst>
                  <a:path extrusionOk="0" h="1824" w="2368">
                    <a:moveTo>
                      <a:pt x="1170" y="0"/>
                    </a:moveTo>
                    <a:cubicBezTo>
                      <a:pt x="0" y="0"/>
                      <a:pt x="0" y="1824"/>
                      <a:pt x="1170" y="1824"/>
                    </a:cubicBezTo>
                    <a:cubicBezTo>
                      <a:pt x="2368" y="1824"/>
                      <a:pt x="2368" y="0"/>
                      <a:pt x="1170"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7" name="Google Shape;2717;p26"/>
              <p:cNvSpPr/>
              <p:nvPr/>
            </p:nvSpPr>
            <p:spPr>
              <a:xfrm rot="-1800044">
                <a:off x="29749" y="2832477"/>
                <a:ext cx="51724" cy="45599"/>
              </a:xfrm>
              <a:custGeom>
                <a:rect b="b" l="l" r="r" t="t"/>
                <a:pathLst>
                  <a:path extrusionOk="0" h="1824" w="2069">
                    <a:moveTo>
                      <a:pt x="899" y="0"/>
                    </a:moveTo>
                    <a:cubicBezTo>
                      <a:pt x="790" y="0"/>
                      <a:pt x="681" y="27"/>
                      <a:pt x="572" y="82"/>
                    </a:cubicBezTo>
                    <a:cubicBezTo>
                      <a:pt x="463" y="109"/>
                      <a:pt x="354" y="191"/>
                      <a:pt x="273" y="272"/>
                    </a:cubicBezTo>
                    <a:cubicBezTo>
                      <a:pt x="191" y="354"/>
                      <a:pt x="109" y="435"/>
                      <a:pt x="82" y="572"/>
                    </a:cubicBezTo>
                    <a:cubicBezTo>
                      <a:pt x="28" y="653"/>
                      <a:pt x="1" y="789"/>
                      <a:pt x="1" y="898"/>
                    </a:cubicBezTo>
                    <a:cubicBezTo>
                      <a:pt x="1" y="980"/>
                      <a:pt x="28" y="1061"/>
                      <a:pt x="28" y="1143"/>
                    </a:cubicBezTo>
                    <a:cubicBezTo>
                      <a:pt x="82" y="1306"/>
                      <a:pt x="164" y="1442"/>
                      <a:pt x="273" y="1551"/>
                    </a:cubicBezTo>
                    <a:lnTo>
                      <a:pt x="463" y="1715"/>
                    </a:lnTo>
                    <a:cubicBezTo>
                      <a:pt x="599" y="1796"/>
                      <a:pt x="763" y="1823"/>
                      <a:pt x="926" y="1823"/>
                    </a:cubicBezTo>
                    <a:lnTo>
                      <a:pt x="1144" y="1823"/>
                    </a:lnTo>
                    <a:cubicBezTo>
                      <a:pt x="1280" y="1823"/>
                      <a:pt x="1388" y="1796"/>
                      <a:pt x="1497" y="1742"/>
                    </a:cubicBezTo>
                    <a:cubicBezTo>
                      <a:pt x="1606" y="1715"/>
                      <a:pt x="1715" y="1633"/>
                      <a:pt x="1797" y="1551"/>
                    </a:cubicBezTo>
                    <a:cubicBezTo>
                      <a:pt x="1878" y="1470"/>
                      <a:pt x="1933" y="1361"/>
                      <a:pt x="1987" y="1252"/>
                    </a:cubicBezTo>
                    <a:cubicBezTo>
                      <a:pt x="2042" y="1143"/>
                      <a:pt x="2069" y="1034"/>
                      <a:pt x="2069" y="925"/>
                    </a:cubicBezTo>
                    <a:cubicBezTo>
                      <a:pt x="2069" y="844"/>
                      <a:pt x="2042" y="762"/>
                      <a:pt x="2014" y="680"/>
                    </a:cubicBezTo>
                    <a:cubicBezTo>
                      <a:pt x="1987" y="517"/>
                      <a:pt x="1906" y="381"/>
                      <a:pt x="1797" y="272"/>
                    </a:cubicBezTo>
                    <a:lnTo>
                      <a:pt x="1606" y="136"/>
                    </a:lnTo>
                    <a:cubicBezTo>
                      <a:pt x="1470" y="27"/>
                      <a:pt x="1307" y="0"/>
                      <a:pt x="114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8" name="Google Shape;2718;p26"/>
              <p:cNvSpPr/>
              <p:nvPr/>
            </p:nvSpPr>
            <p:spPr>
              <a:xfrm rot="-1800044">
                <a:off x="130782" y="2892154"/>
                <a:ext cx="59224" cy="45624"/>
              </a:xfrm>
              <a:custGeom>
                <a:rect b="b" l="l" r="r" t="t"/>
                <a:pathLst>
                  <a:path extrusionOk="0" h="1825" w="2369">
                    <a:moveTo>
                      <a:pt x="1198" y="1"/>
                    </a:moveTo>
                    <a:cubicBezTo>
                      <a:pt x="1" y="1"/>
                      <a:pt x="1" y="1824"/>
                      <a:pt x="1198" y="1824"/>
                    </a:cubicBezTo>
                    <a:cubicBezTo>
                      <a:pt x="2368" y="1824"/>
                      <a:pt x="2368" y="1"/>
                      <a:pt x="1198"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9" name="Google Shape;2719;p26"/>
              <p:cNvSpPr/>
              <p:nvPr/>
            </p:nvSpPr>
            <p:spPr>
              <a:xfrm rot="-1800044">
                <a:off x="225713" y="2857677"/>
                <a:ext cx="58524" cy="51724"/>
              </a:xfrm>
              <a:custGeom>
                <a:rect b="b" l="l" r="r" t="t"/>
                <a:pathLst>
                  <a:path extrusionOk="0" h="2069" w="2341">
                    <a:moveTo>
                      <a:pt x="1416" y="0"/>
                    </a:moveTo>
                    <a:cubicBezTo>
                      <a:pt x="1252" y="0"/>
                      <a:pt x="1089" y="27"/>
                      <a:pt x="953" y="109"/>
                    </a:cubicBezTo>
                    <a:lnTo>
                      <a:pt x="490" y="354"/>
                    </a:lnTo>
                    <a:cubicBezTo>
                      <a:pt x="164" y="517"/>
                      <a:pt x="0" y="898"/>
                      <a:pt x="55" y="1252"/>
                    </a:cubicBezTo>
                    <a:cubicBezTo>
                      <a:pt x="55" y="1388"/>
                      <a:pt x="109" y="1497"/>
                      <a:pt x="164" y="1606"/>
                    </a:cubicBezTo>
                    <a:lnTo>
                      <a:pt x="300" y="1796"/>
                    </a:lnTo>
                    <a:cubicBezTo>
                      <a:pt x="409" y="1905"/>
                      <a:pt x="572" y="1987"/>
                      <a:pt x="708" y="2014"/>
                    </a:cubicBezTo>
                    <a:lnTo>
                      <a:pt x="953" y="2068"/>
                    </a:lnTo>
                    <a:cubicBezTo>
                      <a:pt x="1116" y="2068"/>
                      <a:pt x="1279" y="2014"/>
                      <a:pt x="1416" y="1932"/>
                    </a:cubicBezTo>
                    <a:lnTo>
                      <a:pt x="1443" y="1932"/>
                    </a:lnTo>
                    <a:lnTo>
                      <a:pt x="1905" y="1687"/>
                    </a:lnTo>
                    <a:cubicBezTo>
                      <a:pt x="1987" y="1633"/>
                      <a:pt x="2096" y="1551"/>
                      <a:pt x="2150" y="1470"/>
                    </a:cubicBezTo>
                    <a:cubicBezTo>
                      <a:pt x="2232" y="1361"/>
                      <a:pt x="2286" y="1252"/>
                      <a:pt x="2314" y="1143"/>
                    </a:cubicBezTo>
                    <a:cubicBezTo>
                      <a:pt x="2341" y="1034"/>
                      <a:pt x="2341" y="898"/>
                      <a:pt x="2314" y="789"/>
                    </a:cubicBezTo>
                    <a:cubicBezTo>
                      <a:pt x="2314" y="653"/>
                      <a:pt x="2259" y="544"/>
                      <a:pt x="2205" y="436"/>
                    </a:cubicBezTo>
                    <a:lnTo>
                      <a:pt x="2069" y="272"/>
                    </a:lnTo>
                    <a:cubicBezTo>
                      <a:pt x="1960" y="136"/>
                      <a:pt x="1824" y="55"/>
                      <a:pt x="1660" y="27"/>
                    </a:cubicBezTo>
                    <a:lnTo>
                      <a:pt x="1416"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0" name="Google Shape;2720;p26"/>
              <p:cNvSpPr/>
              <p:nvPr/>
            </p:nvSpPr>
            <p:spPr>
              <a:xfrm rot="-1800044">
                <a:off x="169058" y="2771674"/>
                <a:ext cx="51724" cy="45599"/>
              </a:xfrm>
              <a:custGeom>
                <a:rect b="b" l="l" r="r" t="t"/>
                <a:pathLst>
                  <a:path extrusionOk="0" h="1824" w="2069">
                    <a:moveTo>
                      <a:pt x="898" y="0"/>
                    </a:moveTo>
                    <a:cubicBezTo>
                      <a:pt x="789" y="0"/>
                      <a:pt x="680" y="28"/>
                      <a:pt x="572" y="82"/>
                    </a:cubicBezTo>
                    <a:cubicBezTo>
                      <a:pt x="463" y="109"/>
                      <a:pt x="354" y="191"/>
                      <a:pt x="272" y="273"/>
                    </a:cubicBezTo>
                    <a:cubicBezTo>
                      <a:pt x="191" y="354"/>
                      <a:pt x="109" y="463"/>
                      <a:pt x="82" y="572"/>
                    </a:cubicBezTo>
                    <a:cubicBezTo>
                      <a:pt x="27" y="681"/>
                      <a:pt x="0" y="790"/>
                      <a:pt x="0" y="898"/>
                    </a:cubicBezTo>
                    <a:cubicBezTo>
                      <a:pt x="0" y="980"/>
                      <a:pt x="27" y="1062"/>
                      <a:pt x="27" y="1143"/>
                    </a:cubicBezTo>
                    <a:cubicBezTo>
                      <a:pt x="82" y="1307"/>
                      <a:pt x="163" y="1443"/>
                      <a:pt x="272" y="1552"/>
                    </a:cubicBezTo>
                    <a:lnTo>
                      <a:pt x="463" y="1688"/>
                    </a:lnTo>
                    <a:cubicBezTo>
                      <a:pt x="599" y="1769"/>
                      <a:pt x="762" y="1824"/>
                      <a:pt x="925" y="1824"/>
                    </a:cubicBezTo>
                    <a:lnTo>
                      <a:pt x="1143" y="1824"/>
                    </a:lnTo>
                    <a:cubicBezTo>
                      <a:pt x="1279" y="1824"/>
                      <a:pt x="1388" y="1797"/>
                      <a:pt x="1497" y="1742"/>
                    </a:cubicBezTo>
                    <a:cubicBezTo>
                      <a:pt x="1606" y="1715"/>
                      <a:pt x="1715" y="1633"/>
                      <a:pt x="1796" y="1552"/>
                    </a:cubicBezTo>
                    <a:cubicBezTo>
                      <a:pt x="1878" y="1470"/>
                      <a:pt x="1932" y="1361"/>
                      <a:pt x="1987" y="1252"/>
                    </a:cubicBezTo>
                    <a:cubicBezTo>
                      <a:pt x="2041" y="1143"/>
                      <a:pt x="2068" y="1035"/>
                      <a:pt x="2068" y="926"/>
                    </a:cubicBezTo>
                    <a:cubicBezTo>
                      <a:pt x="2068" y="844"/>
                      <a:pt x="2041" y="762"/>
                      <a:pt x="2014" y="681"/>
                    </a:cubicBezTo>
                    <a:cubicBezTo>
                      <a:pt x="1987" y="517"/>
                      <a:pt x="1905" y="381"/>
                      <a:pt x="1796" y="273"/>
                    </a:cubicBezTo>
                    <a:lnTo>
                      <a:pt x="1606" y="136"/>
                    </a:lnTo>
                    <a:cubicBezTo>
                      <a:pt x="1470" y="55"/>
                      <a:pt x="1306" y="0"/>
                      <a:pt x="1143"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1" name="Google Shape;2721;p26"/>
              <p:cNvSpPr/>
              <p:nvPr/>
            </p:nvSpPr>
            <p:spPr>
              <a:xfrm rot="-1800044">
                <a:off x="60620" y="2778574"/>
                <a:ext cx="58549" cy="51724"/>
              </a:xfrm>
              <a:custGeom>
                <a:rect b="b" l="l" r="r" t="t"/>
                <a:pathLst>
                  <a:path extrusionOk="0" h="2069" w="2342">
                    <a:moveTo>
                      <a:pt x="1389" y="1"/>
                    </a:moveTo>
                    <a:cubicBezTo>
                      <a:pt x="1225" y="1"/>
                      <a:pt x="1062" y="28"/>
                      <a:pt x="926" y="137"/>
                    </a:cubicBezTo>
                    <a:lnTo>
                      <a:pt x="463" y="354"/>
                    </a:lnTo>
                    <a:cubicBezTo>
                      <a:pt x="355" y="409"/>
                      <a:pt x="273" y="490"/>
                      <a:pt x="219" y="599"/>
                    </a:cubicBezTo>
                    <a:cubicBezTo>
                      <a:pt x="137" y="681"/>
                      <a:pt x="82" y="790"/>
                      <a:pt x="55" y="899"/>
                    </a:cubicBezTo>
                    <a:cubicBezTo>
                      <a:pt x="1" y="1035"/>
                      <a:pt x="1" y="1144"/>
                      <a:pt x="28" y="1280"/>
                    </a:cubicBezTo>
                    <a:cubicBezTo>
                      <a:pt x="28" y="1389"/>
                      <a:pt x="82" y="1497"/>
                      <a:pt x="137" y="1606"/>
                    </a:cubicBezTo>
                    <a:lnTo>
                      <a:pt x="273" y="1797"/>
                    </a:lnTo>
                    <a:cubicBezTo>
                      <a:pt x="382" y="1906"/>
                      <a:pt x="518" y="1987"/>
                      <a:pt x="681" y="2042"/>
                    </a:cubicBezTo>
                    <a:lnTo>
                      <a:pt x="926" y="2069"/>
                    </a:lnTo>
                    <a:cubicBezTo>
                      <a:pt x="1089" y="2069"/>
                      <a:pt x="1253" y="2014"/>
                      <a:pt x="1389" y="1933"/>
                    </a:cubicBezTo>
                    <a:lnTo>
                      <a:pt x="1851" y="1715"/>
                    </a:lnTo>
                    <a:cubicBezTo>
                      <a:pt x="2178" y="1525"/>
                      <a:pt x="2341" y="1171"/>
                      <a:pt x="2287" y="790"/>
                    </a:cubicBezTo>
                    <a:cubicBezTo>
                      <a:pt x="2287" y="681"/>
                      <a:pt x="2260" y="545"/>
                      <a:pt x="2178" y="463"/>
                    </a:cubicBezTo>
                    <a:lnTo>
                      <a:pt x="2042" y="273"/>
                    </a:lnTo>
                    <a:cubicBezTo>
                      <a:pt x="1933" y="164"/>
                      <a:pt x="1797" y="82"/>
                      <a:pt x="1634" y="28"/>
                    </a:cubicBezTo>
                    <a:lnTo>
                      <a:pt x="1389"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2" name="Google Shape;2722;p26"/>
              <p:cNvSpPr/>
              <p:nvPr/>
            </p:nvSpPr>
            <p:spPr>
              <a:xfrm rot="-1800044">
                <a:off x="326126" y="2812424"/>
                <a:ext cx="59199" cy="46299"/>
              </a:xfrm>
              <a:custGeom>
                <a:rect b="b" l="l" r="r" t="t"/>
                <a:pathLst>
                  <a:path extrusionOk="0" h="1852" w="2368">
                    <a:moveTo>
                      <a:pt x="1170" y="1"/>
                    </a:moveTo>
                    <a:cubicBezTo>
                      <a:pt x="0" y="1"/>
                      <a:pt x="0" y="1851"/>
                      <a:pt x="1170" y="1851"/>
                    </a:cubicBezTo>
                    <a:cubicBezTo>
                      <a:pt x="2368" y="1851"/>
                      <a:pt x="2368" y="1"/>
                      <a:pt x="1170"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3" name="Google Shape;2723;p26"/>
              <p:cNvSpPr/>
              <p:nvPr/>
            </p:nvSpPr>
            <p:spPr>
              <a:xfrm rot="-1800044">
                <a:off x="459531" y="2869686"/>
                <a:ext cx="59224" cy="45599"/>
              </a:xfrm>
              <a:custGeom>
                <a:rect b="b" l="l" r="r" t="t"/>
                <a:pathLst>
                  <a:path extrusionOk="0" h="1824" w="2369">
                    <a:moveTo>
                      <a:pt x="1171" y="0"/>
                    </a:moveTo>
                    <a:cubicBezTo>
                      <a:pt x="1" y="0"/>
                      <a:pt x="1" y="1824"/>
                      <a:pt x="1171" y="1824"/>
                    </a:cubicBezTo>
                    <a:cubicBezTo>
                      <a:pt x="2341" y="1824"/>
                      <a:pt x="2368" y="0"/>
                      <a:pt x="117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4" name="Google Shape;2724;p26"/>
              <p:cNvSpPr/>
              <p:nvPr/>
            </p:nvSpPr>
            <p:spPr>
              <a:xfrm rot="-1800044">
                <a:off x="545656" y="2879711"/>
                <a:ext cx="59224" cy="46299"/>
              </a:xfrm>
              <a:custGeom>
                <a:rect b="b" l="l" r="r" t="t"/>
                <a:pathLst>
                  <a:path extrusionOk="0" h="1852" w="2369">
                    <a:moveTo>
                      <a:pt x="1171" y="1"/>
                    </a:moveTo>
                    <a:cubicBezTo>
                      <a:pt x="1" y="1"/>
                      <a:pt x="1" y="1851"/>
                      <a:pt x="1171" y="1851"/>
                    </a:cubicBezTo>
                    <a:cubicBezTo>
                      <a:pt x="2368" y="1851"/>
                      <a:pt x="2368" y="1"/>
                      <a:pt x="117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5" name="Google Shape;2725;p26"/>
              <p:cNvSpPr/>
              <p:nvPr/>
            </p:nvSpPr>
            <p:spPr>
              <a:xfrm rot="-1800044">
                <a:off x="223197" y="2957408"/>
                <a:ext cx="57174" cy="47999"/>
              </a:xfrm>
              <a:custGeom>
                <a:rect b="b" l="l" r="r" t="t"/>
                <a:pathLst>
                  <a:path extrusionOk="0" h="1920" w="2287">
                    <a:moveTo>
                      <a:pt x="1742" y="1443"/>
                    </a:moveTo>
                    <a:lnTo>
                      <a:pt x="1742" y="1471"/>
                    </a:lnTo>
                    <a:lnTo>
                      <a:pt x="1698" y="1521"/>
                    </a:lnTo>
                    <a:lnTo>
                      <a:pt x="1698" y="1521"/>
                    </a:lnTo>
                    <a:cubicBezTo>
                      <a:pt x="1714" y="1497"/>
                      <a:pt x="1728" y="1471"/>
                      <a:pt x="1742" y="1443"/>
                    </a:cubicBezTo>
                    <a:close/>
                    <a:moveTo>
                      <a:pt x="1497" y="1743"/>
                    </a:moveTo>
                    <a:lnTo>
                      <a:pt x="1496" y="1743"/>
                    </a:lnTo>
                    <a:lnTo>
                      <a:pt x="1496" y="1743"/>
                    </a:lnTo>
                    <a:cubicBezTo>
                      <a:pt x="1496" y="1743"/>
                      <a:pt x="1496" y="1743"/>
                      <a:pt x="1496" y="1743"/>
                    </a:cubicBezTo>
                    <a:lnTo>
                      <a:pt x="1496" y="1743"/>
                    </a:lnTo>
                    <a:cubicBezTo>
                      <a:pt x="1497" y="1743"/>
                      <a:pt x="1497" y="1743"/>
                      <a:pt x="1497" y="1743"/>
                    </a:cubicBezTo>
                    <a:close/>
                    <a:moveTo>
                      <a:pt x="1474" y="1743"/>
                    </a:moveTo>
                    <a:lnTo>
                      <a:pt x="1457" y="1758"/>
                    </a:lnTo>
                    <a:lnTo>
                      <a:pt x="1457" y="1758"/>
                    </a:lnTo>
                    <a:lnTo>
                      <a:pt x="1443" y="1763"/>
                    </a:lnTo>
                    <a:lnTo>
                      <a:pt x="1443" y="1763"/>
                    </a:lnTo>
                    <a:cubicBezTo>
                      <a:pt x="1446" y="1749"/>
                      <a:pt x="1458" y="1745"/>
                      <a:pt x="1474" y="1743"/>
                    </a:cubicBezTo>
                    <a:close/>
                    <a:moveTo>
                      <a:pt x="684" y="1628"/>
                    </a:moveTo>
                    <a:cubicBezTo>
                      <a:pt x="718" y="1662"/>
                      <a:pt x="754" y="1692"/>
                      <a:pt x="790" y="1715"/>
                    </a:cubicBezTo>
                    <a:cubicBezTo>
                      <a:pt x="790" y="1715"/>
                      <a:pt x="790" y="1715"/>
                      <a:pt x="790" y="1715"/>
                    </a:cubicBezTo>
                    <a:lnTo>
                      <a:pt x="790" y="1715"/>
                    </a:lnTo>
                    <a:cubicBezTo>
                      <a:pt x="817" y="1743"/>
                      <a:pt x="844" y="1743"/>
                      <a:pt x="844" y="1770"/>
                    </a:cubicBezTo>
                    <a:lnTo>
                      <a:pt x="694" y="1641"/>
                    </a:lnTo>
                    <a:lnTo>
                      <a:pt x="684" y="1628"/>
                    </a:lnTo>
                    <a:close/>
                    <a:moveTo>
                      <a:pt x="953" y="1797"/>
                    </a:moveTo>
                    <a:cubicBezTo>
                      <a:pt x="953" y="1797"/>
                      <a:pt x="955" y="1797"/>
                      <a:pt x="959" y="1798"/>
                    </a:cubicBezTo>
                    <a:lnTo>
                      <a:pt x="959" y="1798"/>
                    </a:lnTo>
                    <a:lnTo>
                      <a:pt x="953" y="1797"/>
                    </a:lnTo>
                    <a:close/>
                    <a:moveTo>
                      <a:pt x="1143" y="1"/>
                    </a:moveTo>
                    <a:cubicBezTo>
                      <a:pt x="1034" y="1"/>
                      <a:pt x="953" y="28"/>
                      <a:pt x="844" y="55"/>
                    </a:cubicBezTo>
                    <a:lnTo>
                      <a:pt x="817" y="55"/>
                    </a:lnTo>
                    <a:cubicBezTo>
                      <a:pt x="735" y="83"/>
                      <a:pt x="626" y="110"/>
                      <a:pt x="545" y="137"/>
                    </a:cubicBezTo>
                    <a:lnTo>
                      <a:pt x="517" y="137"/>
                    </a:lnTo>
                    <a:cubicBezTo>
                      <a:pt x="463" y="191"/>
                      <a:pt x="409" y="246"/>
                      <a:pt x="327" y="300"/>
                    </a:cubicBezTo>
                    <a:lnTo>
                      <a:pt x="327" y="328"/>
                    </a:lnTo>
                    <a:cubicBezTo>
                      <a:pt x="245" y="382"/>
                      <a:pt x="191" y="464"/>
                      <a:pt x="136" y="545"/>
                    </a:cubicBezTo>
                    <a:cubicBezTo>
                      <a:pt x="28" y="763"/>
                      <a:pt x="0" y="1008"/>
                      <a:pt x="55" y="1253"/>
                    </a:cubicBezTo>
                    <a:cubicBezTo>
                      <a:pt x="82" y="1362"/>
                      <a:pt x="136" y="1471"/>
                      <a:pt x="218" y="1552"/>
                    </a:cubicBezTo>
                    <a:cubicBezTo>
                      <a:pt x="300" y="1661"/>
                      <a:pt x="381" y="1743"/>
                      <a:pt x="490" y="1797"/>
                    </a:cubicBezTo>
                    <a:lnTo>
                      <a:pt x="708" y="1879"/>
                    </a:lnTo>
                    <a:cubicBezTo>
                      <a:pt x="790" y="1906"/>
                      <a:pt x="871" y="1920"/>
                      <a:pt x="953" y="1920"/>
                    </a:cubicBezTo>
                    <a:cubicBezTo>
                      <a:pt x="1018" y="1920"/>
                      <a:pt x="1084" y="1911"/>
                      <a:pt x="1149" y="1893"/>
                    </a:cubicBezTo>
                    <a:lnTo>
                      <a:pt x="1149" y="1893"/>
                    </a:lnTo>
                    <a:cubicBezTo>
                      <a:pt x="1195" y="1911"/>
                      <a:pt x="1244" y="1920"/>
                      <a:pt x="1293" y="1920"/>
                    </a:cubicBezTo>
                    <a:cubicBezTo>
                      <a:pt x="1354" y="1920"/>
                      <a:pt x="1415" y="1906"/>
                      <a:pt x="1470" y="1879"/>
                    </a:cubicBezTo>
                    <a:cubicBezTo>
                      <a:pt x="1606" y="1879"/>
                      <a:pt x="1715" y="1852"/>
                      <a:pt x="1824" y="1770"/>
                    </a:cubicBezTo>
                    <a:lnTo>
                      <a:pt x="2014" y="1634"/>
                    </a:lnTo>
                    <a:cubicBezTo>
                      <a:pt x="2123" y="1525"/>
                      <a:pt x="2205" y="1389"/>
                      <a:pt x="2232" y="1226"/>
                    </a:cubicBezTo>
                    <a:cubicBezTo>
                      <a:pt x="2232" y="1144"/>
                      <a:pt x="2259" y="1062"/>
                      <a:pt x="2286" y="981"/>
                    </a:cubicBezTo>
                    <a:cubicBezTo>
                      <a:pt x="2259" y="817"/>
                      <a:pt x="2232" y="681"/>
                      <a:pt x="2150" y="518"/>
                    </a:cubicBezTo>
                    <a:cubicBezTo>
                      <a:pt x="2096" y="464"/>
                      <a:pt x="2041" y="382"/>
                      <a:pt x="1987" y="328"/>
                    </a:cubicBezTo>
                    <a:cubicBezTo>
                      <a:pt x="1987" y="328"/>
                      <a:pt x="1987" y="328"/>
                      <a:pt x="1987" y="300"/>
                    </a:cubicBezTo>
                    <a:cubicBezTo>
                      <a:pt x="1905" y="246"/>
                      <a:pt x="1824" y="191"/>
                      <a:pt x="1769" y="137"/>
                    </a:cubicBezTo>
                    <a:lnTo>
                      <a:pt x="1742" y="137"/>
                    </a:lnTo>
                    <a:cubicBezTo>
                      <a:pt x="1660" y="110"/>
                      <a:pt x="1579" y="83"/>
                      <a:pt x="1497" y="55"/>
                    </a:cubicBezTo>
                    <a:lnTo>
                      <a:pt x="1470" y="55"/>
                    </a:lnTo>
                    <a:cubicBezTo>
                      <a:pt x="1361" y="28"/>
                      <a:pt x="1252" y="1"/>
                      <a:pt x="1143"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6" name="Google Shape;2726;p26"/>
              <p:cNvSpPr/>
              <p:nvPr/>
            </p:nvSpPr>
            <p:spPr>
              <a:xfrm rot="-1800044">
                <a:off x="662781" y="2955305"/>
                <a:ext cx="54449" cy="51724"/>
              </a:xfrm>
              <a:custGeom>
                <a:rect b="b" l="l" r="r" t="t"/>
                <a:pathLst>
                  <a:path extrusionOk="0" h="2069" w="2178">
                    <a:moveTo>
                      <a:pt x="1225" y="0"/>
                    </a:moveTo>
                    <a:lnTo>
                      <a:pt x="980" y="28"/>
                    </a:lnTo>
                    <a:cubicBezTo>
                      <a:pt x="817" y="82"/>
                      <a:pt x="681" y="164"/>
                      <a:pt x="572" y="272"/>
                    </a:cubicBezTo>
                    <a:lnTo>
                      <a:pt x="572" y="245"/>
                    </a:lnTo>
                    <a:lnTo>
                      <a:pt x="354" y="490"/>
                    </a:lnTo>
                    <a:cubicBezTo>
                      <a:pt x="245" y="572"/>
                      <a:pt x="191" y="653"/>
                      <a:pt x="164" y="762"/>
                    </a:cubicBezTo>
                    <a:cubicBezTo>
                      <a:pt x="0" y="1116"/>
                      <a:pt x="82" y="1524"/>
                      <a:pt x="354" y="1796"/>
                    </a:cubicBezTo>
                    <a:lnTo>
                      <a:pt x="517" y="1933"/>
                    </a:lnTo>
                    <a:cubicBezTo>
                      <a:pt x="681" y="2014"/>
                      <a:pt x="817" y="2069"/>
                      <a:pt x="980" y="2069"/>
                    </a:cubicBezTo>
                    <a:lnTo>
                      <a:pt x="1225" y="2041"/>
                    </a:lnTo>
                    <a:cubicBezTo>
                      <a:pt x="1388" y="1987"/>
                      <a:pt x="1524" y="1905"/>
                      <a:pt x="1633" y="1796"/>
                    </a:cubicBezTo>
                    <a:lnTo>
                      <a:pt x="1878" y="1552"/>
                    </a:lnTo>
                    <a:cubicBezTo>
                      <a:pt x="1960" y="1470"/>
                      <a:pt x="2014" y="1388"/>
                      <a:pt x="2069" y="1279"/>
                    </a:cubicBezTo>
                    <a:cubicBezTo>
                      <a:pt x="2177" y="1034"/>
                      <a:pt x="2177" y="790"/>
                      <a:pt x="2069" y="572"/>
                    </a:cubicBezTo>
                    <a:cubicBezTo>
                      <a:pt x="2014" y="436"/>
                      <a:pt x="1960" y="354"/>
                      <a:pt x="1878" y="272"/>
                    </a:cubicBezTo>
                    <a:lnTo>
                      <a:pt x="1688" y="109"/>
                    </a:lnTo>
                    <a:cubicBezTo>
                      <a:pt x="1551" y="28"/>
                      <a:pt x="1388" y="0"/>
                      <a:pt x="1225"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7" name="Google Shape;2727;p26"/>
              <p:cNvSpPr/>
              <p:nvPr/>
            </p:nvSpPr>
            <p:spPr>
              <a:xfrm rot="-1800044">
                <a:off x="774297" y="3063739"/>
                <a:ext cx="57174" cy="51724"/>
              </a:xfrm>
              <a:custGeom>
                <a:rect b="b" l="l" r="r" t="t"/>
                <a:pathLst>
                  <a:path extrusionOk="0" h="2069" w="2287">
                    <a:moveTo>
                      <a:pt x="1431" y="1800"/>
                    </a:moveTo>
                    <a:lnTo>
                      <a:pt x="1428" y="1801"/>
                    </a:lnTo>
                    <a:lnTo>
                      <a:pt x="1428" y="1801"/>
                    </a:lnTo>
                    <a:lnTo>
                      <a:pt x="1423" y="1802"/>
                    </a:lnTo>
                    <a:lnTo>
                      <a:pt x="1423" y="1802"/>
                    </a:lnTo>
                    <a:cubicBezTo>
                      <a:pt x="1426" y="1801"/>
                      <a:pt x="1428" y="1800"/>
                      <a:pt x="1431" y="1800"/>
                    </a:cubicBezTo>
                    <a:close/>
                    <a:moveTo>
                      <a:pt x="1116" y="1797"/>
                    </a:moveTo>
                    <a:cubicBezTo>
                      <a:pt x="1175" y="1809"/>
                      <a:pt x="1234" y="1815"/>
                      <a:pt x="1290" y="1817"/>
                    </a:cubicBezTo>
                    <a:lnTo>
                      <a:pt x="1290" y="1817"/>
                    </a:lnTo>
                    <a:lnTo>
                      <a:pt x="1266" y="1819"/>
                    </a:lnTo>
                    <a:lnTo>
                      <a:pt x="1266" y="1819"/>
                    </a:lnTo>
                    <a:lnTo>
                      <a:pt x="1062" y="1797"/>
                    </a:lnTo>
                    <a:close/>
                    <a:moveTo>
                      <a:pt x="1409" y="1812"/>
                    </a:moveTo>
                    <a:lnTo>
                      <a:pt x="1388" y="1824"/>
                    </a:lnTo>
                    <a:cubicBezTo>
                      <a:pt x="1393" y="1820"/>
                      <a:pt x="1397" y="1816"/>
                      <a:pt x="1401" y="1813"/>
                    </a:cubicBezTo>
                    <a:lnTo>
                      <a:pt x="1401" y="1813"/>
                    </a:lnTo>
                    <a:cubicBezTo>
                      <a:pt x="1404" y="1813"/>
                      <a:pt x="1406" y="1813"/>
                      <a:pt x="1409" y="1812"/>
                    </a:cubicBezTo>
                    <a:close/>
                    <a:moveTo>
                      <a:pt x="1252" y="1"/>
                    </a:moveTo>
                    <a:cubicBezTo>
                      <a:pt x="1144" y="1"/>
                      <a:pt x="1035" y="1"/>
                      <a:pt x="953" y="28"/>
                    </a:cubicBezTo>
                    <a:cubicBezTo>
                      <a:pt x="844" y="55"/>
                      <a:pt x="735" y="110"/>
                      <a:pt x="654" y="164"/>
                    </a:cubicBezTo>
                    <a:cubicBezTo>
                      <a:pt x="599" y="191"/>
                      <a:pt x="545" y="218"/>
                      <a:pt x="490" y="273"/>
                    </a:cubicBezTo>
                    <a:cubicBezTo>
                      <a:pt x="436" y="300"/>
                      <a:pt x="409" y="327"/>
                      <a:pt x="354" y="382"/>
                    </a:cubicBezTo>
                    <a:cubicBezTo>
                      <a:pt x="300" y="463"/>
                      <a:pt x="245" y="518"/>
                      <a:pt x="191" y="599"/>
                    </a:cubicBezTo>
                    <a:lnTo>
                      <a:pt x="164" y="627"/>
                    </a:lnTo>
                    <a:cubicBezTo>
                      <a:pt x="137" y="708"/>
                      <a:pt x="82" y="817"/>
                      <a:pt x="55" y="899"/>
                    </a:cubicBezTo>
                    <a:cubicBezTo>
                      <a:pt x="1" y="1144"/>
                      <a:pt x="28" y="1389"/>
                      <a:pt x="137" y="1606"/>
                    </a:cubicBezTo>
                    <a:cubicBezTo>
                      <a:pt x="191" y="1715"/>
                      <a:pt x="273" y="1824"/>
                      <a:pt x="382" y="1878"/>
                    </a:cubicBezTo>
                    <a:cubicBezTo>
                      <a:pt x="463" y="1960"/>
                      <a:pt x="572" y="2015"/>
                      <a:pt x="708" y="2042"/>
                    </a:cubicBezTo>
                    <a:lnTo>
                      <a:pt x="926" y="2069"/>
                    </a:lnTo>
                    <a:cubicBezTo>
                      <a:pt x="1116" y="2069"/>
                      <a:pt x="1252" y="2042"/>
                      <a:pt x="1416" y="1933"/>
                    </a:cubicBezTo>
                    <a:lnTo>
                      <a:pt x="1579" y="1797"/>
                    </a:lnTo>
                    <a:cubicBezTo>
                      <a:pt x="1581" y="1795"/>
                      <a:pt x="1584" y="1793"/>
                      <a:pt x="1586" y="1791"/>
                    </a:cubicBezTo>
                    <a:lnTo>
                      <a:pt x="1586" y="1791"/>
                    </a:lnTo>
                    <a:cubicBezTo>
                      <a:pt x="1673" y="1779"/>
                      <a:pt x="1763" y="1748"/>
                      <a:pt x="1824" y="1688"/>
                    </a:cubicBezTo>
                    <a:cubicBezTo>
                      <a:pt x="2042" y="1579"/>
                      <a:pt x="2178" y="1389"/>
                      <a:pt x="2259" y="1144"/>
                    </a:cubicBezTo>
                    <a:cubicBezTo>
                      <a:pt x="2259" y="1062"/>
                      <a:pt x="2287" y="980"/>
                      <a:pt x="2287" y="899"/>
                    </a:cubicBezTo>
                    <a:cubicBezTo>
                      <a:pt x="2287" y="735"/>
                      <a:pt x="2259" y="599"/>
                      <a:pt x="2178" y="436"/>
                    </a:cubicBezTo>
                    <a:lnTo>
                      <a:pt x="2014" y="246"/>
                    </a:lnTo>
                    <a:cubicBezTo>
                      <a:pt x="1906" y="137"/>
                      <a:pt x="1769" y="55"/>
                      <a:pt x="1606" y="28"/>
                    </a:cubicBezTo>
                    <a:cubicBezTo>
                      <a:pt x="1497" y="1"/>
                      <a:pt x="1416" y="1"/>
                      <a:pt x="1334"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8" name="Google Shape;2728;p26"/>
              <p:cNvSpPr/>
              <p:nvPr/>
            </p:nvSpPr>
            <p:spPr>
              <a:xfrm rot="-1800044">
                <a:off x="836328" y="3067596"/>
                <a:ext cx="58549" cy="51724"/>
              </a:xfrm>
              <a:custGeom>
                <a:rect b="b" l="l" r="r" t="t"/>
                <a:pathLst>
                  <a:path extrusionOk="0" h="2069" w="2342">
                    <a:moveTo>
                      <a:pt x="1416" y="1"/>
                    </a:moveTo>
                    <a:cubicBezTo>
                      <a:pt x="1253" y="1"/>
                      <a:pt x="1089" y="28"/>
                      <a:pt x="953" y="137"/>
                    </a:cubicBezTo>
                    <a:lnTo>
                      <a:pt x="491" y="354"/>
                    </a:lnTo>
                    <a:cubicBezTo>
                      <a:pt x="382" y="409"/>
                      <a:pt x="300" y="490"/>
                      <a:pt x="219" y="599"/>
                    </a:cubicBezTo>
                    <a:cubicBezTo>
                      <a:pt x="55" y="790"/>
                      <a:pt x="1" y="1035"/>
                      <a:pt x="55" y="1280"/>
                    </a:cubicBezTo>
                    <a:cubicBezTo>
                      <a:pt x="55" y="1389"/>
                      <a:pt x="82" y="1497"/>
                      <a:pt x="164" y="1606"/>
                    </a:cubicBezTo>
                    <a:lnTo>
                      <a:pt x="300" y="1797"/>
                    </a:lnTo>
                    <a:cubicBezTo>
                      <a:pt x="409" y="1906"/>
                      <a:pt x="545" y="1987"/>
                      <a:pt x="708" y="2042"/>
                    </a:cubicBezTo>
                    <a:lnTo>
                      <a:pt x="953" y="2069"/>
                    </a:lnTo>
                    <a:cubicBezTo>
                      <a:pt x="1117" y="2069"/>
                      <a:pt x="1280" y="2014"/>
                      <a:pt x="1416" y="1933"/>
                    </a:cubicBezTo>
                    <a:lnTo>
                      <a:pt x="1879" y="1715"/>
                    </a:lnTo>
                    <a:cubicBezTo>
                      <a:pt x="1987" y="1661"/>
                      <a:pt x="2069" y="1579"/>
                      <a:pt x="2124" y="1470"/>
                    </a:cubicBezTo>
                    <a:cubicBezTo>
                      <a:pt x="2205" y="1389"/>
                      <a:pt x="2260" y="1280"/>
                      <a:pt x="2287" y="1144"/>
                    </a:cubicBezTo>
                    <a:cubicBezTo>
                      <a:pt x="2341" y="1035"/>
                      <a:pt x="2341" y="899"/>
                      <a:pt x="2314" y="790"/>
                    </a:cubicBezTo>
                    <a:cubicBezTo>
                      <a:pt x="2314" y="681"/>
                      <a:pt x="2260" y="545"/>
                      <a:pt x="2205" y="463"/>
                    </a:cubicBezTo>
                    <a:lnTo>
                      <a:pt x="2069" y="273"/>
                    </a:lnTo>
                    <a:cubicBezTo>
                      <a:pt x="1960" y="164"/>
                      <a:pt x="1797" y="82"/>
                      <a:pt x="1661" y="28"/>
                    </a:cubicBezTo>
                    <a:lnTo>
                      <a:pt x="1416"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9" name="Google Shape;2729;p26"/>
              <p:cNvSpPr/>
              <p:nvPr/>
            </p:nvSpPr>
            <p:spPr>
              <a:xfrm rot="-1800044">
                <a:off x="950441" y="3141655"/>
                <a:ext cx="59224" cy="45624"/>
              </a:xfrm>
              <a:custGeom>
                <a:rect b="b" l="l" r="r" t="t"/>
                <a:pathLst>
                  <a:path extrusionOk="0" h="1825" w="2369">
                    <a:moveTo>
                      <a:pt x="1198" y="1"/>
                    </a:moveTo>
                    <a:cubicBezTo>
                      <a:pt x="1" y="1"/>
                      <a:pt x="1" y="1824"/>
                      <a:pt x="1198" y="1824"/>
                    </a:cubicBezTo>
                    <a:cubicBezTo>
                      <a:pt x="2368" y="1824"/>
                      <a:pt x="2368" y="1"/>
                      <a:pt x="1198"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0" name="Google Shape;2730;p26"/>
              <p:cNvSpPr/>
              <p:nvPr/>
            </p:nvSpPr>
            <p:spPr>
              <a:xfrm rot="-1800044">
                <a:off x="801101" y="3577797"/>
                <a:ext cx="51724" cy="45874"/>
              </a:xfrm>
              <a:custGeom>
                <a:rect b="b" l="l" r="r" t="t"/>
                <a:pathLst>
                  <a:path extrusionOk="0" h="1835" w="2069">
                    <a:moveTo>
                      <a:pt x="828" y="1"/>
                    </a:moveTo>
                    <a:cubicBezTo>
                      <a:pt x="735" y="1"/>
                      <a:pt x="654" y="31"/>
                      <a:pt x="572" y="93"/>
                    </a:cubicBezTo>
                    <a:cubicBezTo>
                      <a:pt x="463" y="120"/>
                      <a:pt x="354" y="174"/>
                      <a:pt x="273" y="256"/>
                    </a:cubicBezTo>
                    <a:cubicBezTo>
                      <a:pt x="191" y="337"/>
                      <a:pt x="137" y="446"/>
                      <a:pt x="82" y="555"/>
                    </a:cubicBezTo>
                    <a:cubicBezTo>
                      <a:pt x="28" y="664"/>
                      <a:pt x="0" y="773"/>
                      <a:pt x="28" y="909"/>
                    </a:cubicBezTo>
                    <a:lnTo>
                      <a:pt x="55" y="1154"/>
                    </a:lnTo>
                    <a:cubicBezTo>
                      <a:pt x="82" y="1290"/>
                      <a:pt x="164" y="1453"/>
                      <a:pt x="273" y="1562"/>
                    </a:cubicBezTo>
                    <a:lnTo>
                      <a:pt x="463" y="1698"/>
                    </a:lnTo>
                    <a:cubicBezTo>
                      <a:pt x="599" y="1780"/>
                      <a:pt x="762" y="1807"/>
                      <a:pt x="926" y="1834"/>
                    </a:cubicBezTo>
                    <a:lnTo>
                      <a:pt x="1171" y="1834"/>
                    </a:lnTo>
                    <a:cubicBezTo>
                      <a:pt x="1280" y="1834"/>
                      <a:pt x="1416" y="1807"/>
                      <a:pt x="1497" y="1753"/>
                    </a:cubicBezTo>
                    <a:cubicBezTo>
                      <a:pt x="1633" y="1725"/>
                      <a:pt x="1715" y="1644"/>
                      <a:pt x="1797" y="1562"/>
                    </a:cubicBezTo>
                    <a:cubicBezTo>
                      <a:pt x="1960" y="1399"/>
                      <a:pt x="2069" y="1154"/>
                      <a:pt x="2069" y="909"/>
                    </a:cubicBezTo>
                    <a:lnTo>
                      <a:pt x="2042" y="664"/>
                    </a:lnTo>
                    <a:cubicBezTo>
                      <a:pt x="1987" y="528"/>
                      <a:pt x="1905" y="392"/>
                      <a:pt x="1797" y="256"/>
                    </a:cubicBezTo>
                    <a:lnTo>
                      <a:pt x="1606" y="120"/>
                    </a:lnTo>
                    <a:cubicBezTo>
                      <a:pt x="1470" y="38"/>
                      <a:pt x="1307" y="11"/>
                      <a:pt x="1143" y="11"/>
                    </a:cubicBezTo>
                    <a:lnTo>
                      <a:pt x="926" y="11"/>
                    </a:lnTo>
                    <a:cubicBezTo>
                      <a:pt x="892" y="4"/>
                      <a:pt x="859" y="1"/>
                      <a:pt x="828"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1" name="Google Shape;2731;p26"/>
              <p:cNvSpPr/>
              <p:nvPr/>
            </p:nvSpPr>
            <p:spPr>
              <a:xfrm rot="-1800044">
                <a:off x="939313" y="3583899"/>
                <a:ext cx="57174" cy="45599"/>
              </a:xfrm>
              <a:custGeom>
                <a:rect b="b" l="l" r="r" t="t"/>
                <a:pathLst>
                  <a:path extrusionOk="0" h="1824" w="2287">
                    <a:moveTo>
                      <a:pt x="898" y="1"/>
                    </a:moveTo>
                    <a:cubicBezTo>
                      <a:pt x="789" y="1"/>
                      <a:pt x="653" y="28"/>
                      <a:pt x="572" y="82"/>
                    </a:cubicBezTo>
                    <a:cubicBezTo>
                      <a:pt x="436" y="110"/>
                      <a:pt x="354" y="164"/>
                      <a:pt x="272" y="273"/>
                    </a:cubicBezTo>
                    <a:cubicBezTo>
                      <a:pt x="191" y="354"/>
                      <a:pt x="109" y="436"/>
                      <a:pt x="82" y="572"/>
                    </a:cubicBezTo>
                    <a:cubicBezTo>
                      <a:pt x="27" y="654"/>
                      <a:pt x="0" y="790"/>
                      <a:pt x="0" y="899"/>
                    </a:cubicBezTo>
                    <a:lnTo>
                      <a:pt x="27" y="1144"/>
                    </a:lnTo>
                    <a:cubicBezTo>
                      <a:pt x="82" y="1307"/>
                      <a:pt x="163" y="1443"/>
                      <a:pt x="272" y="1552"/>
                    </a:cubicBezTo>
                    <a:lnTo>
                      <a:pt x="463" y="1688"/>
                    </a:lnTo>
                    <a:cubicBezTo>
                      <a:pt x="599" y="1770"/>
                      <a:pt x="762" y="1824"/>
                      <a:pt x="925" y="1824"/>
                    </a:cubicBezTo>
                    <a:lnTo>
                      <a:pt x="1388" y="1824"/>
                    </a:lnTo>
                    <a:cubicBezTo>
                      <a:pt x="1497" y="1824"/>
                      <a:pt x="1606" y="1797"/>
                      <a:pt x="1715" y="1742"/>
                    </a:cubicBezTo>
                    <a:cubicBezTo>
                      <a:pt x="1932" y="1661"/>
                      <a:pt x="2123" y="1470"/>
                      <a:pt x="2204" y="1253"/>
                    </a:cubicBezTo>
                    <a:cubicBezTo>
                      <a:pt x="2259" y="1144"/>
                      <a:pt x="2286" y="1035"/>
                      <a:pt x="2286" y="926"/>
                    </a:cubicBezTo>
                    <a:lnTo>
                      <a:pt x="2259" y="681"/>
                    </a:lnTo>
                    <a:cubicBezTo>
                      <a:pt x="2204" y="518"/>
                      <a:pt x="2123" y="382"/>
                      <a:pt x="2014" y="273"/>
                    </a:cubicBezTo>
                    <a:lnTo>
                      <a:pt x="1823" y="110"/>
                    </a:lnTo>
                    <a:cubicBezTo>
                      <a:pt x="1687" y="28"/>
                      <a:pt x="1524" y="1"/>
                      <a:pt x="136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2" name="Google Shape;2732;p26"/>
              <p:cNvSpPr/>
              <p:nvPr/>
            </p:nvSpPr>
            <p:spPr>
              <a:xfrm rot="-1800044">
                <a:off x="1076261" y="3439364"/>
                <a:ext cx="51724" cy="45849"/>
              </a:xfrm>
              <a:custGeom>
                <a:rect b="b" l="l" r="r" t="t"/>
                <a:pathLst>
                  <a:path extrusionOk="0" h="1834" w="2069">
                    <a:moveTo>
                      <a:pt x="817" y="0"/>
                    </a:moveTo>
                    <a:cubicBezTo>
                      <a:pt x="735" y="0"/>
                      <a:pt x="653" y="31"/>
                      <a:pt x="572" y="92"/>
                    </a:cubicBezTo>
                    <a:cubicBezTo>
                      <a:pt x="463" y="119"/>
                      <a:pt x="354" y="174"/>
                      <a:pt x="272" y="283"/>
                    </a:cubicBezTo>
                    <a:cubicBezTo>
                      <a:pt x="191" y="337"/>
                      <a:pt x="109" y="446"/>
                      <a:pt x="82" y="555"/>
                    </a:cubicBezTo>
                    <a:cubicBezTo>
                      <a:pt x="28" y="664"/>
                      <a:pt x="0" y="800"/>
                      <a:pt x="0" y="909"/>
                    </a:cubicBezTo>
                    <a:cubicBezTo>
                      <a:pt x="0" y="990"/>
                      <a:pt x="28" y="1072"/>
                      <a:pt x="28" y="1153"/>
                    </a:cubicBezTo>
                    <a:cubicBezTo>
                      <a:pt x="82" y="1290"/>
                      <a:pt x="164" y="1426"/>
                      <a:pt x="272" y="1562"/>
                    </a:cubicBezTo>
                    <a:lnTo>
                      <a:pt x="463" y="1698"/>
                    </a:lnTo>
                    <a:cubicBezTo>
                      <a:pt x="599" y="1779"/>
                      <a:pt x="762" y="1834"/>
                      <a:pt x="926" y="1834"/>
                    </a:cubicBezTo>
                    <a:lnTo>
                      <a:pt x="1143" y="1834"/>
                    </a:lnTo>
                    <a:cubicBezTo>
                      <a:pt x="1279" y="1834"/>
                      <a:pt x="1388" y="1807"/>
                      <a:pt x="1497" y="1752"/>
                    </a:cubicBezTo>
                    <a:cubicBezTo>
                      <a:pt x="1606" y="1698"/>
                      <a:pt x="1715" y="1643"/>
                      <a:pt x="1796" y="1562"/>
                    </a:cubicBezTo>
                    <a:cubicBezTo>
                      <a:pt x="1878" y="1480"/>
                      <a:pt x="1933" y="1371"/>
                      <a:pt x="1987" y="1262"/>
                    </a:cubicBezTo>
                    <a:cubicBezTo>
                      <a:pt x="2041" y="1153"/>
                      <a:pt x="2069" y="1045"/>
                      <a:pt x="2069" y="909"/>
                    </a:cubicBezTo>
                    <a:cubicBezTo>
                      <a:pt x="2069" y="827"/>
                      <a:pt x="2041" y="745"/>
                      <a:pt x="2014" y="664"/>
                    </a:cubicBezTo>
                    <a:cubicBezTo>
                      <a:pt x="1987" y="528"/>
                      <a:pt x="1905" y="391"/>
                      <a:pt x="1796" y="283"/>
                    </a:cubicBezTo>
                    <a:lnTo>
                      <a:pt x="1606" y="119"/>
                    </a:lnTo>
                    <a:cubicBezTo>
                      <a:pt x="1470" y="38"/>
                      <a:pt x="1307" y="10"/>
                      <a:pt x="1143" y="10"/>
                    </a:cubicBezTo>
                    <a:lnTo>
                      <a:pt x="898" y="10"/>
                    </a:lnTo>
                    <a:cubicBezTo>
                      <a:pt x="871" y="4"/>
                      <a:pt x="844" y="0"/>
                      <a:pt x="81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3" name="Google Shape;2733;p26"/>
              <p:cNvSpPr/>
              <p:nvPr/>
            </p:nvSpPr>
            <p:spPr>
              <a:xfrm rot="-1800044">
                <a:off x="1056426" y="3254149"/>
                <a:ext cx="59224" cy="46274"/>
              </a:xfrm>
              <a:custGeom>
                <a:rect b="b" l="l" r="r" t="t"/>
                <a:pathLst>
                  <a:path extrusionOk="0" h="1851" w="2369">
                    <a:moveTo>
                      <a:pt x="1171" y="0"/>
                    </a:moveTo>
                    <a:cubicBezTo>
                      <a:pt x="1" y="0"/>
                      <a:pt x="1" y="1851"/>
                      <a:pt x="1171" y="1851"/>
                    </a:cubicBezTo>
                    <a:cubicBezTo>
                      <a:pt x="2341" y="1851"/>
                      <a:pt x="2368" y="0"/>
                      <a:pt x="117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2734" name="Google Shape;2734;p26"/>
          <p:cNvGrpSpPr/>
          <p:nvPr/>
        </p:nvGrpSpPr>
        <p:grpSpPr>
          <a:xfrm>
            <a:off x="7029451" y="0"/>
            <a:ext cx="2496066" cy="5155272"/>
            <a:chOff x="7029451" y="0"/>
            <a:chExt cx="2496066" cy="5155272"/>
          </a:xfrm>
        </p:grpSpPr>
        <p:grpSp>
          <p:nvGrpSpPr>
            <p:cNvPr id="2735" name="Google Shape;2735;p26"/>
            <p:cNvGrpSpPr/>
            <p:nvPr/>
          </p:nvGrpSpPr>
          <p:grpSpPr>
            <a:xfrm flipH="1" rot="10800000">
              <a:off x="8282904" y="3527141"/>
              <a:ext cx="861093" cy="1334811"/>
              <a:chOff x="6601504" y="3232191"/>
              <a:chExt cx="861093" cy="1334811"/>
            </a:xfrm>
          </p:grpSpPr>
          <p:sp>
            <p:nvSpPr>
              <p:cNvPr id="2736" name="Google Shape;2736;p26"/>
              <p:cNvSpPr/>
              <p:nvPr/>
            </p:nvSpPr>
            <p:spPr>
              <a:xfrm rot="5400000">
                <a:off x="6689663" y="3794069"/>
                <a:ext cx="1334811" cy="211055"/>
              </a:xfrm>
              <a:custGeom>
                <a:rect b="b" l="l" r="r" t="t"/>
                <a:pathLst>
                  <a:path extrusionOk="0" h="11136" w="70420">
                    <a:moveTo>
                      <a:pt x="1" y="0"/>
                    </a:moveTo>
                    <a:lnTo>
                      <a:pt x="1" y="114"/>
                    </a:lnTo>
                    <a:cubicBezTo>
                      <a:pt x="823" y="5457"/>
                      <a:pt x="4942" y="8751"/>
                      <a:pt x="10082" y="8751"/>
                    </a:cubicBezTo>
                    <a:cubicBezTo>
                      <a:pt x="12056" y="8751"/>
                      <a:pt x="14180" y="8265"/>
                      <a:pt x="16326" y="7224"/>
                    </a:cubicBezTo>
                    <a:cubicBezTo>
                      <a:pt x="19739" y="5574"/>
                      <a:pt x="22867" y="3299"/>
                      <a:pt x="26451" y="1934"/>
                    </a:cubicBezTo>
                    <a:cubicBezTo>
                      <a:pt x="28766" y="1076"/>
                      <a:pt x="31208" y="680"/>
                      <a:pt x="33663" y="680"/>
                    </a:cubicBezTo>
                    <a:cubicBezTo>
                      <a:pt x="38203" y="680"/>
                      <a:pt x="42787" y="2034"/>
                      <a:pt x="46700" y="4323"/>
                    </a:cubicBezTo>
                    <a:cubicBezTo>
                      <a:pt x="49886" y="6200"/>
                      <a:pt x="52730" y="8589"/>
                      <a:pt x="56086" y="10011"/>
                    </a:cubicBezTo>
                    <a:cubicBezTo>
                      <a:pt x="57713" y="10700"/>
                      <a:pt x="59540" y="11136"/>
                      <a:pt x="61315" y="11136"/>
                    </a:cubicBezTo>
                    <a:cubicBezTo>
                      <a:pt x="63202" y="11136"/>
                      <a:pt x="65030" y="10644"/>
                      <a:pt x="66495" y="9442"/>
                    </a:cubicBezTo>
                    <a:cubicBezTo>
                      <a:pt x="67917" y="8077"/>
                      <a:pt x="68998" y="6371"/>
                      <a:pt x="69510" y="4437"/>
                    </a:cubicBezTo>
                    <a:cubicBezTo>
                      <a:pt x="69965" y="3015"/>
                      <a:pt x="70249" y="1593"/>
                      <a:pt x="70420" y="114"/>
                    </a:cubicBezTo>
                    <a:cubicBezTo>
                      <a:pt x="70420" y="57"/>
                      <a:pt x="70420" y="0"/>
                      <a:pt x="70420"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7" name="Google Shape;2737;p26"/>
              <p:cNvSpPr/>
              <p:nvPr/>
            </p:nvSpPr>
            <p:spPr>
              <a:xfrm rot="5400000">
                <a:off x="6917224" y="3991313"/>
                <a:ext cx="90915" cy="663205"/>
              </a:xfrm>
              <a:custGeom>
                <a:rect b="b" l="l" r="r" t="t"/>
                <a:pathLst>
                  <a:path extrusionOk="0" h="26976" w="3698">
                    <a:moveTo>
                      <a:pt x="1720" y="0"/>
                    </a:moveTo>
                    <a:cubicBezTo>
                      <a:pt x="1225" y="0"/>
                      <a:pt x="778" y="278"/>
                      <a:pt x="683" y="947"/>
                    </a:cubicBezTo>
                    <a:lnTo>
                      <a:pt x="683" y="1004"/>
                    </a:lnTo>
                    <a:cubicBezTo>
                      <a:pt x="114" y="5042"/>
                      <a:pt x="228" y="9251"/>
                      <a:pt x="171" y="13347"/>
                    </a:cubicBezTo>
                    <a:cubicBezTo>
                      <a:pt x="57" y="17613"/>
                      <a:pt x="0" y="21879"/>
                      <a:pt x="0" y="26145"/>
                    </a:cubicBezTo>
                    <a:cubicBezTo>
                      <a:pt x="0" y="26661"/>
                      <a:pt x="494" y="26976"/>
                      <a:pt x="942" y="26976"/>
                    </a:cubicBezTo>
                    <a:cubicBezTo>
                      <a:pt x="1284" y="26976"/>
                      <a:pt x="1601" y="26792"/>
                      <a:pt x="1650" y="26373"/>
                    </a:cubicBezTo>
                    <a:cubicBezTo>
                      <a:pt x="2219" y="22277"/>
                      <a:pt x="2674" y="18239"/>
                      <a:pt x="2958" y="14143"/>
                    </a:cubicBezTo>
                    <a:cubicBezTo>
                      <a:pt x="3243" y="9877"/>
                      <a:pt x="3698" y="5497"/>
                      <a:pt x="3243" y="1288"/>
                    </a:cubicBezTo>
                    <a:cubicBezTo>
                      <a:pt x="3177" y="529"/>
                      <a:pt x="2403" y="0"/>
                      <a:pt x="1720"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8" name="Google Shape;2738;p26"/>
              <p:cNvSpPr/>
              <p:nvPr/>
            </p:nvSpPr>
            <p:spPr>
              <a:xfrm rot="5400000">
                <a:off x="6912160" y="4089853"/>
                <a:ext cx="93890" cy="715202"/>
              </a:xfrm>
              <a:custGeom>
                <a:rect b="b" l="l" r="r" t="t"/>
                <a:pathLst>
                  <a:path extrusionOk="0" h="29091" w="3819">
                    <a:moveTo>
                      <a:pt x="2827" y="1"/>
                    </a:moveTo>
                    <a:cubicBezTo>
                      <a:pt x="2430" y="1"/>
                      <a:pt x="2036" y="208"/>
                      <a:pt x="1935" y="664"/>
                    </a:cubicBezTo>
                    <a:cubicBezTo>
                      <a:pt x="968" y="4930"/>
                      <a:pt x="854" y="9253"/>
                      <a:pt x="683" y="13576"/>
                    </a:cubicBezTo>
                    <a:cubicBezTo>
                      <a:pt x="513" y="18297"/>
                      <a:pt x="1" y="23132"/>
                      <a:pt x="285" y="27853"/>
                    </a:cubicBezTo>
                    <a:cubicBezTo>
                      <a:pt x="285" y="28678"/>
                      <a:pt x="911" y="29091"/>
                      <a:pt x="1537" y="29091"/>
                    </a:cubicBezTo>
                    <a:cubicBezTo>
                      <a:pt x="2162" y="29091"/>
                      <a:pt x="2788" y="28678"/>
                      <a:pt x="2788" y="27853"/>
                    </a:cubicBezTo>
                    <a:cubicBezTo>
                      <a:pt x="3357" y="23303"/>
                      <a:pt x="3016" y="18582"/>
                      <a:pt x="3129" y="13974"/>
                    </a:cubicBezTo>
                    <a:cubicBezTo>
                      <a:pt x="3186" y="9595"/>
                      <a:pt x="3243" y="5215"/>
                      <a:pt x="3755" y="892"/>
                    </a:cubicBezTo>
                    <a:cubicBezTo>
                      <a:pt x="3818" y="324"/>
                      <a:pt x="3321" y="1"/>
                      <a:pt x="2827"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739" name="Google Shape;2739;p26"/>
            <p:cNvGrpSpPr/>
            <p:nvPr/>
          </p:nvGrpSpPr>
          <p:grpSpPr>
            <a:xfrm flipH="1">
              <a:off x="7029451" y="4160143"/>
              <a:ext cx="1782185" cy="995129"/>
              <a:chOff x="3988051" y="4452590"/>
              <a:chExt cx="1782185" cy="995129"/>
            </a:xfrm>
          </p:grpSpPr>
          <p:sp>
            <p:nvSpPr>
              <p:cNvPr id="2740" name="Google Shape;2740;p26"/>
              <p:cNvSpPr/>
              <p:nvPr/>
            </p:nvSpPr>
            <p:spPr>
              <a:xfrm>
                <a:off x="4330140" y="4588100"/>
                <a:ext cx="1440096" cy="859619"/>
              </a:xfrm>
              <a:custGeom>
                <a:rect b="b" l="l" r="r" t="t"/>
                <a:pathLst>
                  <a:path extrusionOk="0" h="5214" w="8735">
                    <a:moveTo>
                      <a:pt x="966" y="1"/>
                    </a:moveTo>
                    <a:cubicBezTo>
                      <a:pt x="117" y="1"/>
                      <a:pt x="0" y="883"/>
                      <a:pt x="59" y="1493"/>
                    </a:cubicBezTo>
                    <a:cubicBezTo>
                      <a:pt x="199" y="2886"/>
                      <a:pt x="1373" y="3960"/>
                      <a:pt x="1870" y="5214"/>
                    </a:cubicBezTo>
                    <a:lnTo>
                      <a:pt x="6764" y="5214"/>
                    </a:lnTo>
                    <a:cubicBezTo>
                      <a:pt x="7063" y="4637"/>
                      <a:pt x="7401" y="4100"/>
                      <a:pt x="7779" y="3563"/>
                    </a:cubicBezTo>
                    <a:cubicBezTo>
                      <a:pt x="8157" y="3025"/>
                      <a:pt x="8555" y="2468"/>
                      <a:pt x="8635" y="1832"/>
                    </a:cubicBezTo>
                    <a:cubicBezTo>
                      <a:pt x="8734" y="1195"/>
                      <a:pt x="8336" y="419"/>
                      <a:pt x="7680" y="339"/>
                    </a:cubicBezTo>
                    <a:cubicBezTo>
                      <a:pt x="7639" y="334"/>
                      <a:pt x="7598" y="332"/>
                      <a:pt x="7559" y="332"/>
                    </a:cubicBezTo>
                    <a:cubicBezTo>
                      <a:pt x="6648" y="332"/>
                      <a:pt x="6212" y="1617"/>
                      <a:pt x="5392" y="2170"/>
                    </a:cubicBezTo>
                    <a:cubicBezTo>
                      <a:pt x="5095" y="2365"/>
                      <a:pt x="4752" y="2451"/>
                      <a:pt x="4400" y="2451"/>
                    </a:cubicBezTo>
                    <a:cubicBezTo>
                      <a:pt x="3926" y="2451"/>
                      <a:pt x="3435" y="2293"/>
                      <a:pt x="3024" y="2031"/>
                    </a:cubicBezTo>
                    <a:cubicBezTo>
                      <a:pt x="2328" y="1593"/>
                      <a:pt x="1770" y="21"/>
                      <a:pt x="995" y="1"/>
                    </a:cubicBezTo>
                    <a:cubicBezTo>
                      <a:pt x="985" y="1"/>
                      <a:pt x="975" y="1"/>
                      <a:pt x="966"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1" name="Google Shape;2741;p26"/>
              <p:cNvSpPr/>
              <p:nvPr/>
            </p:nvSpPr>
            <p:spPr>
              <a:xfrm>
                <a:off x="3988051" y="4452590"/>
                <a:ext cx="873718" cy="864664"/>
              </a:xfrm>
              <a:custGeom>
                <a:rect b="b" l="l" r="r" t="t"/>
                <a:pathLst>
                  <a:path extrusionOk="0" h="17191" w="17371">
                    <a:moveTo>
                      <a:pt x="15077" y="0"/>
                    </a:moveTo>
                    <a:cubicBezTo>
                      <a:pt x="14704" y="0"/>
                      <a:pt x="14326" y="61"/>
                      <a:pt x="13968" y="159"/>
                    </a:cubicBezTo>
                    <a:cubicBezTo>
                      <a:pt x="13033" y="438"/>
                      <a:pt x="12138" y="816"/>
                      <a:pt x="11282" y="1293"/>
                    </a:cubicBezTo>
                    <a:cubicBezTo>
                      <a:pt x="10446" y="1731"/>
                      <a:pt x="9631" y="2228"/>
                      <a:pt x="8875" y="2785"/>
                    </a:cubicBezTo>
                    <a:cubicBezTo>
                      <a:pt x="7323" y="3899"/>
                      <a:pt x="5890" y="5173"/>
                      <a:pt x="4577" y="6566"/>
                    </a:cubicBezTo>
                    <a:cubicBezTo>
                      <a:pt x="3244" y="7938"/>
                      <a:pt x="1951" y="9411"/>
                      <a:pt x="1135" y="11122"/>
                    </a:cubicBezTo>
                    <a:cubicBezTo>
                      <a:pt x="458" y="12534"/>
                      <a:pt x="1" y="14325"/>
                      <a:pt x="757" y="15797"/>
                    </a:cubicBezTo>
                    <a:cubicBezTo>
                      <a:pt x="1155" y="16514"/>
                      <a:pt x="1871" y="17011"/>
                      <a:pt x="2687" y="17130"/>
                    </a:cubicBezTo>
                    <a:cubicBezTo>
                      <a:pt x="2934" y="17172"/>
                      <a:pt x="3185" y="17191"/>
                      <a:pt x="3437" y="17191"/>
                    </a:cubicBezTo>
                    <a:cubicBezTo>
                      <a:pt x="4142" y="17191"/>
                      <a:pt x="4858" y="17047"/>
                      <a:pt x="5532" y="16872"/>
                    </a:cubicBezTo>
                    <a:cubicBezTo>
                      <a:pt x="7442" y="16354"/>
                      <a:pt x="9193" y="15379"/>
                      <a:pt x="10804" y="14206"/>
                    </a:cubicBezTo>
                    <a:cubicBezTo>
                      <a:pt x="12337" y="13111"/>
                      <a:pt x="13749" y="11818"/>
                      <a:pt x="14963" y="10366"/>
                    </a:cubicBezTo>
                    <a:cubicBezTo>
                      <a:pt x="15560" y="9649"/>
                      <a:pt x="16117" y="8913"/>
                      <a:pt x="16614" y="8157"/>
                    </a:cubicBezTo>
                    <a:cubicBezTo>
                      <a:pt x="16699" y="8031"/>
                      <a:pt x="16584" y="7904"/>
                      <a:pt x="16468" y="7904"/>
                    </a:cubicBezTo>
                    <a:cubicBezTo>
                      <a:pt x="16419" y="7904"/>
                      <a:pt x="16371" y="7926"/>
                      <a:pt x="16336" y="7978"/>
                    </a:cubicBezTo>
                    <a:cubicBezTo>
                      <a:pt x="15341" y="9510"/>
                      <a:pt x="14167" y="10923"/>
                      <a:pt x="12854" y="12176"/>
                    </a:cubicBezTo>
                    <a:cubicBezTo>
                      <a:pt x="11501" y="13430"/>
                      <a:pt x="10009" y="14524"/>
                      <a:pt x="8397" y="15399"/>
                    </a:cubicBezTo>
                    <a:cubicBezTo>
                      <a:pt x="7561" y="15877"/>
                      <a:pt x="6666" y="16255"/>
                      <a:pt x="5751" y="16533"/>
                    </a:cubicBezTo>
                    <a:cubicBezTo>
                      <a:pt x="4967" y="16795"/>
                      <a:pt x="4152" y="16919"/>
                      <a:pt x="3333" y="16919"/>
                    </a:cubicBezTo>
                    <a:cubicBezTo>
                      <a:pt x="3217" y="16919"/>
                      <a:pt x="3101" y="16916"/>
                      <a:pt x="2985" y="16911"/>
                    </a:cubicBezTo>
                    <a:cubicBezTo>
                      <a:pt x="2170" y="16872"/>
                      <a:pt x="1433" y="16434"/>
                      <a:pt x="1016" y="15738"/>
                    </a:cubicBezTo>
                    <a:cubicBezTo>
                      <a:pt x="677" y="15081"/>
                      <a:pt x="538" y="14345"/>
                      <a:pt x="618" y="13629"/>
                    </a:cubicBezTo>
                    <a:cubicBezTo>
                      <a:pt x="717" y="12793"/>
                      <a:pt x="936" y="11997"/>
                      <a:pt x="1314" y="11261"/>
                    </a:cubicBezTo>
                    <a:cubicBezTo>
                      <a:pt x="1712" y="10425"/>
                      <a:pt x="2189" y="9649"/>
                      <a:pt x="2766" y="8933"/>
                    </a:cubicBezTo>
                    <a:cubicBezTo>
                      <a:pt x="3324" y="8217"/>
                      <a:pt x="3940" y="7521"/>
                      <a:pt x="4577" y="6844"/>
                    </a:cubicBezTo>
                    <a:cubicBezTo>
                      <a:pt x="5214" y="6187"/>
                      <a:pt x="5850" y="5551"/>
                      <a:pt x="6527" y="4934"/>
                    </a:cubicBezTo>
                    <a:cubicBezTo>
                      <a:pt x="7860" y="3661"/>
                      <a:pt x="9352" y="2566"/>
                      <a:pt x="10944" y="1651"/>
                    </a:cubicBezTo>
                    <a:cubicBezTo>
                      <a:pt x="11740" y="1213"/>
                      <a:pt x="12575" y="816"/>
                      <a:pt x="13451" y="517"/>
                    </a:cubicBezTo>
                    <a:cubicBezTo>
                      <a:pt x="13967" y="329"/>
                      <a:pt x="14525" y="176"/>
                      <a:pt x="15072" y="176"/>
                    </a:cubicBezTo>
                    <a:cubicBezTo>
                      <a:pt x="15452" y="176"/>
                      <a:pt x="15826" y="250"/>
                      <a:pt x="16176" y="438"/>
                    </a:cubicBezTo>
                    <a:cubicBezTo>
                      <a:pt x="16555" y="617"/>
                      <a:pt x="16833" y="915"/>
                      <a:pt x="17012" y="1293"/>
                    </a:cubicBezTo>
                    <a:cubicBezTo>
                      <a:pt x="17151" y="1731"/>
                      <a:pt x="17151" y="2228"/>
                      <a:pt x="17012" y="2686"/>
                    </a:cubicBezTo>
                    <a:cubicBezTo>
                      <a:pt x="16873" y="3123"/>
                      <a:pt x="16714" y="3541"/>
                      <a:pt x="16515" y="3959"/>
                    </a:cubicBezTo>
                    <a:cubicBezTo>
                      <a:pt x="16316" y="4337"/>
                      <a:pt x="16117" y="4735"/>
                      <a:pt x="15918" y="5113"/>
                    </a:cubicBezTo>
                    <a:cubicBezTo>
                      <a:pt x="15082" y="6605"/>
                      <a:pt x="14087" y="7998"/>
                      <a:pt x="12933" y="9251"/>
                    </a:cubicBezTo>
                    <a:cubicBezTo>
                      <a:pt x="11779" y="10505"/>
                      <a:pt x="10466" y="11619"/>
                      <a:pt x="9054" y="12574"/>
                    </a:cubicBezTo>
                    <a:cubicBezTo>
                      <a:pt x="8317" y="13072"/>
                      <a:pt x="7542" y="13509"/>
                      <a:pt x="6726" y="13887"/>
                    </a:cubicBezTo>
                    <a:cubicBezTo>
                      <a:pt x="6268" y="14106"/>
                      <a:pt x="5771" y="14245"/>
                      <a:pt x="5273" y="14305"/>
                    </a:cubicBezTo>
                    <a:cubicBezTo>
                      <a:pt x="5177" y="14313"/>
                      <a:pt x="5078" y="14318"/>
                      <a:pt x="4978" y="14318"/>
                    </a:cubicBezTo>
                    <a:cubicBezTo>
                      <a:pt x="4604" y="14318"/>
                      <a:pt x="4219" y="14251"/>
                      <a:pt x="3920" y="14046"/>
                    </a:cubicBezTo>
                    <a:cubicBezTo>
                      <a:pt x="3264" y="13549"/>
                      <a:pt x="3522" y="12554"/>
                      <a:pt x="3801" y="11898"/>
                    </a:cubicBezTo>
                    <a:cubicBezTo>
                      <a:pt x="4119" y="11102"/>
                      <a:pt x="4517" y="10326"/>
                      <a:pt x="4975" y="9590"/>
                    </a:cubicBezTo>
                    <a:cubicBezTo>
                      <a:pt x="5850" y="8098"/>
                      <a:pt x="6905" y="6705"/>
                      <a:pt x="8118" y="5451"/>
                    </a:cubicBezTo>
                    <a:cubicBezTo>
                      <a:pt x="9332" y="4218"/>
                      <a:pt x="10685" y="3123"/>
                      <a:pt x="12138" y="2188"/>
                    </a:cubicBezTo>
                    <a:cubicBezTo>
                      <a:pt x="12665" y="1866"/>
                      <a:pt x="13311" y="1446"/>
                      <a:pt x="13949" y="1446"/>
                    </a:cubicBezTo>
                    <a:cubicBezTo>
                      <a:pt x="14177" y="1446"/>
                      <a:pt x="14404" y="1500"/>
                      <a:pt x="14625" y="1631"/>
                    </a:cubicBezTo>
                    <a:cubicBezTo>
                      <a:pt x="15540" y="2149"/>
                      <a:pt x="14923" y="3322"/>
                      <a:pt x="14605" y="4039"/>
                    </a:cubicBezTo>
                    <a:cubicBezTo>
                      <a:pt x="13172" y="7162"/>
                      <a:pt x="10904" y="9828"/>
                      <a:pt x="8039" y="11719"/>
                    </a:cubicBezTo>
                    <a:cubicBezTo>
                      <a:pt x="7701" y="11957"/>
                      <a:pt x="7323" y="12176"/>
                      <a:pt x="6965" y="12395"/>
                    </a:cubicBezTo>
                    <a:cubicBezTo>
                      <a:pt x="6715" y="12527"/>
                      <a:pt x="6395" y="12702"/>
                      <a:pt x="6092" y="12702"/>
                    </a:cubicBezTo>
                    <a:cubicBezTo>
                      <a:pt x="5937" y="12702"/>
                      <a:pt x="5786" y="12656"/>
                      <a:pt x="5651" y="12534"/>
                    </a:cubicBezTo>
                    <a:cubicBezTo>
                      <a:pt x="5353" y="12236"/>
                      <a:pt x="5253" y="11818"/>
                      <a:pt x="5373" y="11420"/>
                    </a:cubicBezTo>
                    <a:cubicBezTo>
                      <a:pt x="5532" y="10963"/>
                      <a:pt x="5751" y="10545"/>
                      <a:pt x="6069" y="10167"/>
                    </a:cubicBezTo>
                    <a:cubicBezTo>
                      <a:pt x="7163" y="8555"/>
                      <a:pt x="8397" y="7023"/>
                      <a:pt x="9750" y="5610"/>
                    </a:cubicBezTo>
                    <a:cubicBezTo>
                      <a:pt x="10387" y="4934"/>
                      <a:pt x="11063" y="4258"/>
                      <a:pt x="11740" y="3621"/>
                    </a:cubicBezTo>
                    <a:cubicBezTo>
                      <a:pt x="11772" y="3588"/>
                      <a:pt x="11752" y="3556"/>
                      <a:pt x="11721" y="3556"/>
                    </a:cubicBezTo>
                    <a:cubicBezTo>
                      <a:pt x="11714" y="3556"/>
                      <a:pt x="11707" y="3558"/>
                      <a:pt x="11700" y="3561"/>
                    </a:cubicBezTo>
                    <a:lnTo>
                      <a:pt x="11680" y="3581"/>
                    </a:lnTo>
                    <a:cubicBezTo>
                      <a:pt x="10168" y="4954"/>
                      <a:pt x="8775" y="6446"/>
                      <a:pt x="7502" y="8038"/>
                    </a:cubicBezTo>
                    <a:cubicBezTo>
                      <a:pt x="6865" y="8834"/>
                      <a:pt x="6248" y="9630"/>
                      <a:pt x="5711" y="10485"/>
                    </a:cubicBezTo>
                    <a:cubicBezTo>
                      <a:pt x="5413" y="10843"/>
                      <a:pt x="5234" y="11261"/>
                      <a:pt x="5194" y="11719"/>
                    </a:cubicBezTo>
                    <a:cubicBezTo>
                      <a:pt x="5154" y="12077"/>
                      <a:pt x="5313" y="12435"/>
                      <a:pt x="5592" y="12654"/>
                    </a:cubicBezTo>
                    <a:cubicBezTo>
                      <a:pt x="5745" y="12773"/>
                      <a:pt x="5913" y="12819"/>
                      <a:pt x="6082" y="12819"/>
                    </a:cubicBezTo>
                    <a:cubicBezTo>
                      <a:pt x="6310" y="12819"/>
                      <a:pt x="6541" y="12736"/>
                      <a:pt x="6746" y="12634"/>
                    </a:cubicBezTo>
                    <a:cubicBezTo>
                      <a:pt x="7124" y="12455"/>
                      <a:pt x="7542" y="12196"/>
                      <a:pt x="7920" y="11957"/>
                    </a:cubicBezTo>
                    <a:cubicBezTo>
                      <a:pt x="8656" y="11480"/>
                      <a:pt x="9352" y="10943"/>
                      <a:pt x="10029" y="10366"/>
                    </a:cubicBezTo>
                    <a:cubicBezTo>
                      <a:pt x="11381" y="9212"/>
                      <a:pt x="12535" y="7859"/>
                      <a:pt x="13510" y="6367"/>
                    </a:cubicBezTo>
                    <a:cubicBezTo>
                      <a:pt x="13988" y="5610"/>
                      <a:pt x="14426" y="4835"/>
                      <a:pt x="14784" y="4019"/>
                    </a:cubicBezTo>
                    <a:cubicBezTo>
                      <a:pt x="15102" y="3303"/>
                      <a:pt x="15639" y="2228"/>
                      <a:pt x="14843" y="1611"/>
                    </a:cubicBezTo>
                    <a:cubicBezTo>
                      <a:pt x="14574" y="1400"/>
                      <a:pt x="14275" y="1317"/>
                      <a:pt x="13970" y="1317"/>
                    </a:cubicBezTo>
                    <a:cubicBezTo>
                      <a:pt x="13442" y="1317"/>
                      <a:pt x="12897" y="1566"/>
                      <a:pt x="12456" y="1830"/>
                    </a:cubicBezTo>
                    <a:cubicBezTo>
                      <a:pt x="11680" y="2308"/>
                      <a:pt x="10924" y="2805"/>
                      <a:pt x="10228" y="3362"/>
                    </a:cubicBezTo>
                    <a:cubicBezTo>
                      <a:pt x="8795" y="4476"/>
                      <a:pt x="7522" y="5750"/>
                      <a:pt x="6407" y="7182"/>
                    </a:cubicBezTo>
                    <a:cubicBezTo>
                      <a:pt x="5273" y="8595"/>
                      <a:pt x="4358" y="10127"/>
                      <a:pt x="3622" y="11778"/>
                    </a:cubicBezTo>
                    <a:cubicBezTo>
                      <a:pt x="3343" y="12455"/>
                      <a:pt x="3085" y="13370"/>
                      <a:pt x="3582" y="14007"/>
                    </a:cubicBezTo>
                    <a:cubicBezTo>
                      <a:pt x="3881" y="14325"/>
                      <a:pt x="4279" y="14504"/>
                      <a:pt x="4716" y="14524"/>
                    </a:cubicBezTo>
                    <a:cubicBezTo>
                      <a:pt x="4779" y="14526"/>
                      <a:pt x="4841" y="14528"/>
                      <a:pt x="4904" y="14528"/>
                    </a:cubicBezTo>
                    <a:cubicBezTo>
                      <a:pt x="5354" y="14528"/>
                      <a:pt x="5789" y="14462"/>
                      <a:pt x="6208" y="14305"/>
                    </a:cubicBezTo>
                    <a:cubicBezTo>
                      <a:pt x="7104" y="13987"/>
                      <a:pt x="7959" y="13549"/>
                      <a:pt x="8735" y="13032"/>
                    </a:cubicBezTo>
                    <a:cubicBezTo>
                      <a:pt x="9491" y="12554"/>
                      <a:pt x="10208" y="12037"/>
                      <a:pt x="10904" y="11460"/>
                    </a:cubicBezTo>
                    <a:cubicBezTo>
                      <a:pt x="12973" y="9769"/>
                      <a:pt x="14704" y="7680"/>
                      <a:pt x="16037" y="5352"/>
                    </a:cubicBezTo>
                    <a:cubicBezTo>
                      <a:pt x="16256" y="4954"/>
                      <a:pt x="16455" y="4556"/>
                      <a:pt x="16654" y="4158"/>
                    </a:cubicBezTo>
                    <a:cubicBezTo>
                      <a:pt x="16873" y="3740"/>
                      <a:pt x="17052" y="3303"/>
                      <a:pt x="17191" y="2865"/>
                    </a:cubicBezTo>
                    <a:cubicBezTo>
                      <a:pt x="17350" y="2407"/>
                      <a:pt x="17370" y="1930"/>
                      <a:pt x="17271" y="1452"/>
                    </a:cubicBezTo>
                    <a:cubicBezTo>
                      <a:pt x="17171" y="1054"/>
                      <a:pt x="16933" y="696"/>
                      <a:pt x="16594" y="457"/>
                    </a:cubicBezTo>
                    <a:cubicBezTo>
                      <a:pt x="16147" y="128"/>
                      <a:pt x="15617" y="0"/>
                      <a:pt x="1507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742" name="Google Shape;2742;p26"/>
            <p:cNvGrpSpPr/>
            <p:nvPr/>
          </p:nvGrpSpPr>
          <p:grpSpPr>
            <a:xfrm rot="-5400000">
              <a:off x="7961011" y="1279898"/>
              <a:ext cx="1440103" cy="925867"/>
              <a:chOff x="5605017" y="3693026"/>
              <a:chExt cx="1251719" cy="804752"/>
            </a:xfrm>
          </p:grpSpPr>
          <p:sp>
            <p:nvSpPr>
              <p:cNvPr id="2743" name="Google Shape;2743;p26"/>
              <p:cNvSpPr/>
              <p:nvPr/>
            </p:nvSpPr>
            <p:spPr>
              <a:xfrm>
                <a:off x="5605017" y="3910302"/>
                <a:ext cx="1251719" cy="587476"/>
              </a:xfrm>
              <a:custGeom>
                <a:rect b="b" l="l" r="r" t="t"/>
                <a:pathLst>
                  <a:path extrusionOk="0" h="13438" w="28632">
                    <a:moveTo>
                      <a:pt x="15107" y="0"/>
                    </a:moveTo>
                    <a:cubicBezTo>
                      <a:pt x="12915" y="0"/>
                      <a:pt x="11153" y="866"/>
                      <a:pt x="9431" y="1719"/>
                    </a:cubicBezTo>
                    <a:cubicBezTo>
                      <a:pt x="9073" y="1898"/>
                      <a:pt x="8715" y="2077"/>
                      <a:pt x="8337" y="2256"/>
                    </a:cubicBezTo>
                    <a:cubicBezTo>
                      <a:pt x="5293" y="3709"/>
                      <a:pt x="3005" y="5678"/>
                      <a:pt x="1572" y="8126"/>
                    </a:cubicBezTo>
                    <a:cubicBezTo>
                      <a:pt x="617" y="9737"/>
                      <a:pt x="80" y="11568"/>
                      <a:pt x="0" y="13438"/>
                    </a:cubicBezTo>
                    <a:lnTo>
                      <a:pt x="2487" y="13438"/>
                    </a:lnTo>
                    <a:cubicBezTo>
                      <a:pt x="2567" y="12005"/>
                      <a:pt x="2965" y="10613"/>
                      <a:pt x="3681" y="9379"/>
                    </a:cubicBezTo>
                    <a:cubicBezTo>
                      <a:pt x="4875" y="7370"/>
                      <a:pt x="6785" y="5718"/>
                      <a:pt x="9391" y="4485"/>
                    </a:cubicBezTo>
                    <a:cubicBezTo>
                      <a:pt x="9769" y="4306"/>
                      <a:pt x="10147" y="4126"/>
                      <a:pt x="10526" y="3927"/>
                    </a:cubicBezTo>
                    <a:cubicBezTo>
                      <a:pt x="12139" y="3121"/>
                      <a:pt x="13479" y="2464"/>
                      <a:pt x="15100" y="2464"/>
                    </a:cubicBezTo>
                    <a:cubicBezTo>
                      <a:pt x="15438" y="2464"/>
                      <a:pt x="15788" y="2493"/>
                      <a:pt x="16156" y="2555"/>
                    </a:cubicBezTo>
                    <a:cubicBezTo>
                      <a:pt x="21568" y="3470"/>
                      <a:pt x="25686" y="7927"/>
                      <a:pt x="26144" y="13418"/>
                    </a:cubicBezTo>
                    <a:lnTo>
                      <a:pt x="28631" y="13418"/>
                    </a:lnTo>
                    <a:cubicBezTo>
                      <a:pt x="28173" y="6733"/>
                      <a:pt x="23180" y="1242"/>
                      <a:pt x="16574" y="127"/>
                    </a:cubicBezTo>
                    <a:cubicBezTo>
                      <a:pt x="16063" y="40"/>
                      <a:pt x="15575" y="0"/>
                      <a:pt x="1510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744" name="Google Shape;2744;p26"/>
              <p:cNvGrpSpPr/>
              <p:nvPr/>
            </p:nvGrpSpPr>
            <p:grpSpPr>
              <a:xfrm>
                <a:off x="6414796" y="3693026"/>
                <a:ext cx="342745" cy="641248"/>
                <a:chOff x="6414796" y="3693026"/>
                <a:chExt cx="342745" cy="641248"/>
              </a:xfrm>
            </p:grpSpPr>
            <p:sp>
              <p:nvSpPr>
                <p:cNvPr id="2745" name="Google Shape;2745;p26"/>
                <p:cNvSpPr/>
                <p:nvPr/>
              </p:nvSpPr>
              <p:spPr>
                <a:xfrm>
                  <a:off x="6665298" y="3823872"/>
                  <a:ext cx="74844" cy="67937"/>
                </a:xfrm>
                <a:custGeom>
                  <a:rect b="b" l="l" r="r" t="t"/>
                  <a:pathLst>
                    <a:path extrusionOk="0" h="1554" w="1712">
                      <a:moveTo>
                        <a:pt x="1043" y="0"/>
                      </a:moveTo>
                      <a:cubicBezTo>
                        <a:pt x="996" y="0"/>
                        <a:pt x="946" y="5"/>
                        <a:pt x="896" y="15"/>
                      </a:cubicBezTo>
                      <a:cubicBezTo>
                        <a:pt x="797" y="15"/>
                        <a:pt x="717" y="35"/>
                        <a:pt x="638" y="95"/>
                      </a:cubicBezTo>
                      <a:cubicBezTo>
                        <a:pt x="631" y="98"/>
                        <a:pt x="625" y="102"/>
                        <a:pt x="619" y="105"/>
                      </a:cubicBezTo>
                      <a:lnTo>
                        <a:pt x="619" y="105"/>
                      </a:lnTo>
                      <a:cubicBezTo>
                        <a:pt x="379" y="175"/>
                        <a:pt x="196" y="366"/>
                        <a:pt x="120" y="612"/>
                      </a:cubicBezTo>
                      <a:cubicBezTo>
                        <a:pt x="0" y="1187"/>
                        <a:pt x="451" y="1553"/>
                        <a:pt x="893" y="1553"/>
                      </a:cubicBezTo>
                      <a:cubicBezTo>
                        <a:pt x="1185" y="1553"/>
                        <a:pt x="1474" y="1394"/>
                        <a:pt x="1593" y="1030"/>
                      </a:cubicBezTo>
                      <a:lnTo>
                        <a:pt x="1598" y="1035"/>
                      </a:lnTo>
                      <a:lnTo>
                        <a:pt x="1598" y="1035"/>
                      </a:lnTo>
                      <a:lnTo>
                        <a:pt x="1553" y="1169"/>
                      </a:lnTo>
                      <a:cubicBezTo>
                        <a:pt x="1573" y="1129"/>
                        <a:pt x="1593" y="1090"/>
                        <a:pt x="1613" y="1070"/>
                      </a:cubicBezTo>
                      <a:lnTo>
                        <a:pt x="1692" y="891"/>
                      </a:lnTo>
                      <a:cubicBezTo>
                        <a:pt x="1712" y="811"/>
                        <a:pt x="1712" y="712"/>
                        <a:pt x="1692" y="612"/>
                      </a:cubicBezTo>
                      <a:cubicBezTo>
                        <a:pt x="1692" y="552"/>
                        <a:pt x="1672" y="493"/>
                        <a:pt x="1632" y="433"/>
                      </a:cubicBezTo>
                      <a:cubicBezTo>
                        <a:pt x="1613" y="353"/>
                        <a:pt x="1553" y="274"/>
                        <a:pt x="1493" y="214"/>
                      </a:cubicBezTo>
                      <a:lnTo>
                        <a:pt x="1354" y="95"/>
                      </a:lnTo>
                      <a:lnTo>
                        <a:pt x="1175" y="15"/>
                      </a:lnTo>
                      <a:cubicBezTo>
                        <a:pt x="1135" y="5"/>
                        <a:pt x="1090" y="0"/>
                        <a:pt x="1043"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6" name="Google Shape;2746;p26"/>
                <p:cNvSpPr/>
                <p:nvPr/>
              </p:nvSpPr>
              <p:spPr>
                <a:xfrm>
                  <a:off x="6570518" y="3752088"/>
                  <a:ext cx="75631" cy="72877"/>
                </a:xfrm>
                <a:custGeom>
                  <a:rect b="b" l="l" r="r" t="t"/>
                  <a:pathLst>
                    <a:path extrusionOk="0" h="1667" w="1730">
                      <a:moveTo>
                        <a:pt x="866" y="1"/>
                      </a:moveTo>
                      <a:cubicBezTo>
                        <a:pt x="806" y="1"/>
                        <a:pt x="746" y="7"/>
                        <a:pt x="687" y="20"/>
                      </a:cubicBezTo>
                      <a:lnTo>
                        <a:pt x="687" y="20"/>
                      </a:lnTo>
                      <a:cubicBezTo>
                        <a:pt x="375" y="75"/>
                        <a:pt x="94" y="295"/>
                        <a:pt x="31" y="679"/>
                      </a:cubicBezTo>
                      <a:lnTo>
                        <a:pt x="31" y="679"/>
                      </a:lnTo>
                      <a:cubicBezTo>
                        <a:pt x="3" y="809"/>
                        <a:pt x="0" y="925"/>
                        <a:pt x="19" y="1029"/>
                      </a:cubicBezTo>
                      <a:lnTo>
                        <a:pt x="19" y="1029"/>
                      </a:lnTo>
                      <a:cubicBezTo>
                        <a:pt x="58" y="1456"/>
                        <a:pt x="439" y="1666"/>
                        <a:pt x="828" y="1666"/>
                      </a:cubicBezTo>
                      <a:cubicBezTo>
                        <a:pt x="881" y="1666"/>
                        <a:pt x="935" y="1662"/>
                        <a:pt x="987" y="1654"/>
                      </a:cubicBezTo>
                      <a:lnTo>
                        <a:pt x="987" y="1654"/>
                      </a:lnTo>
                      <a:cubicBezTo>
                        <a:pt x="1272" y="1627"/>
                        <a:pt x="1533" y="1484"/>
                        <a:pt x="1634" y="1221"/>
                      </a:cubicBezTo>
                      <a:lnTo>
                        <a:pt x="1634" y="1221"/>
                      </a:lnTo>
                      <a:cubicBezTo>
                        <a:pt x="1708" y="1067"/>
                        <a:pt x="1729" y="874"/>
                        <a:pt x="1672" y="643"/>
                      </a:cubicBezTo>
                      <a:lnTo>
                        <a:pt x="1652" y="583"/>
                      </a:lnTo>
                      <a:cubicBezTo>
                        <a:pt x="1532" y="195"/>
                        <a:pt x="1199" y="1"/>
                        <a:pt x="866"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7" name="Google Shape;2747;p26"/>
                <p:cNvSpPr/>
                <p:nvPr/>
              </p:nvSpPr>
              <p:spPr>
                <a:xfrm>
                  <a:off x="6671418" y="3693026"/>
                  <a:ext cx="53073" cy="51149"/>
                </a:xfrm>
                <a:custGeom>
                  <a:rect b="b" l="l" r="r" t="t"/>
                  <a:pathLst>
                    <a:path extrusionOk="0" h="1170" w="1214">
                      <a:moveTo>
                        <a:pt x="550" y="1"/>
                      </a:moveTo>
                      <a:cubicBezTo>
                        <a:pt x="409" y="1"/>
                        <a:pt x="262" y="60"/>
                        <a:pt x="159" y="163"/>
                      </a:cubicBezTo>
                      <a:cubicBezTo>
                        <a:pt x="100" y="223"/>
                        <a:pt x="60" y="322"/>
                        <a:pt x="20" y="402"/>
                      </a:cubicBezTo>
                      <a:cubicBezTo>
                        <a:pt x="0" y="501"/>
                        <a:pt x="0" y="601"/>
                        <a:pt x="20" y="700"/>
                      </a:cubicBezTo>
                      <a:lnTo>
                        <a:pt x="40" y="700"/>
                      </a:lnTo>
                      <a:lnTo>
                        <a:pt x="40" y="740"/>
                      </a:lnTo>
                      <a:cubicBezTo>
                        <a:pt x="80" y="939"/>
                        <a:pt x="239" y="1098"/>
                        <a:pt x="438" y="1158"/>
                      </a:cubicBezTo>
                      <a:cubicBezTo>
                        <a:pt x="479" y="1166"/>
                        <a:pt x="520" y="1170"/>
                        <a:pt x="562" y="1170"/>
                      </a:cubicBezTo>
                      <a:cubicBezTo>
                        <a:pt x="724" y="1170"/>
                        <a:pt x="888" y="1110"/>
                        <a:pt x="1015" y="999"/>
                      </a:cubicBezTo>
                      <a:cubicBezTo>
                        <a:pt x="1154" y="859"/>
                        <a:pt x="1214" y="641"/>
                        <a:pt x="1154" y="442"/>
                      </a:cubicBezTo>
                      <a:cubicBezTo>
                        <a:pt x="1094" y="243"/>
                        <a:pt x="935" y="84"/>
                        <a:pt x="756" y="24"/>
                      </a:cubicBezTo>
                      <a:lnTo>
                        <a:pt x="697" y="24"/>
                      </a:lnTo>
                      <a:cubicBezTo>
                        <a:pt x="650" y="8"/>
                        <a:pt x="600" y="1"/>
                        <a:pt x="550"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8" name="Google Shape;2748;p26"/>
                <p:cNvSpPr/>
                <p:nvPr/>
              </p:nvSpPr>
              <p:spPr>
                <a:xfrm>
                  <a:off x="6554867" y="3870606"/>
                  <a:ext cx="76549" cy="71391"/>
                </a:xfrm>
                <a:custGeom>
                  <a:rect b="b" l="l" r="r" t="t"/>
                  <a:pathLst>
                    <a:path extrusionOk="0" h="1633" w="1751">
                      <a:moveTo>
                        <a:pt x="816" y="1"/>
                      </a:moveTo>
                      <a:cubicBezTo>
                        <a:pt x="696" y="1"/>
                        <a:pt x="597" y="21"/>
                        <a:pt x="497" y="80"/>
                      </a:cubicBezTo>
                      <a:cubicBezTo>
                        <a:pt x="299" y="140"/>
                        <a:pt x="139" y="299"/>
                        <a:pt x="60" y="498"/>
                      </a:cubicBezTo>
                      <a:cubicBezTo>
                        <a:pt x="20" y="598"/>
                        <a:pt x="0" y="697"/>
                        <a:pt x="0" y="816"/>
                      </a:cubicBezTo>
                      <a:cubicBezTo>
                        <a:pt x="0" y="876"/>
                        <a:pt x="20" y="956"/>
                        <a:pt x="20" y="1035"/>
                      </a:cubicBezTo>
                      <a:cubicBezTo>
                        <a:pt x="60" y="1155"/>
                        <a:pt x="139" y="1294"/>
                        <a:pt x="239" y="1393"/>
                      </a:cubicBezTo>
                      <a:lnTo>
                        <a:pt x="398" y="1513"/>
                      </a:lnTo>
                      <a:cubicBezTo>
                        <a:pt x="517" y="1592"/>
                        <a:pt x="677" y="1632"/>
                        <a:pt x="816" y="1632"/>
                      </a:cubicBezTo>
                      <a:lnTo>
                        <a:pt x="935" y="1632"/>
                      </a:lnTo>
                      <a:cubicBezTo>
                        <a:pt x="1154" y="1612"/>
                        <a:pt x="1353" y="1533"/>
                        <a:pt x="1512" y="1393"/>
                      </a:cubicBezTo>
                      <a:cubicBezTo>
                        <a:pt x="1592" y="1314"/>
                        <a:pt x="1632" y="1234"/>
                        <a:pt x="1671" y="1135"/>
                      </a:cubicBezTo>
                      <a:cubicBezTo>
                        <a:pt x="1731" y="1035"/>
                        <a:pt x="1751" y="936"/>
                        <a:pt x="1751" y="836"/>
                      </a:cubicBezTo>
                      <a:cubicBezTo>
                        <a:pt x="1751" y="757"/>
                        <a:pt x="1731" y="677"/>
                        <a:pt x="1711" y="618"/>
                      </a:cubicBezTo>
                      <a:cubicBezTo>
                        <a:pt x="1671" y="478"/>
                        <a:pt x="1612" y="359"/>
                        <a:pt x="1512" y="259"/>
                      </a:cubicBezTo>
                      <a:lnTo>
                        <a:pt x="1353" y="140"/>
                      </a:lnTo>
                      <a:cubicBezTo>
                        <a:pt x="1214" y="60"/>
                        <a:pt x="1074" y="21"/>
                        <a:pt x="935" y="21"/>
                      </a:cubicBezTo>
                      <a:lnTo>
                        <a:pt x="935" y="1"/>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9" name="Google Shape;2749;p26"/>
                <p:cNvSpPr/>
                <p:nvPr/>
              </p:nvSpPr>
              <p:spPr>
                <a:xfrm>
                  <a:off x="6674872" y="3950653"/>
                  <a:ext cx="82670" cy="84725"/>
                </a:xfrm>
                <a:custGeom>
                  <a:rect b="b" l="l" r="r" t="t"/>
                  <a:pathLst>
                    <a:path extrusionOk="0" h="1938" w="1891">
                      <a:moveTo>
                        <a:pt x="1613" y="615"/>
                      </a:moveTo>
                      <a:lnTo>
                        <a:pt x="1625" y="628"/>
                      </a:lnTo>
                      <a:lnTo>
                        <a:pt x="1628" y="637"/>
                      </a:lnTo>
                      <a:lnTo>
                        <a:pt x="1628" y="637"/>
                      </a:lnTo>
                      <a:cubicBezTo>
                        <a:pt x="1618" y="635"/>
                        <a:pt x="1614" y="626"/>
                        <a:pt x="1613" y="615"/>
                      </a:cubicBezTo>
                      <a:close/>
                      <a:moveTo>
                        <a:pt x="1598" y="1279"/>
                      </a:moveTo>
                      <a:lnTo>
                        <a:pt x="1592" y="1293"/>
                      </a:lnTo>
                      <a:cubicBezTo>
                        <a:pt x="1592" y="1293"/>
                        <a:pt x="1592" y="1285"/>
                        <a:pt x="1598" y="1279"/>
                      </a:cubicBezTo>
                      <a:close/>
                      <a:moveTo>
                        <a:pt x="541" y="1393"/>
                      </a:moveTo>
                      <a:cubicBezTo>
                        <a:pt x="545" y="1396"/>
                        <a:pt x="548" y="1399"/>
                        <a:pt x="552" y="1402"/>
                      </a:cubicBezTo>
                      <a:lnTo>
                        <a:pt x="552" y="1402"/>
                      </a:lnTo>
                      <a:lnTo>
                        <a:pt x="538" y="1393"/>
                      </a:lnTo>
                      <a:close/>
                      <a:moveTo>
                        <a:pt x="692" y="1492"/>
                      </a:moveTo>
                      <a:cubicBezTo>
                        <a:pt x="703" y="1498"/>
                        <a:pt x="714" y="1503"/>
                        <a:pt x="725" y="1508"/>
                      </a:cubicBezTo>
                      <a:lnTo>
                        <a:pt x="725" y="1508"/>
                      </a:lnTo>
                      <a:lnTo>
                        <a:pt x="677" y="1492"/>
                      </a:lnTo>
                      <a:close/>
                      <a:moveTo>
                        <a:pt x="936" y="0"/>
                      </a:moveTo>
                      <a:cubicBezTo>
                        <a:pt x="777" y="0"/>
                        <a:pt x="637" y="40"/>
                        <a:pt x="518" y="120"/>
                      </a:cubicBezTo>
                      <a:cubicBezTo>
                        <a:pt x="279" y="239"/>
                        <a:pt x="120" y="458"/>
                        <a:pt x="60" y="716"/>
                      </a:cubicBezTo>
                      <a:cubicBezTo>
                        <a:pt x="1" y="975"/>
                        <a:pt x="41" y="1254"/>
                        <a:pt x="180" y="1472"/>
                      </a:cubicBezTo>
                      <a:cubicBezTo>
                        <a:pt x="342" y="1764"/>
                        <a:pt x="650" y="1937"/>
                        <a:pt x="974" y="1937"/>
                      </a:cubicBezTo>
                      <a:cubicBezTo>
                        <a:pt x="1047" y="1937"/>
                        <a:pt x="1121" y="1929"/>
                        <a:pt x="1195" y="1910"/>
                      </a:cubicBezTo>
                      <a:cubicBezTo>
                        <a:pt x="1459" y="1822"/>
                        <a:pt x="1677" y="1624"/>
                        <a:pt x="1778" y="1372"/>
                      </a:cubicBezTo>
                      <a:lnTo>
                        <a:pt x="1778" y="1372"/>
                      </a:lnTo>
                      <a:cubicBezTo>
                        <a:pt x="1770" y="1399"/>
                        <a:pt x="1761" y="1426"/>
                        <a:pt x="1752" y="1453"/>
                      </a:cubicBezTo>
                      <a:cubicBezTo>
                        <a:pt x="1772" y="1413"/>
                        <a:pt x="1791" y="1373"/>
                        <a:pt x="1811" y="1333"/>
                      </a:cubicBezTo>
                      <a:cubicBezTo>
                        <a:pt x="1831" y="1293"/>
                        <a:pt x="1831" y="1254"/>
                        <a:pt x="1851" y="1194"/>
                      </a:cubicBezTo>
                      <a:cubicBezTo>
                        <a:pt x="1871" y="1114"/>
                        <a:pt x="1871" y="1035"/>
                        <a:pt x="1871" y="955"/>
                      </a:cubicBezTo>
                      <a:cubicBezTo>
                        <a:pt x="1891" y="955"/>
                        <a:pt x="1891" y="935"/>
                        <a:pt x="1871" y="935"/>
                      </a:cubicBezTo>
                      <a:cubicBezTo>
                        <a:pt x="1871" y="856"/>
                        <a:pt x="1871" y="796"/>
                        <a:pt x="1851" y="716"/>
                      </a:cubicBezTo>
                      <a:cubicBezTo>
                        <a:pt x="1786" y="472"/>
                        <a:pt x="1614" y="268"/>
                        <a:pt x="1391" y="147"/>
                      </a:cubicBezTo>
                      <a:lnTo>
                        <a:pt x="1391" y="147"/>
                      </a:lnTo>
                      <a:cubicBezTo>
                        <a:pt x="1317" y="100"/>
                        <a:pt x="1238" y="65"/>
                        <a:pt x="1155" y="40"/>
                      </a:cubicBezTo>
                      <a:lnTo>
                        <a:pt x="936"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0" name="Google Shape;2750;p26"/>
                <p:cNvSpPr/>
                <p:nvPr/>
              </p:nvSpPr>
              <p:spPr>
                <a:xfrm>
                  <a:off x="6510494" y="4164956"/>
                  <a:ext cx="120092" cy="97534"/>
                </a:xfrm>
                <a:custGeom>
                  <a:rect b="b" l="l" r="r" t="t"/>
                  <a:pathLst>
                    <a:path extrusionOk="0" h="2231" w="2747">
                      <a:moveTo>
                        <a:pt x="1534" y="1"/>
                      </a:moveTo>
                      <a:cubicBezTo>
                        <a:pt x="1367" y="1"/>
                        <a:pt x="1198" y="41"/>
                        <a:pt x="1055" y="132"/>
                      </a:cubicBezTo>
                      <a:lnTo>
                        <a:pt x="1075" y="132"/>
                      </a:lnTo>
                      <a:cubicBezTo>
                        <a:pt x="776" y="291"/>
                        <a:pt x="518" y="490"/>
                        <a:pt x="279" y="729"/>
                      </a:cubicBezTo>
                      <a:cubicBezTo>
                        <a:pt x="160" y="868"/>
                        <a:pt x="60" y="1047"/>
                        <a:pt x="40" y="1226"/>
                      </a:cubicBezTo>
                      <a:cubicBezTo>
                        <a:pt x="0" y="1425"/>
                        <a:pt x="40" y="1624"/>
                        <a:pt x="140" y="1803"/>
                      </a:cubicBezTo>
                      <a:cubicBezTo>
                        <a:pt x="315" y="2074"/>
                        <a:pt x="606" y="2230"/>
                        <a:pt x="909" y="2230"/>
                      </a:cubicBezTo>
                      <a:cubicBezTo>
                        <a:pt x="984" y="2230"/>
                        <a:pt x="1059" y="2221"/>
                        <a:pt x="1134" y="2201"/>
                      </a:cubicBezTo>
                      <a:cubicBezTo>
                        <a:pt x="1453" y="2102"/>
                        <a:pt x="1751" y="1962"/>
                        <a:pt x="2030" y="1783"/>
                      </a:cubicBezTo>
                      <a:cubicBezTo>
                        <a:pt x="2746" y="1346"/>
                        <a:pt x="2607" y="271"/>
                        <a:pt x="1791" y="32"/>
                      </a:cubicBezTo>
                      <a:cubicBezTo>
                        <a:pt x="1709" y="12"/>
                        <a:pt x="1621" y="1"/>
                        <a:pt x="1534"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1" name="Google Shape;2751;p26"/>
                <p:cNvSpPr/>
                <p:nvPr/>
              </p:nvSpPr>
              <p:spPr>
                <a:xfrm>
                  <a:off x="6458295" y="4129108"/>
                  <a:ext cx="76593" cy="71566"/>
                </a:xfrm>
                <a:custGeom>
                  <a:rect b="b" l="l" r="r" t="t"/>
                  <a:pathLst>
                    <a:path extrusionOk="0" h="1637" w="1752">
                      <a:moveTo>
                        <a:pt x="961" y="1"/>
                      </a:moveTo>
                      <a:cubicBezTo>
                        <a:pt x="832" y="1"/>
                        <a:pt x="701" y="32"/>
                        <a:pt x="578" y="96"/>
                      </a:cubicBezTo>
                      <a:lnTo>
                        <a:pt x="578" y="116"/>
                      </a:lnTo>
                      <a:lnTo>
                        <a:pt x="418" y="196"/>
                      </a:lnTo>
                      <a:cubicBezTo>
                        <a:pt x="299" y="275"/>
                        <a:pt x="180" y="375"/>
                        <a:pt x="100" y="494"/>
                      </a:cubicBezTo>
                      <a:lnTo>
                        <a:pt x="100" y="514"/>
                      </a:lnTo>
                      <a:lnTo>
                        <a:pt x="40" y="693"/>
                      </a:lnTo>
                      <a:cubicBezTo>
                        <a:pt x="21" y="753"/>
                        <a:pt x="1" y="833"/>
                        <a:pt x="1" y="912"/>
                      </a:cubicBezTo>
                      <a:cubicBezTo>
                        <a:pt x="1" y="1151"/>
                        <a:pt x="140" y="1390"/>
                        <a:pt x="359" y="1509"/>
                      </a:cubicBezTo>
                      <a:cubicBezTo>
                        <a:pt x="399" y="1529"/>
                        <a:pt x="418" y="1549"/>
                        <a:pt x="458" y="1569"/>
                      </a:cubicBezTo>
                      <a:cubicBezTo>
                        <a:pt x="518" y="1589"/>
                        <a:pt x="597" y="1608"/>
                        <a:pt x="677" y="1628"/>
                      </a:cubicBezTo>
                      <a:cubicBezTo>
                        <a:pt x="706" y="1634"/>
                        <a:pt x="735" y="1637"/>
                        <a:pt x="764" y="1637"/>
                      </a:cubicBezTo>
                      <a:cubicBezTo>
                        <a:pt x="835" y="1637"/>
                        <a:pt x="905" y="1623"/>
                        <a:pt x="976" y="1608"/>
                      </a:cubicBezTo>
                      <a:lnTo>
                        <a:pt x="1155" y="1529"/>
                      </a:lnTo>
                      <a:lnTo>
                        <a:pt x="1194" y="1509"/>
                      </a:lnTo>
                      <a:lnTo>
                        <a:pt x="1354" y="1429"/>
                      </a:lnTo>
                      <a:cubicBezTo>
                        <a:pt x="1453" y="1390"/>
                        <a:pt x="1513" y="1310"/>
                        <a:pt x="1572" y="1230"/>
                      </a:cubicBezTo>
                      <a:cubicBezTo>
                        <a:pt x="1632" y="1151"/>
                        <a:pt x="1692" y="1071"/>
                        <a:pt x="1712" y="972"/>
                      </a:cubicBezTo>
                      <a:cubicBezTo>
                        <a:pt x="1751" y="773"/>
                        <a:pt x="1732" y="554"/>
                        <a:pt x="1632" y="375"/>
                      </a:cubicBezTo>
                      <a:cubicBezTo>
                        <a:pt x="1485" y="133"/>
                        <a:pt x="1228" y="1"/>
                        <a:pt x="961"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2" name="Google Shape;2752;p26"/>
                <p:cNvSpPr/>
                <p:nvPr/>
              </p:nvSpPr>
              <p:spPr>
                <a:xfrm>
                  <a:off x="6414796" y="4273332"/>
                  <a:ext cx="78342" cy="60942"/>
                </a:xfrm>
                <a:custGeom>
                  <a:rect b="b" l="l" r="r" t="t"/>
                  <a:pathLst>
                    <a:path extrusionOk="0" h="1394" w="1792">
                      <a:moveTo>
                        <a:pt x="896" y="1"/>
                      </a:moveTo>
                      <a:cubicBezTo>
                        <a:pt x="1" y="1"/>
                        <a:pt x="1" y="1393"/>
                        <a:pt x="896" y="1393"/>
                      </a:cubicBezTo>
                      <a:cubicBezTo>
                        <a:pt x="1791" y="1393"/>
                        <a:pt x="1791" y="1"/>
                        <a:pt x="896"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2753" name="Google Shape;2753;p26"/>
            <p:cNvGrpSpPr/>
            <p:nvPr/>
          </p:nvGrpSpPr>
          <p:grpSpPr>
            <a:xfrm flipH="1" rot="10800000">
              <a:off x="7408486" y="1742163"/>
              <a:ext cx="809630" cy="829588"/>
              <a:chOff x="3313914" y="2499801"/>
              <a:chExt cx="776773" cy="795921"/>
            </a:xfrm>
          </p:grpSpPr>
          <p:sp>
            <p:nvSpPr>
              <p:cNvPr id="2754" name="Google Shape;2754;p26"/>
              <p:cNvSpPr/>
              <p:nvPr/>
            </p:nvSpPr>
            <p:spPr>
              <a:xfrm>
                <a:off x="3543562" y="2579541"/>
                <a:ext cx="283595" cy="348254"/>
              </a:xfrm>
              <a:custGeom>
                <a:rect b="b" l="l" r="r" t="t"/>
                <a:pathLst>
                  <a:path extrusionOk="0" h="7966" w="6487">
                    <a:moveTo>
                      <a:pt x="5615" y="1"/>
                    </a:moveTo>
                    <a:cubicBezTo>
                      <a:pt x="5462" y="1"/>
                      <a:pt x="5340" y="141"/>
                      <a:pt x="5233" y="266"/>
                    </a:cubicBezTo>
                    <a:cubicBezTo>
                      <a:pt x="3601" y="2136"/>
                      <a:pt x="2229" y="4245"/>
                      <a:pt x="796" y="6214"/>
                    </a:cubicBezTo>
                    <a:cubicBezTo>
                      <a:pt x="0" y="7329"/>
                      <a:pt x="1075" y="7189"/>
                      <a:pt x="2149" y="7368"/>
                    </a:cubicBezTo>
                    <a:cubicBezTo>
                      <a:pt x="3601" y="7627"/>
                      <a:pt x="5034" y="7826"/>
                      <a:pt x="6486" y="7965"/>
                    </a:cubicBezTo>
                    <a:cubicBezTo>
                      <a:pt x="6447" y="5478"/>
                      <a:pt x="6287" y="3011"/>
                      <a:pt x="5989" y="524"/>
                    </a:cubicBezTo>
                    <a:cubicBezTo>
                      <a:pt x="5969" y="325"/>
                      <a:pt x="5890" y="47"/>
                      <a:pt x="5671" y="7"/>
                    </a:cubicBezTo>
                    <a:cubicBezTo>
                      <a:pt x="5652" y="3"/>
                      <a:pt x="5633" y="1"/>
                      <a:pt x="5615"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5" name="Google Shape;2755;p26"/>
              <p:cNvSpPr/>
              <p:nvPr/>
            </p:nvSpPr>
            <p:spPr>
              <a:xfrm>
                <a:off x="3674890" y="3071145"/>
                <a:ext cx="181821" cy="224577"/>
              </a:xfrm>
              <a:custGeom>
                <a:rect b="b" l="l" r="r" t="t"/>
                <a:pathLst>
                  <a:path extrusionOk="0" h="5137" w="4159">
                    <a:moveTo>
                      <a:pt x="3611" y="1"/>
                    </a:moveTo>
                    <a:cubicBezTo>
                      <a:pt x="3505" y="1"/>
                      <a:pt x="3416" y="90"/>
                      <a:pt x="3343" y="162"/>
                    </a:cubicBezTo>
                    <a:cubicBezTo>
                      <a:pt x="2289" y="1376"/>
                      <a:pt x="1413" y="2729"/>
                      <a:pt x="498" y="4002"/>
                    </a:cubicBezTo>
                    <a:cubicBezTo>
                      <a:pt x="1" y="4719"/>
                      <a:pt x="677" y="4619"/>
                      <a:pt x="1373" y="4738"/>
                    </a:cubicBezTo>
                    <a:cubicBezTo>
                      <a:pt x="2289" y="4918"/>
                      <a:pt x="3224" y="5037"/>
                      <a:pt x="4159" y="5136"/>
                    </a:cubicBezTo>
                    <a:cubicBezTo>
                      <a:pt x="4139" y="3525"/>
                      <a:pt x="4020" y="1933"/>
                      <a:pt x="3841" y="341"/>
                    </a:cubicBezTo>
                    <a:cubicBezTo>
                      <a:pt x="3821" y="202"/>
                      <a:pt x="3741" y="23"/>
                      <a:pt x="3642" y="3"/>
                    </a:cubicBezTo>
                    <a:cubicBezTo>
                      <a:pt x="3631" y="1"/>
                      <a:pt x="3621" y="1"/>
                      <a:pt x="3611"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6" name="Google Shape;2756;p26"/>
              <p:cNvSpPr/>
              <p:nvPr/>
            </p:nvSpPr>
            <p:spPr>
              <a:xfrm>
                <a:off x="3907991" y="2784970"/>
                <a:ext cx="182695" cy="223702"/>
              </a:xfrm>
              <a:custGeom>
                <a:rect b="b" l="l" r="r" t="t"/>
                <a:pathLst>
                  <a:path extrusionOk="0" h="5117" w="4179">
                    <a:moveTo>
                      <a:pt x="3611" y="0"/>
                    </a:moveTo>
                    <a:cubicBezTo>
                      <a:pt x="3522" y="0"/>
                      <a:pt x="3435" y="73"/>
                      <a:pt x="3363" y="163"/>
                    </a:cubicBezTo>
                    <a:cubicBezTo>
                      <a:pt x="2309" y="1356"/>
                      <a:pt x="1433" y="2709"/>
                      <a:pt x="518" y="3983"/>
                    </a:cubicBezTo>
                    <a:cubicBezTo>
                      <a:pt x="1" y="4699"/>
                      <a:pt x="677" y="4619"/>
                      <a:pt x="1374" y="4739"/>
                    </a:cubicBezTo>
                    <a:cubicBezTo>
                      <a:pt x="2309" y="4898"/>
                      <a:pt x="3244" y="5017"/>
                      <a:pt x="4179" y="5117"/>
                    </a:cubicBezTo>
                    <a:cubicBezTo>
                      <a:pt x="4139" y="3525"/>
                      <a:pt x="4040" y="1913"/>
                      <a:pt x="3841" y="342"/>
                    </a:cubicBezTo>
                    <a:cubicBezTo>
                      <a:pt x="3821" y="202"/>
                      <a:pt x="3761" y="23"/>
                      <a:pt x="3642" y="3"/>
                    </a:cubicBezTo>
                    <a:cubicBezTo>
                      <a:pt x="3631" y="1"/>
                      <a:pt x="3621" y="0"/>
                      <a:pt x="3611"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7" name="Google Shape;2757;p26"/>
              <p:cNvSpPr/>
              <p:nvPr/>
            </p:nvSpPr>
            <p:spPr>
              <a:xfrm>
                <a:off x="3313914" y="2896449"/>
                <a:ext cx="130540" cy="160924"/>
              </a:xfrm>
              <a:custGeom>
                <a:rect b="b" l="l" r="r" t="t"/>
                <a:pathLst>
                  <a:path extrusionOk="0" h="3681" w="2986">
                    <a:moveTo>
                      <a:pt x="2607" y="0"/>
                    </a:moveTo>
                    <a:cubicBezTo>
                      <a:pt x="2508" y="0"/>
                      <a:pt x="2448" y="60"/>
                      <a:pt x="2388" y="119"/>
                    </a:cubicBezTo>
                    <a:cubicBezTo>
                      <a:pt x="1632" y="975"/>
                      <a:pt x="1015" y="1970"/>
                      <a:pt x="379" y="2865"/>
                    </a:cubicBezTo>
                    <a:cubicBezTo>
                      <a:pt x="1" y="3382"/>
                      <a:pt x="498" y="3323"/>
                      <a:pt x="995" y="3402"/>
                    </a:cubicBezTo>
                    <a:cubicBezTo>
                      <a:pt x="1652" y="3522"/>
                      <a:pt x="2329" y="3621"/>
                      <a:pt x="2985" y="3681"/>
                    </a:cubicBezTo>
                    <a:cubicBezTo>
                      <a:pt x="2965" y="2527"/>
                      <a:pt x="2886" y="1393"/>
                      <a:pt x="2746" y="259"/>
                    </a:cubicBezTo>
                    <a:cubicBezTo>
                      <a:pt x="2726" y="159"/>
                      <a:pt x="2687" y="20"/>
                      <a:pt x="2607"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8" name="Google Shape;2758;p26"/>
              <p:cNvSpPr/>
              <p:nvPr/>
            </p:nvSpPr>
            <p:spPr>
              <a:xfrm>
                <a:off x="3433088" y="2579804"/>
                <a:ext cx="130497" cy="160968"/>
              </a:xfrm>
              <a:custGeom>
                <a:rect b="b" l="l" r="r" t="t"/>
                <a:pathLst>
                  <a:path extrusionOk="0" h="3682" w="2985">
                    <a:moveTo>
                      <a:pt x="2607" y="1"/>
                    </a:moveTo>
                    <a:cubicBezTo>
                      <a:pt x="2527" y="1"/>
                      <a:pt x="2468" y="61"/>
                      <a:pt x="2408" y="120"/>
                    </a:cubicBezTo>
                    <a:cubicBezTo>
                      <a:pt x="1652" y="976"/>
                      <a:pt x="1035" y="1951"/>
                      <a:pt x="378" y="2866"/>
                    </a:cubicBezTo>
                    <a:cubicBezTo>
                      <a:pt x="0" y="3383"/>
                      <a:pt x="498" y="3324"/>
                      <a:pt x="995" y="3403"/>
                    </a:cubicBezTo>
                    <a:cubicBezTo>
                      <a:pt x="1652" y="3523"/>
                      <a:pt x="2328" y="3622"/>
                      <a:pt x="2985" y="3682"/>
                    </a:cubicBezTo>
                    <a:cubicBezTo>
                      <a:pt x="2965" y="2528"/>
                      <a:pt x="2885" y="1394"/>
                      <a:pt x="2766" y="260"/>
                    </a:cubicBezTo>
                    <a:cubicBezTo>
                      <a:pt x="2746" y="160"/>
                      <a:pt x="2686" y="21"/>
                      <a:pt x="2607"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9" name="Google Shape;2759;p26"/>
              <p:cNvSpPr/>
              <p:nvPr/>
            </p:nvSpPr>
            <p:spPr>
              <a:xfrm>
                <a:off x="3495692" y="2990355"/>
                <a:ext cx="130540" cy="160968"/>
              </a:xfrm>
              <a:custGeom>
                <a:rect b="b" l="l" r="r" t="t"/>
                <a:pathLst>
                  <a:path extrusionOk="0" h="3682" w="2986">
                    <a:moveTo>
                      <a:pt x="2607" y="1"/>
                    </a:moveTo>
                    <a:cubicBezTo>
                      <a:pt x="2528" y="1"/>
                      <a:pt x="2468" y="61"/>
                      <a:pt x="2408" y="120"/>
                    </a:cubicBezTo>
                    <a:cubicBezTo>
                      <a:pt x="1652" y="976"/>
                      <a:pt x="1036" y="1951"/>
                      <a:pt x="379" y="2866"/>
                    </a:cubicBezTo>
                    <a:cubicBezTo>
                      <a:pt x="1" y="3383"/>
                      <a:pt x="498" y="3304"/>
                      <a:pt x="996" y="3403"/>
                    </a:cubicBezTo>
                    <a:cubicBezTo>
                      <a:pt x="1652" y="3522"/>
                      <a:pt x="2329" y="3602"/>
                      <a:pt x="2985" y="3682"/>
                    </a:cubicBezTo>
                    <a:cubicBezTo>
                      <a:pt x="2966" y="2528"/>
                      <a:pt x="2886" y="1394"/>
                      <a:pt x="2767" y="260"/>
                    </a:cubicBezTo>
                    <a:cubicBezTo>
                      <a:pt x="2747" y="140"/>
                      <a:pt x="2687" y="21"/>
                      <a:pt x="2607"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0" name="Google Shape;2760;p26"/>
              <p:cNvSpPr/>
              <p:nvPr/>
            </p:nvSpPr>
            <p:spPr>
              <a:xfrm>
                <a:off x="3914942" y="2499801"/>
                <a:ext cx="130540" cy="160968"/>
              </a:xfrm>
              <a:custGeom>
                <a:rect b="b" l="l" r="r" t="t"/>
                <a:pathLst>
                  <a:path extrusionOk="0" h="3682" w="2986">
                    <a:moveTo>
                      <a:pt x="2587" y="0"/>
                    </a:moveTo>
                    <a:cubicBezTo>
                      <a:pt x="2508" y="0"/>
                      <a:pt x="2448" y="60"/>
                      <a:pt x="2389" y="120"/>
                    </a:cubicBezTo>
                    <a:cubicBezTo>
                      <a:pt x="1632" y="975"/>
                      <a:pt x="1016" y="1950"/>
                      <a:pt x="359" y="2866"/>
                    </a:cubicBezTo>
                    <a:cubicBezTo>
                      <a:pt x="1" y="3383"/>
                      <a:pt x="498" y="3303"/>
                      <a:pt x="996" y="3403"/>
                    </a:cubicBezTo>
                    <a:cubicBezTo>
                      <a:pt x="1652" y="3522"/>
                      <a:pt x="2309" y="3602"/>
                      <a:pt x="2985" y="3681"/>
                    </a:cubicBezTo>
                    <a:cubicBezTo>
                      <a:pt x="2946" y="2527"/>
                      <a:pt x="2866" y="1393"/>
                      <a:pt x="2727" y="259"/>
                    </a:cubicBezTo>
                    <a:cubicBezTo>
                      <a:pt x="2727" y="140"/>
                      <a:pt x="2667" y="20"/>
                      <a:pt x="2587"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761" name="Google Shape;2761;p26"/>
            <p:cNvGrpSpPr/>
            <p:nvPr/>
          </p:nvGrpSpPr>
          <p:grpSpPr>
            <a:xfrm>
              <a:off x="8070686" y="2616025"/>
              <a:ext cx="1454831" cy="757974"/>
              <a:chOff x="3486161" y="3180569"/>
              <a:chExt cx="1454831" cy="757974"/>
            </a:xfrm>
          </p:grpSpPr>
          <p:sp>
            <p:nvSpPr>
              <p:cNvPr id="2762" name="Google Shape;2762;p26"/>
              <p:cNvSpPr/>
              <p:nvPr/>
            </p:nvSpPr>
            <p:spPr>
              <a:xfrm>
                <a:off x="3486161" y="3180569"/>
                <a:ext cx="1436951" cy="499866"/>
              </a:xfrm>
              <a:custGeom>
                <a:rect b="b" l="l" r="r" t="t"/>
                <a:pathLst>
                  <a:path extrusionOk="0" h="11434" w="32869">
                    <a:moveTo>
                      <a:pt x="32032" y="1"/>
                    </a:moveTo>
                    <a:cubicBezTo>
                      <a:pt x="31743" y="1"/>
                      <a:pt x="31460" y="235"/>
                      <a:pt x="31556" y="604"/>
                    </a:cubicBezTo>
                    <a:cubicBezTo>
                      <a:pt x="31834" y="1420"/>
                      <a:pt x="31834" y="2295"/>
                      <a:pt x="31575" y="3111"/>
                    </a:cubicBezTo>
                    <a:cubicBezTo>
                      <a:pt x="31317" y="3787"/>
                      <a:pt x="30780" y="4305"/>
                      <a:pt x="30083" y="4524"/>
                    </a:cubicBezTo>
                    <a:cubicBezTo>
                      <a:pt x="29923" y="4569"/>
                      <a:pt x="29768" y="4591"/>
                      <a:pt x="29618" y="4591"/>
                    </a:cubicBezTo>
                    <a:cubicBezTo>
                      <a:pt x="29118" y="4591"/>
                      <a:pt x="28676" y="4349"/>
                      <a:pt x="28293" y="3966"/>
                    </a:cubicBezTo>
                    <a:cubicBezTo>
                      <a:pt x="27716" y="3409"/>
                      <a:pt x="27238" y="2733"/>
                      <a:pt x="26502" y="2395"/>
                    </a:cubicBezTo>
                    <a:cubicBezTo>
                      <a:pt x="26107" y="2218"/>
                      <a:pt x="25684" y="2128"/>
                      <a:pt x="25260" y="2128"/>
                    </a:cubicBezTo>
                    <a:cubicBezTo>
                      <a:pt x="24873" y="2128"/>
                      <a:pt x="24485" y="2203"/>
                      <a:pt x="24114" y="2355"/>
                    </a:cubicBezTo>
                    <a:cubicBezTo>
                      <a:pt x="23338" y="2673"/>
                      <a:pt x="22722" y="3290"/>
                      <a:pt x="22403" y="4066"/>
                    </a:cubicBezTo>
                    <a:cubicBezTo>
                      <a:pt x="22065" y="4822"/>
                      <a:pt x="21886" y="5697"/>
                      <a:pt x="21369" y="6374"/>
                    </a:cubicBezTo>
                    <a:cubicBezTo>
                      <a:pt x="21110" y="6733"/>
                      <a:pt x="20676" y="7092"/>
                      <a:pt x="20229" y="7092"/>
                    </a:cubicBezTo>
                    <a:cubicBezTo>
                      <a:pt x="20057" y="7092"/>
                      <a:pt x="19883" y="7038"/>
                      <a:pt x="19717" y="6911"/>
                    </a:cubicBezTo>
                    <a:cubicBezTo>
                      <a:pt x="19459" y="6692"/>
                      <a:pt x="19260" y="6434"/>
                      <a:pt x="19120" y="6155"/>
                    </a:cubicBezTo>
                    <a:cubicBezTo>
                      <a:pt x="18921" y="5817"/>
                      <a:pt x="18722" y="5518"/>
                      <a:pt x="18464" y="5220"/>
                    </a:cubicBezTo>
                    <a:cubicBezTo>
                      <a:pt x="17986" y="4683"/>
                      <a:pt x="17310" y="4364"/>
                      <a:pt x="16594" y="4344"/>
                    </a:cubicBezTo>
                    <a:cubicBezTo>
                      <a:pt x="16534" y="4341"/>
                      <a:pt x="16474" y="4340"/>
                      <a:pt x="16415" y="4340"/>
                    </a:cubicBezTo>
                    <a:cubicBezTo>
                      <a:pt x="15762" y="4340"/>
                      <a:pt x="15133" y="4540"/>
                      <a:pt x="14604" y="4941"/>
                    </a:cubicBezTo>
                    <a:cubicBezTo>
                      <a:pt x="13947" y="5459"/>
                      <a:pt x="13669" y="6235"/>
                      <a:pt x="13450" y="7011"/>
                    </a:cubicBezTo>
                    <a:cubicBezTo>
                      <a:pt x="13251" y="7667"/>
                      <a:pt x="13052" y="8423"/>
                      <a:pt x="12395" y="8781"/>
                    </a:cubicBezTo>
                    <a:cubicBezTo>
                      <a:pt x="12138" y="8915"/>
                      <a:pt x="11860" y="8981"/>
                      <a:pt x="11583" y="8981"/>
                    </a:cubicBezTo>
                    <a:cubicBezTo>
                      <a:pt x="11241" y="8981"/>
                      <a:pt x="10902" y="8880"/>
                      <a:pt x="10605" y="8682"/>
                    </a:cubicBezTo>
                    <a:cubicBezTo>
                      <a:pt x="9988" y="8184"/>
                      <a:pt x="9690" y="7408"/>
                      <a:pt x="9113" y="6891"/>
                    </a:cubicBezTo>
                    <a:cubicBezTo>
                      <a:pt x="8632" y="6486"/>
                      <a:pt x="8038" y="6262"/>
                      <a:pt x="7425" y="6262"/>
                    </a:cubicBezTo>
                    <a:cubicBezTo>
                      <a:pt x="7226" y="6262"/>
                      <a:pt x="7025" y="6285"/>
                      <a:pt x="6825" y="6334"/>
                    </a:cubicBezTo>
                    <a:cubicBezTo>
                      <a:pt x="6068" y="6533"/>
                      <a:pt x="5432" y="7090"/>
                      <a:pt x="5113" y="7826"/>
                    </a:cubicBezTo>
                    <a:cubicBezTo>
                      <a:pt x="4815" y="8483"/>
                      <a:pt x="4656" y="9239"/>
                      <a:pt x="4218" y="9816"/>
                    </a:cubicBezTo>
                    <a:cubicBezTo>
                      <a:pt x="3907" y="10200"/>
                      <a:pt x="3454" y="10409"/>
                      <a:pt x="2988" y="10409"/>
                    </a:cubicBezTo>
                    <a:cubicBezTo>
                      <a:pt x="2827" y="10409"/>
                      <a:pt x="2665" y="10384"/>
                      <a:pt x="2507" y="10333"/>
                    </a:cubicBezTo>
                    <a:cubicBezTo>
                      <a:pt x="1811" y="10114"/>
                      <a:pt x="1293" y="9557"/>
                      <a:pt x="1094" y="8841"/>
                    </a:cubicBezTo>
                    <a:cubicBezTo>
                      <a:pt x="995" y="8483"/>
                      <a:pt x="935" y="8085"/>
                      <a:pt x="955" y="7707"/>
                    </a:cubicBezTo>
                    <a:cubicBezTo>
                      <a:pt x="955" y="7462"/>
                      <a:pt x="724" y="7316"/>
                      <a:pt x="511" y="7316"/>
                    </a:cubicBezTo>
                    <a:cubicBezTo>
                      <a:pt x="343" y="7316"/>
                      <a:pt x="186" y="7406"/>
                      <a:pt x="159" y="7607"/>
                    </a:cubicBezTo>
                    <a:lnTo>
                      <a:pt x="139" y="7607"/>
                    </a:lnTo>
                    <a:cubicBezTo>
                      <a:pt x="0" y="8483"/>
                      <a:pt x="179" y="9398"/>
                      <a:pt x="637" y="10154"/>
                    </a:cubicBezTo>
                    <a:cubicBezTo>
                      <a:pt x="1134" y="10890"/>
                      <a:pt x="1930" y="11368"/>
                      <a:pt x="2825" y="11427"/>
                    </a:cubicBezTo>
                    <a:cubicBezTo>
                      <a:pt x="2882" y="11431"/>
                      <a:pt x="2938" y="11433"/>
                      <a:pt x="2994" y="11433"/>
                    </a:cubicBezTo>
                    <a:cubicBezTo>
                      <a:pt x="3790" y="11433"/>
                      <a:pt x="4549" y="11043"/>
                      <a:pt x="5014" y="10393"/>
                    </a:cubicBezTo>
                    <a:cubicBezTo>
                      <a:pt x="5472" y="9756"/>
                      <a:pt x="5611" y="8980"/>
                      <a:pt x="5929" y="8264"/>
                    </a:cubicBezTo>
                    <a:cubicBezTo>
                      <a:pt x="6221" y="7582"/>
                      <a:pt x="6704" y="7129"/>
                      <a:pt x="7453" y="7129"/>
                    </a:cubicBezTo>
                    <a:cubicBezTo>
                      <a:pt x="7469" y="7129"/>
                      <a:pt x="7485" y="7130"/>
                      <a:pt x="7501" y="7130"/>
                    </a:cubicBezTo>
                    <a:cubicBezTo>
                      <a:pt x="8337" y="7150"/>
                      <a:pt x="8754" y="7906"/>
                      <a:pt x="9172" y="8523"/>
                    </a:cubicBezTo>
                    <a:cubicBezTo>
                      <a:pt x="9670" y="9239"/>
                      <a:pt x="10267" y="9796"/>
                      <a:pt x="11162" y="9915"/>
                    </a:cubicBezTo>
                    <a:cubicBezTo>
                      <a:pt x="11302" y="9939"/>
                      <a:pt x="11442" y="9951"/>
                      <a:pt x="11582" y="9951"/>
                    </a:cubicBezTo>
                    <a:cubicBezTo>
                      <a:pt x="12257" y="9951"/>
                      <a:pt x="12916" y="9681"/>
                      <a:pt x="13410" y="9219"/>
                    </a:cubicBezTo>
                    <a:cubicBezTo>
                      <a:pt x="14027" y="8582"/>
                      <a:pt x="14206" y="7687"/>
                      <a:pt x="14465" y="6871"/>
                    </a:cubicBezTo>
                    <a:cubicBezTo>
                      <a:pt x="14684" y="6195"/>
                      <a:pt x="14982" y="5578"/>
                      <a:pt x="15678" y="5319"/>
                    </a:cubicBezTo>
                    <a:cubicBezTo>
                      <a:pt x="15900" y="5238"/>
                      <a:pt x="16135" y="5198"/>
                      <a:pt x="16371" y="5198"/>
                    </a:cubicBezTo>
                    <a:cubicBezTo>
                      <a:pt x="16770" y="5198"/>
                      <a:pt x="17171" y="5313"/>
                      <a:pt x="17509" y="5538"/>
                    </a:cubicBezTo>
                    <a:cubicBezTo>
                      <a:pt x="18106" y="5956"/>
                      <a:pt x="18344" y="6752"/>
                      <a:pt x="18782" y="7309"/>
                    </a:cubicBezTo>
                    <a:cubicBezTo>
                      <a:pt x="19156" y="7780"/>
                      <a:pt x="19713" y="8038"/>
                      <a:pt x="20285" y="8038"/>
                    </a:cubicBezTo>
                    <a:cubicBezTo>
                      <a:pt x="20535" y="8038"/>
                      <a:pt x="20788" y="7989"/>
                      <a:pt x="21030" y="7886"/>
                    </a:cubicBezTo>
                    <a:cubicBezTo>
                      <a:pt x="21886" y="7528"/>
                      <a:pt x="22443" y="6732"/>
                      <a:pt x="22761" y="5896"/>
                    </a:cubicBezTo>
                    <a:cubicBezTo>
                      <a:pt x="23060" y="5140"/>
                      <a:pt x="23239" y="4245"/>
                      <a:pt x="23816" y="3628"/>
                    </a:cubicBezTo>
                    <a:cubicBezTo>
                      <a:pt x="24194" y="3278"/>
                      <a:pt x="24681" y="3086"/>
                      <a:pt x="25178" y="3086"/>
                    </a:cubicBezTo>
                    <a:cubicBezTo>
                      <a:pt x="25388" y="3086"/>
                      <a:pt x="25599" y="3120"/>
                      <a:pt x="25806" y="3191"/>
                    </a:cubicBezTo>
                    <a:cubicBezTo>
                      <a:pt x="26562" y="3429"/>
                      <a:pt x="27039" y="4146"/>
                      <a:pt x="27576" y="4683"/>
                    </a:cubicBezTo>
                    <a:cubicBezTo>
                      <a:pt x="28142" y="5212"/>
                      <a:pt x="28842" y="5608"/>
                      <a:pt x="29615" y="5608"/>
                    </a:cubicBezTo>
                    <a:cubicBezTo>
                      <a:pt x="29684" y="5608"/>
                      <a:pt x="29754" y="5604"/>
                      <a:pt x="29825" y="5598"/>
                    </a:cubicBezTo>
                    <a:cubicBezTo>
                      <a:pt x="30680" y="5518"/>
                      <a:pt x="31476" y="5101"/>
                      <a:pt x="32013" y="4424"/>
                    </a:cubicBezTo>
                    <a:cubicBezTo>
                      <a:pt x="32590" y="3648"/>
                      <a:pt x="32869" y="2673"/>
                      <a:pt x="32789" y="1718"/>
                    </a:cubicBezTo>
                    <a:cubicBezTo>
                      <a:pt x="32749" y="1241"/>
                      <a:pt x="32650" y="783"/>
                      <a:pt x="32511" y="345"/>
                    </a:cubicBezTo>
                    <a:cubicBezTo>
                      <a:pt x="32423" y="106"/>
                      <a:pt x="32226" y="1"/>
                      <a:pt x="3203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3" name="Google Shape;2763;p26"/>
              <p:cNvSpPr/>
              <p:nvPr/>
            </p:nvSpPr>
            <p:spPr>
              <a:xfrm>
                <a:off x="3537442" y="3489477"/>
                <a:ext cx="1403550" cy="449066"/>
              </a:xfrm>
              <a:custGeom>
                <a:rect b="b" l="l" r="r" t="t"/>
                <a:pathLst>
                  <a:path extrusionOk="0" h="10272" w="32105">
                    <a:moveTo>
                      <a:pt x="31593" y="1"/>
                    </a:moveTo>
                    <a:cubicBezTo>
                      <a:pt x="31398" y="1"/>
                      <a:pt x="31213" y="106"/>
                      <a:pt x="31178" y="342"/>
                    </a:cubicBezTo>
                    <a:cubicBezTo>
                      <a:pt x="30979" y="1463"/>
                      <a:pt x="30010" y="2051"/>
                      <a:pt x="28983" y="2051"/>
                    </a:cubicBezTo>
                    <a:cubicBezTo>
                      <a:pt x="28679" y="2051"/>
                      <a:pt x="28370" y="1999"/>
                      <a:pt x="28075" y="1894"/>
                    </a:cubicBezTo>
                    <a:cubicBezTo>
                      <a:pt x="27319" y="1616"/>
                      <a:pt x="26742" y="1019"/>
                      <a:pt x="26005" y="721"/>
                    </a:cubicBezTo>
                    <a:cubicBezTo>
                      <a:pt x="25674" y="583"/>
                      <a:pt x="25314" y="500"/>
                      <a:pt x="24959" y="500"/>
                    </a:cubicBezTo>
                    <a:cubicBezTo>
                      <a:pt x="24545" y="500"/>
                      <a:pt x="24139" y="612"/>
                      <a:pt x="23797" y="880"/>
                    </a:cubicBezTo>
                    <a:cubicBezTo>
                      <a:pt x="23260" y="1317"/>
                      <a:pt x="23001" y="1994"/>
                      <a:pt x="22862" y="2650"/>
                    </a:cubicBezTo>
                    <a:cubicBezTo>
                      <a:pt x="22723" y="3307"/>
                      <a:pt x="22663" y="4143"/>
                      <a:pt x="22146" y="4640"/>
                    </a:cubicBezTo>
                    <a:cubicBezTo>
                      <a:pt x="21833" y="4938"/>
                      <a:pt x="21430" y="5095"/>
                      <a:pt x="21014" y="5095"/>
                    </a:cubicBezTo>
                    <a:cubicBezTo>
                      <a:pt x="20848" y="5095"/>
                      <a:pt x="20679" y="5069"/>
                      <a:pt x="20514" y="5018"/>
                    </a:cubicBezTo>
                    <a:cubicBezTo>
                      <a:pt x="19857" y="4779"/>
                      <a:pt x="19420" y="4182"/>
                      <a:pt x="18962" y="3685"/>
                    </a:cubicBezTo>
                    <a:cubicBezTo>
                      <a:pt x="18465" y="3148"/>
                      <a:pt x="17808" y="2591"/>
                      <a:pt x="17052" y="2451"/>
                    </a:cubicBezTo>
                    <a:cubicBezTo>
                      <a:pt x="16905" y="2419"/>
                      <a:pt x="16758" y="2403"/>
                      <a:pt x="16613" y="2403"/>
                    </a:cubicBezTo>
                    <a:cubicBezTo>
                      <a:pt x="16051" y="2403"/>
                      <a:pt x="15517" y="2641"/>
                      <a:pt x="15122" y="3068"/>
                    </a:cubicBezTo>
                    <a:cubicBezTo>
                      <a:pt x="14684" y="3586"/>
                      <a:pt x="14366" y="4182"/>
                      <a:pt x="14187" y="4839"/>
                    </a:cubicBezTo>
                    <a:cubicBezTo>
                      <a:pt x="13968" y="5456"/>
                      <a:pt x="13769" y="6172"/>
                      <a:pt x="13232" y="6590"/>
                    </a:cubicBezTo>
                    <a:cubicBezTo>
                      <a:pt x="12883" y="6832"/>
                      <a:pt x="12479" y="6955"/>
                      <a:pt x="12071" y="6955"/>
                    </a:cubicBezTo>
                    <a:cubicBezTo>
                      <a:pt x="11874" y="6955"/>
                      <a:pt x="11675" y="6927"/>
                      <a:pt x="11481" y="6868"/>
                    </a:cubicBezTo>
                    <a:cubicBezTo>
                      <a:pt x="10765" y="6689"/>
                      <a:pt x="10188" y="6232"/>
                      <a:pt x="9591" y="5814"/>
                    </a:cubicBezTo>
                    <a:cubicBezTo>
                      <a:pt x="9014" y="5376"/>
                      <a:pt x="8318" y="5098"/>
                      <a:pt x="7581" y="5018"/>
                    </a:cubicBezTo>
                    <a:cubicBezTo>
                      <a:pt x="7470" y="5005"/>
                      <a:pt x="7359" y="4998"/>
                      <a:pt x="7247" y="4998"/>
                    </a:cubicBezTo>
                    <a:cubicBezTo>
                      <a:pt x="6699" y="4998"/>
                      <a:pt x="6151" y="5158"/>
                      <a:pt x="5671" y="5456"/>
                    </a:cubicBezTo>
                    <a:cubicBezTo>
                      <a:pt x="5094" y="5854"/>
                      <a:pt x="4677" y="6451"/>
                      <a:pt x="4498" y="7127"/>
                    </a:cubicBezTo>
                    <a:cubicBezTo>
                      <a:pt x="4318" y="7684"/>
                      <a:pt x="4259" y="8361"/>
                      <a:pt x="3841" y="8838"/>
                    </a:cubicBezTo>
                    <a:cubicBezTo>
                      <a:pt x="3571" y="9149"/>
                      <a:pt x="3199" y="9267"/>
                      <a:pt x="2820" y="9267"/>
                    </a:cubicBezTo>
                    <a:cubicBezTo>
                      <a:pt x="2641" y="9267"/>
                      <a:pt x="2461" y="9241"/>
                      <a:pt x="2289" y="9196"/>
                    </a:cubicBezTo>
                    <a:cubicBezTo>
                      <a:pt x="1672" y="8977"/>
                      <a:pt x="1175" y="8520"/>
                      <a:pt x="916" y="7943"/>
                    </a:cubicBezTo>
                    <a:cubicBezTo>
                      <a:pt x="757" y="7624"/>
                      <a:pt x="638" y="7306"/>
                      <a:pt x="578" y="6968"/>
                    </a:cubicBezTo>
                    <a:cubicBezTo>
                      <a:pt x="534" y="6835"/>
                      <a:pt x="423" y="6773"/>
                      <a:pt x="312" y="6773"/>
                    </a:cubicBezTo>
                    <a:cubicBezTo>
                      <a:pt x="172" y="6773"/>
                      <a:pt x="32" y="6870"/>
                      <a:pt x="21" y="7047"/>
                    </a:cubicBezTo>
                    <a:lnTo>
                      <a:pt x="1" y="7047"/>
                    </a:lnTo>
                    <a:cubicBezTo>
                      <a:pt x="1" y="7406"/>
                      <a:pt x="41" y="7784"/>
                      <a:pt x="140" y="8142"/>
                    </a:cubicBezTo>
                    <a:cubicBezTo>
                      <a:pt x="260" y="8480"/>
                      <a:pt x="419" y="8818"/>
                      <a:pt x="638" y="9137"/>
                    </a:cubicBezTo>
                    <a:cubicBezTo>
                      <a:pt x="1075" y="9753"/>
                      <a:pt x="1772" y="10151"/>
                      <a:pt x="2528" y="10251"/>
                    </a:cubicBezTo>
                    <a:cubicBezTo>
                      <a:pt x="2630" y="10265"/>
                      <a:pt x="2732" y="10272"/>
                      <a:pt x="2834" y="10272"/>
                    </a:cubicBezTo>
                    <a:cubicBezTo>
                      <a:pt x="3449" y="10272"/>
                      <a:pt x="4054" y="10021"/>
                      <a:pt x="4498" y="9594"/>
                    </a:cubicBezTo>
                    <a:cubicBezTo>
                      <a:pt x="5015" y="9057"/>
                      <a:pt x="5194" y="8321"/>
                      <a:pt x="5373" y="7624"/>
                    </a:cubicBezTo>
                    <a:cubicBezTo>
                      <a:pt x="5552" y="7008"/>
                      <a:pt x="5771" y="6470"/>
                      <a:pt x="6368" y="6152"/>
                    </a:cubicBezTo>
                    <a:cubicBezTo>
                      <a:pt x="6677" y="6009"/>
                      <a:pt x="7010" y="5939"/>
                      <a:pt x="7344" y="5939"/>
                    </a:cubicBezTo>
                    <a:cubicBezTo>
                      <a:pt x="7613" y="5939"/>
                      <a:pt x="7881" y="5984"/>
                      <a:pt x="8139" y="6073"/>
                    </a:cubicBezTo>
                    <a:cubicBezTo>
                      <a:pt x="8855" y="6331"/>
                      <a:pt x="9452" y="6928"/>
                      <a:pt x="10088" y="7326"/>
                    </a:cubicBezTo>
                    <a:cubicBezTo>
                      <a:pt x="10715" y="7706"/>
                      <a:pt x="11414" y="7904"/>
                      <a:pt x="12151" y="7904"/>
                    </a:cubicBezTo>
                    <a:cubicBezTo>
                      <a:pt x="12186" y="7904"/>
                      <a:pt x="12222" y="7904"/>
                      <a:pt x="12257" y="7903"/>
                    </a:cubicBezTo>
                    <a:cubicBezTo>
                      <a:pt x="12993" y="7863"/>
                      <a:pt x="13709" y="7505"/>
                      <a:pt x="14187" y="6928"/>
                    </a:cubicBezTo>
                    <a:cubicBezTo>
                      <a:pt x="14665" y="6331"/>
                      <a:pt x="14863" y="5575"/>
                      <a:pt x="15102" y="4879"/>
                    </a:cubicBezTo>
                    <a:cubicBezTo>
                      <a:pt x="15301" y="4302"/>
                      <a:pt x="15580" y="3625"/>
                      <a:pt x="16137" y="3327"/>
                    </a:cubicBezTo>
                    <a:cubicBezTo>
                      <a:pt x="16295" y="3245"/>
                      <a:pt x="16455" y="3210"/>
                      <a:pt x="16612" y="3210"/>
                    </a:cubicBezTo>
                    <a:cubicBezTo>
                      <a:pt x="17147" y="3210"/>
                      <a:pt x="17658" y="3615"/>
                      <a:pt x="18027" y="3983"/>
                    </a:cubicBezTo>
                    <a:cubicBezTo>
                      <a:pt x="18564" y="4521"/>
                      <a:pt x="19022" y="5137"/>
                      <a:pt x="19658" y="5555"/>
                    </a:cubicBezTo>
                    <a:cubicBezTo>
                      <a:pt x="20075" y="5831"/>
                      <a:pt x="20540" y="5960"/>
                      <a:pt x="21000" y="5960"/>
                    </a:cubicBezTo>
                    <a:cubicBezTo>
                      <a:pt x="21968" y="5960"/>
                      <a:pt x="22908" y="5386"/>
                      <a:pt x="23299" y="4401"/>
                    </a:cubicBezTo>
                    <a:cubicBezTo>
                      <a:pt x="23578" y="3685"/>
                      <a:pt x="23578" y="2909"/>
                      <a:pt x="23857" y="2193"/>
                    </a:cubicBezTo>
                    <a:cubicBezTo>
                      <a:pt x="23956" y="1894"/>
                      <a:pt x="24135" y="1616"/>
                      <a:pt x="24414" y="1437"/>
                    </a:cubicBezTo>
                    <a:cubicBezTo>
                      <a:pt x="24596" y="1346"/>
                      <a:pt x="24797" y="1300"/>
                      <a:pt x="25003" y="1300"/>
                    </a:cubicBezTo>
                    <a:cubicBezTo>
                      <a:pt x="25158" y="1300"/>
                      <a:pt x="25315" y="1326"/>
                      <a:pt x="25468" y="1377"/>
                    </a:cubicBezTo>
                    <a:cubicBezTo>
                      <a:pt x="26244" y="1596"/>
                      <a:pt x="26861" y="2233"/>
                      <a:pt x="27577" y="2591"/>
                    </a:cubicBezTo>
                    <a:cubicBezTo>
                      <a:pt x="28094" y="2867"/>
                      <a:pt x="28672" y="3010"/>
                      <a:pt x="29239" y="3010"/>
                    </a:cubicBezTo>
                    <a:cubicBezTo>
                      <a:pt x="30265" y="3010"/>
                      <a:pt x="31257" y="2543"/>
                      <a:pt x="31795" y="1556"/>
                    </a:cubicBezTo>
                    <a:cubicBezTo>
                      <a:pt x="31994" y="1218"/>
                      <a:pt x="32094" y="840"/>
                      <a:pt x="32094" y="462"/>
                    </a:cubicBezTo>
                    <a:cubicBezTo>
                      <a:pt x="32105" y="172"/>
                      <a:pt x="31841" y="1"/>
                      <a:pt x="31593"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764" name="Google Shape;2764;p26"/>
            <p:cNvGrpSpPr/>
            <p:nvPr/>
          </p:nvGrpSpPr>
          <p:grpSpPr>
            <a:xfrm>
              <a:off x="7708148" y="0"/>
              <a:ext cx="1285873" cy="842286"/>
              <a:chOff x="7708504" y="0"/>
              <a:chExt cx="1270625" cy="832216"/>
            </a:xfrm>
          </p:grpSpPr>
          <p:sp>
            <p:nvSpPr>
              <p:cNvPr id="2765" name="Google Shape;2765;p26"/>
              <p:cNvSpPr/>
              <p:nvPr/>
            </p:nvSpPr>
            <p:spPr>
              <a:xfrm>
                <a:off x="7708504" y="0"/>
                <a:ext cx="1229023" cy="701271"/>
              </a:xfrm>
              <a:custGeom>
                <a:rect b="b" l="l" r="r" t="t"/>
                <a:pathLst>
                  <a:path extrusionOk="0" h="20517" w="35960">
                    <a:moveTo>
                      <a:pt x="24952" y="1"/>
                    </a:moveTo>
                    <a:cubicBezTo>
                      <a:pt x="24397" y="1358"/>
                      <a:pt x="23442" y="2458"/>
                      <a:pt x="22168" y="2458"/>
                    </a:cubicBezTo>
                    <a:cubicBezTo>
                      <a:pt x="22064" y="2458"/>
                      <a:pt x="21958" y="2451"/>
                      <a:pt x="21850" y="2436"/>
                    </a:cubicBezTo>
                    <a:cubicBezTo>
                      <a:pt x="20549" y="2269"/>
                      <a:pt x="19815" y="1168"/>
                      <a:pt x="19081" y="34"/>
                    </a:cubicBezTo>
                    <a:lnTo>
                      <a:pt x="12777" y="34"/>
                    </a:lnTo>
                    <a:cubicBezTo>
                      <a:pt x="12643" y="868"/>
                      <a:pt x="12676" y="1735"/>
                      <a:pt x="12276" y="2469"/>
                    </a:cubicBezTo>
                    <a:cubicBezTo>
                      <a:pt x="11850" y="3219"/>
                      <a:pt x="11080" y="3541"/>
                      <a:pt x="10240" y="3541"/>
                    </a:cubicBezTo>
                    <a:cubicBezTo>
                      <a:pt x="9176" y="3541"/>
                      <a:pt x="8000" y="3023"/>
                      <a:pt x="7273" y="2202"/>
                    </a:cubicBezTo>
                    <a:cubicBezTo>
                      <a:pt x="6706" y="1535"/>
                      <a:pt x="6239" y="801"/>
                      <a:pt x="5905" y="34"/>
                    </a:cubicBezTo>
                    <a:lnTo>
                      <a:pt x="1" y="34"/>
                    </a:lnTo>
                    <a:cubicBezTo>
                      <a:pt x="301" y="668"/>
                      <a:pt x="601" y="1268"/>
                      <a:pt x="801" y="1769"/>
                    </a:cubicBezTo>
                    <a:cubicBezTo>
                      <a:pt x="3203" y="7173"/>
                      <a:pt x="5938" y="12677"/>
                      <a:pt x="10508" y="16479"/>
                    </a:cubicBezTo>
                    <a:cubicBezTo>
                      <a:pt x="13440" y="18937"/>
                      <a:pt x="17333" y="20517"/>
                      <a:pt x="21107" y="20517"/>
                    </a:cubicBezTo>
                    <a:cubicBezTo>
                      <a:pt x="23173" y="20517"/>
                      <a:pt x="25203" y="20043"/>
                      <a:pt x="27020" y="18981"/>
                    </a:cubicBezTo>
                    <a:cubicBezTo>
                      <a:pt x="29689" y="17447"/>
                      <a:pt x="31590" y="14878"/>
                      <a:pt x="32991" y="12143"/>
                    </a:cubicBezTo>
                    <a:cubicBezTo>
                      <a:pt x="34892" y="8440"/>
                      <a:pt x="35960" y="4104"/>
                      <a:pt x="35393" y="1"/>
                    </a:cubicBezTo>
                    <a:close/>
                  </a:path>
                </a:pathLst>
              </a:custGeom>
              <a:solidFill>
                <a:srgbClr val="425B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6" name="Google Shape;2766;p26"/>
              <p:cNvSpPr/>
              <p:nvPr/>
            </p:nvSpPr>
            <p:spPr>
              <a:xfrm>
                <a:off x="8190728" y="225609"/>
                <a:ext cx="788401" cy="606607"/>
              </a:xfrm>
              <a:custGeom>
                <a:rect b="b" l="l" r="r" t="t"/>
                <a:pathLst>
                  <a:path extrusionOk="0" h="10699" w="13906">
                    <a:moveTo>
                      <a:pt x="7045" y="1108"/>
                    </a:moveTo>
                    <a:cubicBezTo>
                      <a:pt x="7221" y="1108"/>
                      <a:pt x="7345" y="1260"/>
                      <a:pt x="7302" y="1751"/>
                    </a:cubicBezTo>
                    <a:cubicBezTo>
                      <a:pt x="7302" y="1930"/>
                      <a:pt x="6705" y="2566"/>
                      <a:pt x="6666" y="2626"/>
                    </a:cubicBezTo>
                    <a:cubicBezTo>
                      <a:pt x="6026" y="3400"/>
                      <a:pt x="5219" y="4251"/>
                      <a:pt x="4237" y="4582"/>
                    </a:cubicBezTo>
                    <a:lnTo>
                      <a:pt x="4237" y="4582"/>
                    </a:lnTo>
                    <a:cubicBezTo>
                      <a:pt x="4250" y="4091"/>
                      <a:pt x="4404" y="3573"/>
                      <a:pt x="4716" y="3064"/>
                    </a:cubicBezTo>
                    <a:cubicBezTo>
                      <a:pt x="5153" y="2427"/>
                      <a:pt x="5691" y="1890"/>
                      <a:pt x="6347" y="1472"/>
                    </a:cubicBezTo>
                    <a:cubicBezTo>
                      <a:pt x="6494" y="1370"/>
                      <a:pt x="6814" y="1108"/>
                      <a:pt x="7045" y="1108"/>
                    </a:cubicBezTo>
                    <a:close/>
                    <a:moveTo>
                      <a:pt x="12451" y="3477"/>
                    </a:moveTo>
                    <a:cubicBezTo>
                      <a:pt x="12666" y="3477"/>
                      <a:pt x="12808" y="3645"/>
                      <a:pt x="12774" y="4118"/>
                    </a:cubicBezTo>
                    <a:cubicBezTo>
                      <a:pt x="12734" y="4655"/>
                      <a:pt x="12018" y="5332"/>
                      <a:pt x="11640" y="5690"/>
                    </a:cubicBezTo>
                    <a:cubicBezTo>
                      <a:pt x="11202" y="6108"/>
                      <a:pt x="10685" y="6466"/>
                      <a:pt x="10128" y="6725"/>
                    </a:cubicBezTo>
                    <a:cubicBezTo>
                      <a:pt x="10070" y="6753"/>
                      <a:pt x="10012" y="6780"/>
                      <a:pt x="9953" y="6805"/>
                    </a:cubicBezTo>
                    <a:lnTo>
                      <a:pt x="9953" y="6805"/>
                    </a:lnTo>
                    <a:cubicBezTo>
                      <a:pt x="9957" y="6752"/>
                      <a:pt x="9962" y="6699"/>
                      <a:pt x="9968" y="6645"/>
                    </a:cubicBezTo>
                    <a:cubicBezTo>
                      <a:pt x="10068" y="5770"/>
                      <a:pt x="10466" y="4954"/>
                      <a:pt x="11102" y="4357"/>
                    </a:cubicBezTo>
                    <a:cubicBezTo>
                      <a:pt x="11339" y="4108"/>
                      <a:pt x="12034" y="3477"/>
                      <a:pt x="12451" y="3477"/>
                    </a:cubicBezTo>
                    <a:close/>
                    <a:moveTo>
                      <a:pt x="1914" y="1"/>
                    </a:moveTo>
                    <a:cubicBezTo>
                      <a:pt x="1868" y="1"/>
                      <a:pt x="1822" y="24"/>
                      <a:pt x="1791" y="79"/>
                    </a:cubicBezTo>
                    <a:cubicBezTo>
                      <a:pt x="876" y="1432"/>
                      <a:pt x="0" y="3561"/>
                      <a:pt x="1612" y="4755"/>
                    </a:cubicBezTo>
                    <a:cubicBezTo>
                      <a:pt x="2148" y="5144"/>
                      <a:pt x="2743" y="5312"/>
                      <a:pt x="3341" y="5312"/>
                    </a:cubicBezTo>
                    <a:cubicBezTo>
                      <a:pt x="3402" y="5312"/>
                      <a:pt x="3464" y="5310"/>
                      <a:pt x="3525" y="5307"/>
                    </a:cubicBezTo>
                    <a:lnTo>
                      <a:pt x="3525" y="5307"/>
                    </a:lnTo>
                    <a:cubicBezTo>
                      <a:pt x="3635" y="5987"/>
                      <a:pt x="3964" y="6623"/>
                      <a:pt x="4557" y="7103"/>
                    </a:cubicBezTo>
                    <a:cubicBezTo>
                      <a:pt x="5417" y="7794"/>
                      <a:pt x="6559" y="8083"/>
                      <a:pt x="7686" y="8083"/>
                    </a:cubicBezTo>
                    <a:cubicBezTo>
                      <a:pt x="8216" y="8083"/>
                      <a:pt x="8743" y="8019"/>
                      <a:pt x="9236" y="7903"/>
                    </a:cubicBezTo>
                    <a:lnTo>
                      <a:pt x="9236" y="7903"/>
                    </a:lnTo>
                    <a:cubicBezTo>
                      <a:pt x="9563" y="9534"/>
                      <a:pt x="10919" y="10699"/>
                      <a:pt x="12539" y="10699"/>
                    </a:cubicBezTo>
                    <a:cubicBezTo>
                      <a:pt x="12772" y="10699"/>
                      <a:pt x="13010" y="10675"/>
                      <a:pt x="13251" y="10624"/>
                    </a:cubicBezTo>
                    <a:cubicBezTo>
                      <a:pt x="13753" y="10531"/>
                      <a:pt x="13595" y="9797"/>
                      <a:pt x="13135" y="9797"/>
                    </a:cubicBezTo>
                    <a:cubicBezTo>
                      <a:pt x="13102" y="9797"/>
                      <a:pt x="13068" y="9801"/>
                      <a:pt x="13032" y="9809"/>
                    </a:cubicBezTo>
                    <a:cubicBezTo>
                      <a:pt x="12840" y="9850"/>
                      <a:pt x="12654" y="9870"/>
                      <a:pt x="12474" y="9870"/>
                    </a:cubicBezTo>
                    <a:cubicBezTo>
                      <a:pt x="11196" y="9870"/>
                      <a:pt x="10256" y="8873"/>
                      <a:pt x="10009" y="7662"/>
                    </a:cubicBezTo>
                    <a:lnTo>
                      <a:pt x="10009" y="7662"/>
                    </a:lnTo>
                    <a:cubicBezTo>
                      <a:pt x="11449" y="7116"/>
                      <a:pt x="12806" y="6057"/>
                      <a:pt x="13470" y="4675"/>
                    </a:cubicBezTo>
                    <a:cubicBezTo>
                      <a:pt x="13905" y="3772"/>
                      <a:pt x="13679" y="2431"/>
                      <a:pt x="12719" y="2431"/>
                    </a:cubicBezTo>
                    <a:cubicBezTo>
                      <a:pt x="12538" y="2431"/>
                      <a:pt x="12331" y="2479"/>
                      <a:pt x="12097" y="2586"/>
                    </a:cubicBezTo>
                    <a:cubicBezTo>
                      <a:pt x="10417" y="3327"/>
                      <a:pt x="9163" y="5250"/>
                      <a:pt x="9156" y="7087"/>
                    </a:cubicBezTo>
                    <a:lnTo>
                      <a:pt x="9156" y="7087"/>
                    </a:lnTo>
                    <a:cubicBezTo>
                      <a:pt x="8686" y="7214"/>
                      <a:pt x="8202" y="7279"/>
                      <a:pt x="7715" y="7279"/>
                    </a:cubicBezTo>
                    <a:cubicBezTo>
                      <a:pt x="7231" y="7279"/>
                      <a:pt x="6744" y="7215"/>
                      <a:pt x="6268" y="7083"/>
                    </a:cubicBezTo>
                    <a:cubicBezTo>
                      <a:pt x="5183" y="6775"/>
                      <a:pt x="4492" y="6054"/>
                      <a:pt x="4295" y="5176"/>
                    </a:cubicBezTo>
                    <a:lnTo>
                      <a:pt x="4295" y="5176"/>
                    </a:lnTo>
                    <a:cubicBezTo>
                      <a:pt x="4831" y="5026"/>
                      <a:pt x="5344" y="4759"/>
                      <a:pt x="5790" y="4417"/>
                    </a:cubicBezTo>
                    <a:cubicBezTo>
                      <a:pt x="6586" y="3800"/>
                      <a:pt x="8814" y="1870"/>
                      <a:pt x="7879" y="676"/>
                    </a:cubicBezTo>
                    <a:cubicBezTo>
                      <a:pt x="7685" y="432"/>
                      <a:pt x="7442" y="329"/>
                      <a:pt x="7174" y="329"/>
                    </a:cubicBezTo>
                    <a:cubicBezTo>
                      <a:pt x="6066" y="329"/>
                      <a:pt x="4515" y="2065"/>
                      <a:pt x="4099" y="2706"/>
                    </a:cubicBezTo>
                    <a:cubicBezTo>
                      <a:pt x="3715" y="3316"/>
                      <a:pt x="3496" y="4025"/>
                      <a:pt x="3485" y="4722"/>
                    </a:cubicBezTo>
                    <a:lnTo>
                      <a:pt x="3485" y="4722"/>
                    </a:lnTo>
                    <a:cubicBezTo>
                      <a:pt x="3453" y="4723"/>
                      <a:pt x="3422" y="4724"/>
                      <a:pt x="3391" y="4724"/>
                    </a:cubicBezTo>
                    <a:cubicBezTo>
                      <a:pt x="3323" y="4724"/>
                      <a:pt x="3254" y="4721"/>
                      <a:pt x="3184" y="4715"/>
                    </a:cubicBezTo>
                    <a:cubicBezTo>
                      <a:pt x="2428" y="4655"/>
                      <a:pt x="1572" y="4238"/>
                      <a:pt x="1333" y="3462"/>
                    </a:cubicBezTo>
                    <a:cubicBezTo>
                      <a:pt x="1015" y="2487"/>
                      <a:pt x="1632" y="1094"/>
                      <a:pt x="2050" y="239"/>
                    </a:cubicBezTo>
                    <a:cubicBezTo>
                      <a:pt x="2118" y="115"/>
                      <a:pt x="2016" y="1"/>
                      <a:pt x="1914"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2767" name="Google Shape;2767;p26"/>
          <p:cNvGrpSpPr/>
          <p:nvPr/>
        </p:nvGrpSpPr>
        <p:grpSpPr>
          <a:xfrm>
            <a:off x="3734620" y="4605003"/>
            <a:ext cx="2849657" cy="1027964"/>
            <a:chOff x="3240396" y="4605003"/>
            <a:chExt cx="2849657" cy="1027964"/>
          </a:xfrm>
        </p:grpSpPr>
        <p:sp>
          <p:nvSpPr>
            <p:cNvPr id="2768" name="Google Shape;2768;p26"/>
            <p:cNvSpPr/>
            <p:nvPr/>
          </p:nvSpPr>
          <p:spPr>
            <a:xfrm rot="5400000">
              <a:off x="3604823" y="4240576"/>
              <a:ext cx="1027964" cy="1756817"/>
            </a:xfrm>
            <a:custGeom>
              <a:rect b="b" l="l" r="r" t="t"/>
              <a:pathLst>
                <a:path extrusionOk="0" h="22784" w="13332">
                  <a:moveTo>
                    <a:pt x="6559" y="0"/>
                  </a:moveTo>
                  <a:cubicBezTo>
                    <a:pt x="6305" y="0"/>
                    <a:pt x="6054" y="31"/>
                    <a:pt x="5810" y="98"/>
                  </a:cubicBezTo>
                  <a:cubicBezTo>
                    <a:pt x="5611" y="157"/>
                    <a:pt x="5412" y="217"/>
                    <a:pt x="5233" y="317"/>
                  </a:cubicBezTo>
                  <a:cubicBezTo>
                    <a:pt x="1493" y="2306"/>
                    <a:pt x="5512" y="7201"/>
                    <a:pt x="6069" y="9847"/>
                  </a:cubicBezTo>
                  <a:cubicBezTo>
                    <a:pt x="6825" y="13428"/>
                    <a:pt x="4776" y="15179"/>
                    <a:pt x="2130" y="17288"/>
                  </a:cubicBezTo>
                  <a:cubicBezTo>
                    <a:pt x="1393" y="17865"/>
                    <a:pt x="597" y="18482"/>
                    <a:pt x="339" y="19377"/>
                  </a:cubicBezTo>
                  <a:cubicBezTo>
                    <a:pt x="1" y="20571"/>
                    <a:pt x="836" y="21884"/>
                    <a:pt x="1990" y="22401"/>
                  </a:cubicBezTo>
                  <a:cubicBezTo>
                    <a:pt x="2596" y="22665"/>
                    <a:pt x="3203" y="22783"/>
                    <a:pt x="3801" y="22783"/>
                  </a:cubicBezTo>
                  <a:cubicBezTo>
                    <a:pt x="7410" y="22783"/>
                    <a:pt x="10730" y="18470"/>
                    <a:pt x="11839" y="15517"/>
                  </a:cubicBezTo>
                  <a:cubicBezTo>
                    <a:pt x="13232" y="11836"/>
                    <a:pt x="13331" y="8892"/>
                    <a:pt x="12595" y="5092"/>
                  </a:cubicBezTo>
                  <a:cubicBezTo>
                    <a:pt x="12555" y="4873"/>
                    <a:pt x="12495" y="4634"/>
                    <a:pt x="12396" y="4415"/>
                  </a:cubicBezTo>
                  <a:cubicBezTo>
                    <a:pt x="11588" y="2621"/>
                    <a:pt x="8903" y="0"/>
                    <a:pt x="6559"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769" name="Google Shape;2769;p26"/>
            <p:cNvGrpSpPr/>
            <p:nvPr/>
          </p:nvGrpSpPr>
          <p:grpSpPr>
            <a:xfrm>
              <a:off x="4572007" y="4605130"/>
              <a:ext cx="1518046" cy="550127"/>
              <a:chOff x="3524059" y="4654695"/>
              <a:chExt cx="1381298" cy="500570"/>
            </a:xfrm>
          </p:grpSpPr>
          <p:grpSp>
            <p:nvGrpSpPr>
              <p:cNvPr id="2770" name="Google Shape;2770;p26"/>
              <p:cNvGrpSpPr/>
              <p:nvPr/>
            </p:nvGrpSpPr>
            <p:grpSpPr>
              <a:xfrm>
                <a:off x="3524059" y="4654695"/>
                <a:ext cx="666710" cy="500570"/>
                <a:chOff x="2540261" y="3925811"/>
                <a:chExt cx="909440" cy="682813"/>
              </a:xfrm>
            </p:grpSpPr>
            <p:sp>
              <p:nvSpPr>
                <p:cNvPr id="2771" name="Google Shape;2771;p26"/>
                <p:cNvSpPr/>
                <p:nvPr/>
              </p:nvSpPr>
              <p:spPr>
                <a:xfrm>
                  <a:off x="3351863" y="3965376"/>
                  <a:ext cx="97838" cy="643248"/>
                </a:xfrm>
                <a:custGeom>
                  <a:rect b="b" l="l" r="r" t="t"/>
                  <a:pathLst>
                    <a:path extrusionOk="0" h="21282" w="3237">
                      <a:moveTo>
                        <a:pt x="1654" y="1"/>
                      </a:moveTo>
                      <a:cubicBezTo>
                        <a:pt x="1369" y="1"/>
                        <a:pt x="1085" y="128"/>
                        <a:pt x="901" y="367"/>
                      </a:cubicBezTo>
                      <a:cubicBezTo>
                        <a:pt x="568" y="834"/>
                        <a:pt x="334" y="1401"/>
                        <a:pt x="268" y="1968"/>
                      </a:cubicBezTo>
                      <a:cubicBezTo>
                        <a:pt x="68" y="2902"/>
                        <a:pt x="1" y="3836"/>
                        <a:pt x="34" y="4770"/>
                      </a:cubicBezTo>
                      <a:cubicBezTo>
                        <a:pt x="68" y="5904"/>
                        <a:pt x="134" y="7005"/>
                        <a:pt x="168" y="8106"/>
                      </a:cubicBezTo>
                      <a:cubicBezTo>
                        <a:pt x="268" y="10407"/>
                        <a:pt x="301" y="12709"/>
                        <a:pt x="301" y="15010"/>
                      </a:cubicBezTo>
                      <a:cubicBezTo>
                        <a:pt x="301" y="17112"/>
                        <a:pt x="268" y="19180"/>
                        <a:pt x="201" y="21282"/>
                      </a:cubicBezTo>
                      <a:lnTo>
                        <a:pt x="668" y="21282"/>
                      </a:lnTo>
                      <a:cubicBezTo>
                        <a:pt x="701" y="20248"/>
                        <a:pt x="735" y="19213"/>
                        <a:pt x="735" y="18213"/>
                      </a:cubicBezTo>
                      <a:cubicBezTo>
                        <a:pt x="801" y="14377"/>
                        <a:pt x="735" y="10574"/>
                        <a:pt x="568" y="6771"/>
                      </a:cubicBezTo>
                      <a:cubicBezTo>
                        <a:pt x="468" y="5170"/>
                        <a:pt x="334" y="3536"/>
                        <a:pt x="701" y="1934"/>
                      </a:cubicBezTo>
                      <a:cubicBezTo>
                        <a:pt x="809" y="1504"/>
                        <a:pt x="1133" y="380"/>
                        <a:pt x="1674" y="380"/>
                      </a:cubicBezTo>
                      <a:cubicBezTo>
                        <a:pt x="1805" y="380"/>
                        <a:pt x="1947" y="445"/>
                        <a:pt x="2102" y="600"/>
                      </a:cubicBezTo>
                      <a:cubicBezTo>
                        <a:pt x="2369" y="934"/>
                        <a:pt x="2536" y="1367"/>
                        <a:pt x="2603" y="1768"/>
                      </a:cubicBezTo>
                      <a:cubicBezTo>
                        <a:pt x="2703" y="2301"/>
                        <a:pt x="2769" y="2835"/>
                        <a:pt x="2769" y="3369"/>
                      </a:cubicBezTo>
                      <a:cubicBezTo>
                        <a:pt x="2836" y="4403"/>
                        <a:pt x="2769" y="5437"/>
                        <a:pt x="2736" y="6471"/>
                      </a:cubicBezTo>
                      <a:cubicBezTo>
                        <a:pt x="2636" y="10307"/>
                        <a:pt x="2536" y="14110"/>
                        <a:pt x="2436" y="17946"/>
                      </a:cubicBezTo>
                      <a:lnTo>
                        <a:pt x="2336" y="21282"/>
                      </a:lnTo>
                      <a:lnTo>
                        <a:pt x="2836" y="21282"/>
                      </a:lnTo>
                      <a:cubicBezTo>
                        <a:pt x="2870" y="19180"/>
                        <a:pt x="2936" y="17112"/>
                        <a:pt x="2970" y="15044"/>
                      </a:cubicBezTo>
                      <a:cubicBezTo>
                        <a:pt x="3003" y="12742"/>
                        <a:pt x="3070" y="10441"/>
                        <a:pt x="3136" y="8106"/>
                      </a:cubicBezTo>
                      <a:cubicBezTo>
                        <a:pt x="3136" y="7205"/>
                        <a:pt x="3136" y="6304"/>
                        <a:pt x="3170" y="5404"/>
                      </a:cubicBezTo>
                      <a:cubicBezTo>
                        <a:pt x="3203" y="4803"/>
                        <a:pt x="3236" y="4236"/>
                        <a:pt x="3203" y="3636"/>
                      </a:cubicBezTo>
                      <a:cubicBezTo>
                        <a:pt x="3203" y="2969"/>
                        <a:pt x="3136" y="2335"/>
                        <a:pt x="3003" y="1668"/>
                      </a:cubicBezTo>
                      <a:cubicBezTo>
                        <a:pt x="2936" y="1134"/>
                        <a:pt x="2669" y="634"/>
                        <a:pt x="2302" y="267"/>
                      </a:cubicBezTo>
                      <a:cubicBezTo>
                        <a:pt x="2122" y="86"/>
                        <a:pt x="1888" y="1"/>
                        <a:pt x="1654"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2" name="Google Shape;2772;p26"/>
                <p:cNvSpPr/>
                <p:nvPr/>
              </p:nvSpPr>
              <p:spPr>
                <a:xfrm>
                  <a:off x="3193575" y="3926869"/>
                  <a:ext cx="117998" cy="680758"/>
                </a:xfrm>
                <a:custGeom>
                  <a:rect b="b" l="l" r="r" t="t"/>
                  <a:pathLst>
                    <a:path extrusionOk="0" h="22523" w="3904">
                      <a:moveTo>
                        <a:pt x="2041" y="0"/>
                      </a:moveTo>
                      <a:cubicBezTo>
                        <a:pt x="1950" y="0"/>
                        <a:pt x="1858" y="13"/>
                        <a:pt x="1769" y="40"/>
                      </a:cubicBezTo>
                      <a:cubicBezTo>
                        <a:pt x="1435" y="173"/>
                        <a:pt x="1168" y="373"/>
                        <a:pt x="1001" y="673"/>
                      </a:cubicBezTo>
                      <a:cubicBezTo>
                        <a:pt x="568" y="1374"/>
                        <a:pt x="334" y="2174"/>
                        <a:pt x="334" y="3008"/>
                      </a:cubicBezTo>
                      <a:cubicBezTo>
                        <a:pt x="1" y="7545"/>
                        <a:pt x="234" y="12148"/>
                        <a:pt x="468" y="16685"/>
                      </a:cubicBezTo>
                      <a:cubicBezTo>
                        <a:pt x="568" y="18653"/>
                        <a:pt x="635" y="20588"/>
                        <a:pt x="701" y="22522"/>
                      </a:cubicBezTo>
                      <a:lnTo>
                        <a:pt x="1135" y="22522"/>
                      </a:lnTo>
                      <a:cubicBezTo>
                        <a:pt x="1102" y="21421"/>
                        <a:pt x="1035" y="20321"/>
                        <a:pt x="1001" y="19220"/>
                      </a:cubicBezTo>
                      <a:cubicBezTo>
                        <a:pt x="801" y="15451"/>
                        <a:pt x="568" y="11681"/>
                        <a:pt x="568" y="7878"/>
                      </a:cubicBezTo>
                      <a:cubicBezTo>
                        <a:pt x="568" y="6944"/>
                        <a:pt x="601" y="6010"/>
                        <a:pt x="635" y="5076"/>
                      </a:cubicBezTo>
                      <a:cubicBezTo>
                        <a:pt x="668" y="4142"/>
                        <a:pt x="701" y="3208"/>
                        <a:pt x="801" y="2308"/>
                      </a:cubicBezTo>
                      <a:cubicBezTo>
                        <a:pt x="835" y="1674"/>
                        <a:pt x="1102" y="1107"/>
                        <a:pt x="1535" y="640"/>
                      </a:cubicBezTo>
                      <a:cubicBezTo>
                        <a:pt x="1686" y="501"/>
                        <a:pt x="1853" y="438"/>
                        <a:pt x="2018" y="438"/>
                      </a:cubicBezTo>
                      <a:cubicBezTo>
                        <a:pt x="2327" y="438"/>
                        <a:pt x="2629" y="659"/>
                        <a:pt x="2803" y="1007"/>
                      </a:cubicBezTo>
                      <a:cubicBezTo>
                        <a:pt x="2903" y="1307"/>
                        <a:pt x="2970" y="1674"/>
                        <a:pt x="3003" y="2008"/>
                      </a:cubicBezTo>
                      <a:cubicBezTo>
                        <a:pt x="3070" y="2475"/>
                        <a:pt x="3103" y="2942"/>
                        <a:pt x="3136" y="3409"/>
                      </a:cubicBezTo>
                      <a:cubicBezTo>
                        <a:pt x="3236" y="4343"/>
                        <a:pt x="3270" y="5277"/>
                        <a:pt x="3303" y="6211"/>
                      </a:cubicBezTo>
                      <a:cubicBezTo>
                        <a:pt x="3370" y="8079"/>
                        <a:pt x="3370" y="9947"/>
                        <a:pt x="3303" y="11815"/>
                      </a:cubicBezTo>
                      <a:cubicBezTo>
                        <a:pt x="3203" y="15384"/>
                        <a:pt x="2970" y="18953"/>
                        <a:pt x="2936" y="22522"/>
                      </a:cubicBezTo>
                      <a:lnTo>
                        <a:pt x="3403" y="22522"/>
                      </a:lnTo>
                      <a:cubicBezTo>
                        <a:pt x="3403" y="21555"/>
                        <a:pt x="3437" y="20554"/>
                        <a:pt x="3470" y="19553"/>
                      </a:cubicBezTo>
                      <a:cubicBezTo>
                        <a:pt x="3603" y="15050"/>
                        <a:pt x="3904" y="10547"/>
                        <a:pt x="3737" y="6010"/>
                      </a:cubicBezTo>
                      <a:cubicBezTo>
                        <a:pt x="3670" y="4876"/>
                        <a:pt x="3603" y="3742"/>
                        <a:pt x="3470" y="2608"/>
                      </a:cubicBezTo>
                      <a:cubicBezTo>
                        <a:pt x="3403" y="1841"/>
                        <a:pt x="3403" y="773"/>
                        <a:pt x="2736" y="240"/>
                      </a:cubicBezTo>
                      <a:cubicBezTo>
                        <a:pt x="2541" y="93"/>
                        <a:pt x="2292" y="0"/>
                        <a:pt x="2041"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3" name="Google Shape;2773;p26"/>
                <p:cNvSpPr/>
                <p:nvPr/>
              </p:nvSpPr>
              <p:spPr>
                <a:xfrm>
                  <a:off x="2727777" y="3926295"/>
                  <a:ext cx="126068" cy="682329"/>
                </a:xfrm>
                <a:custGeom>
                  <a:rect b="b" l="l" r="r" t="t"/>
                  <a:pathLst>
                    <a:path extrusionOk="0" h="22575" w="4171">
                      <a:moveTo>
                        <a:pt x="1529" y="1"/>
                      </a:moveTo>
                      <a:cubicBezTo>
                        <a:pt x="1456" y="1"/>
                        <a:pt x="1380" y="9"/>
                        <a:pt x="1302" y="25"/>
                      </a:cubicBezTo>
                      <a:cubicBezTo>
                        <a:pt x="368" y="225"/>
                        <a:pt x="67" y="1159"/>
                        <a:pt x="34" y="1993"/>
                      </a:cubicBezTo>
                      <a:cubicBezTo>
                        <a:pt x="1" y="2460"/>
                        <a:pt x="34" y="2927"/>
                        <a:pt x="67" y="3394"/>
                      </a:cubicBezTo>
                      <a:cubicBezTo>
                        <a:pt x="67" y="4128"/>
                        <a:pt x="101" y="4862"/>
                        <a:pt x="134" y="5629"/>
                      </a:cubicBezTo>
                      <a:cubicBezTo>
                        <a:pt x="168" y="7130"/>
                        <a:pt x="234" y="8631"/>
                        <a:pt x="301" y="10132"/>
                      </a:cubicBezTo>
                      <a:cubicBezTo>
                        <a:pt x="434" y="13135"/>
                        <a:pt x="635" y="16137"/>
                        <a:pt x="835" y="19105"/>
                      </a:cubicBezTo>
                      <a:cubicBezTo>
                        <a:pt x="901" y="20273"/>
                        <a:pt x="1001" y="21440"/>
                        <a:pt x="1102" y="22575"/>
                      </a:cubicBezTo>
                      <a:lnTo>
                        <a:pt x="1435" y="22575"/>
                      </a:lnTo>
                      <a:cubicBezTo>
                        <a:pt x="1268" y="20673"/>
                        <a:pt x="1135" y="18772"/>
                        <a:pt x="1035" y="16871"/>
                      </a:cubicBezTo>
                      <a:cubicBezTo>
                        <a:pt x="801" y="13068"/>
                        <a:pt x="601" y="9265"/>
                        <a:pt x="501" y="5462"/>
                      </a:cubicBezTo>
                      <a:cubicBezTo>
                        <a:pt x="468" y="4595"/>
                        <a:pt x="468" y="3728"/>
                        <a:pt x="434" y="2861"/>
                      </a:cubicBezTo>
                      <a:cubicBezTo>
                        <a:pt x="368" y="2327"/>
                        <a:pt x="401" y="1760"/>
                        <a:pt x="534" y="1226"/>
                      </a:cubicBezTo>
                      <a:cubicBezTo>
                        <a:pt x="635" y="726"/>
                        <a:pt x="1035" y="392"/>
                        <a:pt x="1535" y="359"/>
                      </a:cubicBezTo>
                      <a:cubicBezTo>
                        <a:pt x="1835" y="392"/>
                        <a:pt x="2102" y="592"/>
                        <a:pt x="2202" y="859"/>
                      </a:cubicBezTo>
                      <a:cubicBezTo>
                        <a:pt x="2369" y="1259"/>
                        <a:pt x="2469" y="1693"/>
                        <a:pt x="2469" y="2127"/>
                      </a:cubicBezTo>
                      <a:cubicBezTo>
                        <a:pt x="2503" y="2560"/>
                        <a:pt x="2536" y="2994"/>
                        <a:pt x="2536" y="3428"/>
                      </a:cubicBezTo>
                      <a:cubicBezTo>
                        <a:pt x="2536" y="4829"/>
                        <a:pt x="2603" y="6230"/>
                        <a:pt x="2669" y="7631"/>
                      </a:cubicBezTo>
                      <a:cubicBezTo>
                        <a:pt x="2869" y="11400"/>
                        <a:pt x="3103" y="15169"/>
                        <a:pt x="3403" y="18939"/>
                      </a:cubicBezTo>
                      <a:cubicBezTo>
                        <a:pt x="3503" y="20140"/>
                        <a:pt x="3603" y="21374"/>
                        <a:pt x="3737" y="22575"/>
                      </a:cubicBezTo>
                      <a:lnTo>
                        <a:pt x="4170" y="22575"/>
                      </a:lnTo>
                      <a:cubicBezTo>
                        <a:pt x="3904" y="19839"/>
                        <a:pt x="3670" y="17071"/>
                        <a:pt x="3470" y="14335"/>
                      </a:cubicBezTo>
                      <a:cubicBezTo>
                        <a:pt x="3270" y="11367"/>
                        <a:pt x="3103" y="8364"/>
                        <a:pt x="2970" y="5396"/>
                      </a:cubicBezTo>
                      <a:cubicBezTo>
                        <a:pt x="2936" y="4595"/>
                        <a:pt x="2936" y="3795"/>
                        <a:pt x="2903" y="2994"/>
                      </a:cubicBezTo>
                      <a:cubicBezTo>
                        <a:pt x="2936" y="2293"/>
                        <a:pt x="2836" y="1560"/>
                        <a:pt x="2603" y="892"/>
                      </a:cubicBezTo>
                      <a:cubicBezTo>
                        <a:pt x="2427" y="395"/>
                        <a:pt x="2047" y="1"/>
                        <a:pt x="1529"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4" name="Google Shape;2774;p26"/>
                <p:cNvSpPr/>
                <p:nvPr/>
              </p:nvSpPr>
              <p:spPr>
                <a:xfrm>
                  <a:off x="2869956" y="3935725"/>
                  <a:ext cx="122018" cy="671902"/>
                </a:xfrm>
                <a:custGeom>
                  <a:rect b="b" l="l" r="r" t="t"/>
                  <a:pathLst>
                    <a:path extrusionOk="0" h="22230" w="4037">
                      <a:moveTo>
                        <a:pt x="2252" y="1"/>
                      </a:moveTo>
                      <a:cubicBezTo>
                        <a:pt x="2014" y="1"/>
                        <a:pt x="1775" y="75"/>
                        <a:pt x="1568" y="214"/>
                      </a:cubicBezTo>
                      <a:cubicBezTo>
                        <a:pt x="934" y="647"/>
                        <a:pt x="500" y="1314"/>
                        <a:pt x="334" y="2082"/>
                      </a:cubicBezTo>
                      <a:cubicBezTo>
                        <a:pt x="100" y="3016"/>
                        <a:pt x="0" y="3950"/>
                        <a:pt x="67" y="4884"/>
                      </a:cubicBezTo>
                      <a:cubicBezTo>
                        <a:pt x="100" y="5818"/>
                        <a:pt x="200" y="6752"/>
                        <a:pt x="267" y="7686"/>
                      </a:cubicBezTo>
                      <a:cubicBezTo>
                        <a:pt x="367" y="8853"/>
                        <a:pt x="434" y="10021"/>
                        <a:pt x="534" y="11188"/>
                      </a:cubicBezTo>
                      <a:cubicBezTo>
                        <a:pt x="767" y="14857"/>
                        <a:pt x="1034" y="18560"/>
                        <a:pt x="1301" y="22229"/>
                      </a:cubicBezTo>
                      <a:lnTo>
                        <a:pt x="1735" y="22229"/>
                      </a:lnTo>
                      <a:cubicBezTo>
                        <a:pt x="1501" y="18960"/>
                        <a:pt x="1268" y="15658"/>
                        <a:pt x="1034" y="12389"/>
                      </a:cubicBezTo>
                      <a:cubicBezTo>
                        <a:pt x="901" y="10554"/>
                        <a:pt x="801" y="8720"/>
                        <a:pt x="634" y="6885"/>
                      </a:cubicBezTo>
                      <a:cubicBezTo>
                        <a:pt x="500" y="5351"/>
                        <a:pt x="300" y="3749"/>
                        <a:pt x="701" y="2248"/>
                      </a:cubicBezTo>
                      <a:cubicBezTo>
                        <a:pt x="834" y="1615"/>
                        <a:pt x="1201" y="1047"/>
                        <a:pt x="1701" y="614"/>
                      </a:cubicBezTo>
                      <a:cubicBezTo>
                        <a:pt x="1850" y="490"/>
                        <a:pt x="2035" y="421"/>
                        <a:pt x="2230" y="421"/>
                      </a:cubicBezTo>
                      <a:cubicBezTo>
                        <a:pt x="2297" y="421"/>
                        <a:pt x="2366" y="430"/>
                        <a:pt x="2435" y="447"/>
                      </a:cubicBezTo>
                      <a:cubicBezTo>
                        <a:pt x="2669" y="547"/>
                        <a:pt x="2869" y="781"/>
                        <a:pt x="2869" y="1047"/>
                      </a:cubicBezTo>
                      <a:cubicBezTo>
                        <a:pt x="2936" y="1348"/>
                        <a:pt x="2969" y="1648"/>
                        <a:pt x="2969" y="1948"/>
                      </a:cubicBezTo>
                      <a:cubicBezTo>
                        <a:pt x="2969" y="2282"/>
                        <a:pt x="3002" y="2582"/>
                        <a:pt x="3036" y="2915"/>
                      </a:cubicBezTo>
                      <a:cubicBezTo>
                        <a:pt x="3102" y="3883"/>
                        <a:pt x="3136" y="4817"/>
                        <a:pt x="3169" y="5784"/>
                      </a:cubicBezTo>
                      <a:cubicBezTo>
                        <a:pt x="3269" y="9587"/>
                        <a:pt x="3369" y="13390"/>
                        <a:pt x="3469" y="17192"/>
                      </a:cubicBezTo>
                      <a:lnTo>
                        <a:pt x="3569" y="22229"/>
                      </a:lnTo>
                      <a:lnTo>
                        <a:pt x="4036" y="22229"/>
                      </a:lnTo>
                      <a:lnTo>
                        <a:pt x="3703" y="10054"/>
                      </a:lnTo>
                      <a:lnTo>
                        <a:pt x="3603" y="6551"/>
                      </a:lnTo>
                      <a:cubicBezTo>
                        <a:pt x="3569" y="5417"/>
                        <a:pt x="3569" y="4283"/>
                        <a:pt x="3469" y="3149"/>
                      </a:cubicBezTo>
                      <a:cubicBezTo>
                        <a:pt x="3436" y="2715"/>
                        <a:pt x="3403" y="2315"/>
                        <a:pt x="3369" y="1881"/>
                      </a:cubicBezTo>
                      <a:cubicBezTo>
                        <a:pt x="3369" y="1514"/>
                        <a:pt x="3336" y="1148"/>
                        <a:pt x="3236" y="781"/>
                      </a:cubicBezTo>
                      <a:cubicBezTo>
                        <a:pt x="3169" y="447"/>
                        <a:pt x="2902" y="147"/>
                        <a:pt x="2569" y="47"/>
                      </a:cubicBezTo>
                      <a:cubicBezTo>
                        <a:pt x="2465" y="16"/>
                        <a:pt x="2359" y="1"/>
                        <a:pt x="2252"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5" name="Google Shape;2775;p26"/>
                <p:cNvSpPr/>
                <p:nvPr/>
              </p:nvSpPr>
              <p:spPr>
                <a:xfrm>
                  <a:off x="3042359" y="3925811"/>
                  <a:ext cx="113948" cy="681816"/>
                </a:xfrm>
                <a:custGeom>
                  <a:rect b="b" l="l" r="r" t="t"/>
                  <a:pathLst>
                    <a:path extrusionOk="0" h="22558" w="3770">
                      <a:moveTo>
                        <a:pt x="1847" y="0"/>
                      </a:moveTo>
                      <a:cubicBezTo>
                        <a:pt x="1552" y="0"/>
                        <a:pt x="1256" y="132"/>
                        <a:pt x="1034" y="375"/>
                      </a:cubicBezTo>
                      <a:cubicBezTo>
                        <a:pt x="534" y="875"/>
                        <a:pt x="234" y="1576"/>
                        <a:pt x="167" y="2276"/>
                      </a:cubicBezTo>
                      <a:cubicBezTo>
                        <a:pt x="34" y="3344"/>
                        <a:pt x="0" y="4411"/>
                        <a:pt x="34" y="5512"/>
                      </a:cubicBezTo>
                      <a:lnTo>
                        <a:pt x="267" y="12383"/>
                      </a:lnTo>
                      <a:lnTo>
                        <a:pt x="534" y="22557"/>
                      </a:lnTo>
                      <a:lnTo>
                        <a:pt x="968" y="22557"/>
                      </a:lnTo>
                      <a:lnTo>
                        <a:pt x="734" y="14251"/>
                      </a:lnTo>
                      <a:cubicBezTo>
                        <a:pt x="667" y="12350"/>
                        <a:pt x="634" y="10415"/>
                        <a:pt x="567" y="8514"/>
                      </a:cubicBezTo>
                      <a:lnTo>
                        <a:pt x="501" y="5712"/>
                      </a:lnTo>
                      <a:cubicBezTo>
                        <a:pt x="467" y="4811"/>
                        <a:pt x="467" y="3911"/>
                        <a:pt x="534" y="3043"/>
                      </a:cubicBezTo>
                      <a:cubicBezTo>
                        <a:pt x="534" y="2343"/>
                        <a:pt x="701" y="1642"/>
                        <a:pt x="1034" y="1042"/>
                      </a:cubicBezTo>
                      <a:cubicBezTo>
                        <a:pt x="1220" y="763"/>
                        <a:pt x="1522" y="368"/>
                        <a:pt x="1885" y="368"/>
                      </a:cubicBezTo>
                      <a:cubicBezTo>
                        <a:pt x="1913" y="368"/>
                        <a:pt x="1940" y="370"/>
                        <a:pt x="1968" y="375"/>
                      </a:cubicBezTo>
                      <a:cubicBezTo>
                        <a:pt x="2502" y="441"/>
                        <a:pt x="2669" y="1275"/>
                        <a:pt x="2769" y="1676"/>
                      </a:cubicBezTo>
                      <a:cubicBezTo>
                        <a:pt x="2902" y="2510"/>
                        <a:pt x="3002" y="3310"/>
                        <a:pt x="3002" y="4144"/>
                      </a:cubicBezTo>
                      <a:cubicBezTo>
                        <a:pt x="3036" y="4978"/>
                        <a:pt x="3036" y="5812"/>
                        <a:pt x="3069" y="6646"/>
                      </a:cubicBezTo>
                      <a:cubicBezTo>
                        <a:pt x="3136" y="7580"/>
                        <a:pt x="3169" y="8547"/>
                        <a:pt x="3202" y="9481"/>
                      </a:cubicBezTo>
                      <a:cubicBezTo>
                        <a:pt x="3269" y="11383"/>
                        <a:pt x="3303" y="13251"/>
                        <a:pt x="3303" y="15152"/>
                      </a:cubicBezTo>
                      <a:cubicBezTo>
                        <a:pt x="3303" y="17620"/>
                        <a:pt x="3236" y="20089"/>
                        <a:pt x="3102" y="22557"/>
                      </a:cubicBezTo>
                      <a:lnTo>
                        <a:pt x="3569" y="22557"/>
                      </a:lnTo>
                      <a:lnTo>
                        <a:pt x="3569" y="22424"/>
                      </a:lnTo>
                      <a:cubicBezTo>
                        <a:pt x="3770" y="17854"/>
                        <a:pt x="3770" y="13251"/>
                        <a:pt x="3569" y="8681"/>
                      </a:cubicBezTo>
                      <a:cubicBezTo>
                        <a:pt x="3503" y="7580"/>
                        <a:pt x="3436" y="6512"/>
                        <a:pt x="3403" y="5412"/>
                      </a:cubicBezTo>
                      <a:cubicBezTo>
                        <a:pt x="3403" y="4411"/>
                        <a:pt x="3369" y="3410"/>
                        <a:pt x="3269" y="2410"/>
                      </a:cubicBezTo>
                      <a:cubicBezTo>
                        <a:pt x="3202" y="1909"/>
                        <a:pt x="3102" y="1442"/>
                        <a:pt x="2969" y="1009"/>
                      </a:cubicBezTo>
                      <a:cubicBezTo>
                        <a:pt x="2869" y="675"/>
                        <a:pt x="2669" y="375"/>
                        <a:pt x="2402" y="175"/>
                      </a:cubicBezTo>
                      <a:cubicBezTo>
                        <a:pt x="2231" y="56"/>
                        <a:pt x="2039" y="0"/>
                        <a:pt x="1847"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6" name="Google Shape;2776;p26"/>
                <p:cNvSpPr/>
                <p:nvPr/>
              </p:nvSpPr>
              <p:spPr>
                <a:xfrm>
                  <a:off x="2590677" y="3935695"/>
                  <a:ext cx="103853" cy="671932"/>
                </a:xfrm>
                <a:custGeom>
                  <a:rect b="b" l="l" r="r" t="t"/>
                  <a:pathLst>
                    <a:path extrusionOk="0" h="22231" w="3436">
                      <a:moveTo>
                        <a:pt x="1255" y="1"/>
                      </a:moveTo>
                      <a:cubicBezTo>
                        <a:pt x="931" y="1"/>
                        <a:pt x="609" y="157"/>
                        <a:pt x="434" y="448"/>
                      </a:cubicBezTo>
                      <a:cubicBezTo>
                        <a:pt x="34" y="1015"/>
                        <a:pt x="0" y="1849"/>
                        <a:pt x="0" y="2483"/>
                      </a:cubicBezTo>
                      <a:cubicBezTo>
                        <a:pt x="0" y="3150"/>
                        <a:pt x="67" y="3884"/>
                        <a:pt x="100" y="4584"/>
                      </a:cubicBezTo>
                      <a:cubicBezTo>
                        <a:pt x="200" y="5885"/>
                        <a:pt x="267" y="7220"/>
                        <a:pt x="334" y="8520"/>
                      </a:cubicBezTo>
                      <a:cubicBezTo>
                        <a:pt x="434" y="10022"/>
                        <a:pt x="534" y="11523"/>
                        <a:pt x="601" y="13024"/>
                      </a:cubicBezTo>
                      <a:cubicBezTo>
                        <a:pt x="767" y="16026"/>
                        <a:pt x="968" y="19028"/>
                        <a:pt x="1134" y="22030"/>
                      </a:cubicBezTo>
                      <a:lnTo>
                        <a:pt x="1134" y="22230"/>
                      </a:lnTo>
                      <a:lnTo>
                        <a:pt x="1501" y="22230"/>
                      </a:lnTo>
                      <a:cubicBezTo>
                        <a:pt x="1435" y="21029"/>
                        <a:pt x="1368" y="19829"/>
                        <a:pt x="1301" y="18628"/>
                      </a:cubicBezTo>
                      <a:lnTo>
                        <a:pt x="634" y="7186"/>
                      </a:lnTo>
                      <a:cubicBezTo>
                        <a:pt x="567" y="5985"/>
                        <a:pt x="501" y="4751"/>
                        <a:pt x="434" y="3550"/>
                      </a:cubicBezTo>
                      <a:cubicBezTo>
                        <a:pt x="400" y="3050"/>
                        <a:pt x="400" y="2550"/>
                        <a:pt x="434" y="2049"/>
                      </a:cubicBezTo>
                      <a:cubicBezTo>
                        <a:pt x="434" y="1616"/>
                        <a:pt x="501" y="1182"/>
                        <a:pt x="667" y="815"/>
                      </a:cubicBezTo>
                      <a:cubicBezTo>
                        <a:pt x="753" y="559"/>
                        <a:pt x="983" y="400"/>
                        <a:pt x="1215" y="400"/>
                      </a:cubicBezTo>
                      <a:cubicBezTo>
                        <a:pt x="1255" y="400"/>
                        <a:pt x="1295" y="405"/>
                        <a:pt x="1334" y="415"/>
                      </a:cubicBezTo>
                      <a:cubicBezTo>
                        <a:pt x="1668" y="515"/>
                        <a:pt x="1902" y="748"/>
                        <a:pt x="2002" y="1082"/>
                      </a:cubicBezTo>
                      <a:cubicBezTo>
                        <a:pt x="2302" y="1982"/>
                        <a:pt x="2402" y="2916"/>
                        <a:pt x="2335" y="3884"/>
                      </a:cubicBezTo>
                      <a:cubicBezTo>
                        <a:pt x="2268" y="7053"/>
                        <a:pt x="2335" y="10222"/>
                        <a:pt x="2469" y="13391"/>
                      </a:cubicBezTo>
                      <a:cubicBezTo>
                        <a:pt x="2569" y="16326"/>
                        <a:pt x="2769" y="19295"/>
                        <a:pt x="3036" y="22230"/>
                      </a:cubicBezTo>
                      <a:lnTo>
                        <a:pt x="3436" y="22230"/>
                      </a:lnTo>
                      <a:cubicBezTo>
                        <a:pt x="3269" y="20329"/>
                        <a:pt x="3136" y="18428"/>
                        <a:pt x="3036" y="16560"/>
                      </a:cubicBezTo>
                      <a:cubicBezTo>
                        <a:pt x="2869" y="13557"/>
                        <a:pt x="2735" y="10555"/>
                        <a:pt x="2702" y="7553"/>
                      </a:cubicBezTo>
                      <a:cubicBezTo>
                        <a:pt x="2702" y="6486"/>
                        <a:pt x="2669" y="5418"/>
                        <a:pt x="2702" y="4351"/>
                      </a:cubicBezTo>
                      <a:cubicBezTo>
                        <a:pt x="2735" y="3617"/>
                        <a:pt x="2735" y="2850"/>
                        <a:pt x="2635" y="2116"/>
                      </a:cubicBezTo>
                      <a:cubicBezTo>
                        <a:pt x="2569" y="1482"/>
                        <a:pt x="2435" y="682"/>
                        <a:pt x="1902" y="248"/>
                      </a:cubicBezTo>
                      <a:cubicBezTo>
                        <a:pt x="1721" y="81"/>
                        <a:pt x="1487" y="1"/>
                        <a:pt x="1255"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7" name="Google Shape;2777;p26"/>
                <p:cNvSpPr/>
                <p:nvPr/>
              </p:nvSpPr>
              <p:spPr>
                <a:xfrm>
                  <a:off x="2540261" y="3947453"/>
                  <a:ext cx="33308" cy="660174"/>
                </a:xfrm>
                <a:custGeom>
                  <a:rect b="b" l="l" r="r" t="t"/>
                  <a:pathLst>
                    <a:path extrusionOk="0" h="21842" w="1102">
                      <a:moveTo>
                        <a:pt x="117" y="1"/>
                      </a:moveTo>
                      <a:cubicBezTo>
                        <a:pt x="59" y="1"/>
                        <a:pt x="0" y="42"/>
                        <a:pt x="0" y="126"/>
                      </a:cubicBezTo>
                      <a:cubicBezTo>
                        <a:pt x="134" y="3928"/>
                        <a:pt x="301" y="7765"/>
                        <a:pt x="434" y="11567"/>
                      </a:cubicBezTo>
                      <a:cubicBezTo>
                        <a:pt x="567" y="15003"/>
                        <a:pt x="667" y="18439"/>
                        <a:pt x="768" y="21841"/>
                      </a:cubicBezTo>
                      <a:lnTo>
                        <a:pt x="1101" y="21841"/>
                      </a:lnTo>
                      <a:cubicBezTo>
                        <a:pt x="1001" y="19073"/>
                        <a:pt x="901" y="16304"/>
                        <a:pt x="768" y="13535"/>
                      </a:cubicBezTo>
                      <a:cubicBezTo>
                        <a:pt x="634" y="10500"/>
                        <a:pt x="534" y="7498"/>
                        <a:pt x="401" y="4496"/>
                      </a:cubicBezTo>
                      <a:cubicBezTo>
                        <a:pt x="367" y="3028"/>
                        <a:pt x="301" y="1560"/>
                        <a:pt x="234" y="126"/>
                      </a:cubicBezTo>
                      <a:cubicBezTo>
                        <a:pt x="234" y="42"/>
                        <a:pt x="175" y="1"/>
                        <a:pt x="117"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778" name="Google Shape;2778;p26"/>
              <p:cNvGrpSpPr/>
              <p:nvPr/>
            </p:nvGrpSpPr>
            <p:grpSpPr>
              <a:xfrm flipH="1">
                <a:off x="4238647" y="4654695"/>
                <a:ext cx="666710" cy="500570"/>
                <a:chOff x="2540261" y="3925811"/>
                <a:chExt cx="909440" cy="682813"/>
              </a:xfrm>
            </p:grpSpPr>
            <p:sp>
              <p:nvSpPr>
                <p:cNvPr id="2779" name="Google Shape;2779;p26"/>
                <p:cNvSpPr/>
                <p:nvPr/>
              </p:nvSpPr>
              <p:spPr>
                <a:xfrm>
                  <a:off x="3351863" y="3965376"/>
                  <a:ext cx="97838" cy="643248"/>
                </a:xfrm>
                <a:custGeom>
                  <a:rect b="b" l="l" r="r" t="t"/>
                  <a:pathLst>
                    <a:path extrusionOk="0" h="21282" w="3237">
                      <a:moveTo>
                        <a:pt x="1654" y="1"/>
                      </a:moveTo>
                      <a:cubicBezTo>
                        <a:pt x="1369" y="1"/>
                        <a:pt x="1085" y="128"/>
                        <a:pt x="901" y="367"/>
                      </a:cubicBezTo>
                      <a:cubicBezTo>
                        <a:pt x="568" y="834"/>
                        <a:pt x="334" y="1401"/>
                        <a:pt x="268" y="1968"/>
                      </a:cubicBezTo>
                      <a:cubicBezTo>
                        <a:pt x="68" y="2902"/>
                        <a:pt x="1" y="3836"/>
                        <a:pt x="34" y="4770"/>
                      </a:cubicBezTo>
                      <a:cubicBezTo>
                        <a:pt x="68" y="5904"/>
                        <a:pt x="134" y="7005"/>
                        <a:pt x="168" y="8106"/>
                      </a:cubicBezTo>
                      <a:cubicBezTo>
                        <a:pt x="268" y="10407"/>
                        <a:pt x="301" y="12709"/>
                        <a:pt x="301" y="15010"/>
                      </a:cubicBezTo>
                      <a:cubicBezTo>
                        <a:pt x="301" y="17112"/>
                        <a:pt x="268" y="19180"/>
                        <a:pt x="201" y="21282"/>
                      </a:cubicBezTo>
                      <a:lnTo>
                        <a:pt x="668" y="21282"/>
                      </a:lnTo>
                      <a:cubicBezTo>
                        <a:pt x="701" y="20248"/>
                        <a:pt x="735" y="19213"/>
                        <a:pt x="735" y="18213"/>
                      </a:cubicBezTo>
                      <a:cubicBezTo>
                        <a:pt x="801" y="14377"/>
                        <a:pt x="735" y="10574"/>
                        <a:pt x="568" y="6771"/>
                      </a:cubicBezTo>
                      <a:cubicBezTo>
                        <a:pt x="468" y="5170"/>
                        <a:pt x="334" y="3536"/>
                        <a:pt x="701" y="1934"/>
                      </a:cubicBezTo>
                      <a:cubicBezTo>
                        <a:pt x="809" y="1504"/>
                        <a:pt x="1133" y="380"/>
                        <a:pt x="1674" y="380"/>
                      </a:cubicBezTo>
                      <a:cubicBezTo>
                        <a:pt x="1805" y="380"/>
                        <a:pt x="1947" y="445"/>
                        <a:pt x="2102" y="600"/>
                      </a:cubicBezTo>
                      <a:cubicBezTo>
                        <a:pt x="2369" y="934"/>
                        <a:pt x="2536" y="1367"/>
                        <a:pt x="2603" y="1768"/>
                      </a:cubicBezTo>
                      <a:cubicBezTo>
                        <a:pt x="2703" y="2301"/>
                        <a:pt x="2769" y="2835"/>
                        <a:pt x="2769" y="3369"/>
                      </a:cubicBezTo>
                      <a:cubicBezTo>
                        <a:pt x="2836" y="4403"/>
                        <a:pt x="2769" y="5437"/>
                        <a:pt x="2736" y="6471"/>
                      </a:cubicBezTo>
                      <a:cubicBezTo>
                        <a:pt x="2636" y="10307"/>
                        <a:pt x="2536" y="14110"/>
                        <a:pt x="2436" y="17946"/>
                      </a:cubicBezTo>
                      <a:lnTo>
                        <a:pt x="2336" y="21282"/>
                      </a:lnTo>
                      <a:lnTo>
                        <a:pt x="2836" y="21282"/>
                      </a:lnTo>
                      <a:cubicBezTo>
                        <a:pt x="2870" y="19180"/>
                        <a:pt x="2936" y="17112"/>
                        <a:pt x="2970" y="15044"/>
                      </a:cubicBezTo>
                      <a:cubicBezTo>
                        <a:pt x="3003" y="12742"/>
                        <a:pt x="3070" y="10441"/>
                        <a:pt x="3136" y="8106"/>
                      </a:cubicBezTo>
                      <a:cubicBezTo>
                        <a:pt x="3136" y="7205"/>
                        <a:pt x="3136" y="6304"/>
                        <a:pt x="3170" y="5404"/>
                      </a:cubicBezTo>
                      <a:cubicBezTo>
                        <a:pt x="3203" y="4803"/>
                        <a:pt x="3236" y="4236"/>
                        <a:pt x="3203" y="3636"/>
                      </a:cubicBezTo>
                      <a:cubicBezTo>
                        <a:pt x="3203" y="2969"/>
                        <a:pt x="3136" y="2335"/>
                        <a:pt x="3003" y="1668"/>
                      </a:cubicBezTo>
                      <a:cubicBezTo>
                        <a:pt x="2936" y="1134"/>
                        <a:pt x="2669" y="634"/>
                        <a:pt x="2302" y="267"/>
                      </a:cubicBezTo>
                      <a:cubicBezTo>
                        <a:pt x="2122" y="86"/>
                        <a:pt x="1888" y="1"/>
                        <a:pt x="1654"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0" name="Google Shape;2780;p26"/>
                <p:cNvSpPr/>
                <p:nvPr/>
              </p:nvSpPr>
              <p:spPr>
                <a:xfrm>
                  <a:off x="3193575" y="3926869"/>
                  <a:ext cx="117998" cy="680758"/>
                </a:xfrm>
                <a:custGeom>
                  <a:rect b="b" l="l" r="r" t="t"/>
                  <a:pathLst>
                    <a:path extrusionOk="0" h="22523" w="3904">
                      <a:moveTo>
                        <a:pt x="2041" y="0"/>
                      </a:moveTo>
                      <a:cubicBezTo>
                        <a:pt x="1950" y="0"/>
                        <a:pt x="1858" y="13"/>
                        <a:pt x="1769" y="40"/>
                      </a:cubicBezTo>
                      <a:cubicBezTo>
                        <a:pt x="1435" y="173"/>
                        <a:pt x="1168" y="373"/>
                        <a:pt x="1001" y="673"/>
                      </a:cubicBezTo>
                      <a:cubicBezTo>
                        <a:pt x="568" y="1374"/>
                        <a:pt x="334" y="2174"/>
                        <a:pt x="334" y="3008"/>
                      </a:cubicBezTo>
                      <a:cubicBezTo>
                        <a:pt x="1" y="7545"/>
                        <a:pt x="234" y="12148"/>
                        <a:pt x="468" y="16685"/>
                      </a:cubicBezTo>
                      <a:cubicBezTo>
                        <a:pt x="568" y="18653"/>
                        <a:pt x="635" y="20588"/>
                        <a:pt x="701" y="22522"/>
                      </a:cubicBezTo>
                      <a:lnTo>
                        <a:pt x="1135" y="22522"/>
                      </a:lnTo>
                      <a:cubicBezTo>
                        <a:pt x="1102" y="21421"/>
                        <a:pt x="1035" y="20321"/>
                        <a:pt x="1001" y="19220"/>
                      </a:cubicBezTo>
                      <a:cubicBezTo>
                        <a:pt x="801" y="15451"/>
                        <a:pt x="568" y="11681"/>
                        <a:pt x="568" y="7878"/>
                      </a:cubicBezTo>
                      <a:cubicBezTo>
                        <a:pt x="568" y="6944"/>
                        <a:pt x="601" y="6010"/>
                        <a:pt x="635" y="5076"/>
                      </a:cubicBezTo>
                      <a:cubicBezTo>
                        <a:pt x="668" y="4142"/>
                        <a:pt x="701" y="3208"/>
                        <a:pt x="801" y="2308"/>
                      </a:cubicBezTo>
                      <a:cubicBezTo>
                        <a:pt x="835" y="1674"/>
                        <a:pt x="1102" y="1107"/>
                        <a:pt x="1535" y="640"/>
                      </a:cubicBezTo>
                      <a:cubicBezTo>
                        <a:pt x="1686" y="501"/>
                        <a:pt x="1853" y="438"/>
                        <a:pt x="2018" y="438"/>
                      </a:cubicBezTo>
                      <a:cubicBezTo>
                        <a:pt x="2327" y="438"/>
                        <a:pt x="2629" y="659"/>
                        <a:pt x="2803" y="1007"/>
                      </a:cubicBezTo>
                      <a:cubicBezTo>
                        <a:pt x="2903" y="1307"/>
                        <a:pt x="2970" y="1674"/>
                        <a:pt x="3003" y="2008"/>
                      </a:cubicBezTo>
                      <a:cubicBezTo>
                        <a:pt x="3070" y="2475"/>
                        <a:pt x="3103" y="2942"/>
                        <a:pt x="3136" y="3409"/>
                      </a:cubicBezTo>
                      <a:cubicBezTo>
                        <a:pt x="3236" y="4343"/>
                        <a:pt x="3270" y="5277"/>
                        <a:pt x="3303" y="6211"/>
                      </a:cubicBezTo>
                      <a:cubicBezTo>
                        <a:pt x="3370" y="8079"/>
                        <a:pt x="3370" y="9947"/>
                        <a:pt x="3303" y="11815"/>
                      </a:cubicBezTo>
                      <a:cubicBezTo>
                        <a:pt x="3203" y="15384"/>
                        <a:pt x="2970" y="18953"/>
                        <a:pt x="2936" y="22522"/>
                      </a:cubicBezTo>
                      <a:lnTo>
                        <a:pt x="3403" y="22522"/>
                      </a:lnTo>
                      <a:cubicBezTo>
                        <a:pt x="3403" y="21555"/>
                        <a:pt x="3437" y="20554"/>
                        <a:pt x="3470" y="19553"/>
                      </a:cubicBezTo>
                      <a:cubicBezTo>
                        <a:pt x="3603" y="15050"/>
                        <a:pt x="3904" y="10547"/>
                        <a:pt x="3737" y="6010"/>
                      </a:cubicBezTo>
                      <a:cubicBezTo>
                        <a:pt x="3670" y="4876"/>
                        <a:pt x="3603" y="3742"/>
                        <a:pt x="3470" y="2608"/>
                      </a:cubicBezTo>
                      <a:cubicBezTo>
                        <a:pt x="3403" y="1841"/>
                        <a:pt x="3403" y="773"/>
                        <a:pt x="2736" y="240"/>
                      </a:cubicBezTo>
                      <a:cubicBezTo>
                        <a:pt x="2541" y="93"/>
                        <a:pt x="2292" y="0"/>
                        <a:pt x="2041"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1" name="Google Shape;2781;p26"/>
                <p:cNvSpPr/>
                <p:nvPr/>
              </p:nvSpPr>
              <p:spPr>
                <a:xfrm>
                  <a:off x="2727777" y="3926295"/>
                  <a:ext cx="126068" cy="682329"/>
                </a:xfrm>
                <a:custGeom>
                  <a:rect b="b" l="l" r="r" t="t"/>
                  <a:pathLst>
                    <a:path extrusionOk="0" h="22575" w="4171">
                      <a:moveTo>
                        <a:pt x="1529" y="1"/>
                      </a:moveTo>
                      <a:cubicBezTo>
                        <a:pt x="1456" y="1"/>
                        <a:pt x="1380" y="9"/>
                        <a:pt x="1302" y="25"/>
                      </a:cubicBezTo>
                      <a:cubicBezTo>
                        <a:pt x="368" y="225"/>
                        <a:pt x="67" y="1159"/>
                        <a:pt x="34" y="1993"/>
                      </a:cubicBezTo>
                      <a:cubicBezTo>
                        <a:pt x="1" y="2460"/>
                        <a:pt x="34" y="2927"/>
                        <a:pt x="67" y="3394"/>
                      </a:cubicBezTo>
                      <a:cubicBezTo>
                        <a:pt x="67" y="4128"/>
                        <a:pt x="101" y="4862"/>
                        <a:pt x="134" y="5629"/>
                      </a:cubicBezTo>
                      <a:cubicBezTo>
                        <a:pt x="168" y="7130"/>
                        <a:pt x="234" y="8631"/>
                        <a:pt x="301" y="10132"/>
                      </a:cubicBezTo>
                      <a:cubicBezTo>
                        <a:pt x="434" y="13135"/>
                        <a:pt x="635" y="16137"/>
                        <a:pt x="835" y="19105"/>
                      </a:cubicBezTo>
                      <a:cubicBezTo>
                        <a:pt x="901" y="20273"/>
                        <a:pt x="1001" y="21440"/>
                        <a:pt x="1102" y="22575"/>
                      </a:cubicBezTo>
                      <a:lnTo>
                        <a:pt x="1435" y="22575"/>
                      </a:lnTo>
                      <a:cubicBezTo>
                        <a:pt x="1268" y="20673"/>
                        <a:pt x="1135" y="18772"/>
                        <a:pt x="1035" y="16871"/>
                      </a:cubicBezTo>
                      <a:cubicBezTo>
                        <a:pt x="801" y="13068"/>
                        <a:pt x="601" y="9265"/>
                        <a:pt x="501" y="5462"/>
                      </a:cubicBezTo>
                      <a:cubicBezTo>
                        <a:pt x="468" y="4595"/>
                        <a:pt x="468" y="3728"/>
                        <a:pt x="434" y="2861"/>
                      </a:cubicBezTo>
                      <a:cubicBezTo>
                        <a:pt x="368" y="2327"/>
                        <a:pt x="401" y="1760"/>
                        <a:pt x="534" y="1226"/>
                      </a:cubicBezTo>
                      <a:cubicBezTo>
                        <a:pt x="635" y="726"/>
                        <a:pt x="1035" y="392"/>
                        <a:pt x="1535" y="359"/>
                      </a:cubicBezTo>
                      <a:cubicBezTo>
                        <a:pt x="1835" y="392"/>
                        <a:pt x="2102" y="592"/>
                        <a:pt x="2202" y="859"/>
                      </a:cubicBezTo>
                      <a:cubicBezTo>
                        <a:pt x="2369" y="1259"/>
                        <a:pt x="2469" y="1693"/>
                        <a:pt x="2469" y="2127"/>
                      </a:cubicBezTo>
                      <a:cubicBezTo>
                        <a:pt x="2503" y="2560"/>
                        <a:pt x="2536" y="2994"/>
                        <a:pt x="2536" y="3428"/>
                      </a:cubicBezTo>
                      <a:cubicBezTo>
                        <a:pt x="2536" y="4829"/>
                        <a:pt x="2603" y="6230"/>
                        <a:pt x="2669" y="7631"/>
                      </a:cubicBezTo>
                      <a:cubicBezTo>
                        <a:pt x="2869" y="11400"/>
                        <a:pt x="3103" y="15169"/>
                        <a:pt x="3403" y="18939"/>
                      </a:cubicBezTo>
                      <a:cubicBezTo>
                        <a:pt x="3503" y="20140"/>
                        <a:pt x="3603" y="21374"/>
                        <a:pt x="3737" y="22575"/>
                      </a:cubicBezTo>
                      <a:lnTo>
                        <a:pt x="4170" y="22575"/>
                      </a:lnTo>
                      <a:cubicBezTo>
                        <a:pt x="3904" y="19839"/>
                        <a:pt x="3670" y="17071"/>
                        <a:pt x="3470" y="14335"/>
                      </a:cubicBezTo>
                      <a:cubicBezTo>
                        <a:pt x="3270" y="11367"/>
                        <a:pt x="3103" y="8364"/>
                        <a:pt x="2970" y="5396"/>
                      </a:cubicBezTo>
                      <a:cubicBezTo>
                        <a:pt x="2936" y="4595"/>
                        <a:pt x="2936" y="3795"/>
                        <a:pt x="2903" y="2994"/>
                      </a:cubicBezTo>
                      <a:cubicBezTo>
                        <a:pt x="2936" y="2293"/>
                        <a:pt x="2836" y="1560"/>
                        <a:pt x="2603" y="892"/>
                      </a:cubicBezTo>
                      <a:cubicBezTo>
                        <a:pt x="2427" y="395"/>
                        <a:pt x="2047" y="1"/>
                        <a:pt x="1529"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2" name="Google Shape;2782;p26"/>
                <p:cNvSpPr/>
                <p:nvPr/>
              </p:nvSpPr>
              <p:spPr>
                <a:xfrm>
                  <a:off x="2869956" y="3935725"/>
                  <a:ext cx="122018" cy="671902"/>
                </a:xfrm>
                <a:custGeom>
                  <a:rect b="b" l="l" r="r" t="t"/>
                  <a:pathLst>
                    <a:path extrusionOk="0" h="22230" w="4037">
                      <a:moveTo>
                        <a:pt x="2252" y="1"/>
                      </a:moveTo>
                      <a:cubicBezTo>
                        <a:pt x="2014" y="1"/>
                        <a:pt x="1775" y="75"/>
                        <a:pt x="1568" y="214"/>
                      </a:cubicBezTo>
                      <a:cubicBezTo>
                        <a:pt x="934" y="647"/>
                        <a:pt x="500" y="1314"/>
                        <a:pt x="334" y="2082"/>
                      </a:cubicBezTo>
                      <a:cubicBezTo>
                        <a:pt x="100" y="3016"/>
                        <a:pt x="0" y="3950"/>
                        <a:pt x="67" y="4884"/>
                      </a:cubicBezTo>
                      <a:cubicBezTo>
                        <a:pt x="100" y="5818"/>
                        <a:pt x="200" y="6752"/>
                        <a:pt x="267" y="7686"/>
                      </a:cubicBezTo>
                      <a:cubicBezTo>
                        <a:pt x="367" y="8853"/>
                        <a:pt x="434" y="10021"/>
                        <a:pt x="534" y="11188"/>
                      </a:cubicBezTo>
                      <a:cubicBezTo>
                        <a:pt x="767" y="14857"/>
                        <a:pt x="1034" y="18560"/>
                        <a:pt x="1301" y="22229"/>
                      </a:cubicBezTo>
                      <a:lnTo>
                        <a:pt x="1735" y="22229"/>
                      </a:lnTo>
                      <a:cubicBezTo>
                        <a:pt x="1501" y="18960"/>
                        <a:pt x="1268" y="15658"/>
                        <a:pt x="1034" y="12389"/>
                      </a:cubicBezTo>
                      <a:cubicBezTo>
                        <a:pt x="901" y="10554"/>
                        <a:pt x="801" y="8720"/>
                        <a:pt x="634" y="6885"/>
                      </a:cubicBezTo>
                      <a:cubicBezTo>
                        <a:pt x="500" y="5351"/>
                        <a:pt x="300" y="3749"/>
                        <a:pt x="701" y="2248"/>
                      </a:cubicBezTo>
                      <a:cubicBezTo>
                        <a:pt x="834" y="1615"/>
                        <a:pt x="1201" y="1047"/>
                        <a:pt x="1701" y="614"/>
                      </a:cubicBezTo>
                      <a:cubicBezTo>
                        <a:pt x="1850" y="490"/>
                        <a:pt x="2035" y="421"/>
                        <a:pt x="2230" y="421"/>
                      </a:cubicBezTo>
                      <a:cubicBezTo>
                        <a:pt x="2297" y="421"/>
                        <a:pt x="2366" y="430"/>
                        <a:pt x="2435" y="447"/>
                      </a:cubicBezTo>
                      <a:cubicBezTo>
                        <a:pt x="2669" y="547"/>
                        <a:pt x="2869" y="781"/>
                        <a:pt x="2869" y="1047"/>
                      </a:cubicBezTo>
                      <a:cubicBezTo>
                        <a:pt x="2936" y="1348"/>
                        <a:pt x="2969" y="1648"/>
                        <a:pt x="2969" y="1948"/>
                      </a:cubicBezTo>
                      <a:cubicBezTo>
                        <a:pt x="2969" y="2282"/>
                        <a:pt x="3002" y="2582"/>
                        <a:pt x="3036" y="2915"/>
                      </a:cubicBezTo>
                      <a:cubicBezTo>
                        <a:pt x="3102" y="3883"/>
                        <a:pt x="3136" y="4817"/>
                        <a:pt x="3169" y="5784"/>
                      </a:cubicBezTo>
                      <a:cubicBezTo>
                        <a:pt x="3269" y="9587"/>
                        <a:pt x="3369" y="13390"/>
                        <a:pt x="3469" y="17192"/>
                      </a:cubicBezTo>
                      <a:lnTo>
                        <a:pt x="3569" y="22229"/>
                      </a:lnTo>
                      <a:lnTo>
                        <a:pt x="4036" y="22229"/>
                      </a:lnTo>
                      <a:lnTo>
                        <a:pt x="3703" y="10054"/>
                      </a:lnTo>
                      <a:lnTo>
                        <a:pt x="3603" y="6551"/>
                      </a:lnTo>
                      <a:cubicBezTo>
                        <a:pt x="3569" y="5417"/>
                        <a:pt x="3569" y="4283"/>
                        <a:pt x="3469" y="3149"/>
                      </a:cubicBezTo>
                      <a:cubicBezTo>
                        <a:pt x="3436" y="2715"/>
                        <a:pt x="3403" y="2315"/>
                        <a:pt x="3369" y="1881"/>
                      </a:cubicBezTo>
                      <a:cubicBezTo>
                        <a:pt x="3369" y="1514"/>
                        <a:pt x="3336" y="1148"/>
                        <a:pt x="3236" y="781"/>
                      </a:cubicBezTo>
                      <a:cubicBezTo>
                        <a:pt x="3169" y="447"/>
                        <a:pt x="2902" y="147"/>
                        <a:pt x="2569" y="47"/>
                      </a:cubicBezTo>
                      <a:cubicBezTo>
                        <a:pt x="2465" y="16"/>
                        <a:pt x="2359" y="1"/>
                        <a:pt x="2252"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3" name="Google Shape;2783;p26"/>
                <p:cNvSpPr/>
                <p:nvPr/>
              </p:nvSpPr>
              <p:spPr>
                <a:xfrm>
                  <a:off x="3042359" y="3925811"/>
                  <a:ext cx="113948" cy="681816"/>
                </a:xfrm>
                <a:custGeom>
                  <a:rect b="b" l="l" r="r" t="t"/>
                  <a:pathLst>
                    <a:path extrusionOk="0" h="22558" w="3770">
                      <a:moveTo>
                        <a:pt x="1847" y="0"/>
                      </a:moveTo>
                      <a:cubicBezTo>
                        <a:pt x="1552" y="0"/>
                        <a:pt x="1256" y="132"/>
                        <a:pt x="1034" y="375"/>
                      </a:cubicBezTo>
                      <a:cubicBezTo>
                        <a:pt x="534" y="875"/>
                        <a:pt x="234" y="1576"/>
                        <a:pt x="167" y="2276"/>
                      </a:cubicBezTo>
                      <a:cubicBezTo>
                        <a:pt x="34" y="3344"/>
                        <a:pt x="0" y="4411"/>
                        <a:pt x="34" y="5512"/>
                      </a:cubicBezTo>
                      <a:lnTo>
                        <a:pt x="267" y="12383"/>
                      </a:lnTo>
                      <a:lnTo>
                        <a:pt x="534" y="22557"/>
                      </a:lnTo>
                      <a:lnTo>
                        <a:pt x="968" y="22557"/>
                      </a:lnTo>
                      <a:lnTo>
                        <a:pt x="734" y="14251"/>
                      </a:lnTo>
                      <a:cubicBezTo>
                        <a:pt x="667" y="12350"/>
                        <a:pt x="634" y="10415"/>
                        <a:pt x="567" y="8514"/>
                      </a:cubicBezTo>
                      <a:lnTo>
                        <a:pt x="501" y="5712"/>
                      </a:lnTo>
                      <a:cubicBezTo>
                        <a:pt x="467" y="4811"/>
                        <a:pt x="467" y="3911"/>
                        <a:pt x="534" y="3043"/>
                      </a:cubicBezTo>
                      <a:cubicBezTo>
                        <a:pt x="534" y="2343"/>
                        <a:pt x="701" y="1642"/>
                        <a:pt x="1034" y="1042"/>
                      </a:cubicBezTo>
                      <a:cubicBezTo>
                        <a:pt x="1220" y="763"/>
                        <a:pt x="1522" y="368"/>
                        <a:pt x="1885" y="368"/>
                      </a:cubicBezTo>
                      <a:cubicBezTo>
                        <a:pt x="1913" y="368"/>
                        <a:pt x="1940" y="370"/>
                        <a:pt x="1968" y="375"/>
                      </a:cubicBezTo>
                      <a:cubicBezTo>
                        <a:pt x="2502" y="441"/>
                        <a:pt x="2669" y="1275"/>
                        <a:pt x="2769" y="1676"/>
                      </a:cubicBezTo>
                      <a:cubicBezTo>
                        <a:pt x="2902" y="2510"/>
                        <a:pt x="3002" y="3310"/>
                        <a:pt x="3002" y="4144"/>
                      </a:cubicBezTo>
                      <a:cubicBezTo>
                        <a:pt x="3036" y="4978"/>
                        <a:pt x="3036" y="5812"/>
                        <a:pt x="3069" y="6646"/>
                      </a:cubicBezTo>
                      <a:cubicBezTo>
                        <a:pt x="3136" y="7580"/>
                        <a:pt x="3169" y="8547"/>
                        <a:pt x="3202" y="9481"/>
                      </a:cubicBezTo>
                      <a:cubicBezTo>
                        <a:pt x="3269" y="11383"/>
                        <a:pt x="3303" y="13251"/>
                        <a:pt x="3303" y="15152"/>
                      </a:cubicBezTo>
                      <a:cubicBezTo>
                        <a:pt x="3303" y="17620"/>
                        <a:pt x="3236" y="20089"/>
                        <a:pt x="3102" y="22557"/>
                      </a:cubicBezTo>
                      <a:lnTo>
                        <a:pt x="3569" y="22557"/>
                      </a:lnTo>
                      <a:lnTo>
                        <a:pt x="3569" y="22424"/>
                      </a:lnTo>
                      <a:cubicBezTo>
                        <a:pt x="3770" y="17854"/>
                        <a:pt x="3770" y="13251"/>
                        <a:pt x="3569" y="8681"/>
                      </a:cubicBezTo>
                      <a:cubicBezTo>
                        <a:pt x="3503" y="7580"/>
                        <a:pt x="3436" y="6512"/>
                        <a:pt x="3403" y="5412"/>
                      </a:cubicBezTo>
                      <a:cubicBezTo>
                        <a:pt x="3403" y="4411"/>
                        <a:pt x="3369" y="3410"/>
                        <a:pt x="3269" y="2410"/>
                      </a:cubicBezTo>
                      <a:cubicBezTo>
                        <a:pt x="3202" y="1909"/>
                        <a:pt x="3102" y="1442"/>
                        <a:pt x="2969" y="1009"/>
                      </a:cubicBezTo>
                      <a:cubicBezTo>
                        <a:pt x="2869" y="675"/>
                        <a:pt x="2669" y="375"/>
                        <a:pt x="2402" y="175"/>
                      </a:cubicBezTo>
                      <a:cubicBezTo>
                        <a:pt x="2231" y="56"/>
                        <a:pt x="2039" y="0"/>
                        <a:pt x="1847"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4" name="Google Shape;2784;p26"/>
                <p:cNvSpPr/>
                <p:nvPr/>
              </p:nvSpPr>
              <p:spPr>
                <a:xfrm>
                  <a:off x="2590677" y="3935695"/>
                  <a:ext cx="103853" cy="671932"/>
                </a:xfrm>
                <a:custGeom>
                  <a:rect b="b" l="l" r="r" t="t"/>
                  <a:pathLst>
                    <a:path extrusionOk="0" h="22231" w="3436">
                      <a:moveTo>
                        <a:pt x="1255" y="1"/>
                      </a:moveTo>
                      <a:cubicBezTo>
                        <a:pt x="931" y="1"/>
                        <a:pt x="609" y="157"/>
                        <a:pt x="434" y="448"/>
                      </a:cubicBezTo>
                      <a:cubicBezTo>
                        <a:pt x="34" y="1015"/>
                        <a:pt x="0" y="1849"/>
                        <a:pt x="0" y="2483"/>
                      </a:cubicBezTo>
                      <a:cubicBezTo>
                        <a:pt x="0" y="3150"/>
                        <a:pt x="67" y="3884"/>
                        <a:pt x="100" y="4584"/>
                      </a:cubicBezTo>
                      <a:cubicBezTo>
                        <a:pt x="200" y="5885"/>
                        <a:pt x="267" y="7220"/>
                        <a:pt x="334" y="8520"/>
                      </a:cubicBezTo>
                      <a:cubicBezTo>
                        <a:pt x="434" y="10022"/>
                        <a:pt x="534" y="11523"/>
                        <a:pt x="601" y="13024"/>
                      </a:cubicBezTo>
                      <a:cubicBezTo>
                        <a:pt x="767" y="16026"/>
                        <a:pt x="968" y="19028"/>
                        <a:pt x="1134" y="22030"/>
                      </a:cubicBezTo>
                      <a:lnTo>
                        <a:pt x="1134" y="22230"/>
                      </a:lnTo>
                      <a:lnTo>
                        <a:pt x="1501" y="22230"/>
                      </a:lnTo>
                      <a:cubicBezTo>
                        <a:pt x="1435" y="21029"/>
                        <a:pt x="1368" y="19829"/>
                        <a:pt x="1301" y="18628"/>
                      </a:cubicBezTo>
                      <a:lnTo>
                        <a:pt x="634" y="7186"/>
                      </a:lnTo>
                      <a:cubicBezTo>
                        <a:pt x="567" y="5985"/>
                        <a:pt x="501" y="4751"/>
                        <a:pt x="434" y="3550"/>
                      </a:cubicBezTo>
                      <a:cubicBezTo>
                        <a:pt x="400" y="3050"/>
                        <a:pt x="400" y="2550"/>
                        <a:pt x="434" y="2049"/>
                      </a:cubicBezTo>
                      <a:cubicBezTo>
                        <a:pt x="434" y="1616"/>
                        <a:pt x="501" y="1182"/>
                        <a:pt x="667" y="815"/>
                      </a:cubicBezTo>
                      <a:cubicBezTo>
                        <a:pt x="753" y="559"/>
                        <a:pt x="983" y="400"/>
                        <a:pt x="1215" y="400"/>
                      </a:cubicBezTo>
                      <a:cubicBezTo>
                        <a:pt x="1255" y="400"/>
                        <a:pt x="1295" y="405"/>
                        <a:pt x="1334" y="415"/>
                      </a:cubicBezTo>
                      <a:cubicBezTo>
                        <a:pt x="1668" y="515"/>
                        <a:pt x="1902" y="748"/>
                        <a:pt x="2002" y="1082"/>
                      </a:cubicBezTo>
                      <a:cubicBezTo>
                        <a:pt x="2302" y="1982"/>
                        <a:pt x="2402" y="2916"/>
                        <a:pt x="2335" y="3884"/>
                      </a:cubicBezTo>
                      <a:cubicBezTo>
                        <a:pt x="2268" y="7053"/>
                        <a:pt x="2335" y="10222"/>
                        <a:pt x="2469" y="13391"/>
                      </a:cubicBezTo>
                      <a:cubicBezTo>
                        <a:pt x="2569" y="16326"/>
                        <a:pt x="2769" y="19295"/>
                        <a:pt x="3036" y="22230"/>
                      </a:cubicBezTo>
                      <a:lnTo>
                        <a:pt x="3436" y="22230"/>
                      </a:lnTo>
                      <a:cubicBezTo>
                        <a:pt x="3269" y="20329"/>
                        <a:pt x="3136" y="18428"/>
                        <a:pt x="3036" y="16560"/>
                      </a:cubicBezTo>
                      <a:cubicBezTo>
                        <a:pt x="2869" y="13557"/>
                        <a:pt x="2735" y="10555"/>
                        <a:pt x="2702" y="7553"/>
                      </a:cubicBezTo>
                      <a:cubicBezTo>
                        <a:pt x="2702" y="6486"/>
                        <a:pt x="2669" y="5418"/>
                        <a:pt x="2702" y="4351"/>
                      </a:cubicBezTo>
                      <a:cubicBezTo>
                        <a:pt x="2735" y="3617"/>
                        <a:pt x="2735" y="2850"/>
                        <a:pt x="2635" y="2116"/>
                      </a:cubicBezTo>
                      <a:cubicBezTo>
                        <a:pt x="2569" y="1482"/>
                        <a:pt x="2435" y="682"/>
                        <a:pt x="1902" y="248"/>
                      </a:cubicBezTo>
                      <a:cubicBezTo>
                        <a:pt x="1721" y="81"/>
                        <a:pt x="1487" y="1"/>
                        <a:pt x="1255"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5" name="Google Shape;2785;p26"/>
                <p:cNvSpPr/>
                <p:nvPr/>
              </p:nvSpPr>
              <p:spPr>
                <a:xfrm>
                  <a:off x="2540261" y="3947453"/>
                  <a:ext cx="33308" cy="660174"/>
                </a:xfrm>
                <a:custGeom>
                  <a:rect b="b" l="l" r="r" t="t"/>
                  <a:pathLst>
                    <a:path extrusionOk="0" h="21842" w="1102">
                      <a:moveTo>
                        <a:pt x="117" y="1"/>
                      </a:moveTo>
                      <a:cubicBezTo>
                        <a:pt x="59" y="1"/>
                        <a:pt x="0" y="42"/>
                        <a:pt x="0" y="126"/>
                      </a:cubicBezTo>
                      <a:cubicBezTo>
                        <a:pt x="134" y="3928"/>
                        <a:pt x="301" y="7765"/>
                        <a:pt x="434" y="11567"/>
                      </a:cubicBezTo>
                      <a:cubicBezTo>
                        <a:pt x="567" y="15003"/>
                        <a:pt x="667" y="18439"/>
                        <a:pt x="768" y="21841"/>
                      </a:cubicBezTo>
                      <a:lnTo>
                        <a:pt x="1101" y="21841"/>
                      </a:lnTo>
                      <a:cubicBezTo>
                        <a:pt x="1001" y="19073"/>
                        <a:pt x="901" y="16304"/>
                        <a:pt x="768" y="13535"/>
                      </a:cubicBezTo>
                      <a:cubicBezTo>
                        <a:pt x="634" y="10500"/>
                        <a:pt x="534" y="7498"/>
                        <a:pt x="401" y="4496"/>
                      </a:cubicBezTo>
                      <a:cubicBezTo>
                        <a:pt x="367" y="3028"/>
                        <a:pt x="301" y="1560"/>
                        <a:pt x="234" y="126"/>
                      </a:cubicBezTo>
                      <a:cubicBezTo>
                        <a:pt x="234" y="42"/>
                        <a:pt x="175" y="1"/>
                        <a:pt x="117"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sp>
        <p:nvSpPr>
          <p:cNvPr id="2786" name="Google Shape;2786;p26"/>
          <p:cNvSpPr txBox="1"/>
          <p:nvPr/>
        </p:nvSpPr>
        <p:spPr>
          <a:xfrm>
            <a:off x="2779350" y="3363845"/>
            <a:ext cx="3585300" cy="6597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300"/>
              </a:spcBef>
              <a:spcAft>
                <a:spcPts val="0"/>
              </a:spcAft>
              <a:buNone/>
            </a:pPr>
            <a:r>
              <a:rPr lang="en" sz="1200">
                <a:solidFill>
                  <a:schemeClr val="dk1"/>
                </a:solidFill>
                <a:latin typeface="Commissioner"/>
                <a:ea typeface="Commissioner"/>
                <a:cs typeface="Commissioner"/>
                <a:sym typeface="Commissioner"/>
              </a:rPr>
              <a:t>CREDITS: This presentation template was created by </a:t>
            </a:r>
            <a:r>
              <a:rPr b="1" lang="en" sz="1200">
                <a:solidFill>
                  <a:schemeClr val="dk1"/>
                </a:solidFill>
                <a:uFill>
                  <a:noFill/>
                </a:uFill>
                <a:latin typeface="Commissioner"/>
                <a:ea typeface="Commissioner"/>
                <a:cs typeface="Commissioner"/>
                <a:sym typeface="Commissioner"/>
                <a:hlinkClick r:id="rId2">
                  <a:extLst>
                    <a:ext uri="{A12FA001-AC4F-418D-AE19-62706E023703}">
                      <ahyp:hlinkClr val="tx"/>
                    </a:ext>
                  </a:extLst>
                </a:hlinkClick>
              </a:rPr>
              <a:t>Slidesgo</a:t>
            </a:r>
            <a:r>
              <a:rPr lang="en" sz="1200">
                <a:solidFill>
                  <a:schemeClr val="dk1"/>
                </a:solidFill>
                <a:latin typeface="Commissioner"/>
                <a:ea typeface="Commissioner"/>
                <a:cs typeface="Commissioner"/>
                <a:sym typeface="Commissioner"/>
              </a:rPr>
              <a:t>, including icons by </a:t>
            </a:r>
            <a:r>
              <a:rPr b="1" lang="en" sz="1200">
                <a:solidFill>
                  <a:schemeClr val="dk1"/>
                </a:solidFill>
                <a:uFill>
                  <a:noFill/>
                </a:uFill>
                <a:latin typeface="Commissioner"/>
                <a:ea typeface="Commissioner"/>
                <a:cs typeface="Commissioner"/>
                <a:sym typeface="Commissioner"/>
                <a:hlinkClick r:id="rId3">
                  <a:extLst>
                    <a:ext uri="{A12FA001-AC4F-418D-AE19-62706E023703}">
                      <ahyp:hlinkClr val="tx"/>
                    </a:ext>
                  </a:extLst>
                </a:hlinkClick>
              </a:rPr>
              <a:t>Flaticon</a:t>
            </a:r>
            <a:r>
              <a:rPr lang="en" sz="1200">
                <a:solidFill>
                  <a:schemeClr val="dk1"/>
                </a:solidFill>
                <a:latin typeface="Commissioner"/>
                <a:ea typeface="Commissioner"/>
                <a:cs typeface="Commissioner"/>
                <a:sym typeface="Commissioner"/>
              </a:rPr>
              <a:t>, and infographics &amp; images by </a:t>
            </a:r>
            <a:r>
              <a:rPr b="1" lang="en" sz="1200">
                <a:solidFill>
                  <a:schemeClr val="dk1"/>
                </a:solidFill>
                <a:uFill>
                  <a:noFill/>
                </a:uFill>
                <a:latin typeface="Commissioner"/>
                <a:ea typeface="Commissioner"/>
                <a:cs typeface="Commissioner"/>
                <a:sym typeface="Commissioner"/>
                <a:hlinkClick r:id="rId4">
                  <a:extLst>
                    <a:ext uri="{A12FA001-AC4F-418D-AE19-62706E023703}">
                      <ahyp:hlinkClr val="tx"/>
                    </a:ext>
                  </a:extLst>
                </a:hlinkClick>
              </a:rPr>
              <a:t>Freepik</a:t>
            </a:r>
            <a:endParaRPr b="1" sz="1200">
              <a:solidFill>
                <a:schemeClr val="dk1"/>
              </a:solidFill>
              <a:latin typeface="Commissioner"/>
              <a:ea typeface="Commissioner"/>
              <a:cs typeface="Commissioner"/>
              <a:sym typeface="Commissioner"/>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p:cSld name="CUSTOM_24">
    <p:spTree>
      <p:nvGrpSpPr>
        <p:cNvPr id="2787" name="Shape 2787"/>
        <p:cNvGrpSpPr/>
        <p:nvPr/>
      </p:nvGrpSpPr>
      <p:grpSpPr>
        <a:xfrm>
          <a:off x="0" y="0"/>
          <a:ext cx="0" cy="0"/>
          <a:chOff x="0" y="0"/>
          <a:chExt cx="0" cy="0"/>
        </a:xfrm>
      </p:grpSpPr>
      <p:grpSp>
        <p:nvGrpSpPr>
          <p:cNvPr id="2788" name="Google Shape;2788;p27"/>
          <p:cNvGrpSpPr/>
          <p:nvPr/>
        </p:nvGrpSpPr>
        <p:grpSpPr>
          <a:xfrm>
            <a:off x="-344913" y="0"/>
            <a:ext cx="2180979" cy="5143509"/>
            <a:chOff x="-344913" y="0"/>
            <a:chExt cx="2180979" cy="5143509"/>
          </a:xfrm>
        </p:grpSpPr>
        <p:grpSp>
          <p:nvGrpSpPr>
            <p:cNvPr id="2789" name="Google Shape;2789;p27"/>
            <p:cNvGrpSpPr/>
            <p:nvPr/>
          </p:nvGrpSpPr>
          <p:grpSpPr>
            <a:xfrm>
              <a:off x="-243371" y="4252724"/>
              <a:ext cx="2079437" cy="890785"/>
              <a:chOff x="2995429" y="4252724"/>
              <a:chExt cx="2079437" cy="890785"/>
            </a:xfrm>
          </p:grpSpPr>
          <p:sp>
            <p:nvSpPr>
              <p:cNvPr id="2790" name="Google Shape;2790;p27"/>
              <p:cNvSpPr/>
              <p:nvPr/>
            </p:nvSpPr>
            <p:spPr>
              <a:xfrm>
                <a:off x="4623166" y="4850751"/>
                <a:ext cx="451700" cy="292758"/>
              </a:xfrm>
              <a:custGeom>
                <a:rect b="b" l="l" r="r" t="t"/>
                <a:pathLst>
                  <a:path extrusionOk="0" h="11908" w="18373">
                    <a:moveTo>
                      <a:pt x="5673" y="0"/>
                    </a:moveTo>
                    <a:cubicBezTo>
                      <a:pt x="4035" y="0"/>
                      <a:pt x="2462" y="720"/>
                      <a:pt x="1365" y="1954"/>
                    </a:cubicBezTo>
                    <a:cubicBezTo>
                      <a:pt x="0" y="3717"/>
                      <a:pt x="114" y="6220"/>
                      <a:pt x="455" y="8438"/>
                    </a:cubicBezTo>
                    <a:cubicBezTo>
                      <a:pt x="569" y="9632"/>
                      <a:pt x="797" y="10770"/>
                      <a:pt x="967" y="11908"/>
                    </a:cubicBezTo>
                    <a:lnTo>
                      <a:pt x="18373" y="11908"/>
                    </a:lnTo>
                    <a:cubicBezTo>
                      <a:pt x="17008" y="8552"/>
                      <a:pt x="14903" y="5537"/>
                      <a:pt x="12230" y="3091"/>
                    </a:cubicBezTo>
                    <a:cubicBezTo>
                      <a:pt x="10751" y="1669"/>
                      <a:pt x="8931" y="645"/>
                      <a:pt x="6883" y="133"/>
                    </a:cubicBezTo>
                    <a:cubicBezTo>
                      <a:pt x="6480" y="44"/>
                      <a:pt x="6074" y="0"/>
                      <a:pt x="5673"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1" name="Google Shape;2791;p27"/>
              <p:cNvSpPr/>
              <p:nvPr/>
            </p:nvSpPr>
            <p:spPr>
              <a:xfrm>
                <a:off x="2995429" y="4471355"/>
                <a:ext cx="1413834" cy="672154"/>
              </a:xfrm>
              <a:custGeom>
                <a:rect b="b" l="l" r="r" t="t"/>
                <a:pathLst>
                  <a:path extrusionOk="0" h="27340" w="57508">
                    <a:moveTo>
                      <a:pt x="21232" y="0"/>
                    </a:moveTo>
                    <a:cubicBezTo>
                      <a:pt x="15844" y="0"/>
                      <a:pt x="9133" y="3730"/>
                      <a:pt x="6258" y="6692"/>
                    </a:cubicBezTo>
                    <a:cubicBezTo>
                      <a:pt x="1366" y="11641"/>
                      <a:pt x="1" y="20457"/>
                      <a:pt x="4608" y="25747"/>
                    </a:cubicBezTo>
                    <a:cubicBezTo>
                      <a:pt x="5120" y="26316"/>
                      <a:pt x="5689" y="26885"/>
                      <a:pt x="6314" y="27340"/>
                    </a:cubicBezTo>
                    <a:lnTo>
                      <a:pt x="57507" y="27340"/>
                    </a:lnTo>
                    <a:cubicBezTo>
                      <a:pt x="56028" y="22675"/>
                      <a:pt x="52047" y="19149"/>
                      <a:pt x="47212" y="18353"/>
                    </a:cubicBezTo>
                    <a:cubicBezTo>
                      <a:pt x="46475" y="18253"/>
                      <a:pt x="45731" y="18216"/>
                      <a:pt x="44984" y="18216"/>
                    </a:cubicBezTo>
                    <a:cubicBezTo>
                      <a:pt x="42863" y="18216"/>
                      <a:pt x="40716" y="18513"/>
                      <a:pt x="38625" y="18513"/>
                    </a:cubicBezTo>
                    <a:cubicBezTo>
                      <a:pt x="37245" y="18513"/>
                      <a:pt x="35890" y="18383"/>
                      <a:pt x="34584" y="17954"/>
                    </a:cubicBezTo>
                    <a:cubicBezTo>
                      <a:pt x="25597" y="14997"/>
                      <a:pt x="31626" y="5156"/>
                      <a:pt x="25654" y="1174"/>
                    </a:cubicBezTo>
                    <a:cubicBezTo>
                      <a:pt x="24402" y="349"/>
                      <a:pt x="22879" y="0"/>
                      <a:pt x="21232"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2" name="Google Shape;2792;p27"/>
              <p:cNvSpPr/>
              <p:nvPr/>
            </p:nvSpPr>
            <p:spPr>
              <a:xfrm flipH="1">
                <a:off x="3332991" y="4252724"/>
                <a:ext cx="501362" cy="407201"/>
              </a:xfrm>
              <a:custGeom>
                <a:rect b="b" l="l" r="r" t="t"/>
                <a:pathLst>
                  <a:path extrusionOk="0" h="16563" w="20393">
                    <a:moveTo>
                      <a:pt x="1205" y="1"/>
                    </a:moveTo>
                    <a:cubicBezTo>
                      <a:pt x="626" y="1"/>
                      <a:pt x="1" y="521"/>
                      <a:pt x="267" y="1168"/>
                    </a:cubicBezTo>
                    <a:cubicBezTo>
                      <a:pt x="3396" y="8562"/>
                      <a:pt x="9539" y="14876"/>
                      <a:pt x="17673" y="16526"/>
                    </a:cubicBezTo>
                    <a:cubicBezTo>
                      <a:pt x="17801" y="16551"/>
                      <a:pt x="17925" y="16562"/>
                      <a:pt x="18043" y="16562"/>
                    </a:cubicBezTo>
                    <a:cubicBezTo>
                      <a:pt x="19809" y="16562"/>
                      <a:pt x="20392" y="13930"/>
                      <a:pt x="18526" y="13397"/>
                    </a:cubicBezTo>
                    <a:cubicBezTo>
                      <a:pt x="11473" y="11463"/>
                      <a:pt x="5159" y="7197"/>
                      <a:pt x="1917" y="428"/>
                    </a:cubicBezTo>
                    <a:cubicBezTo>
                      <a:pt x="1766" y="127"/>
                      <a:pt x="1491" y="1"/>
                      <a:pt x="1205"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793" name="Google Shape;2793;p27"/>
            <p:cNvGrpSpPr/>
            <p:nvPr/>
          </p:nvGrpSpPr>
          <p:grpSpPr>
            <a:xfrm>
              <a:off x="-344913" y="1690736"/>
              <a:ext cx="978782" cy="1373450"/>
              <a:chOff x="1402600" y="742527"/>
              <a:chExt cx="831590" cy="1166907"/>
            </a:xfrm>
          </p:grpSpPr>
          <p:sp>
            <p:nvSpPr>
              <p:cNvPr id="2794" name="Google Shape;2794;p27"/>
              <p:cNvSpPr/>
              <p:nvPr/>
            </p:nvSpPr>
            <p:spPr>
              <a:xfrm>
                <a:off x="1402600" y="742527"/>
                <a:ext cx="831590" cy="1166907"/>
              </a:xfrm>
              <a:custGeom>
                <a:rect b="b" l="l" r="r" t="t"/>
                <a:pathLst>
                  <a:path extrusionOk="0" h="67286" w="47951">
                    <a:moveTo>
                      <a:pt x="23818" y="1"/>
                    </a:moveTo>
                    <a:cubicBezTo>
                      <a:pt x="15173" y="1"/>
                      <a:pt x="6784" y="2885"/>
                      <a:pt x="0" y="8250"/>
                    </a:cubicBezTo>
                    <a:lnTo>
                      <a:pt x="0" y="61377"/>
                    </a:lnTo>
                    <a:cubicBezTo>
                      <a:pt x="2901" y="63538"/>
                      <a:pt x="6143" y="65188"/>
                      <a:pt x="9613" y="66155"/>
                    </a:cubicBezTo>
                    <a:cubicBezTo>
                      <a:pt x="12298" y="66911"/>
                      <a:pt x="15099" y="67286"/>
                      <a:pt x="17903" y="67286"/>
                    </a:cubicBezTo>
                    <a:cubicBezTo>
                      <a:pt x="25434" y="67286"/>
                      <a:pt x="32975" y="64578"/>
                      <a:pt x="38281" y="59272"/>
                    </a:cubicBezTo>
                    <a:cubicBezTo>
                      <a:pt x="45619" y="52048"/>
                      <a:pt x="47951" y="39932"/>
                      <a:pt x="43059" y="30831"/>
                    </a:cubicBezTo>
                    <a:lnTo>
                      <a:pt x="43059" y="30831"/>
                    </a:lnTo>
                    <a:cubicBezTo>
                      <a:pt x="39905" y="34114"/>
                      <a:pt x="35600" y="35863"/>
                      <a:pt x="31199" y="35863"/>
                    </a:cubicBezTo>
                    <a:cubicBezTo>
                      <a:pt x="29727" y="35863"/>
                      <a:pt x="28245" y="35667"/>
                      <a:pt x="26791" y="35268"/>
                    </a:cubicBezTo>
                    <a:cubicBezTo>
                      <a:pt x="20989" y="33505"/>
                      <a:pt x="16666" y="28727"/>
                      <a:pt x="15415" y="22811"/>
                    </a:cubicBezTo>
                    <a:cubicBezTo>
                      <a:pt x="13595" y="13426"/>
                      <a:pt x="20022" y="6259"/>
                      <a:pt x="25938" y="59"/>
                    </a:cubicBezTo>
                    <a:cubicBezTo>
                      <a:pt x="25230" y="20"/>
                      <a:pt x="24523" y="1"/>
                      <a:pt x="23818"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5" name="Google Shape;2795;p27"/>
              <p:cNvSpPr/>
              <p:nvPr/>
            </p:nvSpPr>
            <p:spPr>
              <a:xfrm>
                <a:off x="1827880" y="878132"/>
                <a:ext cx="318961" cy="289252"/>
              </a:xfrm>
              <a:custGeom>
                <a:rect b="b" l="l" r="r" t="t"/>
                <a:pathLst>
                  <a:path extrusionOk="0" h="13720" w="15131">
                    <a:moveTo>
                      <a:pt x="2185" y="1"/>
                    </a:moveTo>
                    <a:cubicBezTo>
                      <a:pt x="1631" y="1"/>
                      <a:pt x="1086" y="111"/>
                      <a:pt x="569" y="379"/>
                    </a:cubicBezTo>
                    <a:cubicBezTo>
                      <a:pt x="0" y="720"/>
                      <a:pt x="910" y="11414"/>
                      <a:pt x="1877" y="12608"/>
                    </a:cubicBezTo>
                    <a:cubicBezTo>
                      <a:pt x="2491" y="13407"/>
                      <a:pt x="3347" y="13719"/>
                      <a:pt x="4329" y="13719"/>
                    </a:cubicBezTo>
                    <a:cubicBezTo>
                      <a:pt x="7264" y="13719"/>
                      <a:pt x="11322" y="10930"/>
                      <a:pt x="13367" y="9992"/>
                    </a:cubicBezTo>
                    <a:cubicBezTo>
                      <a:pt x="14050" y="9707"/>
                      <a:pt x="14789" y="9309"/>
                      <a:pt x="14960" y="8570"/>
                    </a:cubicBezTo>
                    <a:cubicBezTo>
                      <a:pt x="15131" y="7717"/>
                      <a:pt x="14448" y="6977"/>
                      <a:pt x="13766" y="6465"/>
                    </a:cubicBezTo>
                    <a:cubicBezTo>
                      <a:pt x="11320" y="4361"/>
                      <a:pt x="8589" y="2597"/>
                      <a:pt x="5745" y="1118"/>
                    </a:cubicBezTo>
                    <a:cubicBezTo>
                      <a:pt x="4652" y="533"/>
                      <a:pt x="3398" y="1"/>
                      <a:pt x="2185"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796" name="Google Shape;2796;p27"/>
            <p:cNvGrpSpPr/>
            <p:nvPr/>
          </p:nvGrpSpPr>
          <p:grpSpPr>
            <a:xfrm>
              <a:off x="-59905" y="0"/>
              <a:ext cx="684586" cy="1401535"/>
              <a:chOff x="-82956" y="-5"/>
              <a:chExt cx="707655" cy="1448764"/>
            </a:xfrm>
          </p:grpSpPr>
          <p:sp>
            <p:nvSpPr>
              <p:cNvPr id="2797" name="Google Shape;2797;p27"/>
              <p:cNvSpPr/>
              <p:nvPr/>
            </p:nvSpPr>
            <p:spPr>
              <a:xfrm flipH="1">
                <a:off x="320907" y="331338"/>
                <a:ext cx="90457" cy="91328"/>
              </a:xfrm>
              <a:custGeom>
                <a:rect b="b" l="l" r="r" t="t"/>
                <a:pathLst>
                  <a:path extrusionOk="0" h="2831" w="2804">
                    <a:moveTo>
                      <a:pt x="1525" y="0"/>
                    </a:moveTo>
                    <a:lnTo>
                      <a:pt x="1171" y="55"/>
                    </a:lnTo>
                    <a:cubicBezTo>
                      <a:pt x="953" y="109"/>
                      <a:pt x="763" y="245"/>
                      <a:pt x="599" y="381"/>
                    </a:cubicBezTo>
                    <a:lnTo>
                      <a:pt x="382" y="626"/>
                    </a:lnTo>
                    <a:cubicBezTo>
                      <a:pt x="246" y="735"/>
                      <a:pt x="164" y="871"/>
                      <a:pt x="110" y="1035"/>
                    </a:cubicBezTo>
                    <a:cubicBezTo>
                      <a:pt x="28" y="1198"/>
                      <a:pt x="1" y="1361"/>
                      <a:pt x="1" y="1524"/>
                    </a:cubicBezTo>
                    <a:cubicBezTo>
                      <a:pt x="1" y="1715"/>
                      <a:pt x="28" y="1878"/>
                      <a:pt x="110" y="2041"/>
                    </a:cubicBezTo>
                    <a:cubicBezTo>
                      <a:pt x="164" y="2178"/>
                      <a:pt x="246" y="2341"/>
                      <a:pt x="382" y="2450"/>
                    </a:cubicBezTo>
                    <a:lnTo>
                      <a:pt x="627" y="2640"/>
                    </a:lnTo>
                    <a:cubicBezTo>
                      <a:pt x="844" y="2749"/>
                      <a:pt x="1062" y="2831"/>
                      <a:pt x="1280" y="2831"/>
                    </a:cubicBezTo>
                    <a:lnTo>
                      <a:pt x="1634" y="2776"/>
                    </a:lnTo>
                    <a:cubicBezTo>
                      <a:pt x="1851" y="2722"/>
                      <a:pt x="2042" y="2586"/>
                      <a:pt x="2178" y="2422"/>
                    </a:cubicBezTo>
                    <a:lnTo>
                      <a:pt x="2205" y="2422"/>
                    </a:lnTo>
                    <a:cubicBezTo>
                      <a:pt x="2287" y="2368"/>
                      <a:pt x="2341" y="2286"/>
                      <a:pt x="2423" y="2205"/>
                    </a:cubicBezTo>
                    <a:cubicBezTo>
                      <a:pt x="2559" y="2096"/>
                      <a:pt x="2640" y="1960"/>
                      <a:pt x="2695" y="1797"/>
                    </a:cubicBezTo>
                    <a:cubicBezTo>
                      <a:pt x="2776" y="1633"/>
                      <a:pt x="2804" y="1470"/>
                      <a:pt x="2804" y="1307"/>
                    </a:cubicBezTo>
                    <a:cubicBezTo>
                      <a:pt x="2776" y="953"/>
                      <a:pt x="2640" y="626"/>
                      <a:pt x="2423" y="381"/>
                    </a:cubicBezTo>
                    <a:lnTo>
                      <a:pt x="2178" y="191"/>
                    </a:lnTo>
                    <a:cubicBezTo>
                      <a:pt x="1960" y="82"/>
                      <a:pt x="1742" y="0"/>
                      <a:pt x="1525"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8" name="Google Shape;2798;p27"/>
              <p:cNvSpPr/>
              <p:nvPr/>
            </p:nvSpPr>
            <p:spPr>
              <a:xfrm flipH="1">
                <a:off x="413977" y="226848"/>
                <a:ext cx="106232" cy="82553"/>
              </a:xfrm>
              <a:custGeom>
                <a:rect b="b" l="l" r="r" t="t"/>
                <a:pathLst>
                  <a:path extrusionOk="0" h="2559" w="3293">
                    <a:moveTo>
                      <a:pt x="1660" y="1"/>
                    </a:moveTo>
                    <a:cubicBezTo>
                      <a:pt x="0" y="1"/>
                      <a:pt x="0" y="2559"/>
                      <a:pt x="1660" y="2559"/>
                    </a:cubicBezTo>
                    <a:cubicBezTo>
                      <a:pt x="3293" y="2559"/>
                      <a:pt x="3293" y="1"/>
                      <a:pt x="1660"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9" name="Google Shape;2799;p27"/>
              <p:cNvSpPr/>
              <p:nvPr/>
            </p:nvSpPr>
            <p:spPr>
              <a:xfrm flipH="1">
                <a:off x="103184" y="391019"/>
                <a:ext cx="91328" cy="82811"/>
              </a:xfrm>
              <a:custGeom>
                <a:rect b="b" l="l" r="r" t="t"/>
                <a:pathLst>
                  <a:path extrusionOk="0" h="2567" w="2831">
                    <a:moveTo>
                      <a:pt x="1307" y="1"/>
                    </a:moveTo>
                    <a:cubicBezTo>
                      <a:pt x="1116" y="1"/>
                      <a:pt x="953" y="28"/>
                      <a:pt x="790" y="110"/>
                    </a:cubicBezTo>
                    <a:cubicBezTo>
                      <a:pt x="490" y="219"/>
                      <a:pt x="245" y="464"/>
                      <a:pt x="109" y="790"/>
                    </a:cubicBezTo>
                    <a:cubicBezTo>
                      <a:pt x="28" y="953"/>
                      <a:pt x="1" y="1117"/>
                      <a:pt x="1" y="1280"/>
                    </a:cubicBezTo>
                    <a:lnTo>
                      <a:pt x="55" y="1634"/>
                    </a:lnTo>
                    <a:cubicBezTo>
                      <a:pt x="109" y="1852"/>
                      <a:pt x="245" y="2042"/>
                      <a:pt x="409" y="2178"/>
                    </a:cubicBezTo>
                    <a:lnTo>
                      <a:pt x="654" y="2396"/>
                    </a:lnTo>
                    <a:cubicBezTo>
                      <a:pt x="844" y="2505"/>
                      <a:pt x="1089" y="2559"/>
                      <a:pt x="1307" y="2559"/>
                    </a:cubicBezTo>
                    <a:lnTo>
                      <a:pt x="1552" y="2559"/>
                    </a:lnTo>
                    <a:cubicBezTo>
                      <a:pt x="1581" y="2564"/>
                      <a:pt x="1610" y="2566"/>
                      <a:pt x="1639" y="2566"/>
                    </a:cubicBezTo>
                    <a:cubicBezTo>
                      <a:pt x="1773" y="2566"/>
                      <a:pt x="1907" y="2517"/>
                      <a:pt x="2042" y="2450"/>
                    </a:cubicBezTo>
                    <a:cubicBezTo>
                      <a:pt x="2178" y="2396"/>
                      <a:pt x="2341" y="2314"/>
                      <a:pt x="2450" y="2178"/>
                    </a:cubicBezTo>
                    <a:cubicBezTo>
                      <a:pt x="2668" y="1933"/>
                      <a:pt x="2804" y="1607"/>
                      <a:pt x="2831" y="1280"/>
                    </a:cubicBezTo>
                    <a:lnTo>
                      <a:pt x="2776" y="926"/>
                    </a:lnTo>
                    <a:cubicBezTo>
                      <a:pt x="2722" y="736"/>
                      <a:pt x="2586" y="518"/>
                      <a:pt x="2450" y="382"/>
                    </a:cubicBezTo>
                    <a:lnTo>
                      <a:pt x="2178" y="164"/>
                    </a:lnTo>
                    <a:cubicBezTo>
                      <a:pt x="1987" y="55"/>
                      <a:pt x="1742" y="1"/>
                      <a:pt x="1525"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0" name="Google Shape;2800;p27"/>
              <p:cNvSpPr/>
              <p:nvPr/>
            </p:nvSpPr>
            <p:spPr>
              <a:xfrm flipH="1">
                <a:off x="216417" y="495509"/>
                <a:ext cx="82553" cy="90457"/>
              </a:xfrm>
              <a:custGeom>
                <a:rect b="b" l="l" r="r" t="t"/>
                <a:pathLst>
                  <a:path extrusionOk="0" h="2804" w="2559">
                    <a:moveTo>
                      <a:pt x="1279" y="0"/>
                    </a:moveTo>
                    <a:lnTo>
                      <a:pt x="925" y="55"/>
                    </a:lnTo>
                    <a:cubicBezTo>
                      <a:pt x="708" y="109"/>
                      <a:pt x="517" y="218"/>
                      <a:pt x="381" y="381"/>
                    </a:cubicBezTo>
                    <a:cubicBezTo>
                      <a:pt x="299" y="463"/>
                      <a:pt x="245" y="545"/>
                      <a:pt x="163" y="654"/>
                    </a:cubicBezTo>
                    <a:cubicBezTo>
                      <a:pt x="54" y="844"/>
                      <a:pt x="0" y="1062"/>
                      <a:pt x="0" y="1280"/>
                    </a:cubicBezTo>
                    <a:lnTo>
                      <a:pt x="0" y="1307"/>
                    </a:lnTo>
                    <a:lnTo>
                      <a:pt x="0" y="1524"/>
                    </a:lnTo>
                    <a:cubicBezTo>
                      <a:pt x="0" y="1688"/>
                      <a:pt x="27" y="1878"/>
                      <a:pt x="109" y="2014"/>
                    </a:cubicBezTo>
                    <a:cubicBezTo>
                      <a:pt x="163" y="2178"/>
                      <a:pt x="245" y="2314"/>
                      <a:pt x="381" y="2423"/>
                    </a:cubicBezTo>
                    <a:cubicBezTo>
                      <a:pt x="490" y="2559"/>
                      <a:pt x="626" y="2640"/>
                      <a:pt x="789" y="2695"/>
                    </a:cubicBezTo>
                    <a:cubicBezTo>
                      <a:pt x="925" y="2776"/>
                      <a:pt x="1116" y="2804"/>
                      <a:pt x="1279" y="2804"/>
                    </a:cubicBezTo>
                    <a:lnTo>
                      <a:pt x="1633" y="2776"/>
                    </a:lnTo>
                    <a:cubicBezTo>
                      <a:pt x="1823" y="2695"/>
                      <a:pt x="2041" y="2586"/>
                      <a:pt x="2177" y="2423"/>
                    </a:cubicBezTo>
                    <a:cubicBezTo>
                      <a:pt x="2259" y="2341"/>
                      <a:pt x="2313" y="2259"/>
                      <a:pt x="2395" y="2150"/>
                    </a:cubicBezTo>
                    <a:cubicBezTo>
                      <a:pt x="2504" y="1960"/>
                      <a:pt x="2558" y="1742"/>
                      <a:pt x="2558" y="1524"/>
                    </a:cubicBezTo>
                    <a:lnTo>
                      <a:pt x="2558" y="1280"/>
                    </a:lnTo>
                    <a:cubicBezTo>
                      <a:pt x="2558" y="1116"/>
                      <a:pt x="2531" y="926"/>
                      <a:pt x="2449" y="790"/>
                    </a:cubicBezTo>
                    <a:cubicBezTo>
                      <a:pt x="2395" y="626"/>
                      <a:pt x="2313" y="490"/>
                      <a:pt x="2177" y="381"/>
                    </a:cubicBezTo>
                    <a:cubicBezTo>
                      <a:pt x="1932" y="137"/>
                      <a:pt x="1606" y="0"/>
                      <a:pt x="1279"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1" name="Google Shape;2801;p27"/>
              <p:cNvSpPr/>
              <p:nvPr/>
            </p:nvSpPr>
            <p:spPr>
              <a:xfrm flipH="1">
                <a:off x="77699" y="615774"/>
                <a:ext cx="106264" cy="82553"/>
              </a:xfrm>
              <a:custGeom>
                <a:rect b="b" l="l" r="r" t="t"/>
                <a:pathLst>
                  <a:path extrusionOk="0" h="2559" w="3294">
                    <a:moveTo>
                      <a:pt x="1660" y="1"/>
                    </a:moveTo>
                    <a:cubicBezTo>
                      <a:pt x="0" y="1"/>
                      <a:pt x="0" y="2559"/>
                      <a:pt x="1660" y="2559"/>
                    </a:cubicBezTo>
                    <a:cubicBezTo>
                      <a:pt x="3293" y="2559"/>
                      <a:pt x="3293" y="1"/>
                      <a:pt x="1660"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2" name="Google Shape;2802;p27"/>
              <p:cNvSpPr/>
              <p:nvPr/>
            </p:nvSpPr>
            <p:spPr>
              <a:xfrm flipH="1">
                <a:off x="208513" y="750557"/>
                <a:ext cx="83457" cy="97909"/>
              </a:xfrm>
              <a:custGeom>
                <a:rect b="b" l="l" r="r" t="t"/>
                <a:pathLst>
                  <a:path extrusionOk="0" h="3035" w="2587">
                    <a:moveTo>
                      <a:pt x="1293" y="0"/>
                    </a:moveTo>
                    <a:cubicBezTo>
                      <a:pt x="967" y="0"/>
                      <a:pt x="640" y="123"/>
                      <a:pt x="382" y="368"/>
                    </a:cubicBezTo>
                    <a:cubicBezTo>
                      <a:pt x="164" y="613"/>
                      <a:pt x="28" y="939"/>
                      <a:pt x="1" y="1293"/>
                    </a:cubicBezTo>
                    <a:lnTo>
                      <a:pt x="1" y="1756"/>
                    </a:lnTo>
                    <a:cubicBezTo>
                      <a:pt x="28" y="2082"/>
                      <a:pt x="137" y="2409"/>
                      <a:pt x="382" y="2654"/>
                    </a:cubicBezTo>
                    <a:cubicBezTo>
                      <a:pt x="627" y="2899"/>
                      <a:pt x="953" y="3035"/>
                      <a:pt x="1307" y="3035"/>
                    </a:cubicBezTo>
                    <a:cubicBezTo>
                      <a:pt x="1634" y="3035"/>
                      <a:pt x="1960" y="2899"/>
                      <a:pt x="2205" y="2654"/>
                    </a:cubicBezTo>
                    <a:cubicBezTo>
                      <a:pt x="2450" y="2409"/>
                      <a:pt x="2559" y="2082"/>
                      <a:pt x="2586" y="1756"/>
                    </a:cubicBezTo>
                    <a:lnTo>
                      <a:pt x="2586" y="1293"/>
                    </a:lnTo>
                    <a:cubicBezTo>
                      <a:pt x="2586" y="939"/>
                      <a:pt x="2450" y="613"/>
                      <a:pt x="2205" y="368"/>
                    </a:cubicBezTo>
                    <a:cubicBezTo>
                      <a:pt x="1947" y="123"/>
                      <a:pt x="1620" y="0"/>
                      <a:pt x="1293"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3" name="Google Shape;2803;p27"/>
              <p:cNvSpPr/>
              <p:nvPr/>
            </p:nvSpPr>
            <p:spPr>
              <a:xfrm flipH="1">
                <a:off x="81215" y="914921"/>
                <a:ext cx="90457" cy="89909"/>
              </a:xfrm>
              <a:custGeom>
                <a:rect b="b" l="l" r="r" t="t"/>
                <a:pathLst>
                  <a:path extrusionOk="0" h="2787" w="2804">
                    <a:moveTo>
                      <a:pt x="1366" y="1"/>
                    </a:moveTo>
                    <a:cubicBezTo>
                      <a:pt x="1337" y="1"/>
                      <a:pt x="1308" y="3"/>
                      <a:pt x="1279" y="8"/>
                    </a:cubicBezTo>
                    <a:cubicBezTo>
                      <a:pt x="925" y="8"/>
                      <a:pt x="626" y="144"/>
                      <a:pt x="354" y="389"/>
                    </a:cubicBezTo>
                    <a:cubicBezTo>
                      <a:pt x="299" y="471"/>
                      <a:pt x="245" y="552"/>
                      <a:pt x="163" y="634"/>
                    </a:cubicBezTo>
                    <a:cubicBezTo>
                      <a:pt x="55" y="824"/>
                      <a:pt x="0" y="1069"/>
                      <a:pt x="0" y="1287"/>
                    </a:cubicBezTo>
                    <a:lnTo>
                      <a:pt x="27" y="1614"/>
                    </a:lnTo>
                    <a:cubicBezTo>
                      <a:pt x="109" y="1831"/>
                      <a:pt x="218" y="2022"/>
                      <a:pt x="381" y="2185"/>
                    </a:cubicBezTo>
                    <a:lnTo>
                      <a:pt x="599" y="2430"/>
                    </a:lnTo>
                    <a:cubicBezTo>
                      <a:pt x="847" y="2660"/>
                      <a:pt x="1165" y="2787"/>
                      <a:pt x="1491" y="2787"/>
                    </a:cubicBezTo>
                    <a:cubicBezTo>
                      <a:pt x="1666" y="2787"/>
                      <a:pt x="1843" y="2751"/>
                      <a:pt x="2014" y="2675"/>
                    </a:cubicBezTo>
                    <a:cubicBezTo>
                      <a:pt x="2177" y="2648"/>
                      <a:pt x="2313" y="2539"/>
                      <a:pt x="2422" y="2430"/>
                    </a:cubicBezTo>
                    <a:lnTo>
                      <a:pt x="2640" y="2158"/>
                    </a:lnTo>
                    <a:cubicBezTo>
                      <a:pt x="2749" y="1967"/>
                      <a:pt x="2803" y="1750"/>
                      <a:pt x="2803" y="1505"/>
                    </a:cubicBezTo>
                    <a:cubicBezTo>
                      <a:pt x="2776" y="1396"/>
                      <a:pt x="2776" y="1287"/>
                      <a:pt x="2749" y="1178"/>
                    </a:cubicBezTo>
                    <a:cubicBezTo>
                      <a:pt x="2694" y="960"/>
                      <a:pt x="2585" y="770"/>
                      <a:pt x="2422" y="607"/>
                    </a:cubicBezTo>
                    <a:lnTo>
                      <a:pt x="2177" y="389"/>
                    </a:lnTo>
                    <a:cubicBezTo>
                      <a:pt x="2068" y="253"/>
                      <a:pt x="1932" y="171"/>
                      <a:pt x="1769" y="117"/>
                    </a:cubicBezTo>
                    <a:cubicBezTo>
                      <a:pt x="1635" y="50"/>
                      <a:pt x="1500" y="1"/>
                      <a:pt x="1366"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4" name="Google Shape;2804;p27"/>
              <p:cNvSpPr/>
              <p:nvPr/>
            </p:nvSpPr>
            <p:spPr>
              <a:xfrm flipH="1">
                <a:off x="331424" y="638614"/>
                <a:ext cx="107135" cy="82553"/>
              </a:xfrm>
              <a:custGeom>
                <a:rect b="b" l="l" r="r" t="t"/>
                <a:pathLst>
                  <a:path extrusionOk="0" h="2559" w="3321">
                    <a:moveTo>
                      <a:pt x="1660" y="0"/>
                    </a:moveTo>
                    <a:cubicBezTo>
                      <a:pt x="0" y="0"/>
                      <a:pt x="0" y="2559"/>
                      <a:pt x="1660" y="2559"/>
                    </a:cubicBezTo>
                    <a:cubicBezTo>
                      <a:pt x="3320" y="2559"/>
                      <a:pt x="3320" y="0"/>
                      <a:pt x="1660"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5" name="Google Shape;2805;p27"/>
              <p:cNvSpPr/>
              <p:nvPr/>
            </p:nvSpPr>
            <p:spPr>
              <a:xfrm flipH="1">
                <a:off x="302454" y="892339"/>
                <a:ext cx="93973" cy="90457"/>
              </a:xfrm>
              <a:custGeom>
                <a:rect b="b" l="l" r="r" t="t"/>
                <a:pathLst>
                  <a:path extrusionOk="0" h="2804" w="2913">
                    <a:moveTo>
                      <a:pt x="1524" y="0"/>
                    </a:moveTo>
                    <a:lnTo>
                      <a:pt x="1171" y="55"/>
                    </a:lnTo>
                    <a:cubicBezTo>
                      <a:pt x="953" y="109"/>
                      <a:pt x="762" y="218"/>
                      <a:pt x="626" y="381"/>
                    </a:cubicBezTo>
                    <a:lnTo>
                      <a:pt x="381" y="626"/>
                    </a:lnTo>
                    <a:cubicBezTo>
                      <a:pt x="245" y="735"/>
                      <a:pt x="164" y="871"/>
                      <a:pt x="109" y="1034"/>
                    </a:cubicBezTo>
                    <a:cubicBezTo>
                      <a:pt x="28" y="1171"/>
                      <a:pt x="0" y="1361"/>
                      <a:pt x="0" y="1524"/>
                    </a:cubicBezTo>
                    <a:cubicBezTo>
                      <a:pt x="28" y="1851"/>
                      <a:pt x="136" y="2177"/>
                      <a:pt x="381" y="2422"/>
                    </a:cubicBezTo>
                    <a:lnTo>
                      <a:pt x="653" y="2640"/>
                    </a:lnTo>
                    <a:cubicBezTo>
                      <a:pt x="844" y="2749"/>
                      <a:pt x="1062" y="2803"/>
                      <a:pt x="1279" y="2803"/>
                    </a:cubicBezTo>
                    <a:lnTo>
                      <a:pt x="1633" y="2749"/>
                    </a:lnTo>
                    <a:cubicBezTo>
                      <a:pt x="1851" y="2695"/>
                      <a:pt x="2041" y="2586"/>
                      <a:pt x="2205" y="2422"/>
                    </a:cubicBezTo>
                    <a:lnTo>
                      <a:pt x="2422" y="2177"/>
                    </a:lnTo>
                    <a:cubicBezTo>
                      <a:pt x="2803" y="1824"/>
                      <a:pt x="2912" y="1252"/>
                      <a:pt x="2694" y="790"/>
                    </a:cubicBezTo>
                    <a:cubicBezTo>
                      <a:pt x="2640" y="626"/>
                      <a:pt x="2558" y="490"/>
                      <a:pt x="2422" y="381"/>
                    </a:cubicBezTo>
                    <a:lnTo>
                      <a:pt x="2177" y="164"/>
                    </a:lnTo>
                    <a:cubicBezTo>
                      <a:pt x="1960" y="55"/>
                      <a:pt x="1742" y="0"/>
                      <a:pt x="1524"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6" name="Google Shape;2806;p27"/>
              <p:cNvSpPr/>
              <p:nvPr/>
            </p:nvSpPr>
            <p:spPr>
              <a:xfrm flipH="1">
                <a:off x="51375" y="795527"/>
                <a:ext cx="83424" cy="90683"/>
              </a:xfrm>
              <a:custGeom>
                <a:rect b="b" l="l" r="r" t="t"/>
                <a:pathLst>
                  <a:path extrusionOk="0" h="2811" w="2586">
                    <a:moveTo>
                      <a:pt x="1393" y="1"/>
                    </a:moveTo>
                    <a:cubicBezTo>
                      <a:pt x="1364" y="1"/>
                      <a:pt x="1335" y="3"/>
                      <a:pt x="1306" y="8"/>
                    </a:cubicBezTo>
                    <a:lnTo>
                      <a:pt x="953" y="35"/>
                    </a:lnTo>
                    <a:cubicBezTo>
                      <a:pt x="735" y="89"/>
                      <a:pt x="544" y="225"/>
                      <a:pt x="381" y="389"/>
                    </a:cubicBezTo>
                    <a:cubicBezTo>
                      <a:pt x="327" y="470"/>
                      <a:pt x="245" y="552"/>
                      <a:pt x="191" y="634"/>
                    </a:cubicBezTo>
                    <a:cubicBezTo>
                      <a:pt x="82" y="824"/>
                      <a:pt x="0" y="1069"/>
                      <a:pt x="0" y="1287"/>
                    </a:cubicBezTo>
                    <a:lnTo>
                      <a:pt x="0" y="1532"/>
                    </a:lnTo>
                    <a:cubicBezTo>
                      <a:pt x="27" y="1858"/>
                      <a:pt x="163" y="2185"/>
                      <a:pt x="381" y="2430"/>
                    </a:cubicBezTo>
                    <a:cubicBezTo>
                      <a:pt x="626" y="2648"/>
                      <a:pt x="953" y="2784"/>
                      <a:pt x="1306" y="2811"/>
                    </a:cubicBezTo>
                    <a:lnTo>
                      <a:pt x="1633" y="2756"/>
                    </a:lnTo>
                    <a:cubicBezTo>
                      <a:pt x="1851" y="2702"/>
                      <a:pt x="2041" y="2566"/>
                      <a:pt x="2204" y="2430"/>
                    </a:cubicBezTo>
                    <a:lnTo>
                      <a:pt x="2395" y="2158"/>
                    </a:lnTo>
                    <a:cubicBezTo>
                      <a:pt x="2531" y="1967"/>
                      <a:pt x="2585" y="1749"/>
                      <a:pt x="2585" y="1505"/>
                    </a:cubicBezTo>
                    <a:lnTo>
                      <a:pt x="2585" y="1287"/>
                    </a:lnTo>
                    <a:cubicBezTo>
                      <a:pt x="2585" y="1096"/>
                      <a:pt x="2558" y="933"/>
                      <a:pt x="2477" y="797"/>
                    </a:cubicBezTo>
                    <a:cubicBezTo>
                      <a:pt x="2422" y="634"/>
                      <a:pt x="2313" y="470"/>
                      <a:pt x="2204" y="362"/>
                    </a:cubicBezTo>
                    <a:cubicBezTo>
                      <a:pt x="2096" y="253"/>
                      <a:pt x="1932" y="144"/>
                      <a:pt x="1796" y="117"/>
                    </a:cubicBezTo>
                    <a:cubicBezTo>
                      <a:pt x="1662" y="49"/>
                      <a:pt x="1528" y="1"/>
                      <a:pt x="1393"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7" name="Google Shape;2807;p27"/>
              <p:cNvSpPr/>
              <p:nvPr/>
            </p:nvSpPr>
            <p:spPr>
              <a:xfrm flipH="1">
                <a:off x="-80311" y="698295"/>
                <a:ext cx="107135" cy="82586"/>
              </a:xfrm>
              <a:custGeom>
                <a:rect b="b" l="l" r="r" t="t"/>
                <a:pathLst>
                  <a:path extrusionOk="0" h="2560" w="3321">
                    <a:moveTo>
                      <a:pt x="1661" y="1"/>
                    </a:moveTo>
                    <a:cubicBezTo>
                      <a:pt x="0" y="1"/>
                      <a:pt x="0" y="2559"/>
                      <a:pt x="1661" y="2559"/>
                    </a:cubicBezTo>
                    <a:cubicBezTo>
                      <a:pt x="3321" y="2559"/>
                      <a:pt x="3321" y="1"/>
                      <a:pt x="1661"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8" name="Google Shape;2808;p27"/>
              <p:cNvSpPr/>
              <p:nvPr/>
            </p:nvSpPr>
            <p:spPr>
              <a:xfrm flipH="1">
                <a:off x="-82956" y="533898"/>
                <a:ext cx="90457" cy="82779"/>
              </a:xfrm>
              <a:custGeom>
                <a:rect b="b" l="l" r="r" t="t"/>
                <a:pathLst>
                  <a:path extrusionOk="0" h="2566" w="2804">
                    <a:moveTo>
                      <a:pt x="1190" y="1"/>
                    </a:moveTo>
                    <a:cubicBezTo>
                      <a:pt x="1050" y="1"/>
                      <a:pt x="901" y="50"/>
                      <a:pt x="789" y="117"/>
                    </a:cubicBezTo>
                    <a:cubicBezTo>
                      <a:pt x="327" y="307"/>
                      <a:pt x="0" y="770"/>
                      <a:pt x="0" y="1287"/>
                    </a:cubicBezTo>
                    <a:lnTo>
                      <a:pt x="55" y="1614"/>
                    </a:lnTo>
                    <a:cubicBezTo>
                      <a:pt x="109" y="1831"/>
                      <a:pt x="218" y="2022"/>
                      <a:pt x="381" y="2185"/>
                    </a:cubicBezTo>
                    <a:lnTo>
                      <a:pt x="653" y="2376"/>
                    </a:lnTo>
                    <a:cubicBezTo>
                      <a:pt x="844" y="2512"/>
                      <a:pt x="1062" y="2566"/>
                      <a:pt x="1279" y="2566"/>
                    </a:cubicBezTo>
                    <a:lnTo>
                      <a:pt x="1524" y="2566"/>
                    </a:lnTo>
                    <a:cubicBezTo>
                      <a:pt x="2205" y="2539"/>
                      <a:pt x="2776" y="1967"/>
                      <a:pt x="2803" y="1287"/>
                    </a:cubicBezTo>
                    <a:lnTo>
                      <a:pt x="2749" y="933"/>
                    </a:lnTo>
                    <a:cubicBezTo>
                      <a:pt x="2694" y="715"/>
                      <a:pt x="2558" y="525"/>
                      <a:pt x="2422" y="362"/>
                    </a:cubicBezTo>
                    <a:lnTo>
                      <a:pt x="2150" y="171"/>
                    </a:lnTo>
                    <a:cubicBezTo>
                      <a:pt x="1960" y="62"/>
                      <a:pt x="1742" y="8"/>
                      <a:pt x="1524" y="8"/>
                    </a:cubicBezTo>
                    <a:lnTo>
                      <a:pt x="1279" y="8"/>
                    </a:lnTo>
                    <a:cubicBezTo>
                      <a:pt x="1250" y="3"/>
                      <a:pt x="1221" y="1"/>
                      <a:pt x="1190"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9" name="Google Shape;2809;p27"/>
              <p:cNvSpPr/>
              <p:nvPr/>
            </p:nvSpPr>
            <p:spPr>
              <a:xfrm flipH="1">
                <a:off x="-47825" y="1022282"/>
                <a:ext cx="64101" cy="61165"/>
              </a:xfrm>
              <a:custGeom>
                <a:rect b="b" l="l" r="r" t="t"/>
                <a:pathLst>
                  <a:path extrusionOk="0" h="1896" w="1987">
                    <a:moveTo>
                      <a:pt x="205" y="772"/>
                    </a:moveTo>
                    <a:lnTo>
                      <a:pt x="205" y="772"/>
                    </a:lnTo>
                    <a:cubicBezTo>
                      <a:pt x="188" y="855"/>
                      <a:pt x="180" y="943"/>
                      <a:pt x="181" y="1033"/>
                    </a:cubicBezTo>
                    <a:lnTo>
                      <a:pt x="181" y="1033"/>
                    </a:lnTo>
                    <a:cubicBezTo>
                      <a:pt x="175" y="1015"/>
                      <a:pt x="169" y="997"/>
                      <a:pt x="163" y="980"/>
                    </a:cubicBezTo>
                    <a:cubicBezTo>
                      <a:pt x="163" y="910"/>
                      <a:pt x="183" y="841"/>
                      <a:pt x="205" y="772"/>
                    </a:cubicBezTo>
                    <a:close/>
                    <a:moveTo>
                      <a:pt x="1823" y="1225"/>
                    </a:moveTo>
                    <a:lnTo>
                      <a:pt x="1742" y="1442"/>
                    </a:lnTo>
                    <a:lnTo>
                      <a:pt x="1659" y="1525"/>
                    </a:lnTo>
                    <a:lnTo>
                      <a:pt x="1659" y="1525"/>
                    </a:lnTo>
                    <a:cubicBezTo>
                      <a:pt x="1728" y="1425"/>
                      <a:pt x="1783" y="1325"/>
                      <a:pt x="1823" y="1225"/>
                    </a:cubicBezTo>
                    <a:close/>
                    <a:moveTo>
                      <a:pt x="1415" y="1769"/>
                    </a:moveTo>
                    <a:lnTo>
                      <a:pt x="1342" y="1796"/>
                    </a:lnTo>
                    <a:lnTo>
                      <a:pt x="1342" y="1796"/>
                    </a:lnTo>
                    <a:cubicBezTo>
                      <a:pt x="1359" y="1787"/>
                      <a:pt x="1374" y="1778"/>
                      <a:pt x="1388" y="1769"/>
                    </a:cubicBezTo>
                    <a:close/>
                    <a:moveTo>
                      <a:pt x="1225" y="1851"/>
                    </a:moveTo>
                    <a:lnTo>
                      <a:pt x="1209" y="1852"/>
                    </a:lnTo>
                    <a:lnTo>
                      <a:pt x="1209" y="1852"/>
                    </a:lnTo>
                    <a:cubicBezTo>
                      <a:pt x="1211" y="1852"/>
                      <a:pt x="1213" y="1851"/>
                      <a:pt x="1215" y="1851"/>
                    </a:cubicBezTo>
                    <a:close/>
                    <a:moveTo>
                      <a:pt x="292" y="1423"/>
                    </a:moveTo>
                    <a:lnTo>
                      <a:pt x="292" y="1423"/>
                    </a:lnTo>
                    <a:cubicBezTo>
                      <a:pt x="311" y="1449"/>
                      <a:pt x="331" y="1474"/>
                      <a:pt x="354" y="1497"/>
                    </a:cubicBezTo>
                    <a:cubicBezTo>
                      <a:pt x="408" y="1606"/>
                      <a:pt x="517" y="1687"/>
                      <a:pt x="626" y="1742"/>
                    </a:cubicBezTo>
                    <a:lnTo>
                      <a:pt x="844" y="1823"/>
                    </a:lnTo>
                    <a:cubicBezTo>
                      <a:pt x="912" y="1851"/>
                      <a:pt x="993" y="1864"/>
                      <a:pt x="1078" y="1864"/>
                    </a:cubicBezTo>
                    <a:cubicBezTo>
                      <a:pt x="1088" y="1864"/>
                      <a:pt x="1097" y="1864"/>
                      <a:pt x="1107" y="1864"/>
                    </a:cubicBezTo>
                    <a:lnTo>
                      <a:pt x="1107" y="1864"/>
                    </a:lnTo>
                    <a:lnTo>
                      <a:pt x="1007" y="1875"/>
                    </a:lnTo>
                    <a:lnTo>
                      <a:pt x="1007" y="1875"/>
                    </a:lnTo>
                    <a:lnTo>
                      <a:pt x="789" y="1851"/>
                    </a:lnTo>
                    <a:lnTo>
                      <a:pt x="816" y="1851"/>
                    </a:lnTo>
                    <a:lnTo>
                      <a:pt x="599" y="1769"/>
                    </a:lnTo>
                    <a:lnTo>
                      <a:pt x="626" y="1769"/>
                    </a:lnTo>
                    <a:lnTo>
                      <a:pt x="435" y="1633"/>
                    </a:lnTo>
                    <a:lnTo>
                      <a:pt x="299" y="1442"/>
                    </a:lnTo>
                    <a:lnTo>
                      <a:pt x="292" y="1423"/>
                    </a:lnTo>
                    <a:close/>
                    <a:moveTo>
                      <a:pt x="980" y="0"/>
                    </a:moveTo>
                    <a:lnTo>
                      <a:pt x="735" y="27"/>
                    </a:lnTo>
                    <a:lnTo>
                      <a:pt x="708" y="27"/>
                    </a:lnTo>
                    <a:lnTo>
                      <a:pt x="463" y="136"/>
                    </a:lnTo>
                    <a:cubicBezTo>
                      <a:pt x="439" y="159"/>
                      <a:pt x="355" y="223"/>
                      <a:pt x="367" y="223"/>
                    </a:cubicBezTo>
                    <a:cubicBezTo>
                      <a:pt x="369" y="223"/>
                      <a:pt x="373" y="222"/>
                      <a:pt x="381" y="218"/>
                    </a:cubicBezTo>
                    <a:lnTo>
                      <a:pt x="381" y="218"/>
                    </a:lnTo>
                    <a:lnTo>
                      <a:pt x="299" y="272"/>
                    </a:lnTo>
                    <a:lnTo>
                      <a:pt x="136" y="463"/>
                    </a:lnTo>
                    <a:cubicBezTo>
                      <a:pt x="109" y="544"/>
                      <a:pt x="82" y="599"/>
                      <a:pt x="54" y="680"/>
                    </a:cubicBezTo>
                    <a:cubicBezTo>
                      <a:pt x="27" y="762"/>
                      <a:pt x="0" y="871"/>
                      <a:pt x="0" y="953"/>
                    </a:cubicBezTo>
                    <a:cubicBezTo>
                      <a:pt x="0" y="1034"/>
                      <a:pt x="27" y="1116"/>
                      <a:pt x="54" y="1197"/>
                    </a:cubicBezTo>
                    <a:cubicBezTo>
                      <a:pt x="82" y="1279"/>
                      <a:pt x="109" y="1361"/>
                      <a:pt x="136" y="1442"/>
                    </a:cubicBezTo>
                    <a:cubicBezTo>
                      <a:pt x="272" y="1633"/>
                      <a:pt x="463" y="1769"/>
                      <a:pt x="680" y="1851"/>
                    </a:cubicBezTo>
                    <a:cubicBezTo>
                      <a:pt x="760" y="1882"/>
                      <a:pt x="840" y="1896"/>
                      <a:pt x="914" y="1896"/>
                    </a:cubicBezTo>
                    <a:cubicBezTo>
                      <a:pt x="967" y="1896"/>
                      <a:pt x="1016" y="1889"/>
                      <a:pt x="1061" y="1878"/>
                    </a:cubicBezTo>
                    <a:cubicBezTo>
                      <a:pt x="1105" y="1878"/>
                      <a:pt x="1153" y="1869"/>
                      <a:pt x="1200" y="1855"/>
                    </a:cubicBezTo>
                    <a:lnTo>
                      <a:pt x="1200" y="1855"/>
                    </a:lnTo>
                    <a:cubicBezTo>
                      <a:pt x="1245" y="1848"/>
                      <a:pt x="1290" y="1838"/>
                      <a:pt x="1334" y="1823"/>
                    </a:cubicBezTo>
                    <a:lnTo>
                      <a:pt x="1551" y="1742"/>
                    </a:lnTo>
                    <a:cubicBezTo>
                      <a:pt x="1687" y="1660"/>
                      <a:pt x="1796" y="1524"/>
                      <a:pt x="1878" y="1388"/>
                    </a:cubicBezTo>
                    <a:lnTo>
                      <a:pt x="1878" y="1388"/>
                    </a:lnTo>
                    <a:lnTo>
                      <a:pt x="1851" y="1415"/>
                    </a:lnTo>
                    <a:cubicBezTo>
                      <a:pt x="1851" y="1415"/>
                      <a:pt x="1959" y="1197"/>
                      <a:pt x="1959" y="1197"/>
                    </a:cubicBezTo>
                    <a:cubicBezTo>
                      <a:pt x="1959" y="1116"/>
                      <a:pt x="1987" y="1034"/>
                      <a:pt x="1987" y="953"/>
                    </a:cubicBezTo>
                    <a:cubicBezTo>
                      <a:pt x="1987" y="953"/>
                      <a:pt x="1959" y="708"/>
                      <a:pt x="1959" y="708"/>
                    </a:cubicBezTo>
                    <a:cubicBezTo>
                      <a:pt x="1932" y="626"/>
                      <a:pt x="1905" y="544"/>
                      <a:pt x="1851" y="463"/>
                    </a:cubicBezTo>
                    <a:lnTo>
                      <a:pt x="1715" y="272"/>
                    </a:lnTo>
                    <a:lnTo>
                      <a:pt x="1524" y="136"/>
                    </a:lnTo>
                    <a:cubicBezTo>
                      <a:pt x="1442" y="109"/>
                      <a:pt x="1361" y="54"/>
                      <a:pt x="1279" y="27"/>
                    </a:cubicBezTo>
                    <a:cubicBezTo>
                      <a:pt x="1197" y="27"/>
                      <a:pt x="1089" y="27"/>
                      <a:pt x="1007"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0" name="Google Shape;2810;p27"/>
              <p:cNvSpPr/>
              <p:nvPr/>
            </p:nvSpPr>
            <p:spPr>
              <a:xfrm flipH="1">
                <a:off x="-41695" y="1136386"/>
                <a:ext cx="66778" cy="58875"/>
              </a:xfrm>
              <a:custGeom>
                <a:rect b="b" l="l" r="r" t="t"/>
                <a:pathLst>
                  <a:path extrusionOk="0" h="1825" w="2070">
                    <a:moveTo>
                      <a:pt x="899" y="1"/>
                    </a:moveTo>
                    <a:cubicBezTo>
                      <a:pt x="790" y="1"/>
                      <a:pt x="681" y="28"/>
                      <a:pt x="572" y="83"/>
                    </a:cubicBezTo>
                    <a:cubicBezTo>
                      <a:pt x="464" y="110"/>
                      <a:pt x="355" y="164"/>
                      <a:pt x="273" y="273"/>
                    </a:cubicBezTo>
                    <a:cubicBezTo>
                      <a:pt x="110" y="436"/>
                      <a:pt x="28" y="681"/>
                      <a:pt x="1" y="926"/>
                    </a:cubicBezTo>
                    <a:lnTo>
                      <a:pt x="28" y="1144"/>
                    </a:lnTo>
                    <a:cubicBezTo>
                      <a:pt x="83" y="1307"/>
                      <a:pt x="164" y="1443"/>
                      <a:pt x="273" y="1552"/>
                    </a:cubicBezTo>
                    <a:lnTo>
                      <a:pt x="464" y="1688"/>
                    </a:lnTo>
                    <a:cubicBezTo>
                      <a:pt x="600" y="1797"/>
                      <a:pt x="763" y="1824"/>
                      <a:pt x="926" y="1824"/>
                    </a:cubicBezTo>
                    <a:lnTo>
                      <a:pt x="1144" y="1824"/>
                    </a:lnTo>
                    <a:cubicBezTo>
                      <a:pt x="1634" y="1824"/>
                      <a:pt x="2042" y="1416"/>
                      <a:pt x="2069" y="926"/>
                    </a:cubicBezTo>
                    <a:lnTo>
                      <a:pt x="2042" y="681"/>
                    </a:lnTo>
                    <a:cubicBezTo>
                      <a:pt x="1988" y="518"/>
                      <a:pt x="1906" y="382"/>
                      <a:pt x="1797" y="273"/>
                    </a:cubicBezTo>
                    <a:lnTo>
                      <a:pt x="1607" y="110"/>
                    </a:lnTo>
                    <a:cubicBezTo>
                      <a:pt x="1470" y="28"/>
                      <a:pt x="1307" y="1"/>
                      <a:pt x="1144"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1" name="Google Shape;2811;p27"/>
              <p:cNvSpPr/>
              <p:nvPr/>
            </p:nvSpPr>
            <p:spPr>
              <a:xfrm flipH="1">
                <a:off x="137412" y="1068801"/>
                <a:ext cx="76424" cy="59713"/>
              </a:xfrm>
              <a:custGeom>
                <a:rect b="b" l="l" r="r" t="t"/>
                <a:pathLst>
                  <a:path extrusionOk="0" h="1851" w="2369">
                    <a:moveTo>
                      <a:pt x="1198" y="0"/>
                    </a:moveTo>
                    <a:cubicBezTo>
                      <a:pt x="1" y="0"/>
                      <a:pt x="1" y="1851"/>
                      <a:pt x="1198" y="1851"/>
                    </a:cubicBezTo>
                    <a:cubicBezTo>
                      <a:pt x="2368" y="1851"/>
                      <a:pt x="2368" y="0"/>
                      <a:pt x="1198"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2" name="Google Shape;2812;p27"/>
              <p:cNvSpPr/>
              <p:nvPr/>
            </p:nvSpPr>
            <p:spPr>
              <a:xfrm flipH="1">
                <a:off x="-49599" y="1278620"/>
                <a:ext cx="75553" cy="58842"/>
              </a:xfrm>
              <a:custGeom>
                <a:rect b="b" l="l" r="r" t="t"/>
                <a:pathLst>
                  <a:path extrusionOk="0" h="1824" w="2342">
                    <a:moveTo>
                      <a:pt x="1171" y="1"/>
                    </a:moveTo>
                    <a:cubicBezTo>
                      <a:pt x="1" y="1"/>
                      <a:pt x="1" y="1824"/>
                      <a:pt x="1171" y="1824"/>
                    </a:cubicBezTo>
                    <a:cubicBezTo>
                      <a:pt x="2341" y="1824"/>
                      <a:pt x="2341" y="1"/>
                      <a:pt x="1171"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3" name="Google Shape;2813;p27"/>
              <p:cNvSpPr/>
              <p:nvPr/>
            </p:nvSpPr>
            <p:spPr>
              <a:xfrm flipH="1">
                <a:off x="-19726" y="1375207"/>
                <a:ext cx="66746" cy="73553"/>
              </a:xfrm>
              <a:custGeom>
                <a:rect b="b" l="l" r="r" t="t"/>
                <a:pathLst>
                  <a:path extrusionOk="0" h="2280" w="2069">
                    <a:moveTo>
                      <a:pt x="919" y="0"/>
                    </a:moveTo>
                    <a:cubicBezTo>
                      <a:pt x="766" y="0"/>
                      <a:pt x="608" y="36"/>
                      <a:pt x="463" y="109"/>
                    </a:cubicBezTo>
                    <a:lnTo>
                      <a:pt x="273" y="245"/>
                    </a:lnTo>
                    <a:cubicBezTo>
                      <a:pt x="164" y="354"/>
                      <a:pt x="82" y="490"/>
                      <a:pt x="55" y="653"/>
                    </a:cubicBezTo>
                    <a:lnTo>
                      <a:pt x="1" y="898"/>
                    </a:lnTo>
                    <a:cubicBezTo>
                      <a:pt x="1" y="1062"/>
                      <a:pt x="55" y="1225"/>
                      <a:pt x="137" y="1361"/>
                    </a:cubicBezTo>
                    <a:lnTo>
                      <a:pt x="382" y="1824"/>
                    </a:lnTo>
                    <a:cubicBezTo>
                      <a:pt x="436" y="1932"/>
                      <a:pt x="518" y="2014"/>
                      <a:pt x="599" y="2096"/>
                    </a:cubicBezTo>
                    <a:cubicBezTo>
                      <a:pt x="708" y="2150"/>
                      <a:pt x="790" y="2232"/>
                      <a:pt x="926" y="2259"/>
                    </a:cubicBezTo>
                    <a:cubicBezTo>
                      <a:pt x="980" y="2273"/>
                      <a:pt x="1041" y="2279"/>
                      <a:pt x="1103" y="2279"/>
                    </a:cubicBezTo>
                    <a:cubicBezTo>
                      <a:pt x="1164" y="2279"/>
                      <a:pt x="1225" y="2273"/>
                      <a:pt x="1280" y="2259"/>
                    </a:cubicBezTo>
                    <a:cubicBezTo>
                      <a:pt x="1416" y="2232"/>
                      <a:pt x="1525" y="2205"/>
                      <a:pt x="1633" y="2150"/>
                    </a:cubicBezTo>
                    <a:lnTo>
                      <a:pt x="1797" y="1987"/>
                    </a:lnTo>
                    <a:cubicBezTo>
                      <a:pt x="1933" y="1878"/>
                      <a:pt x="2014" y="1742"/>
                      <a:pt x="2042" y="1579"/>
                    </a:cubicBezTo>
                    <a:lnTo>
                      <a:pt x="2069" y="1361"/>
                    </a:lnTo>
                    <a:cubicBezTo>
                      <a:pt x="2069" y="1170"/>
                      <a:pt x="2042" y="1034"/>
                      <a:pt x="1960" y="871"/>
                    </a:cubicBezTo>
                    <a:lnTo>
                      <a:pt x="1933" y="925"/>
                    </a:lnTo>
                    <a:cubicBezTo>
                      <a:pt x="1851" y="762"/>
                      <a:pt x="1769" y="599"/>
                      <a:pt x="1715" y="463"/>
                    </a:cubicBezTo>
                    <a:cubicBezTo>
                      <a:pt x="1661" y="354"/>
                      <a:pt x="1579" y="245"/>
                      <a:pt x="1470" y="191"/>
                    </a:cubicBezTo>
                    <a:cubicBezTo>
                      <a:pt x="1388" y="109"/>
                      <a:pt x="1280" y="55"/>
                      <a:pt x="1144" y="27"/>
                    </a:cubicBezTo>
                    <a:cubicBezTo>
                      <a:pt x="1071" y="9"/>
                      <a:pt x="995" y="0"/>
                      <a:pt x="919"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4" name="Google Shape;2814;p27"/>
              <p:cNvSpPr/>
              <p:nvPr/>
            </p:nvSpPr>
            <p:spPr>
              <a:xfrm flipH="1">
                <a:off x="99668" y="1211036"/>
                <a:ext cx="76392" cy="58842"/>
              </a:xfrm>
              <a:custGeom>
                <a:rect b="b" l="l" r="r" t="t"/>
                <a:pathLst>
                  <a:path extrusionOk="0" h="1824" w="2368">
                    <a:moveTo>
                      <a:pt x="1170" y="0"/>
                    </a:moveTo>
                    <a:cubicBezTo>
                      <a:pt x="0" y="0"/>
                      <a:pt x="0" y="1823"/>
                      <a:pt x="1170" y="1823"/>
                    </a:cubicBezTo>
                    <a:cubicBezTo>
                      <a:pt x="2368" y="1823"/>
                      <a:pt x="2368" y="0"/>
                      <a:pt x="1170"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5" name="Google Shape;2815;p27"/>
              <p:cNvSpPr/>
              <p:nvPr/>
            </p:nvSpPr>
            <p:spPr>
              <a:xfrm flipH="1">
                <a:off x="219062" y="1262813"/>
                <a:ext cx="76424" cy="59746"/>
              </a:xfrm>
              <a:custGeom>
                <a:rect b="b" l="l" r="r" t="t"/>
                <a:pathLst>
                  <a:path extrusionOk="0" h="1852" w="2369">
                    <a:moveTo>
                      <a:pt x="1171" y="1"/>
                    </a:moveTo>
                    <a:cubicBezTo>
                      <a:pt x="1" y="1"/>
                      <a:pt x="1" y="1851"/>
                      <a:pt x="1171" y="1851"/>
                    </a:cubicBezTo>
                    <a:cubicBezTo>
                      <a:pt x="2341" y="1851"/>
                      <a:pt x="2369" y="1"/>
                      <a:pt x="1171"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6" name="Google Shape;2816;p27"/>
              <p:cNvSpPr/>
              <p:nvPr/>
            </p:nvSpPr>
            <p:spPr>
              <a:xfrm flipH="1">
                <a:off x="309487" y="1106546"/>
                <a:ext cx="76424" cy="58842"/>
              </a:xfrm>
              <a:custGeom>
                <a:rect b="b" l="l" r="r" t="t"/>
                <a:pathLst>
                  <a:path extrusionOk="0" h="1824" w="2369">
                    <a:moveTo>
                      <a:pt x="1198" y="1"/>
                    </a:moveTo>
                    <a:cubicBezTo>
                      <a:pt x="1" y="1"/>
                      <a:pt x="1" y="1824"/>
                      <a:pt x="1198" y="1824"/>
                    </a:cubicBezTo>
                    <a:cubicBezTo>
                      <a:pt x="2368" y="1824"/>
                      <a:pt x="2368" y="1"/>
                      <a:pt x="1198"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7" name="Google Shape;2817;p27"/>
              <p:cNvSpPr/>
              <p:nvPr/>
            </p:nvSpPr>
            <p:spPr>
              <a:xfrm flipH="1">
                <a:off x="459625" y="994184"/>
                <a:ext cx="59713" cy="66746"/>
              </a:xfrm>
              <a:custGeom>
                <a:rect b="b" l="l" r="r" t="t"/>
                <a:pathLst>
                  <a:path extrusionOk="0" h="2069" w="1851">
                    <a:moveTo>
                      <a:pt x="926" y="0"/>
                    </a:moveTo>
                    <a:lnTo>
                      <a:pt x="681" y="55"/>
                    </a:lnTo>
                    <a:cubicBezTo>
                      <a:pt x="545" y="82"/>
                      <a:pt x="381" y="163"/>
                      <a:pt x="272" y="272"/>
                    </a:cubicBezTo>
                    <a:lnTo>
                      <a:pt x="136" y="463"/>
                    </a:lnTo>
                    <a:cubicBezTo>
                      <a:pt x="55" y="599"/>
                      <a:pt x="28" y="762"/>
                      <a:pt x="0" y="925"/>
                    </a:cubicBezTo>
                    <a:lnTo>
                      <a:pt x="0" y="1170"/>
                    </a:lnTo>
                    <a:cubicBezTo>
                      <a:pt x="0" y="1279"/>
                      <a:pt x="28" y="1388"/>
                      <a:pt x="82" y="1497"/>
                    </a:cubicBezTo>
                    <a:cubicBezTo>
                      <a:pt x="136" y="1606"/>
                      <a:pt x="191" y="1715"/>
                      <a:pt x="272" y="1796"/>
                    </a:cubicBezTo>
                    <a:cubicBezTo>
                      <a:pt x="354" y="1878"/>
                      <a:pt x="463" y="1960"/>
                      <a:pt x="572" y="1987"/>
                    </a:cubicBezTo>
                    <a:cubicBezTo>
                      <a:pt x="681" y="2041"/>
                      <a:pt x="790" y="2068"/>
                      <a:pt x="926" y="2068"/>
                    </a:cubicBezTo>
                    <a:lnTo>
                      <a:pt x="1171" y="2041"/>
                    </a:lnTo>
                    <a:cubicBezTo>
                      <a:pt x="1307" y="1987"/>
                      <a:pt x="1443" y="1905"/>
                      <a:pt x="1579" y="1796"/>
                    </a:cubicBezTo>
                    <a:lnTo>
                      <a:pt x="1715" y="1606"/>
                    </a:lnTo>
                    <a:cubicBezTo>
                      <a:pt x="1796" y="1470"/>
                      <a:pt x="1824" y="1306"/>
                      <a:pt x="1851" y="1143"/>
                    </a:cubicBezTo>
                    <a:lnTo>
                      <a:pt x="1851" y="925"/>
                    </a:lnTo>
                    <a:cubicBezTo>
                      <a:pt x="1851" y="789"/>
                      <a:pt x="1824" y="681"/>
                      <a:pt x="1769" y="572"/>
                    </a:cubicBezTo>
                    <a:cubicBezTo>
                      <a:pt x="1715" y="463"/>
                      <a:pt x="1660" y="354"/>
                      <a:pt x="1579" y="272"/>
                    </a:cubicBezTo>
                    <a:cubicBezTo>
                      <a:pt x="1497" y="191"/>
                      <a:pt x="1388" y="136"/>
                      <a:pt x="1279" y="82"/>
                    </a:cubicBezTo>
                    <a:cubicBezTo>
                      <a:pt x="1171" y="27"/>
                      <a:pt x="1062" y="0"/>
                      <a:pt x="926"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8" name="Google Shape;2818;p27"/>
              <p:cNvSpPr/>
              <p:nvPr/>
            </p:nvSpPr>
            <p:spPr>
              <a:xfrm flipH="1">
                <a:off x="391137" y="807173"/>
                <a:ext cx="76424" cy="58842"/>
              </a:xfrm>
              <a:custGeom>
                <a:rect b="b" l="l" r="r" t="t"/>
                <a:pathLst>
                  <a:path extrusionOk="0" h="1824" w="2369">
                    <a:moveTo>
                      <a:pt x="1171" y="1"/>
                    </a:moveTo>
                    <a:cubicBezTo>
                      <a:pt x="1" y="1"/>
                      <a:pt x="1" y="1824"/>
                      <a:pt x="1171" y="1824"/>
                    </a:cubicBezTo>
                    <a:cubicBezTo>
                      <a:pt x="2369" y="1824"/>
                      <a:pt x="2369" y="1"/>
                      <a:pt x="1171"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9" name="Google Shape;2819;p27"/>
              <p:cNvSpPr/>
              <p:nvPr/>
            </p:nvSpPr>
            <p:spPr>
              <a:xfrm flipH="1">
                <a:off x="465754" y="777332"/>
                <a:ext cx="76424" cy="58842"/>
              </a:xfrm>
              <a:custGeom>
                <a:rect b="b" l="l" r="r" t="t"/>
                <a:pathLst>
                  <a:path extrusionOk="0" h="1824" w="2369">
                    <a:moveTo>
                      <a:pt x="1198" y="0"/>
                    </a:moveTo>
                    <a:cubicBezTo>
                      <a:pt x="1" y="0"/>
                      <a:pt x="1" y="1824"/>
                      <a:pt x="1198" y="1824"/>
                    </a:cubicBezTo>
                    <a:cubicBezTo>
                      <a:pt x="2368" y="1824"/>
                      <a:pt x="2368" y="0"/>
                      <a:pt x="1198"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0" name="Google Shape;2820;p27"/>
              <p:cNvSpPr/>
              <p:nvPr/>
            </p:nvSpPr>
            <p:spPr>
              <a:xfrm flipH="1">
                <a:off x="450850" y="575385"/>
                <a:ext cx="76392" cy="58874"/>
              </a:xfrm>
              <a:custGeom>
                <a:rect b="b" l="l" r="r" t="t"/>
                <a:pathLst>
                  <a:path extrusionOk="0" h="1825" w="2368">
                    <a:moveTo>
                      <a:pt x="1171" y="1"/>
                    </a:moveTo>
                    <a:cubicBezTo>
                      <a:pt x="0" y="1"/>
                      <a:pt x="0" y="1824"/>
                      <a:pt x="1171" y="1824"/>
                    </a:cubicBezTo>
                    <a:cubicBezTo>
                      <a:pt x="2341" y="1824"/>
                      <a:pt x="2368" y="1"/>
                      <a:pt x="1171"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1" name="Google Shape;2821;p27"/>
              <p:cNvSpPr/>
              <p:nvPr/>
            </p:nvSpPr>
            <p:spPr>
              <a:xfrm flipH="1">
                <a:off x="548275" y="500767"/>
                <a:ext cx="76424" cy="58874"/>
              </a:xfrm>
              <a:custGeom>
                <a:rect b="b" l="l" r="r" t="t"/>
                <a:pathLst>
                  <a:path extrusionOk="0" h="1825" w="2369">
                    <a:moveTo>
                      <a:pt x="1171" y="1"/>
                    </a:moveTo>
                    <a:cubicBezTo>
                      <a:pt x="1" y="1"/>
                      <a:pt x="1" y="1824"/>
                      <a:pt x="1171" y="1824"/>
                    </a:cubicBezTo>
                    <a:cubicBezTo>
                      <a:pt x="2368" y="1824"/>
                      <a:pt x="2368" y="1"/>
                      <a:pt x="1171"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2" name="Google Shape;2822;p27"/>
              <p:cNvSpPr/>
              <p:nvPr/>
            </p:nvSpPr>
            <p:spPr>
              <a:xfrm flipH="1">
                <a:off x="197125" y="246171"/>
                <a:ext cx="76392" cy="59746"/>
              </a:xfrm>
              <a:custGeom>
                <a:rect b="b" l="l" r="r" t="t"/>
                <a:pathLst>
                  <a:path extrusionOk="0" h="1852" w="2368">
                    <a:moveTo>
                      <a:pt x="1198" y="1"/>
                    </a:moveTo>
                    <a:cubicBezTo>
                      <a:pt x="0" y="1"/>
                      <a:pt x="0" y="1851"/>
                      <a:pt x="1198" y="1851"/>
                    </a:cubicBezTo>
                    <a:cubicBezTo>
                      <a:pt x="2368" y="1851"/>
                      <a:pt x="2368" y="1"/>
                      <a:pt x="1198"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3" name="Google Shape;2823;p27"/>
              <p:cNvSpPr/>
              <p:nvPr/>
            </p:nvSpPr>
            <p:spPr>
              <a:xfrm flipH="1">
                <a:off x="168156" y="52160"/>
                <a:ext cx="66746" cy="59713"/>
              </a:xfrm>
              <a:custGeom>
                <a:rect b="b" l="l" r="r" t="t"/>
                <a:pathLst>
                  <a:path extrusionOk="0" h="1851" w="2069">
                    <a:moveTo>
                      <a:pt x="926" y="0"/>
                    </a:moveTo>
                    <a:cubicBezTo>
                      <a:pt x="790" y="0"/>
                      <a:pt x="681" y="27"/>
                      <a:pt x="572" y="82"/>
                    </a:cubicBezTo>
                    <a:cubicBezTo>
                      <a:pt x="463" y="109"/>
                      <a:pt x="354" y="191"/>
                      <a:pt x="273" y="272"/>
                    </a:cubicBezTo>
                    <a:cubicBezTo>
                      <a:pt x="110" y="463"/>
                      <a:pt x="28" y="681"/>
                      <a:pt x="1" y="926"/>
                    </a:cubicBezTo>
                    <a:lnTo>
                      <a:pt x="55" y="1170"/>
                    </a:lnTo>
                    <a:cubicBezTo>
                      <a:pt x="82" y="1307"/>
                      <a:pt x="164" y="1470"/>
                      <a:pt x="273" y="1579"/>
                    </a:cubicBezTo>
                    <a:lnTo>
                      <a:pt x="463" y="1715"/>
                    </a:lnTo>
                    <a:cubicBezTo>
                      <a:pt x="599" y="1796"/>
                      <a:pt x="763" y="1851"/>
                      <a:pt x="926" y="1851"/>
                    </a:cubicBezTo>
                    <a:lnTo>
                      <a:pt x="926" y="1824"/>
                    </a:lnTo>
                    <a:lnTo>
                      <a:pt x="1144" y="1824"/>
                    </a:lnTo>
                    <a:cubicBezTo>
                      <a:pt x="1389" y="1824"/>
                      <a:pt x="1606" y="1715"/>
                      <a:pt x="1797" y="1551"/>
                    </a:cubicBezTo>
                    <a:cubicBezTo>
                      <a:pt x="1878" y="1470"/>
                      <a:pt x="1960" y="1388"/>
                      <a:pt x="1987" y="1252"/>
                    </a:cubicBezTo>
                    <a:cubicBezTo>
                      <a:pt x="2042" y="1170"/>
                      <a:pt x="2069" y="1034"/>
                      <a:pt x="2069" y="926"/>
                    </a:cubicBezTo>
                    <a:lnTo>
                      <a:pt x="2042" y="681"/>
                    </a:lnTo>
                    <a:cubicBezTo>
                      <a:pt x="1987" y="517"/>
                      <a:pt x="1906" y="381"/>
                      <a:pt x="1797" y="272"/>
                    </a:cubicBezTo>
                    <a:lnTo>
                      <a:pt x="1606" y="136"/>
                    </a:lnTo>
                    <a:cubicBezTo>
                      <a:pt x="1470" y="55"/>
                      <a:pt x="1307" y="0"/>
                      <a:pt x="1144"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4" name="Google Shape;2824;p27"/>
              <p:cNvSpPr/>
              <p:nvPr/>
            </p:nvSpPr>
            <p:spPr>
              <a:xfrm flipH="1">
                <a:off x="340231" y="-5"/>
                <a:ext cx="66746" cy="58326"/>
              </a:xfrm>
              <a:custGeom>
                <a:rect b="b" l="l" r="r" t="t"/>
                <a:pathLst>
                  <a:path extrusionOk="0" h="1808" w="2069">
                    <a:moveTo>
                      <a:pt x="822" y="1"/>
                    </a:moveTo>
                    <a:cubicBezTo>
                      <a:pt x="732" y="1"/>
                      <a:pt x="652" y="26"/>
                      <a:pt x="572" y="66"/>
                    </a:cubicBezTo>
                    <a:cubicBezTo>
                      <a:pt x="463" y="120"/>
                      <a:pt x="355" y="175"/>
                      <a:pt x="273" y="257"/>
                    </a:cubicBezTo>
                    <a:cubicBezTo>
                      <a:pt x="191" y="338"/>
                      <a:pt x="137" y="447"/>
                      <a:pt x="110" y="556"/>
                    </a:cubicBezTo>
                    <a:cubicBezTo>
                      <a:pt x="28" y="665"/>
                      <a:pt x="1" y="774"/>
                      <a:pt x="28" y="910"/>
                    </a:cubicBezTo>
                    <a:cubicBezTo>
                      <a:pt x="28" y="991"/>
                      <a:pt x="28" y="1073"/>
                      <a:pt x="55" y="1155"/>
                    </a:cubicBezTo>
                    <a:cubicBezTo>
                      <a:pt x="82" y="1291"/>
                      <a:pt x="164" y="1427"/>
                      <a:pt x="273" y="1563"/>
                    </a:cubicBezTo>
                    <a:lnTo>
                      <a:pt x="463" y="1699"/>
                    </a:lnTo>
                    <a:cubicBezTo>
                      <a:pt x="599" y="1781"/>
                      <a:pt x="763" y="1808"/>
                      <a:pt x="926" y="1808"/>
                    </a:cubicBezTo>
                    <a:lnTo>
                      <a:pt x="1144" y="1808"/>
                    </a:lnTo>
                    <a:cubicBezTo>
                      <a:pt x="1389" y="1808"/>
                      <a:pt x="1634" y="1726"/>
                      <a:pt x="1797" y="1563"/>
                    </a:cubicBezTo>
                    <a:cubicBezTo>
                      <a:pt x="1878" y="1481"/>
                      <a:pt x="1960" y="1372"/>
                      <a:pt x="1987" y="1263"/>
                    </a:cubicBezTo>
                    <a:cubicBezTo>
                      <a:pt x="2042" y="1155"/>
                      <a:pt x="2069" y="1046"/>
                      <a:pt x="2069" y="910"/>
                    </a:cubicBezTo>
                    <a:cubicBezTo>
                      <a:pt x="2069" y="828"/>
                      <a:pt x="2042" y="746"/>
                      <a:pt x="2042" y="665"/>
                    </a:cubicBezTo>
                    <a:cubicBezTo>
                      <a:pt x="1987" y="529"/>
                      <a:pt x="1906" y="393"/>
                      <a:pt x="1797" y="257"/>
                    </a:cubicBezTo>
                    <a:lnTo>
                      <a:pt x="1606" y="120"/>
                    </a:lnTo>
                    <a:cubicBezTo>
                      <a:pt x="1494" y="53"/>
                      <a:pt x="1364" y="4"/>
                      <a:pt x="1230" y="4"/>
                    </a:cubicBezTo>
                    <a:cubicBezTo>
                      <a:pt x="1202" y="4"/>
                      <a:pt x="1173" y="7"/>
                      <a:pt x="1144" y="12"/>
                    </a:cubicBezTo>
                    <a:lnTo>
                      <a:pt x="926" y="12"/>
                    </a:lnTo>
                    <a:cubicBezTo>
                      <a:pt x="890" y="4"/>
                      <a:pt x="855" y="1"/>
                      <a:pt x="822"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5" name="Google Shape;2825;p27"/>
              <p:cNvSpPr/>
              <p:nvPr/>
            </p:nvSpPr>
            <p:spPr>
              <a:xfrm flipH="1">
                <a:off x="316520" y="126777"/>
                <a:ext cx="76392" cy="58842"/>
              </a:xfrm>
              <a:custGeom>
                <a:rect b="b" l="l" r="r" t="t"/>
                <a:pathLst>
                  <a:path extrusionOk="0" h="1824" w="2368">
                    <a:moveTo>
                      <a:pt x="1170" y="0"/>
                    </a:moveTo>
                    <a:cubicBezTo>
                      <a:pt x="0" y="0"/>
                      <a:pt x="0" y="1824"/>
                      <a:pt x="1170" y="1824"/>
                    </a:cubicBezTo>
                    <a:cubicBezTo>
                      <a:pt x="2368" y="1824"/>
                      <a:pt x="2368" y="0"/>
                      <a:pt x="1170"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6" name="Google Shape;2826;p27"/>
              <p:cNvSpPr/>
              <p:nvPr/>
            </p:nvSpPr>
            <p:spPr>
              <a:xfrm flipH="1">
                <a:off x="78602" y="149617"/>
                <a:ext cx="66746" cy="58842"/>
              </a:xfrm>
              <a:custGeom>
                <a:rect b="b" l="l" r="r" t="t"/>
                <a:pathLst>
                  <a:path extrusionOk="0" h="1824" w="2069">
                    <a:moveTo>
                      <a:pt x="899" y="0"/>
                    </a:moveTo>
                    <a:cubicBezTo>
                      <a:pt x="790" y="0"/>
                      <a:pt x="681" y="27"/>
                      <a:pt x="572" y="82"/>
                    </a:cubicBezTo>
                    <a:cubicBezTo>
                      <a:pt x="463" y="109"/>
                      <a:pt x="354" y="191"/>
                      <a:pt x="273" y="272"/>
                    </a:cubicBezTo>
                    <a:cubicBezTo>
                      <a:pt x="191" y="354"/>
                      <a:pt x="109" y="435"/>
                      <a:pt x="82" y="572"/>
                    </a:cubicBezTo>
                    <a:cubicBezTo>
                      <a:pt x="28" y="653"/>
                      <a:pt x="1" y="789"/>
                      <a:pt x="1" y="898"/>
                    </a:cubicBezTo>
                    <a:cubicBezTo>
                      <a:pt x="1" y="980"/>
                      <a:pt x="28" y="1061"/>
                      <a:pt x="28" y="1143"/>
                    </a:cubicBezTo>
                    <a:cubicBezTo>
                      <a:pt x="82" y="1306"/>
                      <a:pt x="164" y="1442"/>
                      <a:pt x="273" y="1551"/>
                    </a:cubicBezTo>
                    <a:lnTo>
                      <a:pt x="463" y="1715"/>
                    </a:lnTo>
                    <a:cubicBezTo>
                      <a:pt x="599" y="1796"/>
                      <a:pt x="763" y="1823"/>
                      <a:pt x="926" y="1823"/>
                    </a:cubicBezTo>
                    <a:lnTo>
                      <a:pt x="1144" y="1823"/>
                    </a:lnTo>
                    <a:cubicBezTo>
                      <a:pt x="1280" y="1823"/>
                      <a:pt x="1388" y="1796"/>
                      <a:pt x="1497" y="1742"/>
                    </a:cubicBezTo>
                    <a:cubicBezTo>
                      <a:pt x="1606" y="1715"/>
                      <a:pt x="1715" y="1633"/>
                      <a:pt x="1797" y="1551"/>
                    </a:cubicBezTo>
                    <a:cubicBezTo>
                      <a:pt x="1878" y="1470"/>
                      <a:pt x="1933" y="1361"/>
                      <a:pt x="1987" y="1252"/>
                    </a:cubicBezTo>
                    <a:cubicBezTo>
                      <a:pt x="2042" y="1143"/>
                      <a:pt x="2069" y="1034"/>
                      <a:pt x="2069" y="925"/>
                    </a:cubicBezTo>
                    <a:cubicBezTo>
                      <a:pt x="2069" y="844"/>
                      <a:pt x="2042" y="762"/>
                      <a:pt x="2014" y="680"/>
                    </a:cubicBezTo>
                    <a:cubicBezTo>
                      <a:pt x="1987" y="517"/>
                      <a:pt x="1906" y="381"/>
                      <a:pt x="1797" y="272"/>
                    </a:cubicBezTo>
                    <a:lnTo>
                      <a:pt x="1606" y="136"/>
                    </a:lnTo>
                    <a:cubicBezTo>
                      <a:pt x="1470" y="27"/>
                      <a:pt x="1307" y="0"/>
                      <a:pt x="1144"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7" name="Google Shape;2827;p27"/>
              <p:cNvSpPr/>
              <p:nvPr/>
            </p:nvSpPr>
            <p:spPr>
              <a:xfrm flipH="1">
                <a:off x="-4822" y="283916"/>
                <a:ext cx="76424" cy="58874"/>
              </a:xfrm>
              <a:custGeom>
                <a:rect b="b" l="l" r="r" t="t"/>
                <a:pathLst>
                  <a:path extrusionOk="0" h="1825" w="2369">
                    <a:moveTo>
                      <a:pt x="1198" y="1"/>
                    </a:moveTo>
                    <a:cubicBezTo>
                      <a:pt x="1" y="1"/>
                      <a:pt x="1" y="1824"/>
                      <a:pt x="1198" y="1824"/>
                    </a:cubicBezTo>
                    <a:cubicBezTo>
                      <a:pt x="2368" y="1824"/>
                      <a:pt x="2368" y="1"/>
                      <a:pt x="1198"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8" name="Google Shape;2828;p27"/>
              <p:cNvSpPr/>
              <p:nvPr/>
            </p:nvSpPr>
            <p:spPr>
              <a:xfrm flipH="1">
                <a:off x="3081" y="110970"/>
                <a:ext cx="75553" cy="66746"/>
              </a:xfrm>
              <a:custGeom>
                <a:rect b="b" l="l" r="r" t="t"/>
                <a:pathLst>
                  <a:path extrusionOk="0" h="2069" w="2342">
                    <a:moveTo>
                      <a:pt x="1389" y="1"/>
                    </a:moveTo>
                    <a:cubicBezTo>
                      <a:pt x="1225" y="1"/>
                      <a:pt x="1062" y="28"/>
                      <a:pt x="926" y="137"/>
                    </a:cubicBezTo>
                    <a:lnTo>
                      <a:pt x="463" y="354"/>
                    </a:lnTo>
                    <a:cubicBezTo>
                      <a:pt x="355" y="409"/>
                      <a:pt x="273" y="490"/>
                      <a:pt x="219" y="599"/>
                    </a:cubicBezTo>
                    <a:cubicBezTo>
                      <a:pt x="137" y="681"/>
                      <a:pt x="82" y="790"/>
                      <a:pt x="55" y="899"/>
                    </a:cubicBezTo>
                    <a:cubicBezTo>
                      <a:pt x="1" y="1035"/>
                      <a:pt x="1" y="1144"/>
                      <a:pt x="28" y="1280"/>
                    </a:cubicBezTo>
                    <a:cubicBezTo>
                      <a:pt x="28" y="1389"/>
                      <a:pt x="82" y="1497"/>
                      <a:pt x="137" y="1606"/>
                    </a:cubicBezTo>
                    <a:lnTo>
                      <a:pt x="273" y="1797"/>
                    </a:lnTo>
                    <a:cubicBezTo>
                      <a:pt x="382" y="1906"/>
                      <a:pt x="518" y="1987"/>
                      <a:pt x="681" y="2042"/>
                    </a:cubicBezTo>
                    <a:lnTo>
                      <a:pt x="926" y="2069"/>
                    </a:lnTo>
                    <a:cubicBezTo>
                      <a:pt x="1089" y="2069"/>
                      <a:pt x="1253" y="2014"/>
                      <a:pt x="1389" y="1933"/>
                    </a:cubicBezTo>
                    <a:lnTo>
                      <a:pt x="1851" y="1715"/>
                    </a:lnTo>
                    <a:cubicBezTo>
                      <a:pt x="2178" y="1525"/>
                      <a:pt x="2341" y="1171"/>
                      <a:pt x="2287" y="790"/>
                    </a:cubicBezTo>
                    <a:cubicBezTo>
                      <a:pt x="2287" y="681"/>
                      <a:pt x="2260" y="545"/>
                      <a:pt x="2178" y="463"/>
                    </a:cubicBezTo>
                    <a:lnTo>
                      <a:pt x="2042" y="273"/>
                    </a:lnTo>
                    <a:cubicBezTo>
                      <a:pt x="1933" y="164"/>
                      <a:pt x="1797" y="82"/>
                      <a:pt x="1634" y="28"/>
                    </a:cubicBezTo>
                    <a:lnTo>
                      <a:pt x="1389" y="1"/>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9" name="Google Shape;2829;p27"/>
              <p:cNvSpPr/>
              <p:nvPr/>
            </p:nvSpPr>
            <p:spPr>
              <a:xfrm flipH="1">
                <a:off x="-62761" y="415601"/>
                <a:ext cx="73779" cy="61939"/>
              </a:xfrm>
              <a:custGeom>
                <a:rect b="b" l="l" r="r" t="t"/>
                <a:pathLst>
                  <a:path extrusionOk="0" h="1920" w="2287">
                    <a:moveTo>
                      <a:pt x="1742" y="1443"/>
                    </a:moveTo>
                    <a:lnTo>
                      <a:pt x="1742" y="1471"/>
                    </a:lnTo>
                    <a:lnTo>
                      <a:pt x="1698" y="1521"/>
                    </a:lnTo>
                    <a:lnTo>
                      <a:pt x="1698" y="1521"/>
                    </a:lnTo>
                    <a:cubicBezTo>
                      <a:pt x="1714" y="1497"/>
                      <a:pt x="1728" y="1471"/>
                      <a:pt x="1742" y="1443"/>
                    </a:cubicBezTo>
                    <a:close/>
                    <a:moveTo>
                      <a:pt x="1497" y="1743"/>
                    </a:moveTo>
                    <a:lnTo>
                      <a:pt x="1496" y="1743"/>
                    </a:lnTo>
                    <a:lnTo>
                      <a:pt x="1496" y="1743"/>
                    </a:lnTo>
                    <a:cubicBezTo>
                      <a:pt x="1496" y="1743"/>
                      <a:pt x="1496" y="1743"/>
                      <a:pt x="1496" y="1743"/>
                    </a:cubicBezTo>
                    <a:lnTo>
                      <a:pt x="1496" y="1743"/>
                    </a:lnTo>
                    <a:cubicBezTo>
                      <a:pt x="1497" y="1743"/>
                      <a:pt x="1497" y="1743"/>
                      <a:pt x="1497" y="1743"/>
                    </a:cubicBezTo>
                    <a:close/>
                    <a:moveTo>
                      <a:pt x="1474" y="1743"/>
                    </a:moveTo>
                    <a:lnTo>
                      <a:pt x="1457" y="1758"/>
                    </a:lnTo>
                    <a:lnTo>
                      <a:pt x="1457" y="1758"/>
                    </a:lnTo>
                    <a:lnTo>
                      <a:pt x="1443" y="1763"/>
                    </a:lnTo>
                    <a:lnTo>
                      <a:pt x="1443" y="1763"/>
                    </a:lnTo>
                    <a:cubicBezTo>
                      <a:pt x="1446" y="1749"/>
                      <a:pt x="1458" y="1745"/>
                      <a:pt x="1474" y="1743"/>
                    </a:cubicBezTo>
                    <a:close/>
                    <a:moveTo>
                      <a:pt x="684" y="1628"/>
                    </a:moveTo>
                    <a:cubicBezTo>
                      <a:pt x="718" y="1662"/>
                      <a:pt x="754" y="1692"/>
                      <a:pt x="790" y="1715"/>
                    </a:cubicBezTo>
                    <a:cubicBezTo>
                      <a:pt x="790" y="1715"/>
                      <a:pt x="790" y="1715"/>
                      <a:pt x="790" y="1715"/>
                    </a:cubicBezTo>
                    <a:lnTo>
                      <a:pt x="790" y="1715"/>
                    </a:lnTo>
                    <a:cubicBezTo>
                      <a:pt x="817" y="1743"/>
                      <a:pt x="844" y="1743"/>
                      <a:pt x="844" y="1770"/>
                    </a:cubicBezTo>
                    <a:lnTo>
                      <a:pt x="694" y="1641"/>
                    </a:lnTo>
                    <a:lnTo>
                      <a:pt x="684" y="1628"/>
                    </a:lnTo>
                    <a:close/>
                    <a:moveTo>
                      <a:pt x="953" y="1797"/>
                    </a:moveTo>
                    <a:cubicBezTo>
                      <a:pt x="953" y="1797"/>
                      <a:pt x="955" y="1797"/>
                      <a:pt x="959" y="1798"/>
                    </a:cubicBezTo>
                    <a:lnTo>
                      <a:pt x="959" y="1798"/>
                    </a:lnTo>
                    <a:lnTo>
                      <a:pt x="953" y="1797"/>
                    </a:lnTo>
                    <a:close/>
                    <a:moveTo>
                      <a:pt x="1143" y="1"/>
                    </a:moveTo>
                    <a:cubicBezTo>
                      <a:pt x="1034" y="1"/>
                      <a:pt x="953" y="28"/>
                      <a:pt x="844" y="55"/>
                    </a:cubicBezTo>
                    <a:lnTo>
                      <a:pt x="817" y="55"/>
                    </a:lnTo>
                    <a:cubicBezTo>
                      <a:pt x="735" y="83"/>
                      <a:pt x="626" y="110"/>
                      <a:pt x="545" y="137"/>
                    </a:cubicBezTo>
                    <a:lnTo>
                      <a:pt x="517" y="137"/>
                    </a:lnTo>
                    <a:cubicBezTo>
                      <a:pt x="463" y="191"/>
                      <a:pt x="409" y="246"/>
                      <a:pt x="327" y="300"/>
                    </a:cubicBezTo>
                    <a:lnTo>
                      <a:pt x="327" y="328"/>
                    </a:lnTo>
                    <a:cubicBezTo>
                      <a:pt x="245" y="382"/>
                      <a:pt x="191" y="464"/>
                      <a:pt x="136" y="545"/>
                    </a:cubicBezTo>
                    <a:cubicBezTo>
                      <a:pt x="28" y="763"/>
                      <a:pt x="0" y="1008"/>
                      <a:pt x="55" y="1253"/>
                    </a:cubicBezTo>
                    <a:cubicBezTo>
                      <a:pt x="82" y="1362"/>
                      <a:pt x="136" y="1471"/>
                      <a:pt x="218" y="1552"/>
                    </a:cubicBezTo>
                    <a:cubicBezTo>
                      <a:pt x="300" y="1661"/>
                      <a:pt x="381" y="1743"/>
                      <a:pt x="490" y="1797"/>
                    </a:cubicBezTo>
                    <a:lnTo>
                      <a:pt x="708" y="1879"/>
                    </a:lnTo>
                    <a:cubicBezTo>
                      <a:pt x="790" y="1906"/>
                      <a:pt x="871" y="1920"/>
                      <a:pt x="953" y="1920"/>
                    </a:cubicBezTo>
                    <a:cubicBezTo>
                      <a:pt x="1018" y="1920"/>
                      <a:pt x="1084" y="1911"/>
                      <a:pt x="1149" y="1893"/>
                    </a:cubicBezTo>
                    <a:lnTo>
                      <a:pt x="1149" y="1893"/>
                    </a:lnTo>
                    <a:cubicBezTo>
                      <a:pt x="1195" y="1911"/>
                      <a:pt x="1244" y="1920"/>
                      <a:pt x="1293" y="1920"/>
                    </a:cubicBezTo>
                    <a:cubicBezTo>
                      <a:pt x="1354" y="1920"/>
                      <a:pt x="1415" y="1906"/>
                      <a:pt x="1470" y="1879"/>
                    </a:cubicBezTo>
                    <a:cubicBezTo>
                      <a:pt x="1606" y="1879"/>
                      <a:pt x="1715" y="1852"/>
                      <a:pt x="1824" y="1770"/>
                    </a:cubicBezTo>
                    <a:lnTo>
                      <a:pt x="2014" y="1634"/>
                    </a:lnTo>
                    <a:cubicBezTo>
                      <a:pt x="2123" y="1525"/>
                      <a:pt x="2205" y="1389"/>
                      <a:pt x="2232" y="1226"/>
                    </a:cubicBezTo>
                    <a:cubicBezTo>
                      <a:pt x="2232" y="1144"/>
                      <a:pt x="2259" y="1062"/>
                      <a:pt x="2286" y="981"/>
                    </a:cubicBezTo>
                    <a:cubicBezTo>
                      <a:pt x="2259" y="817"/>
                      <a:pt x="2232" y="681"/>
                      <a:pt x="2150" y="518"/>
                    </a:cubicBezTo>
                    <a:cubicBezTo>
                      <a:pt x="2096" y="464"/>
                      <a:pt x="2041" y="382"/>
                      <a:pt x="1987" y="328"/>
                    </a:cubicBezTo>
                    <a:cubicBezTo>
                      <a:pt x="1987" y="328"/>
                      <a:pt x="1987" y="328"/>
                      <a:pt x="1987" y="300"/>
                    </a:cubicBezTo>
                    <a:cubicBezTo>
                      <a:pt x="1905" y="246"/>
                      <a:pt x="1824" y="191"/>
                      <a:pt x="1769" y="137"/>
                    </a:cubicBezTo>
                    <a:lnTo>
                      <a:pt x="1742" y="137"/>
                    </a:lnTo>
                    <a:cubicBezTo>
                      <a:pt x="1660" y="110"/>
                      <a:pt x="1579" y="83"/>
                      <a:pt x="1497" y="55"/>
                    </a:cubicBezTo>
                    <a:lnTo>
                      <a:pt x="1470" y="55"/>
                    </a:lnTo>
                    <a:cubicBezTo>
                      <a:pt x="1361" y="28"/>
                      <a:pt x="1252" y="1"/>
                      <a:pt x="1143"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830" name="Google Shape;2830;p27"/>
            <p:cNvGrpSpPr/>
            <p:nvPr/>
          </p:nvGrpSpPr>
          <p:grpSpPr>
            <a:xfrm rot="-5400000">
              <a:off x="-408475" y="3124675"/>
              <a:ext cx="1126725" cy="624700"/>
              <a:chOff x="2051750" y="3711000"/>
              <a:chExt cx="1126725" cy="624700"/>
            </a:xfrm>
          </p:grpSpPr>
          <p:sp>
            <p:nvSpPr>
              <p:cNvPr id="2831" name="Google Shape;2831;p27"/>
              <p:cNvSpPr/>
              <p:nvPr/>
            </p:nvSpPr>
            <p:spPr>
              <a:xfrm>
                <a:off x="2221000" y="4094600"/>
                <a:ext cx="239300" cy="241100"/>
              </a:xfrm>
              <a:custGeom>
                <a:rect b="b" l="l" r="r" t="t"/>
                <a:pathLst>
                  <a:path extrusionOk="0" h="9644" w="9572">
                    <a:moveTo>
                      <a:pt x="4682" y="1842"/>
                    </a:moveTo>
                    <a:cubicBezTo>
                      <a:pt x="4763" y="1842"/>
                      <a:pt x="4845" y="1897"/>
                      <a:pt x="4927" y="1897"/>
                    </a:cubicBezTo>
                    <a:lnTo>
                      <a:pt x="5117" y="1951"/>
                    </a:lnTo>
                    <a:cubicBezTo>
                      <a:pt x="5128" y="1955"/>
                      <a:pt x="5138" y="1959"/>
                      <a:pt x="5146" y="1962"/>
                    </a:cubicBezTo>
                    <a:lnTo>
                      <a:pt x="5146" y="1962"/>
                    </a:lnTo>
                    <a:cubicBezTo>
                      <a:pt x="5144" y="1961"/>
                      <a:pt x="5141" y="1961"/>
                      <a:pt x="5140" y="1961"/>
                    </a:cubicBezTo>
                    <a:cubicBezTo>
                      <a:pt x="5130" y="1961"/>
                      <a:pt x="5138" y="1971"/>
                      <a:pt x="5199" y="2005"/>
                    </a:cubicBezTo>
                    <a:lnTo>
                      <a:pt x="5389" y="2114"/>
                    </a:lnTo>
                    <a:lnTo>
                      <a:pt x="5450" y="2160"/>
                    </a:lnTo>
                    <a:lnTo>
                      <a:pt x="5450" y="2160"/>
                    </a:lnTo>
                    <a:cubicBezTo>
                      <a:pt x="5449" y="2159"/>
                      <a:pt x="5449" y="2158"/>
                      <a:pt x="5449" y="2158"/>
                    </a:cubicBezTo>
                    <a:cubicBezTo>
                      <a:pt x="5451" y="2158"/>
                      <a:pt x="5466" y="2168"/>
                      <a:pt x="5491" y="2191"/>
                    </a:cubicBezTo>
                    <a:lnTo>
                      <a:pt x="5491" y="2191"/>
                    </a:lnTo>
                    <a:lnTo>
                      <a:pt x="5450" y="2160"/>
                    </a:lnTo>
                    <a:lnTo>
                      <a:pt x="5450" y="2160"/>
                    </a:lnTo>
                    <a:cubicBezTo>
                      <a:pt x="5454" y="2164"/>
                      <a:pt x="5468" y="2175"/>
                      <a:pt x="5494" y="2193"/>
                    </a:cubicBezTo>
                    <a:lnTo>
                      <a:pt x="5494" y="2193"/>
                    </a:lnTo>
                    <a:cubicBezTo>
                      <a:pt x="5493" y="2192"/>
                      <a:pt x="5492" y="2192"/>
                      <a:pt x="5491" y="2191"/>
                    </a:cubicBezTo>
                    <a:lnTo>
                      <a:pt x="5491" y="2191"/>
                    </a:lnTo>
                    <a:lnTo>
                      <a:pt x="5498" y="2196"/>
                    </a:lnTo>
                    <a:cubicBezTo>
                      <a:pt x="5497" y="2195"/>
                      <a:pt x="5495" y="2194"/>
                      <a:pt x="5494" y="2193"/>
                    </a:cubicBezTo>
                    <a:lnTo>
                      <a:pt x="5494" y="2193"/>
                    </a:lnTo>
                    <a:cubicBezTo>
                      <a:pt x="5503" y="2201"/>
                      <a:pt x="5514" y="2211"/>
                      <a:pt x="5525" y="2223"/>
                    </a:cubicBezTo>
                    <a:cubicBezTo>
                      <a:pt x="5712" y="2422"/>
                      <a:pt x="5922" y="2515"/>
                      <a:pt x="6127" y="2531"/>
                    </a:cubicBezTo>
                    <a:lnTo>
                      <a:pt x="6127" y="2531"/>
                    </a:lnTo>
                    <a:cubicBezTo>
                      <a:pt x="6917" y="3136"/>
                      <a:pt x="7398" y="4087"/>
                      <a:pt x="7376" y="5108"/>
                    </a:cubicBezTo>
                    <a:cubicBezTo>
                      <a:pt x="7349" y="6224"/>
                      <a:pt x="6532" y="7639"/>
                      <a:pt x="5335" y="7829"/>
                    </a:cubicBezTo>
                    <a:cubicBezTo>
                      <a:pt x="5244" y="7845"/>
                      <a:pt x="5154" y="7852"/>
                      <a:pt x="5064" y="7852"/>
                    </a:cubicBezTo>
                    <a:cubicBezTo>
                      <a:pt x="3890" y="7852"/>
                      <a:pt x="2829" y="6588"/>
                      <a:pt x="2450" y="5652"/>
                    </a:cubicBezTo>
                    <a:cubicBezTo>
                      <a:pt x="2178" y="5053"/>
                      <a:pt x="2096" y="4428"/>
                      <a:pt x="2178" y="3802"/>
                    </a:cubicBezTo>
                    <a:cubicBezTo>
                      <a:pt x="2232" y="3584"/>
                      <a:pt x="2287" y="3339"/>
                      <a:pt x="2368" y="3148"/>
                    </a:cubicBezTo>
                    <a:cubicBezTo>
                      <a:pt x="2441" y="3028"/>
                      <a:pt x="2513" y="2908"/>
                      <a:pt x="2585" y="2806"/>
                    </a:cubicBezTo>
                    <a:lnTo>
                      <a:pt x="2585" y="2806"/>
                    </a:lnTo>
                    <a:cubicBezTo>
                      <a:pt x="2598" y="2790"/>
                      <a:pt x="2627" y="2754"/>
                      <a:pt x="2641" y="2740"/>
                    </a:cubicBezTo>
                    <a:cubicBezTo>
                      <a:pt x="2695" y="2659"/>
                      <a:pt x="2749" y="2604"/>
                      <a:pt x="2804" y="2523"/>
                    </a:cubicBezTo>
                    <a:cubicBezTo>
                      <a:pt x="3022" y="2332"/>
                      <a:pt x="3239" y="2169"/>
                      <a:pt x="3484" y="2060"/>
                    </a:cubicBezTo>
                    <a:cubicBezTo>
                      <a:pt x="3499" y="2053"/>
                      <a:pt x="3512" y="2046"/>
                      <a:pt x="3523" y="2040"/>
                    </a:cubicBezTo>
                    <a:lnTo>
                      <a:pt x="3523" y="2040"/>
                    </a:lnTo>
                    <a:cubicBezTo>
                      <a:pt x="3520" y="2043"/>
                      <a:pt x="3520" y="2044"/>
                      <a:pt x="3523" y="2044"/>
                    </a:cubicBezTo>
                    <a:cubicBezTo>
                      <a:pt x="3528" y="2044"/>
                      <a:pt x="3541" y="2041"/>
                      <a:pt x="3566" y="2033"/>
                    </a:cubicBezTo>
                    <a:cubicBezTo>
                      <a:pt x="3648" y="1978"/>
                      <a:pt x="3729" y="1951"/>
                      <a:pt x="3811" y="1924"/>
                    </a:cubicBezTo>
                    <a:cubicBezTo>
                      <a:pt x="3920" y="1924"/>
                      <a:pt x="3974" y="1897"/>
                      <a:pt x="4029" y="1869"/>
                    </a:cubicBezTo>
                    <a:cubicBezTo>
                      <a:pt x="4029" y="1869"/>
                      <a:pt x="4328" y="1842"/>
                      <a:pt x="4137" y="1842"/>
                    </a:cubicBezTo>
                    <a:lnTo>
                      <a:pt x="4573" y="1842"/>
                    </a:lnTo>
                    <a:cubicBezTo>
                      <a:pt x="4591" y="1842"/>
                      <a:pt x="4730" y="1866"/>
                      <a:pt x="4756" y="1866"/>
                    </a:cubicBezTo>
                    <a:cubicBezTo>
                      <a:pt x="4769" y="1866"/>
                      <a:pt x="4754" y="1860"/>
                      <a:pt x="4682" y="1842"/>
                    </a:cubicBezTo>
                    <a:close/>
                    <a:moveTo>
                      <a:pt x="4415" y="1"/>
                    </a:moveTo>
                    <a:cubicBezTo>
                      <a:pt x="3601" y="1"/>
                      <a:pt x="2781" y="252"/>
                      <a:pt x="2096" y="726"/>
                    </a:cubicBezTo>
                    <a:cubicBezTo>
                      <a:pt x="518" y="1815"/>
                      <a:pt x="1" y="3774"/>
                      <a:pt x="491" y="5598"/>
                    </a:cubicBezTo>
                    <a:cubicBezTo>
                      <a:pt x="981" y="7421"/>
                      <a:pt x="2532" y="9299"/>
                      <a:pt x="4491" y="9598"/>
                    </a:cubicBezTo>
                    <a:cubicBezTo>
                      <a:pt x="4680" y="9629"/>
                      <a:pt x="4866" y="9644"/>
                      <a:pt x="5050" y="9644"/>
                    </a:cubicBezTo>
                    <a:cubicBezTo>
                      <a:pt x="6988" y="9644"/>
                      <a:pt x="8616" y="8006"/>
                      <a:pt x="9063" y="6142"/>
                    </a:cubicBezTo>
                    <a:cubicBezTo>
                      <a:pt x="9572" y="3920"/>
                      <a:pt x="8500" y="1619"/>
                      <a:pt x="6471" y="612"/>
                    </a:cubicBezTo>
                    <a:lnTo>
                      <a:pt x="6471" y="612"/>
                    </a:lnTo>
                    <a:cubicBezTo>
                      <a:pt x="5854" y="198"/>
                      <a:pt x="5136" y="1"/>
                      <a:pt x="4415"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32" name="Google Shape;2832;p27"/>
              <p:cNvSpPr/>
              <p:nvPr/>
            </p:nvSpPr>
            <p:spPr>
              <a:xfrm>
                <a:off x="2329175" y="3814075"/>
                <a:ext cx="199375" cy="223950"/>
              </a:xfrm>
              <a:custGeom>
                <a:rect b="b" l="l" r="r" t="t"/>
                <a:pathLst>
                  <a:path extrusionOk="0" h="8958" w="7975">
                    <a:moveTo>
                      <a:pt x="4508" y="1856"/>
                    </a:moveTo>
                    <a:cubicBezTo>
                      <a:pt x="4565" y="1875"/>
                      <a:pt x="4620" y="1898"/>
                      <a:pt x="4654" y="1933"/>
                    </a:cubicBezTo>
                    <a:cubicBezTo>
                      <a:pt x="5090" y="2232"/>
                      <a:pt x="5416" y="2640"/>
                      <a:pt x="5580" y="3130"/>
                    </a:cubicBezTo>
                    <a:cubicBezTo>
                      <a:pt x="6042" y="4082"/>
                      <a:pt x="5988" y="5198"/>
                      <a:pt x="5444" y="6096"/>
                    </a:cubicBezTo>
                    <a:cubicBezTo>
                      <a:pt x="5335" y="6260"/>
                      <a:pt x="5199" y="6423"/>
                      <a:pt x="5035" y="6559"/>
                    </a:cubicBezTo>
                    <a:cubicBezTo>
                      <a:pt x="4845" y="6722"/>
                      <a:pt x="4654" y="6858"/>
                      <a:pt x="4437" y="6967"/>
                    </a:cubicBezTo>
                    <a:cubicBezTo>
                      <a:pt x="4392" y="6982"/>
                      <a:pt x="4378" y="6987"/>
                      <a:pt x="4378" y="6987"/>
                    </a:cubicBezTo>
                    <a:lnTo>
                      <a:pt x="4378" y="6987"/>
                    </a:lnTo>
                    <a:cubicBezTo>
                      <a:pt x="4371" y="6989"/>
                      <a:pt x="4364" y="6991"/>
                      <a:pt x="4355" y="6994"/>
                    </a:cubicBezTo>
                    <a:lnTo>
                      <a:pt x="4219" y="7049"/>
                    </a:lnTo>
                    <a:cubicBezTo>
                      <a:pt x="4110" y="7076"/>
                      <a:pt x="3974" y="7103"/>
                      <a:pt x="3838" y="7130"/>
                    </a:cubicBezTo>
                    <a:lnTo>
                      <a:pt x="3403" y="7130"/>
                    </a:lnTo>
                    <a:cubicBezTo>
                      <a:pt x="3435" y="7138"/>
                      <a:pt x="3443" y="7142"/>
                      <a:pt x="3438" y="7142"/>
                    </a:cubicBezTo>
                    <a:cubicBezTo>
                      <a:pt x="3425" y="7142"/>
                      <a:pt x="3332" y="7122"/>
                      <a:pt x="3294" y="7103"/>
                    </a:cubicBezTo>
                    <a:cubicBezTo>
                      <a:pt x="2886" y="7022"/>
                      <a:pt x="2505" y="6804"/>
                      <a:pt x="2232" y="6477"/>
                    </a:cubicBezTo>
                    <a:cubicBezTo>
                      <a:pt x="2230" y="6474"/>
                      <a:pt x="2228" y="6472"/>
                      <a:pt x="2226" y="6469"/>
                    </a:cubicBezTo>
                    <a:lnTo>
                      <a:pt x="2226" y="6469"/>
                    </a:lnTo>
                    <a:cubicBezTo>
                      <a:pt x="2229" y="6472"/>
                      <a:pt x="2231" y="6474"/>
                      <a:pt x="2232" y="6474"/>
                    </a:cubicBezTo>
                    <a:cubicBezTo>
                      <a:pt x="2234" y="6474"/>
                      <a:pt x="2229" y="6462"/>
                      <a:pt x="2205" y="6423"/>
                    </a:cubicBezTo>
                    <a:lnTo>
                      <a:pt x="2096" y="6287"/>
                    </a:lnTo>
                    <a:cubicBezTo>
                      <a:pt x="2096" y="6242"/>
                      <a:pt x="2023" y="6069"/>
                      <a:pt x="2012" y="6069"/>
                    </a:cubicBezTo>
                    <a:cubicBezTo>
                      <a:pt x="2009" y="6069"/>
                      <a:pt x="2010" y="6077"/>
                      <a:pt x="2015" y="6096"/>
                    </a:cubicBezTo>
                    <a:cubicBezTo>
                      <a:pt x="1933" y="5797"/>
                      <a:pt x="1906" y="5498"/>
                      <a:pt x="1933" y="5171"/>
                    </a:cubicBezTo>
                    <a:cubicBezTo>
                      <a:pt x="2015" y="4491"/>
                      <a:pt x="2178" y="3838"/>
                      <a:pt x="2477" y="3212"/>
                    </a:cubicBezTo>
                    <a:cubicBezTo>
                      <a:pt x="2586" y="2939"/>
                      <a:pt x="2749" y="2695"/>
                      <a:pt x="2967" y="2531"/>
                    </a:cubicBezTo>
                    <a:lnTo>
                      <a:pt x="2967" y="2531"/>
                    </a:lnTo>
                    <a:cubicBezTo>
                      <a:pt x="2961" y="2534"/>
                      <a:pt x="2958" y="2536"/>
                      <a:pt x="2957" y="2536"/>
                    </a:cubicBezTo>
                    <a:cubicBezTo>
                      <a:pt x="2951" y="2536"/>
                      <a:pt x="2995" y="2505"/>
                      <a:pt x="3037" y="2481"/>
                    </a:cubicBezTo>
                    <a:lnTo>
                      <a:pt x="3037" y="2481"/>
                    </a:lnTo>
                    <a:cubicBezTo>
                      <a:pt x="3112" y="2500"/>
                      <a:pt x="3188" y="2510"/>
                      <a:pt x="3262" y="2510"/>
                    </a:cubicBezTo>
                    <a:cubicBezTo>
                      <a:pt x="3442" y="2510"/>
                      <a:pt x="3614" y="2455"/>
                      <a:pt x="3762" y="2360"/>
                    </a:cubicBezTo>
                    <a:lnTo>
                      <a:pt x="3762" y="2360"/>
                    </a:lnTo>
                    <a:cubicBezTo>
                      <a:pt x="4079" y="2331"/>
                      <a:pt x="4364" y="2147"/>
                      <a:pt x="4508" y="1856"/>
                    </a:cubicBezTo>
                    <a:close/>
                    <a:moveTo>
                      <a:pt x="4393" y="0"/>
                    </a:moveTo>
                    <a:cubicBezTo>
                      <a:pt x="3853" y="0"/>
                      <a:pt x="3336" y="203"/>
                      <a:pt x="2944" y="563"/>
                    </a:cubicBezTo>
                    <a:lnTo>
                      <a:pt x="2944" y="563"/>
                    </a:lnTo>
                    <a:cubicBezTo>
                      <a:pt x="2331" y="688"/>
                      <a:pt x="1771" y="1017"/>
                      <a:pt x="1362" y="1497"/>
                    </a:cubicBezTo>
                    <a:cubicBezTo>
                      <a:pt x="790" y="2286"/>
                      <a:pt x="409" y="3212"/>
                      <a:pt x="246" y="4191"/>
                    </a:cubicBezTo>
                    <a:cubicBezTo>
                      <a:pt x="28" y="5171"/>
                      <a:pt x="1" y="6232"/>
                      <a:pt x="491" y="7130"/>
                    </a:cubicBezTo>
                    <a:cubicBezTo>
                      <a:pt x="926" y="7865"/>
                      <a:pt x="1606" y="8437"/>
                      <a:pt x="2396" y="8736"/>
                    </a:cubicBezTo>
                    <a:cubicBezTo>
                      <a:pt x="2803" y="8887"/>
                      <a:pt x="3215" y="8957"/>
                      <a:pt x="3621" y="8957"/>
                    </a:cubicBezTo>
                    <a:cubicBezTo>
                      <a:pt x="4895" y="8957"/>
                      <a:pt x="6102" y="8265"/>
                      <a:pt x="6886" y="7212"/>
                    </a:cubicBezTo>
                    <a:cubicBezTo>
                      <a:pt x="7975" y="5743"/>
                      <a:pt x="7893" y="3756"/>
                      <a:pt x="7131" y="2150"/>
                    </a:cubicBezTo>
                    <a:cubicBezTo>
                      <a:pt x="6723" y="1252"/>
                      <a:pt x="5988" y="354"/>
                      <a:pt x="4981" y="82"/>
                    </a:cubicBezTo>
                    <a:cubicBezTo>
                      <a:pt x="4785" y="27"/>
                      <a:pt x="4587" y="0"/>
                      <a:pt x="4393"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33" name="Google Shape;2833;p27"/>
              <p:cNvSpPr/>
              <p:nvPr/>
            </p:nvSpPr>
            <p:spPr>
              <a:xfrm>
                <a:off x="2521725" y="4040300"/>
                <a:ext cx="236775" cy="257250"/>
              </a:xfrm>
              <a:custGeom>
                <a:rect b="b" l="l" r="r" t="t"/>
                <a:pathLst>
                  <a:path extrusionOk="0" h="10290" w="9471">
                    <a:moveTo>
                      <a:pt x="5647" y="1823"/>
                    </a:moveTo>
                    <a:cubicBezTo>
                      <a:pt x="5743" y="1823"/>
                      <a:pt x="5838" y="1837"/>
                      <a:pt x="5933" y="1864"/>
                    </a:cubicBezTo>
                    <a:cubicBezTo>
                      <a:pt x="6015" y="1891"/>
                      <a:pt x="6069" y="1891"/>
                      <a:pt x="6124" y="1919"/>
                    </a:cubicBezTo>
                    <a:cubicBezTo>
                      <a:pt x="6153" y="1928"/>
                      <a:pt x="6176" y="1934"/>
                      <a:pt x="6193" y="1938"/>
                    </a:cubicBezTo>
                    <a:lnTo>
                      <a:pt x="6193" y="1938"/>
                    </a:lnTo>
                    <a:cubicBezTo>
                      <a:pt x="6196" y="1941"/>
                      <a:pt x="6201" y="1943"/>
                      <a:pt x="6205" y="1946"/>
                    </a:cubicBezTo>
                    <a:cubicBezTo>
                      <a:pt x="6332" y="1997"/>
                      <a:pt x="6435" y="2071"/>
                      <a:pt x="6559" y="2147"/>
                    </a:cubicBezTo>
                    <a:lnTo>
                      <a:pt x="6559" y="2147"/>
                    </a:lnTo>
                    <a:cubicBezTo>
                      <a:pt x="6582" y="2167"/>
                      <a:pt x="6626" y="2204"/>
                      <a:pt x="6641" y="2218"/>
                    </a:cubicBezTo>
                    <a:cubicBezTo>
                      <a:pt x="6668" y="2245"/>
                      <a:pt x="6750" y="2327"/>
                      <a:pt x="6804" y="2381"/>
                    </a:cubicBezTo>
                    <a:cubicBezTo>
                      <a:pt x="6796" y="2373"/>
                      <a:pt x="6790" y="2369"/>
                      <a:pt x="6788" y="2369"/>
                    </a:cubicBezTo>
                    <a:cubicBezTo>
                      <a:pt x="6765" y="2369"/>
                      <a:pt x="6943" y="2656"/>
                      <a:pt x="6967" y="2681"/>
                    </a:cubicBezTo>
                    <a:cubicBezTo>
                      <a:pt x="7566" y="3987"/>
                      <a:pt x="6886" y="5756"/>
                      <a:pt x="6151" y="6899"/>
                    </a:cubicBezTo>
                    <a:cubicBezTo>
                      <a:pt x="5797" y="7470"/>
                      <a:pt x="5280" y="7960"/>
                      <a:pt x="4654" y="8260"/>
                    </a:cubicBezTo>
                    <a:cubicBezTo>
                      <a:pt x="4390" y="8384"/>
                      <a:pt x="4099" y="8446"/>
                      <a:pt x="3801" y="8446"/>
                    </a:cubicBezTo>
                    <a:cubicBezTo>
                      <a:pt x="3578" y="8446"/>
                      <a:pt x="3352" y="8411"/>
                      <a:pt x="3130" y="8341"/>
                    </a:cubicBezTo>
                    <a:cubicBezTo>
                      <a:pt x="2695" y="8205"/>
                      <a:pt x="2314" y="7906"/>
                      <a:pt x="2096" y="7498"/>
                    </a:cubicBezTo>
                    <a:cubicBezTo>
                      <a:pt x="2014" y="7198"/>
                      <a:pt x="1987" y="6899"/>
                      <a:pt x="2069" y="6627"/>
                    </a:cubicBezTo>
                    <a:cubicBezTo>
                      <a:pt x="2123" y="6246"/>
                      <a:pt x="2205" y="5865"/>
                      <a:pt x="2286" y="5484"/>
                    </a:cubicBezTo>
                    <a:cubicBezTo>
                      <a:pt x="2450" y="4749"/>
                      <a:pt x="2695" y="4041"/>
                      <a:pt x="3048" y="3388"/>
                    </a:cubicBezTo>
                    <a:cubicBezTo>
                      <a:pt x="3234" y="2999"/>
                      <a:pt x="3508" y="2685"/>
                      <a:pt x="3844" y="2447"/>
                    </a:cubicBezTo>
                    <a:lnTo>
                      <a:pt x="3844" y="2447"/>
                    </a:lnTo>
                    <a:cubicBezTo>
                      <a:pt x="3971" y="2505"/>
                      <a:pt x="4109" y="2537"/>
                      <a:pt x="4249" y="2537"/>
                    </a:cubicBezTo>
                    <a:cubicBezTo>
                      <a:pt x="4526" y="2537"/>
                      <a:pt x="4807" y="2411"/>
                      <a:pt x="5008" y="2109"/>
                    </a:cubicBezTo>
                    <a:cubicBezTo>
                      <a:pt x="5029" y="2076"/>
                      <a:pt x="5041" y="2055"/>
                      <a:pt x="5046" y="2042"/>
                    </a:cubicBezTo>
                    <a:lnTo>
                      <a:pt x="5046" y="2042"/>
                    </a:lnTo>
                    <a:cubicBezTo>
                      <a:pt x="5057" y="2032"/>
                      <a:pt x="5071" y="2018"/>
                      <a:pt x="5090" y="2000"/>
                    </a:cubicBezTo>
                    <a:cubicBezTo>
                      <a:pt x="5108" y="1982"/>
                      <a:pt x="5166" y="1950"/>
                      <a:pt x="5155" y="1950"/>
                    </a:cubicBezTo>
                    <a:cubicBezTo>
                      <a:pt x="5150" y="1950"/>
                      <a:pt x="5132" y="1956"/>
                      <a:pt x="5090" y="1973"/>
                    </a:cubicBezTo>
                    <a:lnTo>
                      <a:pt x="5253" y="1892"/>
                    </a:lnTo>
                    <a:lnTo>
                      <a:pt x="5253" y="1892"/>
                    </a:lnTo>
                    <a:cubicBezTo>
                      <a:pt x="5208" y="1914"/>
                      <a:pt x="5194" y="1922"/>
                      <a:pt x="5198" y="1922"/>
                    </a:cubicBezTo>
                    <a:cubicBezTo>
                      <a:pt x="5207" y="1922"/>
                      <a:pt x="5342" y="1864"/>
                      <a:pt x="5362" y="1864"/>
                    </a:cubicBezTo>
                    <a:cubicBezTo>
                      <a:pt x="5457" y="1837"/>
                      <a:pt x="5552" y="1823"/>
                      <a:pt x="5647" y="1823"/>
                    </a:cubicBezTo>
                    <a:close/>
                    <a:moveTo>
                      <a:pt x="5654" y="1"/>
                    </a:moveTo>
                    <a:cubicBezTo>
                      <a:pt x="5163" y="1"/>
                      <a:pt x="4683" y="132"/>
                      <a:pt x="4265" y="377"/>
                    </a:cubicBezTo>
                    <a:lnTo>
                      <a:pt x="4265" y="377"/>
                    </a:lnTo>
                    <a:cubicBezTo>
                      <a:pt x="4212" y="367"/>
                      <a:pt x="4159" y="362"/>
                      <a:pt x="4104" y="362"/>
                    </a:cubicBezTo>
                    <a:cubicBezTo>
                      <a:pt x="4025" y="362"/>
                      <a:pt x="3945" y="372"/>
                      <a:pt x="3865" y="395"/>
                    </a:cubicBezTo>
                    <a:lnTo>
                      <a:pt x="3865" y="422"/>
                    </a:lnTo>
                    <a:cubicBezTo>
                      <a:pt x="1933" y="1102"/>
                      <a:pt x="1062" y="2953"/>
                      <a:pt x="572" y="4803"/>
                    </a:cubicBezTo>
                    <a:cubicBezTo>
                      <a:pt x="327" y="5838"/>
                      <a:pt x="0" y="7008"/>
                      <a:pt x="354" y="8015"/>
                    </a:cubicBezTo>
                    <a:cubicBezTo>
                      <a:pt x="654" y="8886"/>
                      <a:pt x="1307" y="9566"/>
                      <a:pt x="2150" y="9920"/>
                    </a:cubicBezTo>
                    <a:cubicBezTo>
                      <a:pt x="2685" y="10163"/>
                      <a:pt x="3259" y="10290"/>
                      <a:pt x="3836" y="10290"/>
                    </a:cubicBezTo>
                    <a:cubicBezTo>
                      <a:pt x="4228" y="10290"/>
                      <a:pt x="4623" y="10231"/>
                      <a:pt x="5008" y="10110"/>
                    </a:cubicBezTo>
                    <a:cubicBezTo>
                      <a:pt x="6015" y="9729"/>
                      <a:pt x="6913" y="9049"/>
                      <a:pt x="7539" y="8151"/>
                    </a:cubicBezTo>
                    <a:cubicBezTo>
                      <a:pt x="8709" y="6518"/>
                      <a:pt x="9471" y="4014"/>
                      <a:pt x="8682" y="2109"/>
                    </a:cubicBezTo>
                    <a:cubicBezTo>
                      <a:pt x="8274" y="1048"/>
                      <a:pt x="7348" y="259"/>
                      <a:pt x="6260" y="68"/>
                    </a:cubicBezTo>
                    <a:cubicBezTo>
                      <a:pt x="6059" y="23"/>
                      <a:pt x="5856" y="1"/>
                      <a:pt x="5654"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34" name="Google Shape;2834;p27"/>
              <p:cNvSpPr/>
              <p:nvPr/>
            </p:nvSpPr>
            <p:spPr>
              <a:xfrm>
                <a:off x="2602000" y="3711000"/>
                <a:ext cx="222500" cy="252250"/>
              </a:xfrm>
              <a:custGeom>
                <a:rect b="b" l="l" r="r" t="t"/>
                <a:pathLst>
                  <a:path extrusionOk="0" h="10090" w="8900">
                    <a:moveTo>
                      <a:pt x="5348" y="1837"/>
                    </a:moveTo>
                    <a:cubicBezTo>
                      <a:pt x="5362" y="1837"/>
                      <a:pt x="5375" y="1837"/>
                      <a:pt x="5389" y="1837"/>
                    </a:cubicBezTo>
                    <a:cubicBezTo>
                      <a:pt x="5933" y="1837"/>
                      <a:pt x="6423" y="2164"/>
                      <a:pt x="6641" y="2681"/>
                    </a:cubicBezTo>
                    <a:cubicBezTo>
                      <a:pt x="6859" y="3225"/>
                      <a:pt x="6940" y="3851"/>
                      <a:pt x="6859" y="4450"/>
                    </a:cubicBezTo>
                    <a:cubicBezTo>
                      <a:pt x="6777" y="5729"/>
                      <a:pt x="6206" y="7117"/>
                      <a:pt x="5117" y="7797"/>
                    </a:cubicBezTo>
                    <a:cubicBezTo>
                      <a:pt x="4641" y="8106"/>
                      <a:pt x="4103" y="8270"/>
                      <a:pt x="3557" y="8270"/>
                    </a:cubicBezTo>
                    <a:cubicBezTo>
                      <a:pt x="3479" y="8270"/>
                      <a:pt x="3400" y="8267"/>
                      <a:pt x="3321" y="8260"/>
                    </a:cubicBezTo>
                    <a:cubicBezTo>
                      <a:pt x="2885" y="8233"/>
                      <a:pt x="2205" y="8015"/>
                      <a:pt x="1960" y="7552"/>
                    </a:cubicBezTo>
                    <a:cubicBezTo>
                      <a:pt x="1851" y="7199"/>
                      <a:pt x="1851" y="6818"/>
                      <a:pt x="1906" y="6437"/>
                    </a:cubicBezTo>
                    <a:cubicBezTo>
                      <a:pt x="1906" y="6219"/>
                      <a:pt x="1906" y="6001"/>
                      <a:pt x="1933" y="5783"/>
                    </a:cubicBezTo>
                    <a:cubicBezTo>
                      <a:pt x="1960" y="5566"/>
                      <a:pt x="1960" y="5484"/>
                      <a:pt x="1987" y="5375"/>
                    </a:cubicBezTo>
                    <a:cubicBezTo>
                      <a:pt x="2035" y="5088"/>
                      <a:pt x="2104" y="4801"/>
                      <a:pt x="2212" y="4514"/>
                    </a:cubicBezTo>
                    <a:lnTo>
                      <a:pt x="2212" y="4514"/>
                    </a:lnTo>
                    <a:cubicBezTo>
                      <a:pt x="2259" y="4464"/>
                      <a:pt x="2302" y="4406"/>
                      <a:pt x="2341" y="4341"/>
                    </a:cubicBezTo>
                    <a:cubicBezTo>
                      <a:pt x="2453" y="4153"/>
                      <a:pt x="2572" y="3959"/>
                      <a:pt x="2700" y="3765"/>
                    </a:cubicBezTo>
                    <a:lnTo>
                      <a:pt x="2700" y="3765"/>
                    </a:lnTo>
                    <a:cubicBezTo>
                      <a:pt x="2723" y="3742"/>
                      <a:pt x="2742" y="3722"/>
                      <a:pt x="2749" y="3715"/>
                    </a:cubicBezTo>
                    <a:cubicBezTo>
                      <a:pt x="2982" y="3570"/>
                      <a:pt x="3129" y="3346"/>
                      <a:pt x="3179" y="3104"/>
                    </a:cubicBezTo>
                    <a:lnTo>
                      <a:pt x="3179" y="3104"/>
                    </a:lnTo>
                    <a:cubicBezTo>
                      <a:pt x="3749" y="2401"/>
                      <a:pt x="4456" y="1837"/>
                      <a:pt x="5348" y="1837"/>
                    </a:cubicBezTo>
                    <a:close/>
                    <a:moveTo>
                      <a:pt x="5309" y="1"/>
                    </a:moveTo>
                    <a:cubicBezTo>
                      <a:pt x="4557" y="1"/>
                      <a:pt x="3817" y="224"/>
                      <a:pt x="3185" y="640"/>
                    </a:cubicBezTo>
                    <a:cubicBezTo>
                      <a:pt x="2407" y="1139"/>
                      <a:pt x="1804" y="1828"/>
                      <a:pt x="1291" y="2578"/>
                    </a:cubicBezTo>
                    <a:lnTo>
                      <a:pt x="1291" y="2578"/>
                    </a:lnTo>
                    <a:cubicBezTo>
                      <a:pt x="770" y="3127"/>
                      <a:pt x="418" y="3811"/>
                      <a:pt x="273" y="4559"/>
                    </a:cubicBezTo>
                    <a:cubicBezTo>
                      <a:pt x="55" y="5484"/>
                      <a:pt x="1" y="6464"/>
                      <a:pt x="82" y="7416"/>
                    </a:cubicBezTo>
                    <a:cubicBezTo>
                      <a:pt x="272" y="9224"/>
                      <a:pt x="1954" y="10090"/>
                      <a:pt x="3600" y="10090"/>
                    </a:cubicBezTo>
                    <a:cubicBezTo>
                      <a:pt x="4086" y="10090"/>
                      <a:pt x="4568" y="10014"/>
                      <a:pt x="5008" y="9866"/>
                    </a:cubicBezTo>
                    <a:cubicBezTo>
                      <a:pt x="6968" y="9185"/>
                      <a:pt x="8274" y="7335"/>
                      <a:pt x="8600" y="5294"/>
                    </a:cubicBezTo>
                    <a:cubicBezTo>
                      <a:pt x="8900" y="3361"/>
                      <a:pt x="8546" y="912"/>
                      <a:pt x="6451" y="177"/>
                    </a:cubicBezTo>
                    <a:cubicBezTo>
                      <a:pt x="6075" y="58"/>
                      <a:pt x="5691" y="1"/>
                      <a:pt x="5309"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35" name="Google Shape;2835;p27"/>
              <p:cNvSpPr/>
              <p:nvPr/>
            </p:nvSpPr>
            <p:spPr>
              <a:xfrm>
                <a:off x="2763925" y="3981550"/>
                <a:ext cx="247675" cy="213475"/>
              </a:xfrm>
              <a:custGeom>
                <a:rect b="b" l="l" r="r" t="t"/>
                <a:pathLst>
                  <a:path extrusionOk="0" h="8539" w="9907">
                    <a:moveTo>
                      <a:pt x="4491" y="1955"/>
                    </a:moveTo>
                    <a:lnTo>
                      <a:pt x="4491" y="1955"/>
                    </a:lnTo>
                    <a:cubicBezTo>
                      <a:pt x="4498" y="1957"/>
                      <a:pt x="4505" y="1958"/>
                      <a:pt x="4512" y="1960"/>
                    </a:cubicBezTo>
                    <a:lnTo>
                      <a:pt x="4512" y="1960"/>
                    </a:lnTo>
                    <a:cubicBezTo>
                      <a:pt x="4526" y="1967"/>
                      <a:pt x="4534" y="1971"/>
                      <a:pt x="4532" y="1971"/>
                    </a:cubicBezTo>
                    <a:cubicBezTo>
                      <a:pt x="4530" y="1971"/>
                      <a:pt x="4518" y="1966"/>
                      <a:pt x="4491" y="1955"/>
                    </a:cubicBezTo>
                    <a:close/>
                    <a:moveTo>
                      <a:pt x="4137" y="1847"/>
                    </a:moveTo>
                    <a:cubicBezTo>
                      <a:pt x="4219" y="1874"/>
                      <a:pt x="4301" y="1874"/>
                      <a:pt x="4382" y="1901"/>
                    </a:cubicBezTo>
                    <a:cubicBezTo>
                      <a:pt x="4382" y="1901"/>
                      <a:pt x="4393" y="1906"/>
                      <a:pt x="4408" y="1913"/>
                    </a:cubicBezTo>
                    <a:lnTo>
                      <a:pt x="4408" y="1913"/>
                    </a:lnTo>
                    <a:cubicBezTo>
                      <a:pt x="4463" y="1964"/>
                      <a:pt x="4527" y="2007"/>
                      <a:pt x="4600" y="2037"/>
                    </a:cubicBezTo>
                    <a:cubicBezTo>
                      <a:pt x="4659" y="2061"/>
                      <a:pt x="4719" y="2086"/>
                      <a:pt x="4779" y="2111"/>
                    </a:cubicBezTo>
                    <a:lnTo>
                      <a:pt x="4779" y="2111"/>
                    </a:lnTo>
                    <a:cubicBezTo>
                      <a:pt x="4801" y="2131"/>
                      <a:pt x="4823" y="2151"/>
                      <a:pt x="4845" y="2173"/>
                    </a:cubicBezTo>
                    <a:cubicBezTo>
                      <a:pt x="5031" y="2366"/>
                      <a:pt x="5243" y="2446"/>
                      <a:pt x="5449" y="2446"/>
                    </a:cubicBezTo>
                    <a:cubicBezTo>
                      <a:pt x="5481" y="2446"/>
                      <a:pt x="5513" y="2444"/>
                      <a:pt x="5545" y="2440"/>
                    </a:cubicBezTo>
                    <a:lnTo>
                      <a:pt x="5545" y="2440"/>
                    </a:lnTo>
                    <a:cubicBezTo>
                      <a:pt x="6544" y="2896"/>
                      <a:pt x="7528" y="3490"/>
                      <a:pt x="7920" y="4459"/>
                    </a:cubicBezTo>
                    <a:cubicBezTo>
                      <a:pt x="8056" y="4731"/>
                      <a:pt x="8111" y="5031"/>
                      <a:pt x="8083" y="5357"/>
                    </a:cubicBezTo>
                    <a:cubicBezTo>
                      <a:pt x="8056" y="5575"/>
                      <a:pt x="7974" y="5820"/>
                      <a:pt x="7811" y="6010"/>
                    </a:cubicBezTo>
                    <a:lnTo>
                      <a:pt x="7811" y="6010"/>
                    </a:lnTo>
                    <a:lnTo>
                      <a:pt x="7811" y="6010"/>
                    </a:lnTo>
                    <a:cubicBezTo>
                      <a:pt x="7811" y="6027"/>
                      <a:pt x="7769" y="6065"/>
                      <a:pt x="7763" y="6065"/>
                    </a:cubicBezTo>
                    <a:cubicBezTo>
                      <a:pt x="7760" y="6065"/>
                      <a:pt x="7770" y="6051"/>
                      <a:pt x="7811" y="6010"/>
                    </a:cubicBezTo>
                    <a:lnTo>
                      <a:pt x="7811" y="6010"/>
                    </a:lnTo>
                    <a:lnTo>
                      <a:pt x="7702" y="6119"/>
                    </a:lnTo>
                    <a:cubicBezTo>
                      <a:pt x="7648" y="6174"/>
                      <a:pt x="7593" y="6228"/>
                      <a:pt x="7512" y="6283"/>
                    </a:cubicBezTo>
                    <a:cubicBezTo>
                      <a:pt x="7403" y="6364"/>
                      <a:pt x="7294" y="6446"/>
                      <a:pt x="7158" y="6500"/>
                    </a:cubicBezTo>
                    <a:lnTo>
                      <a:pt x="6913" y="6582"/>
                    </a:lnTo>
                    <a:cubicBezTo>
                      <a:pt x="6788" y="6607"/>
                      <a:pt x="6641" y="6632"/>
                      <a:pt x="6512" y="6657"/>
                    </a:cubicBezTo>
                    <a:lnTo>
                      <a:pt x="6512" y="6657"/>
                    </a:lnTo>
                    <a:cubicBezTo>
                      <a:pt x="6469" y="6662"/>
                      <a:pt x="6272" y="6691"/>
                      <a:pt x="6233" y="6691"/>
                    </a:cubicBezTo>
                    <a:lnTo>
                      <a:pt x="5471" y="6691"/>
                    </a:lnTo>
                    <a:cubicBezTo>
                      <a:pt x="4872" y="6582"/>
                      <a:pt x="4328" y="6364"/>
                      <a:pt x="3838" y="6010"/>
                    </a:cubicBezTo>
                    <a:cubicBezTo>
                      <a:pt x="3294" y="5684"/>
                      <a:pt x="2885" y="5194"/>
                      <a:pt x="2586" y="4650"/>
                    </a:cubicBezTo>
                    <a:cubicBezTo>
                      <a:pt x="2559" y="4541"/>
                      <a:pt x="2504" y="4432"/>
                      <a:pt x="2477" y="4323"/>
                    </a:cubicBezTo>
                    <a:cubicBezTo>
                      <a:pt x="2450" y="4241"/>
                      <a:pt x="2423" y="4160"/>
                      <a:pt x="2423" y="4078"/>
                    </a:cubicBezTo>
                    <a:cubicBezTo>
                      <a:pt x="2423" y="4063"/>
                      <a:pt x="2406" y="3988"/>
                      <a:pt x="2396" y="3949"/>
                    </a:cubicBezTo>
                    <a:lnTo>
                      <a:pt x="2396" y="3949"/>
                    </a:lnTo>
                    <a:cubicBezTo>
                      <a:pt x="2396" y="3795"/>
                      <a:pt x="2396" y="3663"/>
                      <a:pt x="2396" y="3507"/>
                    </a:cubicBezTo>
                    <a:cubicBezTo>
                      <a:pt x="2396" y="3430"/>
                      <a:pt x="2396" y="3352"/>
                      <a:pt x="2419" y="3275"/>
                    </a:cubicBezTo>
                    <a:lnTo>
                      <a:pt x="2419" y="3275"/>
                    </a:lnTo>
                    <a:cubicBezTo>
                      <a:pt x="2416" y="3289"/>
                      <a:pt x="2415" y="3297"/>
                      <a:pt x="2415" y="3297"/>
                    </a:cubicBezTo>
                    <a:cubicBezTo>
                      <a:pt x="2415" y="3297"/>
                      <a:pt x="2418" y="3287"/>
                      <a:pt x="2423" y="3262"/>
                    </a:cubicBezTo>
                    <a:lnTo>
                      <a:pt x="2423" y="3262"/>
                    </a:lnTo>
                    <a:cubicBezTo>
                      <a:pt x="2421" y="3266"/>
                      <a:pt x="2420" y="3271"/>
                      <a:pt x="2419" y="3275"/>
                    </a:cubicBezTo>
                    <a:lnTo>
                      <a:pt x="2419" y="3275"/>
                    </a:lnTo>
                    <a:cubicBezTo>
                      <a:pt x="2427" y="3224"/>
                      <a:pt x="2450" y="3098"/>
                      <a:pt x="2450" y="3098"/>
                    </a:cubicBezTo>
                    <a:cubicBezTo>
                      <a:pt x="2477" y="3017"/>
                      <a:pt x="2504" y="2962"/>
                      <a:pt x="2504" y="2908"/>
                    </a:cubicBezTo>
                    <a:cubicBezTo>
                      <a:pt x="2532" y="2826"/>
                      <a:pt x="2532" y="2799"/>
                      <a:pt x="2559" y="2745"/>
                    </a:cubicBezTo>
                    <a:cubicBezTo>
                      <a:pt x="2640" y="2581"/>
                      <a:pt x="2722" y="2473"/>
                      <a:pt x="2831" y="2336"/>
                    </a:cubicBezTo>
                    <a:cubicBezTo>
                      <a:pt x="2994" y="2146"/>
                      <a:pt x="3212" y="2010"/>
                      <a:pt x="3457" y="1928"/>
                    </a:cubicBezTo>
                    <a:lnTo>
                      <a:pt x="3647" y="1874"/>
                    </a:lnTo>
                    <a:cubicBezTo>
                      <a:pt x="3672" y="1865"/>
                      <a:pt x="3690" y="1857"/>
                      <a:pt x="3702" y="1852"/>
                    </a:cubicBezTo>
                    <a:lnTo>
                      <a:pt x="3702" y="1852"/>
                    </a:lnTo>
                    <a:cubicBezTo>
                      <a:pt x="3714" y="1851"/>
                      <a:pt x="3732" y="1850"/>
                      <a:pt x="3756" y="1847"/>
                    </a:cubicBezTo>
                    <a:close/>
                    <a:moveTo>
                      <a:pt x="3929" y="0"/>
                    </a:moveTo>
                    <a:cubicBezTo>
                      <a:pt x="2857" y="0"/>
                      <a:pt x="1776" y="522"/>
                      <a:pt x="1144" y="1438"/>
                    </a:cubicBezTo>
                    <a:cubicBezTo>
                      <a:pt x="1" y="3126"/>
                      <a:pt x="518" y="5384"/>
                      <a:pt x="1824" y="6745"/>
                    </a:cubicBezTo>
                    <a:cubicBezTo>
                      <a:pt x="2925" y="7895"/>
                      <a:pt x="4421" y="8539"/>
                      <a:pt x="5977" y="8539"/>
                    </a:cubicBezTo>
                    <a:cubicBezTo>
                      <a:pt x="6153" y="8539"/>
                      <a:pt x="6329" y="8531"/>
                      <a:pt x="6505" y="8514"/>
                    </a:cubicBezTo>
                    <a:cubicBezTo>
                      <a:pt x="8274" y="8296"/>
                      <a:pt x="9907" y="7126"/>
                      <a:pt x="9907" y="5167"/>
                    </a:cubicBezTo>
                    <a:cubicBezTo>
                      <a:pt x="9852" y="4024"/>
                      <a:pt x="9362" y="2935"/>
                      <a:pt x="8492" y="2173"/>
                    </a:cubicBezTo>
                    <a:cubicBezTo>
                      <a:pt x="7641" y="1429"/>
                      <a:pt x="6660" y="866"/>
                      <a:pt x="5600" y="485"/>
                    </a:cubicBezTo>
                    <a:lnTo>
                      <a:pt x="5600" y="485"/>
                    </a:lnTo>
                    <a:cubicBezTo>
                      <a:pt x="5095" y="155"/>
                      <a:pt x="4513" y="0"/>
                      <a:pt x="3929"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36" name="Google Shape;2836;p27"/>
              <p:cNvSpPr/>
              <p:nvPr/>
            </p:nvSpPr>
            <p:spPr>
              <a:xfrm>
                <a:off x="2928575" y="3768875"/>
                <a:ext cx="249900" cy="197625"/>
              </a:xfrm>
              <a:custGeom>
                <a:rect b="b" l="l" r="r" t="t"/>
                <a:pathLst>
                  <a:path extrusionOk="0" h="7905" w="9996">
                    <a:moveTo>
                      <a:pt x="7845" y="4378"/>
                    </a:moveTo>
                    <a:cubicBezTo>
                      <a:pt x="7842" y="4384"/>
                      <a:pt x="7838" y="4400"/>
                      <a:pt x="7838" y="4421"/>
                    </a:cubicBezTo>
                    <a:cubicBezTo>
                      <a:pt x="7841" y="4407"/>
                      <a:pt x="7843" y="4392"/>
                      <a:pt x="7845" y="4378"/>
                    </a:cubicBezTo>
                    <a:close/>
                    <a:moveTo>
                      <a:pt x="5362" y="1808"/>
                    </a:moveTo>
                    <a:cubicBezTo>
                      <a:pt x="5432" y="1808"/>
                      <a:pt x="5503" y="1810"/>
                      <a:pt x="5573" y="1812"/>
                    </a:cubicBezTo>
                    <a:lnTo>
                      <a:pt x="5573" y="1812"/>
                    </a:lnTo>
                    <a:cubicBezTo>
                      <a:pt x="5683" y="2042"/>
                      <a:pt x="5879" y="2228"/>
                      <a:pt x="6151" y="2271"/>
                    </a:cubicBezTo>
                    <a:cubicBezTo>
                      <a:pt x="6668" y="2325"/>
                      <a:pt x="7158" y="2598"/>
                      <a:pt x="7512" y="3033"/>
                    </a:cubicBezTo>
                    <a:cubicBezTo>
                      <a:pt x="7621" y="3169"/>
                      <a:pt x="7702" y="3360"/>
                      <a:pt x="7784" y="3523"/>
                    </a:cubicBezTo>
                    <a:cubicBezTo>
                      <a:pt x="7862" y="3808"/>
                      <a:pt x="7890" y="4093"/>
                      <a:pt x="7845" y="4378"/>
                    </a:cubicBezTo>
                    <a:lnTo>
                      <a:pt x="7845" y="4378"/>
                    </a:lnTo>
                    <a:cubicBezTo>
                      <a:pt x="7846" y="4377"/>
                      <a:pt x="7847" y="4376"/>
                      <a:pt x="7848" y="4376"/>
                    </a:cubicBezTo>
                    <a:cubicBezTo>
                      <a:pt x="7852" y="4376"/>
                      <a:pt x="7853" y="4402"/>
                      <a:pt x="7838" y="4475"/>
                    </a:cubicBezTo>
                    <a:cubicBezTo>
                      <a:pt x="7811" y="4557"/>
                      <a:pt x="7784" y="4611"/>
                      <a:pt x="7784" y="4693"/>
                    </a:cubicBezTo>
                    <a:cubicBezTo>
                      <a:pt x="7757" y="4802"/>
                      <a:pt x="7702" y="4884"/>
                      <a:pt x="7648" y="4992"/>
                    </a:cubicBezTo>
                    <a:cubicBezTo>
                      <a:pt x="7539" y="5210"/>
                      <a:pt x="7376" y="5401"/>
                      <a:pt x="7185" y="5564"/>
                    </a:cubicBezTo>
                    <a:cubicBezTo>
                      <a:pt x="6750" y="5890"/>
                      <a:pt x="6205" y="6081"/>
                      <a:pt x="5661" y="6081"/>
                    </a:cubicBezTo>
                    <a:cubicBezTo>
                      <a:pt x="5613" y="6082"/>
                      <a:pt x="5564" y="6083"/>
                      <a:pt x="5514" y="6083"/>
                    </a:cubicBezTo>
                    <a:cubicBezTo>
                      <a:pt x="4460" y="6083"/>
                      <a:pt x="3178" y="5803"/>
                      <a:pt x="2522" y="4988"/>
                    </a:cubicBezTo>
                    <a:lnTo>
                      <a:pt x="2522" y="4988"/>
                    </a:lnTo>
                    <a:cubicBezTo>
                      <a:pt x="2529" y="4987"/>
                      <a:pt x="2477" y="4884"/>
                      <a:pt x="2477" y="4884"/>
                    </a:cubicBezTo>
                    <a:lnTo>
                      <a:pt x="2368" y="4720"/>
                    </a:lnTo>
                    <a:cubicBezTo>
                      <a:pt x="2361" y="4707"/>
                      <a:pt x="2354" y="4696"/>
                      <a:pt x="2349" y="4686"/>
                    </a:cubicBezTo>
                    <a:lnTo>
                      <a:pt x="2349" y="4686"/>
                    </a:lnTo>
                    <a:cubicBezTo>
                      <a:pt x="2350" y="4686"/>
                      <a:pt x="2350" y="4687"/>
                      <a:pt x="2351" y="4687"/>
                    </a:cubicBezTo>
                    <a:cubicBezTo>
                      <a:pt x="2354" y="4687"/>
                      <a:pt x="2353" y="4674"/>
                      <a:pt x="2341" y="4639"/>
                    </a:cubicBezTo>
                    <a:cubicBezTo>
                      <a:pt x="2314" y="4557"/>
                      <a:pt x="2314" y="4503"/>
                      <a:pt x="2287" y="4421"/>
                    </a:cubicBezTo>
                    <a:cubicBezTo>
                      <a:pt x="2270" y="4370"/>
                      <a:pt x="2263" y="4309"/>
                      <a:pt x="2267" y="4309"/>
                    </a:cubicBezTo>
                    <a:lnTo>
                      <a:pt x="2267" y="4309"/>
                    </a:lnTo>
                    <a:cubicBezTo>
                      <a:pt x="2270" y="4309"/>
                      <a:pt x="2276" y="4332"/>
                      <a:pt x="2287" y="4394"/>
                    </a:cubicBezTo>
                    <a:lnTo>
                      <a:pt x="2287" y="4203"/>
                    </a:lnTo>
                    <a:lnTo>
                      <a:pt x="2287" y="4013"/>
                    </a:lnTo>
                    <a:cubicBezTo>
                      <a:pt x="2287" y="3957"/>
                      <a:pt x="2284" y="3941"/>
                      <a:pt x="2282" y="3941"/>
                    </a:cubicBezTo>
                    <a:cubicBezTo>
                      <a:pt x="2281" y="3941"/>
                      <a:pt x="2281" y="3941"/>
                      <a:pt x="2281" y="3941"/>
                    </a:cubicBezTo>
                    <a:lnTo>
                      <a:pt x="2281" y="3941"/>
                    </a:lnTo>
                    <a:cubicBezTo>
                      <a:pt x="2282" y="3932"/>
                      <a:pt x="2284" y="3919"/>
                      <a:pt x="2287" y="3904"/>
                    </a:cubicBezTo>
                    <a:cubicBezTo>
                      <a:pt x="2314" y="3659"/>
                      <a:pt x="2395" y="3441"/>
                      <a:pt x="2504" y="3223"/>
                    </a:cubicBezTo>
                    <a:cubicBezTo>
                      <a:pt x="2613" y="2979"/>
                      <a:pt x="2776" y="2761"/>
                      <a:pt x="2967" y="2598"/>
                    </a:cubicBezTo>
                    <a:cubicBezTo>
                      <a:pt x="3185" y="2380"/>
                      <a:pt x="3457" y="2189"/>
                      <a:pt x="3729" y="2080"/>
                    </a:cubicBezTo>
                    <a:cubicBezTo>
                      <a:pt x="4028" y="1972"/>
                      <a:pt x="4300" y="1890"/>
                      <a:pt x="4600" y="1863"/>
                    </a:cubicBezTo>
                    <a:cubicBezTo>
                      <a:pt x="4854" y="1826"/>
                      <a:pt x="5108" y="1808"/>
                      <a:pt x="5362" y="1808"/>
                    </a:cubicBezTo>
                    <a:close/>
                    <a:moveTo>
                      <a:pt x="5285" y="1"/>
                    </a:moveTo>
                    <a:cubicBezTo>
                      <a:pt x="4072" y="1"/>
                      <a:pt x="2873" y="296"/>
                      <a:pt x="1906" y="1074"/>
                    </a:cubicBezTo>
                    <a:cubicBezTo>
                      <a:pt x="599" y="2162"/>
                      <a:pt x="1" y="4094"/>
                      <a:pt x="790" y="5646"/>
                    </a:cubicBezTo>
                    <a:cubicBezTo>
                      <a:pt x="1606" y="7251"/>
                      <a:pt x="3702" y="7877"/>
                      <a:pt x="5389" y="7904"/>
                    </a:cubicBezTo>
                    <a:cubicBezTo>
                      <a:pt x="5415" y="7905"/>
                      <a:pt x="5440" y="7905"/>
                      <a:pt x="5466" y="7905"/>
                    </a:cubicBezTo>
                    <a:cubicBezTo>
                      <a:pt x="7290" y="7905"/>
                      <a:pt x="9070" y="6953"/>
                      <a:pt x="9580" y="5074"/>
                    </a:cubicBezTo>
                    <a:cubicBezTo>
                      <a:pt x="9995" y="3475"/>
                      <a:pt x="9301" y="1875"/>
                      <a:pt x="8005" y="1038"/>
                    </a:cubicBezTo>
                    <a:lnTo>
                      <a:pt x="8005" y="1038"/>
                    </a:lnTo>
                    <a:cubicBezTo>
                      <a:pt x="7977" y="706"/>
                      <a:pt x="7775" y="389"/>
                      <a:pt x="7348" y="257"/>
                    </a:cubicBezTo>
                    <a:cubicBezTo>
                      <a:pt x="6683" y="98"/>
                      <a:pt x="5982" y="1"/>
                      <a:pt x="5285"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37" name="Google Shape;2837;p27"/>
              <p:cNvSpPr/>
              <p:nvPr/>
            </p:nvSpPr>
            <p:spPr>
              <a:xfrm>
                <a:off x="2051750" y="3862225"/>
                <a:ext cx="219625" cy="205275"/>
              </a:xfrm>
              <a:custGeom>
                <a:rect b="b" l="l" r="r" t="t"/>
                <a:pathLst>
                  <a:path extrusionOk="0" h="8211" w="8785">
                    <a:moveTo>
                      <a:pt x="6166" y="5464"/>
                    </a:moveTo>
                    <a:cubicBezTo>
                      <a:pt x="6161" y="5464"/>
                      <a:pt x="6118" y="5514"/>
                      <a:pt x="6118" y="5531"/>
                    </a:cubicBezTo>
                    <a:cubicBezTo>
                      <a:pt x="6158" y="5481"/>
                      <a:pt x="6168" y="5464"/>
                      <a:pt x="6166" y="5464"/>
                    </a:cubicBezTo>
                    <a:close/>
                    <a:moveTo>
                      <a:pt x="4485" y="1830"/>
                    </a:moveTo>
                    <a:lnTo>
                      <a:pt x="4730" y="1857"/>
                    </a:lnTo>
                    <a:cubicBezTo>
                      <a:pt x="4657" y="1848"/>
                      <a:pt x="4636" y="1845"/>
                      <a:pt x="4641" y="1845"/>
                    </a:cubicBezTo>
                    <a:cubicBezTo>
                      <a:pt x="4651" y="1845"/>
                      <a:pt x="4766" y="1857"/>
                      <a:pt x="4784" y="1857"/>
                    </a:cubicBezTo>
                    <a:cubicBezTo>
                      <a:pt x="4920" y="1884"/>
                      <a:pt x="5056" y="1939"/>
                      <a:pt x="5192" y="1966"/>
                    </a:cubicBezTo>
                    <a:cubicBezTo>
                      <a:pt x="5229" y="1966"/>
                      <a:pt x="5313" y="2002"/>
                      <a:pt x="5317" y="2002"/>
                    </a:cubicBezTo>
                    <a:cubicBezTo>
                      <a:pt x="5319" y="2002"/>
                      <a:pt x="5302" y="1993"/>
                      <a:pt x="5249" y="1967"/>
                    </a:cubicBezTo>
                    <a:lnTo>
                      <a:pt x="5249" y="1967"/>
                    </a:lnTo>
                    <a:lnTo>
                      <a:pt x="5465" y="2075"/>
                    </a:lnTo>
                    <a:cubicBezTo>
                      <a:pt x="5573" y="2129"/>
                      <a:pt x="5682" y="2211"/>
                      <a:pt x="5791" y="2293"/>
                    </a:cubicBezTo>
                    <a:cubicBezTo>
                      <a:pt x="5833" y="2314"/>
                      <a:pt x="5855" y="2321"/>
                      <a:pt x="5864" y="2321"/>
                    </a:cubicBezTo>
                    <a:cubicBezTo>
                      <a:pt x="5869" y="2321"/>
                      <a:pt x="5870" y="2320"/>
                      <a:pt x="5869" y="2317"/>
                    </a:cubicBezTo>
                    <a:lnTo>
                      <a:pt x="5869" y="2317"/>
                    </a:lnTo>
                    <a:cubicBezTo>
                      <a:pt x="5870" y="2318"/>
                      <a:pt x="5872" y="2319"/>
                      <a:pt x="5873" y="2320"/>
                    </a:cubicBezTo>
                    <a:cubicBezTo>
                      <a:pt x="5927" y="2374"/>
                      <a:pt x="5982" y="2429"/>
                      <a:pt x="6036" y="2483"/>
                    </a:cubicBezTo>
                    <a:cubicBezTo>
                      <a:pt x="6077" y="2524"/>
                      <a:pt x="6226" y="2688"/>
                      <a:pt x="6239" y="2697"/>
                    </a:cubicBezTo>
                    <a:lnTo>
                      <a:pt x="6239" y="2697"/>
                    </a:lnTo>
                    <a:cubicBezTo>
                      <a:pt x="6329" y="2816"/>
                      <a:pt x="6400" y="2935"/>
                      <a:pt x="6471" y="3055"/>
                    </a:cubicBezTo>
                    <a:lnTo>
                      <a:pt x="6526" y="3191"/>
                    </a:lnTo>
                    <a:cubicBezTo>
                      <a:pt x="6503" y="3138"/>
                      <a:pt x="6493" y="3119"/>
                      <a:pt x="6491" y="3119"/>
                    </a:cubicBezTo>
                    <a:cubicBezTo>
                      <a:pt x="6485" y="3119"/>
                      <a:pt x="6533" y="3253"/>
                      <a:pt x="6553" y="3272"/>
                    </a:cubicBezTo>
                    <a:cubicBezTo>
                      <a:pt x="6580" y="3354"/>
                      <a:pt x="6608" y="3408"/>
                      <a:pt x="6608" y="3463"/>
                    </a:cubicBezTo>
                    <a:cubicBezTo>
                      <a:pt x="6608" y="3503"/>
                      <a:pt x="6637" y="3677"/>
                      <a:pt x="6642" y="3677"/>
                    </a:cubicBezTo>
                    <a:cubicBezTo>
                      <a:pt x="6643" y="3677"/>
                      <a:pt x="6642" y="3656"/>
                      <a:pt x="6635" y="3599"/>
                    </a:cubicBezTo>
                    <a:lnTo>
                      <a:pt x="6635" y="3599"/>
                    </a:lnTo>
                    <a:cubicBezTo>
                      <a:pt x="6662" y="3708"/>
                      <a:pt x="6662" y="3844"/>
                      <a:pt x="6662" y="3980"/>
                    </a:cubicBezTo>
                    <a:lnTo>
                      <a:pt x="6662" y="4225"/>
                    </a:lnTo>
                    <a:cubicBezTo>
                      <a:pt x="6662" y="4235"/>
                      <a:pt x="6662" y="4243"/>
                      <a:pt x="6662" y="4251"/>
                    </a:cubicBezTo>
                    <a:lnTo>
                      <a:pt x="6662" y="4251"/>
                    </a:lnTo>
                    <a:cubicBezTo>
                      <a:pt x="6662" y="4252"/>
                      <a:pt x="6662" y="4252"/>
                      <a:pt x="6662" y="4252"/>
                    </a:cubicBezTo>
                    <a:cubicBezTo>
                      <a:pt x="6608" y="4388"/>
                      <a:pt x="6608" y="4551"/>
                      <a:pt x="6553" y="4687"/>
                    </a:cubicBezTo>
                    <a:cubicBezTo>
                      <a:pt x="6553" y="4742"/>
                      <a:pt x="6526" y="4796"/>
                      <a:pt x="6499" y="4851"/>
                    </a:cubicBezTo>
                    <a:cubicBezTo>
                      <a:pt x="6499" y="4905"/>
                      <a:pt x="6471" y="4960"/>
                      <a:pt x="6444" y="4987"/>
                    </a:cubicBezTo>
                    <a:cubicBezTo>
                      <a:pt x="6417" y="5096"/>
                      <a:pt x="6335" y="5232"/>
                      <a:pt x="6254" y="5341"/>
                    </a:cubicBezTo>
                    <a:cubicBezTo>
                      <a:pt x="6172" y="5449"/>
                      <a:pt x="6172" y="5477"/>
                      <a:pt x="6118" y="5531"/>
                    </a:cubicBezTo>
                    <a:cubicBezTo>
                      <a:pt x="6009" y="5667"/>
                      <a:pt x="5900" y="5776"/>
                      <a:pt x="5764" y="5885"/>
                    </a:cubicBezTo>
                    <a:cubicBezTo>
                      <a:pt x="5764" y="5885"/>
                      <a:pt x="5764" y="5885"/>
                      <a:pt x="5764" y="5885"/>
                    </a:cubicBezTo>
                    <a:lnTo>
                      <a:pt x="5764" y="5885"/>
                    </a:lnTo>
                    <a:cubicBezTo>
                      <a:pt x="5764" y="5902"/>
                      <a:pt x="5711" y="5940"/>
                      <a:pt x="5704" y="5940"/>
                    </a:cubicBezTo>
                    <a:cubicBezTo>
                      <a:pt x="5700" y="5940"/>
                      <a:pt x="5713" y="5926"/>
                      <a:pt x="5764" y="5885"/>
                    </a:cubicBezTo>
                    <a:lnTo>
                      <a:pt x="5764" y="5885"/>
                    </a:lnTo>
                    <a:cubicBezTo>
                      <a:pt x="5682" y="5939"/>
                      <a:pt x="5601" y="5994"/>
                      <a:pt x="5519" y="6048"/>
                    </a:cubicBezTo>
                    <a:lnTo>
                      <a:pt x="5328" y="6157"/>
                    </a:lnTo>
                    <a:cubicBezTo>
                      <a:pt x="5310" y="6176"/>
                      <a:pt x="5213" y="6207"/>
                      <a:pt x="5209" y="6207"/>
                    </a:cubicBezTo>
                    <a:cubicBezTo>
                      <a:pt x="5207" y="6207"/>
                      <a:pt x="5223" y="6201"/>
                      <a:pt x="5274" y="6184"/>
                    </a:cubicBezTo>
                    <a:lnTo>
                      <a:pt x="5274" y="6184"/>
                    </a:lnTo>
                    <a:cubicBezTo>
                      <a:pt x="5165" y="6211"/>
                      <a:pt x="5029" y="6266"/>
                      <a:pt x="4893" y="6293"/>
                    </a:cubicBezTo>
                    <a:cubicBezTo>
                      <a:pt x="4836" y="6293"/>
                      <a:pt x="4778" y="6307"/>
                      <a:pt x="4720" y="6324"/>
                    </a:cubicBezTo>
                    <a:lnTo>
                      <a:pt x="4720" y="6324"/>
                    </a:lnTo>
                    <a:cubicBezTo>
                      <a:pt x="4686" y="6328"/>
                      <a:pt x="4583" y="6347"/>
                      <a:pt x="4566" y="6347"/>
                    </a:cubicBezTo>
                    <a:lnTo>
                      <a:pt x="4077" y="6347"/>
                    </a:lnTo>
                    <a:cubicBezTo>
                      <a:pt x="3995" y="6347"/>
                      <a:pt x="3913" y="6320"/>
                      <a:pt x="3832" y="6293"/>
                    </a:cubicBezTo>
                    <a:cubicBezTo>
                      <a:pt x="3723" y="6266"/>
                      <a:pt x="3587" y="6211"/>
                      <a:pt x="3451" y="6184"/>
                    </a:cubicBezTo>
                    <a:cubicBezTo>
                      <a:pt x="3430" y="6184"/>
                      <a:pt x="3280" y="6104"/>
                      <a:pt x="3299" y="6104"/>
                    </a:cubicBezTo>
                    <a:cubicBezTo>
                      <a:pt x="3304" y="6104"/>
                      <a:pt x="3325" y="6111"/>
                      <a:pt x="3369" y="6130"/>
                    </a:cubicBezTo>
                    <a:cubicBezTo>
                      <a:pt x="3315" y="6103"/>
                      <a:pt x="3233" y="6075"/>
                      <a:pt x="3179" y="6048"/>
                    </a:cubicBezTo>
                    <a:cubicBezTo>
                      <a:pt x="3015" y="5966"/>
                      <a:pt x="2879" y="5885"/>
                      <a:pt x="2743" y="5776"/>
                    </a:cubicBezTo>
                    <a:cubicBezTo>
                      <a:pt x="2661" y="5722"/>
                      <a:pt x="2607" y="5667"/>
                      <a:pt x="2553" y="5613"/>
                    </a:cubicBezTo>
                    <a:cubicBezTo>
                      <a:pt x="2498" y="5531"/>
                      <a:pt x="2444" y="5504"/>
                      <a:pt x="2417" y="5449"/>
                    </a:cubicBezTo>
                    <a:cubicBezTo>
                      <a:pt x="2381" y="5414"/>
                      <a:pt x="2335" y="5356"/>
                      <a:pt x="2328" y="5356"/>
                    </a:cubicBezTo>
                    <a:cubicBezTo>
                      <a:pt x="2325" y="5356"/>
                      <a:pt x="2333" y="5374"/>
                      <a:pt x="2362" y="5422"/>
                    </a:cubicBezTo>
                    <a:cubicBezTo>
                      <a:pt x="2172" y="5177"/>
                      <a:pt x="2036" y="4905"/>
                      <a:pt x="1981" y="4606"/>
                    </a:cubicBezTo>
                    <a:cubicBezTo>
                      <a:pt x="1954" y="4524"/>
                      <a:pt x="1927" y="4442"/>
                      <a:pt x="1927" y="4361"/>
                    </a:cubicBezTo>
                    <a:cubicBezTo>
                      <a:pt x="1909" y="4308"/>
                      <a:pt x="1903" y="4266"/>
                      <a:pt x="1908" y="4266"/>
                    </a:cubicBezTo>
                    <a:cubicBezTo>
                      <a:pt x="1911" y="4266"/>
                      <a:pt x="1917" y="4278"/>
                      <a:pt x="1927" y="4306"/>
                    </a:cubicBezTo>
                    <a:lnTo>
                      <a:pt x="1927" y="4116"/>
                    </a:lnTo>
                    <a:lnTo>
                      <a:pt x="1927" y="3925"/>
                    </a:lnTo>
                    <a:lnTo>
                      <a:pt x="1927" y="3735"/>
                    </a:lnTo>
                    <a:lnTo>
                      <a:pt x="1927" y="3708"/>
                    </a:lnTo>
                    <a:lnTo>
                      <a:pt x="1954" y="3517"/>
                    </a:lnTo>
                    <a:cubicBezTo>
                      <a:pt x="1954" y="3471"/>
                      <a:pt x="2032" y="3249"/>
                      <a:pt x="2039" y="3249"/>
                    </a:cubicBezTo>
                    <a:cubicBezTo>
                      <a:pt x="2041" y="3249"/>
                      <a:pt x="2040" y="3256"/>
                      <a:pt x="2036" y="3272"/>
                    </a:cubicBezTo>
                    <a:cubicBezTo>
                      <a:pt x="2087" y="3117"/>
                      <a:pt x="2188" y="2962"/>
                      <a:pt x="2291" y="2831"/>
                    </a:cubicBezTo>
                    <a:lnTo>
                      <a:pt x="2291" y="2831"/>
                    </a:lnTo>
                    <a:cubicBezTo>
                      <a:pt x="2278" y="2848"/>
                      <a:pt x="2273" y="2854"/>
                      <a:pt x="2274" y="2854"/>
                    </a:cubicBezTo>
                    <a:cubicBezTo>
                      <a:pt x="2279" y="2854"/>
                      <a:pt x="2389" y="2728"/>
                      <a:pt x="2389" y="2728"/>
                    </a:cubicBezTo>
                    <a:cubicBezTo>
                      <a:pt x="2444" y="2646"/>
                      <a:pt x="2498" y="2592"/>
                      <a:pt x="2580" y="2537"/>
                    </a:cubicBezTo>
                    <a:lnTo>
                      <a:pt x="2580" y="2537"/>
                    </a:lnTo>
                    <a:cubicBezTo>
                      <a:pt x="2546" y="2565"/>
                      <a:pt x="2534" y="2575"/>
                      <a:pt x="2536" y="2575"/>
                    </a:cubicBezTo>
                    <a:cubicBezTo>
                      <a:pt x="2541" y="2575"/>
                      <a:pt x="2668" y="2483"/>
                      <a:pt x="2689" y="2483"/>
                    </a:cubicBezTo>
                    <a:cubicBezTo>
                      <a:pt x="2743" y="2429"/>
                      <a:pt x="2825" y="2374"/>
                      <a:pt x="2906" y="2347"/>
                    </a:cubicBezTo>
                    <a:cubicBezTo>
                      <a:pt x="2934" y="2330"/>
                      <a:pt x="2952" y="2317"/>
                      <a:pt x="2964" y="2309"/>
                    </a:cubicBezTo>
                    <a:lnTo>
                      <a:pt x="2964" y="2309"/>
                    </a:lnTo>
                    <a:cubicBezTo>
                      <a:pt x="2977" y="2305"/>
                      <a:pt x="2994" y="2300"/>
                      <a:pt x="3015" y="2293"/>
                    </a:cubicBezTo>
                    <a:lnTo>
                      <a:pt x="3260" y="2238"/>
                    </a:lnTo>
                    <a:cubicBezTo>
                      <a:pt x="3290" y="2228"/>
                      <a:pt x="3310" y="2221"/>
                      <a:pt x="3323" y="2215"/>
                    </a:cubicBezTo>
                    <a:lnTo>
                      <a:pt x="3323" y="2215"/>
                    </a:lnTo>
                    <a:cubicBezTo>
                      <a:pt x="3335" y="2214"/>
                      <a:pt x="3350" y="2213"/>
                      <a:pt x="3369" y="2211"/>
                    </a:cubicBezTo>
                    <a:lnTo>
                      <a:pt x="3696" y="2211"/>
                    </a:lnTo>
                    <a:cubicBezTo>
                      <a:pt x="3991" y="2194"/>
                      <a:pt x="4256" y="2050"/>
                      <a:pt x="4421" y="1830"/>
                    </a:cubicBezTo>
                    <a:close/>
                    <a:moveTo>
                      <a:pt x="4387" y="0"/>
                    </a:moveTo>
                    <a:cubicBezTo>
                      <a:pt x="3796" y="0"/>
                      <a:pt x="3200" y="126"/>
                      <a:pt x="2634" y="388"/>
                    </a:cubicBezTo>
                    <a:cubicBezTo>
                      <a:pt x="2538" y="439"/>
                      <a:pt x="2458" y="499"/>
                      <a:pt x="2391" y="564"/>
                    </a:cubicBezTo>
                    <a:lnTo>
                      <a:pt x="2391" y="564"/>
                    </a:lnTo>
                    <a:cubicBezTo>
                      <a:pt x="988" y="1062"/>
                      <a:pt x="0" y="2507"/>
                      <a:pt x="22" y="4034"/>
                    </a:cubicBezTo>
                    <a:cubicBezTo>
                      <a:pt x="76" y="5912"/>
                      <a:pt x="1355" y="7545"/>
                      <a:pt x="3179" y="8035"/>
                    </a:cubicBezTo>
                    <a:cubicBezTo>
                      <a:pt x="3565" y="8153"/>
                      <a:pt x="3959" y="8210"/>
                      <a:pt x="4351" y="8210"/>
                    </a:cubicBezTo>
                    <a:cubicBezTo>
                      <a:pt x="5669" y="8210"/>
                      <a:pt x="6947" y="7562"/>
                      <a:pt x="7723" y="6429"/>
                    </a:cubicBezTo>
                    <a:cubicBezTo>
                      <a:pt x="8676" y="5068"/>
                      <a:pt x="8785" y="3082"/>
                      <a:pt x="7805" y="1748"/>
                    </a:cubicBezTo>
                    <a:cubicBezTo>
                      <a:pt x="6979" y="622"/>
                      <a:pt x="5699" y="0"/>
                      <a:pt x="438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2838" name="Google Shape;2838;p27"/>
          <p:cNvGrpSpPr/>
          <p:nvPr/>
        </p:nvGrpSpPr>
        <p:grpSpPr>
          <a:xfrm>
            <a:off x="6540709" y="0"/>
            <a:ext cx="3064221" cy="6019408"/>
            <a:chOff x="6540709" y="0"/>
            <a:chExt cx="3064221" cy="6019408"/>
          </a:xfrm>
        </p:grpSpPr>
        <p:grpSp>
          <p:nvGrpSpPr>
            <p:cNvPr id="2839" name="Google Shape;2839;p27"/>
            <p:cNvGrpSpPr/>
            <p:nvPr/>
          </p:nvGrpSpPr>
          <p:grpSpPr>
            <a:xfrm>
              <a:off x="6628706" y="0"/>
              <a:ext cx="2342118" cy="1099761"/>
              <a:chOff x="3150662" y="0"/>
              <a:chExt cx="2847213" cy="1336932"/>
            </a:xfrm>
          </p:grpSpPr>
          <p:sp>
            <p:nvSpPr>
              <p:cNvPr id="2840" name="Google Shape;2840;p27"/>
              <p:cNvSpPr/>
              <p:nvPr/>
            </p:nvSpPr>
            <p:spPr>
              <a:xfrm>
                <a:off x="3150662" y="0"/>
                <a:ext cx="2847213" cy="1336932"/>
              </a:xfrm>
              <a:custGeom>
                <a:rect b="b" l="l" r="r" t="t"/>
                <a:pathLst>
                  <a:path extrusionOk="0" h="54380" w="115811">
                    <a:moveTo>
                      <a:pt x="0" y="0"/>
                    </a:moveTo>
                    <a:lnTo>
                      <a:pt x="114" y="114"/>
                    </a:lnTo>
                    <a:cubicBezTo>
                      <a:pt x="3584" y="2673"/>
                      <a:pt x="8134" y="3584"/>
                      <a:pt x="12514" y="3754"/>
                    </a:cubicBezTo>
                    <a:cubicBezTo>
                      <a:pt x="17690" y="3982"/>
                      <a:pt x="23037" y="3527"/>
                      <a:pt x="28043" y="5006"/>
                    </a:cubicBezTo>
                    <a:cubicBezTo>
                      <a:pt x="33048" y="6541"/>
                      <a:pt x="37713" y="10807"/>
                      <a:pt x="37542" y="16040"/>
                    </a:cubicBezTo>
                    <a:cubicBezTo>
                      <a:pt x="37201" y="24800"/>
                      <a:pt x="24630" y="28441"/>
                      <a:pt x="22696" y="36973"/>
                    </a:cubicBezTo>
                    <a:cubicBezTo>
                      <a:pt x="21558" y="42206"/>
                      <a:pt x="24914" y="47496"/>
                      <a:pt x="29294" y="50510"/>
                    </a:cubicBezTo>
                    <a:cubicBezTo>
                      <a:pt x="33170" y="53085"/>
                      <a:pt x="37635" y="54379"/>
                      <a:pt x="42104" y="54379"/>
                    </a:cubicBezTo>
                    <a:cubicBezTo>
                      <a:pt x="46423" y="54379"/>
                      <a:pt x="50747" y="53170"/>
                      <a:pt x="54549" y="50738"/>
                    </a:cubicBezTo>
                    <a:cubicBezTo>
                      <a:pt x="58759" y="47951"/>
                      <a:pt x="61887" y="43855"/>
                      <a:pt x="65527" y="40442"/>
                    </a:cubicBezTo>
                    <a:cubicBezTo>
                      <a:pt x="68943" y="37237"/>
                      <a:pt x="73232" y="34469"/>
                      <a:pt x="77812" y="34469"/>
                    </a:cubicBezTo>
                    <a:cubicBezTo>
                      <a:pt x="78190" y="34469"/>
                      <a:pt x="78570" y="34488"/>
                      <a:pt x="78951" y="34527"/>
                    </a:cubicBezTo>
                    <a:cubicBezTo>
                      <a:pt x="86289" y="35209"/>
                      <a:pt x="91465" y="42775"/>
                      <a:pt x="98746" y="43912"/>
                    </a:cubicBezTo>
                    <a:cubicBezTo>
                      <a:pt x="99339" y="44006"/>
                      <a:pt x="99931" y="44051"/>
                      <a:pt x="100520" y="44051"/>
                    </a:cubicBezTo>
                    <a:cubicBezTo>
                      <a:pt x="106379" y="44051"/>
                      <a:pt x="111902" y="39591"/>
                      <a:pt x="113763" y="33958"/>
                    </a:cubicBezTo>
                    <a:cubicBezTo>
                      <a:pt x="115810" y="27701"/>
                      <a:pt x="113819" y="20705"/>
                      <a:pt x="109781" y="15529"/>
                    </a:cubicBezTo>
                    <a:cubicBezTo>
                      <a:pt x="108359" y="13651"/>
                      <a:pt x="106596" y="12059"/>
                      <a:pt x="104605" y="10864"/>
                    </a:cubicBezTo>
                    <a:cubicBezTo>
                      <a:pt x="102003" y="9291"/>
                      <a:pt x="98999" y="8603"/>
                      <a:pt x="95952" y="8603"/>
                    </a:cubicBezTo>
                    <a:cubicBezTo>
                      <a:pt x="93270" y="8603"/>
                      <a:pt x="90555" y="9136"/>
                      <a:pt x="88052" y="10068"/>
                    </a:cubicBezTo>
                    <a:cubicBezTo>
                      <a:pt x="82706" y="12002"/>
                      <a:pt x="78098" y="15642"/>
                      <a:pt x="73832" y="19396"/>
                    </a:cubicBezTo>
                    <a:cubicBezTo>
                      <a:pt x="70012" y="22834"/>
                      <a:pt x="65351" y="26673"/>
                      <a:pt x="60520" y="26673"/>
                    </a:cubicBezTo>
                    <a:cubicBezTo>
                      <a:pt x="59596" y="26673"/>
                      <a:pt x="58666" y="26533"/>
                      <a:pt x="57735" y="26222"/>
                    </a:cubicBezTo>
                    <a:cubicBezTo>
                      <a:pt x="51933" y="24231"/>
                      <a:pt x="50170" y="16609"/>
                      <a:pt x="50966" y="10409"/>
                    </a:cubicBezTo>
                    <a:cubicBezTo>
                      <a:pt x="51250" y="7679"/>
                      <a:pt x="51933" y="4949"/>
                      <a:pt x="51648" y="2218"/>
                    </a:cubicBezTo>
                    <a:cubicBezTo>
                      <a:pt x="51592" y="1479"/>
                      <a:pt x="51421" y="739"/>
                      <a:pt x="51193"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1" name="Google Shape;2841;p27"/>
              <p:cNvSpPr/>
              <p:nvPr/>
            </p:nvSpPr>
            <p:spPr>
              <a:xfrm>
                <a:off x="5302886" y="400253"/>
                <a:ext cx="423747" cy="424829"/>
              </a:xfrm>
              <a:custGeom>
                <a:rect b="b" l="l" r="r" t="t"/>
                <a:pathLst>
                  <a:path extrusionOk="0" h="17280" w="17236">
                    <a:moveTo>
                      <a:pt x="4808" y="0"/>
                    </a:moveTo>
                    <a:cubicBezTo>
                      <a:pt x="4220" y="0"/>
                      <a:pt x="3634" y="56"/>
                      <a:pt x="3072" y="159"/>
                    </a:cubicBezTo>
                    <a:cubicBezTo>
                      <a:pt x="1707" y="386"/>
                      <a:pt x="683" y="1353"/>
                      <a:pt x="285" y="2661"/>
                    </a:cubicBezTo>
                    <a:cubicBezTo>
                      <a:pt x="0" y="4083"/>
                      <a:pt x="854" y="5449"/>
                      <a:pt x="1707" y="6643"/>
                    </a:cubicBezTo>
                    <a:cubicBezTo>
                      <a:pt x="4778" y="10682"/>
                      <a:pt x="8646" y="14095"/>
                      <a:pt x="13026" y="16711"/>
                    </a:cubicBezTo>
                    <a:cubicBezTo>
                      <a:pt x="13481" y="16995"/>
                      <a:pt x="13936" y="17166"/>
                      <a:pt x="14448" y="17280"/>
                    </a:cubicBezTo>
                    <a:cubicBezTo>
                      <a:pt x="15358" y="17280"/>
                      <a:pt x="16155" y="16768"/>
                      <a:pt x="16553" y="16028"/>
                    </a:cubicBezTo>
                    <a:cubicBezTo>
                      <a:pt x="16951" y="15232"/>
                      <a:pt x="17122" y="14379"/>
                      <a:pt x="17122" y="13526"/>
                    </a:cubicBezTo>
                    <a:cubicBezTo>
                      <a:pt x="17235" y="7439"/>
                      <a:pt x="13026" y="1353"/>
                      <a:pt x="6940" y="272"/>
                    </a:cubicBezTo>
                    <a:cubicBezTo>
                      <a:pt x="6251" y="85"/>
                      <a:pt x="5528" y="0"/>
                      <a:pt x="4808"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842" name="Google Shape;2842;p27"/>
            <p:cNvGrpSpPr/>
            <p:nvPr/>
          </p:nvGrpSpPr>
          <p:grpSpPr>
            <a:xfrm>
              <a:off x="6540709" y="447494"/>
              <a:ext cx="3064221" cy="5571914"/>
              <a:chOff x="6540709" y="447494"/>
              <a:chExt cx="3064221" cy="5571914"/>
            </a:xfrm>
          </p:grpSpPr>
          <p:grpSp>
            <p:nvGrpSpPr>
              <p:cNvPr id="2843" name="Google Shape;2843;p27"/>
              <p:cNvGrpSpPr/>
              <p:nvPr/>
            </p:nvGrpSpPr>
            <p:grpSpPr>
              <a:xfrm>
                <a:off x="8676756" y="1196607"/>
                <a:ext cx="467382" cy="1636841"/>
                <a:chOff x="6054246" y="2405621"/>
                <a:chExt cx="491878" cy="1722628"/>
              </a:xfrm>
            </p:grpSpPr>
            <p:sp>
              <p:nvSpPr>
                <p:cNvPr id="2844" name="Google Shape;2844;p27"/>
                <p:cNvSpPr/>
                <p:nvPr/>
              </p:nvSpPr>
              <p:spPr>
                <a:xfrm>
                  <a:off x="6143345" y="2405621"/>
                  <a:ext cx="402776" cy="220675"/>
                </a:xfrm>
                <a:custGeom>
                  <a:rect b="b" l="l" r="r" t="t"/>
                  <a:pathLst>
                    <a:path extrusionOk="0" h="8976" w="16383">
                      <a:moveTo>
                        <a:pt x="8181" y="0"/>
                      </a:moveTo>
                      <a:cubicBezTo>
                        <a:pt x="4993" y="0"/>
                        <a:pt x="1961" y="1713"/>
                        <a:pt x="1" y="5392"/>
                      </a:cubicBezTo>
                      <a:lnTo>
                        <a:pt x="10410" y="7667"/>
                      </a:lnTo>
                      <a:cubicBezTo>
                        <a:pt x="12401" y="8123"/>
                        <a:pt x="14392" y="8521"/>
                        <a:pt x="16383" y="8976"/>
                      </a:cubicBezTo>
                      <a:lnTo>
                        <a:pt x="16383" y="3856"/>
                      </a:lnTo>
                      <a:cubicBezTo>
                        <a:pt x="13951" y="1345"/>
                        <a:pt x="11005" y="0"/>
                        <a:pt x="818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5" name="Google Shape;2845;p27"/>
                <p:cNvSpPr/>
                <p:nvPr/>
              </p:nvSpPr>
              <p:spPr>
                <a:xfrm>
                  <a:off x="6056656" y="2699000"/>
                  <a:ext cx="489463" cy="418142"/>
                </a:xfrm>
                <a:custGeom>
                  <a:rect b="b" l="l" r="r" t="t"/>
                  <a:pathLst>
                    <a:path extrusionOk="0" h="17008" w="19909">
                      <a:moveTo>
                        <a:pt x="0" y="9557"/>
                      </a:moveTo>
                      <a:lnTo>
                        <a:pt x="0" y="9727"/>
                      </a:lnTo>
                      <a:cubicBezTo>
                        <a:pt x="2" y="9671"/>
                        <a:pt x="4" y="9615"/>
                        <a:pt x="6" y="9559"/>
                      </a:cubicBezTo>
                      <a:lnTo>
                        <a:pt x="6" y="9559"/>
                      </a:lnTo>
                      <a:lnTo>
                        <a:pt x="0" y="9557"/>
                      </a:lnTo>
                      <a:close/>
                      <a:moveTo>
                        <a:pt x="1309" y="1"/>
                      </a:moveTo>
                      <a:cubicBezTo>
                        <a:pt x="582" y="3132"/>
                        <a:pt x="130" y="6318"/>
                        <a:pt x="6" y="9559"/>
                      </a:cubicBezTo>
                      <a:lnTo>
                        <a:pt x="6" y="9559"/>
                      </a:lnTo>
                      <a:lnTo>
                        <a:pt x="8362" y="12628"/>
                      </a:lnTo>
                      <a:lnTo>
                        <a:pt x="19909" y="17008"/>
                      </a:lnTo>
                      <a:lnTo>
                        <a:pt x="19909" y="6030"/>
                      </a:lnTo>
                      <a:cubicBezTo>
                        <a:pt x="16723" y="5006"/>
                        <a:pt x="13481" y="3925"/>
                        <a:pt x="10239" y="2845"/>
                      </a:cubicBezTo>
                      <a:cubicBezTo>
                        <a:pt x="7281" y="1878"/>
                        <a:pt x="4266" y="968"/>
                        <a:pt x="1309"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6" name="Google Shape;2846;p27"/>
                <p:cNvSpPr/>
                <p:nvPr/>
              </p:nvSpPr>
              <p:spPr>
                <a:xfrm>
                  <a:off x="6054246" y="2942323"/>
                  <a:ext cx="491872" cy="790137"/>
                </a:xfrm>
                <a:custGeom>
                  <a:rect b="b" l="l" r="r" t="t"/>
                  <a:pathLst>
                    <a:path extrusionOk="0" h="32139" w="20007">
                      <a:moveTo>
                        <a:pt x="1357" y="14159"/>
                      </a:moveTo>
                      <a:cubicBezTo>
                        <a:pt x="1372" y="14275"/>
                        <a:pt x="1407" y="14373"/>
                        <a:pt x="1407" y="14506"/>
                      </a:cubicBezTo>
                      <a:cubicBezTo>
                        <a:pt x="1414" y="14508"/>
                        <a:pt x="1422" y="14511"/>
                        <a:pt x="1429" y="14514"/>
                      </a:cubicBezTo>
                      <a:lnTo>
                        <a:pt x="1429" y="14514"/>
                      </a:lnTo>
                      <a:cubicBezTo>
                        <a:pt x="1405" y="14396"/>
                        <a:pt x="1381" y="14277"/>
                        <a:pt x="1357" y="14159"/>
                      </a:cubicBezTo>
                      <a:close/>
                      <a:moveTo>
                        <a:pt x="98" y="1"/>
                      </a:moveTo>
                      <a:cubicBezTo>
                        <a:pt x="0" y="4768"/>
                        <a:pt x="427" y="9515"/>
                        <a:pt x="1357" y="14159"/>
                      </a:cubicBezTo>
                      <a:lnTo>
                        <a:pt x="1357" y="14159"/>
                      </a:lnTo>
                      <a:cubicBezTo>
                        <a:pt x="1353" y="14125"/>
                        <a:pt x="1350" y="14089"/>
                        <a:pt x="1350" y="14050"/>
                      </a:cubicBezTo>
                      <a:lnTo>
                        <a:pt x="1350" y="14050"/>
                      </a:lnTo>
                      <a:cubicBezTo>
                        <a:pt x="4421" y="15245"/>
                        <a:pt x="7550" y="16439"/>
                        <a:pt x="10678" y="17634"/>
                      </a:cubicBezTo>
                      <a:cubicBezTo>
                        <a:pt x="13750" y="18772"/>
                        <a:pt x="16878" y="19909"/>
                        <a:pt x="20007" y="21047"/>
                      </a:cubicBezTo>
                      <a:lnTo>
                        <a:pt x="20007" y="7509"/>
                      </a:lnTo>
                      <a:cubicBezTo>
                        <a:pt x="14831" y="5575"/>
                        <a:pt x="9654" y="3584"/>
                        <a:pt x="4478" y="1650"/>
                      </a:cubicBezTo>
                      <a:lnTo>
                        <a:pt x="98" y="1"/>
                      </a:lnTo>
                      <a:close/>
                      <a:moveTo>
                        <a:pt x="1429" y="14514"/>
                      </a:moveTo>
                      <a:cubicBezTo>
                        <a:pt x="2114" y="17838"/>
                        <a:pt x="3057" y="21107"/>
                        <a:pt x="4251" y="24289"/>
                      </a:cubicBezTo>
                      <a:lnTo>
                        <a:pt x="4706" y="25484"/>
                      </a:lnTo>
                      <a:cubicBezTo>
                        <a:pt x="9768" y="27759"/>
                        <a:pt x="14831" y="29977"/>
                        <a:pt x="19893" y="32139"/>
                      </a:cubicBezTo>
                      <a:lnTo>
                        <a:pt x="20007" y="32139"/>
                      </a:lnTo>
                      <a:lnTo>
                        <a:pt x="20007" y="21445"/>
                      </a:lnTo>
                      <a:cubicBezTo>
                        <a:pt x="16025" y="20023"/>
                        <a:pt x="11986" y="18544"/>
                        <a:pt x="8005" y="17008"/>
                      </a:cubicBezTo>
                      <a:cubicBezTo>
                        <a:pt x="5794" y="16215"/>
                        <a:pt x="3640" y="15365"/>
                        <a:pt x="1429" y="14514"/>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7" name="Google Shape;2847;p27"/>
                <p:cNvSpPr/>
                <p:nvPr/>
              </p:nvSpPr>
              <p:spPr>
                <a:xfrm>
                  <a:off x="6175527" y="3581424"/>
                  <a:ext cx="370594" cy="342641"/>
                </a:xfrm>
                <a:custGeom>
                  <a:rect b="b" l="l" r="r" t="t"/>
                  <a:pathLst>
                    <a:path extrusionOk="0" h="13937" w="15074">
                      <a:moveTo>
                        <a:pt x="0" y="1"/>
                      </a:moveTo>
                      <a:cubicBezTo>
                        <a:pt x="1195" y="3129"/>
                        <a:pt x="2674" y="6144"/>
                        <a:pt x="4323" y="9102"/>
                      </a:cubicBezTo>
                      <a:cubicBezTo>
                        <a:pt x="7224" y="10353"/>
                        <a:pt x="10125" y="11661"/>
                        <a:pt x="12969" y="12969"/>
                      </a:cubicBezTo>
                      <a:lnTo>
                        <a:pt x="15074" y="13936"/>
                      </a:lnTo>
                      <a:lnTo>
                        <a:pt x="15074" y="6656"/>
                      </a:lnTo>
                      <a:lnTo>
                        <a:pt x="12400" y="5518"/>
                      </a:lnTo>
                      <a:cubicBezTo>
                        <a:pt x="8248" y="3698"/>
                        <a:pt x="4096" y="1878"/>
                        <a:pt x="0"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8" name="Google Shape;2848;p27"/>
                <p:cNvSpPr/>
                <p:nvPr/>
              </p:nvSpPr>
              <p:spPr>
                <a:xfrm>
                  <a:off x="6281811" y="3805177"/>
                  <a:ext cx="264313" cy="323071"/>
                </a:xfrm>
                <a:custGeom>
                  <a:rect b="b" l="l" r="r" t="t"/>
                  <a:pathLst>
                    <a:path extrusionOk="0" h="13141" w="10751">
                      <a:moveTo>
                        <a:pt x="0" y="1"/>
                      </a:moveTo>
                      <a:cubicBezTo>
                        <a:pt x="2105" y="3698"/>
                        <a:pt x="4721" y="7168"/>
                        <a:pt x="7679" y="10239"/>
                      </a:cubicBezTo>
                      <a:cubicBezTo>
                        <a:pt x="8646" y="11263"/>
                        <a:pt x="9670" y="12230"/>
                        <a:pt x="10751" y="13140"/>
                      </a:cubicBezTo>
                      <a:lnTo>
                        <a:pt x="10751" y="5290"/>
                      </a:lnTo>
                      <a:cubicBezTo>
                        <a:pt x="9386" y="4608"/>
                        <a:pt x="7964" y="3982"/>
                        <a:pt x="6542" y="3356"/>
                      </a:cubicBezTo>
                      <a:cubicBezTo>
                        <a:pt x="4494" y="2390"/>
                        <a:pt x="2389" y="1423"/>
                        <a:pt x="341" y="512"/>
                      </a:cubicBezTo>
                      <a:lnTo>
                        <a:pt x="0"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9" name="Google Shape;2849;p27"/>
                <p:cNvSpPr/>
                <p:nvPr/>
              </p:nvSpPr>
              <p:spPr>
                <a:xfrm>
                  <a:off x="6091617" y="2542366"/>
                  <a:ext cx="454503" cy="295094"/>
                </a:xfrm>
                <a:custGeom>
                  <a:rect b="b" l="l" r="r" t="t"/>
                  <a:pathLst>
                    <a:path extrusionOk="0" h="12003" w="18487">
                      <a:moveTo>
                        <a:pt x="2048" y="1"/>
                      </a:moveTo>
                      <a:lnTo>
                        <a:pt x="2048" y="1"/>
                      </a:lnTo>
                      <a:cubicBezTo>
                        <a:pt x="1650" y="683"/>
                        <a:pt x="1309" y="1480"/>
                        <a:pt x="1081" y="2219"/>
                      </a:cubicBezTo>
                      <a:cubicBezTo>
                        <a:pt x="626" y="3471"/>
                        <a:pt x="285" y="4722"/>
                        <a:pt x="0" y="5973"/>
                      </a:cubicBezTo>
                      <a:cubicBezTo>
                        <a:pt x="4380" y="7395"/>
                        <a:pt x="8760" y="8817"/>
                        <a:pt x="13140" y="10239"/>
                      </a:cubicBezTo>
                      <a:lnTo>
                        <a:pt x="18487" y="12003"/>
                      </a:lnTo>
                      <a:lnTo>
                        <a:pt x="18487" y="3869"/>
                      </a:lnTo>
                      <a:cubicBezTo>
                        <a:pt x="15586" y="3243"/>
                        <a:pt x="12628" y="2561"/>
                        <a:pt x="9727" y="1935"/>
                      </a:cubicBezTo>
                      <a:lnTo>
                        <a:pt x="1934" y="228"/>
                      </a:lnTo>
                      <a:lnTo>
                        <a:pt x="2048"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850" name="Google Shape;2850;p27"/>
              <p:cNvSpPr/>
              <p:nvPr/>
            </p:nvSpPr>
            <p:spPr>
              <a:xfrm>
                <a:off x="6540709" y="4680656"/>
                <a:ext cx="1771841" cy="1338752"/>
              </a:xfrm>
              <a:custGeom>
                <a:rect b="b" l="l" r="r" t="t"/>
                <a:pathLst>
                  <a:path extrusionOk="0" h="54454" w="72070">
                    <a:moveTo>
                      <a:pt x="29939" y="1"/>
                    </a:moveTo>
                    <a:cubicBezTo>
                      <a:pt x="29820" y="1"/>
                      <a:pt x="29700" y="5"/>
                      <a:pt x="29579" y="14"/>
                    </a:cubicBezTo>
                    <a:cubicBezTo>
                      <a:pt x="28385" y="128"/>
                      <a:pt x="27304" y="640"/>
                      <a:pt x="26451" y="1436"/>
                    </a:cubicBezTo>
                    <a:cubicBezTo>
                      <a:pt x="24801" y="2915"/>
                      <a:pt x="23720" y="5247"/>
                      <a:pt x="22867" y="7238"/>
                    </a:cubicBezTo>
                    <a:cubicBezTo>
                      <a:pt x="21730" y="9968"/>
                      <a:pt x="20421" y="12642"/>
                      <a:pt x="18374" y="14803"/>
                    </a:cubicBezTo>
                    <a:cubicBezTo>
                      <a:pt x="13994" y="19354"/>
                      <a:pt x="7566" y="17306"/>
                      <a:pt x="2219" y="19979"/>
                    </a:cubicBezTo>
                    <a:cubicBezTo>
                      <a:pt x="1139" y="20548"/>
                      <a:pt x="58" y="21345"/>
                      <a:pt x="1" y="22710"/>
                    </a:cubicBezTo>
                    <a:cubicBezTo>
                      <a:pt x="1" y="24018"/>
                      <a:pt x="1252" y="25042"/>
                      <a:pt x="2390" y="25668"/>
                    </a:cubicBezTo>
                    <a:cubicBezTo>
                      <a:pt x="4608" y="26919"/>
                      <a:pt x="6997" y="27715"/>
                      <a:pt x="9500" y="28113"/>
                    </a:cubicBezTo>
                    <a:cubicBezTo>
                      <a:pt x="12458" y="28512"/>
                      <a:pt x="15928" y="28569"/>
                      <a:pt x="17520" y="31071"/>
                    </a:cubicBezTo>
                    <a:cubicBezTo>
                      <a:pt x="19056" y="33403"/>
                      <a:pt x="17919" y="36418"/>
                      <a:pt x="17008" y="39035"/>
                    </a:cubicBezTo>
                    <a:cubicBezTo>
                      <a:pt x="15814" y="42732"/>
                      <a:pt x="15245" y="46600"/>
                      <a:pt x="15302" y="50525"/>
                    </a:cubicBezTo>
                    <a:cubicBezTo>
                      <a:pt x="15245" y="51321"/>
                      <a:pt x="15416" y="52060"/>
                      <a:pt x="15757" y="52800"/>
                    </a:cubicBezTo>
                    <a:cubicBezTo>
                      <a:pt x="16465" y="53835"/>
                      <a:pt x="17644" y="54453"/>
                      <a:pt x="18892" y="54453"/>
                    </a:cubicBezTo>
                    <a:cubicBezTo>
                      <a:pt x="18946" y="54453"/>
                      <a:pt x="19001" y="54452"/>
                      <a:pt x="19056" y="54449"/>
                    </a:cubicBezTo>
                    <a:cubicBezTo>
                      <a:pt x="19087" y="54450"/>
                      <a:pt x="19117" y="54450"/>
                      <a:pt x="19148" y="54450"/>
                    </a:cubicBezTo>
                    <a:cubicBezTo>
                      <a:pt x="23200" y="54450"/>
                      <a:pt x="26408" y="50725"/>
                      <a:pt x="28271" y="47112"/>
                    </a:cubicBezTo>
                    <a:cubicBezTo>
                      <a:pt x="30205" y="43415"/>
                      <a:pt x="31741" y="39205"/>
                      <a:pt x="35153" y="36873"/>
                    </a:cubicBezTo>
                    <a:cubicBezTo>
                      <a:pt x="35893" y="36304"/>
                      <a:pt x="36746" y="36020"/>
                      <a:pt x="37656" y="35906"/>
                    </a:cubicBezTo>
                    <a:cubicBezTo>
                      <a:pt x="38509" y="35963"/>
                      <a:pt x="39363" y="36191"/>
                      <a:pt x="40102" y="36589"/>
                    </a:cubicBezTo>
                    <a:lnTo>
                      <a:pt x="52332" y="41765"/>
                    </a:lnTo>
                    <a:cubicBezTo>
                      <a:pt x="54095" y="42561"/>
                      <a:pt x="55915" y="43244"/>
                      <a:pt x="57849" y="43244"/>
                    </a:cubicBezTo>
                    <a:cubicBezTo>
                      <a:pt x="59783" y="43244"/>
                      <a:pt x="61831" y="42277"/>
                      <a:pt x="62456" y="40400"/>
                    </a:cubicBezTo>
                    <a:cubicBezTo>
                      <a:pt x="63992" y="35963"/>
                      <a:pt x="57565" y="31242"/>
                      <a:pt x="58020" y="26407"/>
                    </a:cubicBezTo>
                    <a:cubicBezTo>
                      <a:pt x="58304" y="23222"/>
                      <a:pt x="60807" y="20662"/>
                      <a:pt x="63367" y="18785"/>
                    </a:cubicBezTo>
                    <a:cubicBezTo>
                      <a:pt x="65926" y="16908"/>
                      <a:pt x="68827" y="15258"/>
                      <a:pt x="70647" y="12642"/>
                    </a:cubicBezTo>
                    <a:cubicBezTo>
                      <a:pt x="71501" y="11447"/>
                      <a:pt x="72069" y="9968"/>
                      <a:pt x="71614" y="8603"/>
                    </a:cubicBezTo>
                    <a:cubicBezTo>
                      <a:pt x="71064" y="7119"/>
                      <a:pt x="69345" y="6325"/>
                      <a:pt x="67690" y="6325"/>
                    </a:cubicBezTo>
                    <a:cubicBezTo>
                      <a:pt x="67633" y="6325"/>
                      <a:pt x="67576" y="6326"/>
                      <a:pt x="67519" y="6328"/>
                    </a:cubicBezTo>
                    <a:cubicBezTo>
                      <a:pt x="65869" y="6442"/>
                      <a:pt x="64334" y="7181"/>
                      <a:pt x="62798" y="7750"/>
                    </a:cubicBezTo>
                    <a:cubicBezTo>
                      <a:pt x="59515" y="9014"/>
                      <a:pt x="55965" y="9682"/>
                      <a:pt x="52446" y="9682"/>
                    </a:cubicBezTo>
                    <a:cubicBezTo>
                      <a:pt x="46941" y="9682"/>
                      <a:pt x="41514" y="8047"/>
                      <a:pt x="37315" y="4508"/>
                    </a:cubicBezTo>
                    <a:cubicBezTo>
                      <a:pt x="35075" y="2595"/>
                      <a:pt x="32835" y="1"/>
                      <a:pt x="29939"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851" name="Google Shape;2851;p27"/>
              <p:cNvGrpSpPr/>
              <p:nvPr/>
            </p:nvGrpSpPr>
            <p:grpSpPr>
              <a:xfrm>
                <a:off x="8312541" y="3990198"/>
                <a:ext cx="831618" cy="1099783"/>
                <a:chOff x="5557396" y="945339"/>
                <a:chExt cx="988726" cy="1307553"/>
              </a:xfrm>
            </p:grpSpPr>
            <p:sp>
              <p:nvSpPr>
                <p:cNvPr id="2852" name="Google Shape;2852;p27"/>
                <p:cNvSpPr/>
                <p:nvPr/>
              </p:nvSpPr>
              <p:spPr>
                <a:xfrm>
                  <a:off x="6207685" y="945339"/>
                  <a:ext cx="338437" cy="1307553"/>
                </a:xfrm>
                <a:custGeom>
                  <a:rect b="b" l="l" r="r" t="t"/>
                  <a:pathLst>
                    <a:path extrusionOk="0" h="53185" w="13766">
                      <a:moveTo>
                        <a:pt x="13766" y="1"/>
                      </a:moveTo>
                      <a:cubicBezTo>
                        <a:pt x="12969" y="683"/>
                        <a:pt x="12116" y="1366"/>
                        <a:pt x="11320" y="2162"/>
                      </a:cubicBezTo>
                      <a:cubicBezTo>
                        <a:pt x="6656" y="6542"/>
                        <a:pt x="3300" y="12230"/>
                        <a:pt x="1764" y="18487"/>
                      </a:cubicBezTo>
                      <a:cubicBezTo>
                        <a:pt x="0" y="25825"/>
                        <a:pt x="1650" y="33560"/>
                        <a:pt x="4608" y="40500"/>
                      </a:cubicBezTo>
                      <a:cubicBezTo>
                        <a:pt x="5973" y="43970"/>
                        <a:pt x="7907" y="47212"/>
                        <a:pt x="10353" y="50056"/>
                      </a:cubicBezTo>
                      <a:cubicBezTo>
                        <a:pt x="11377" y="51194"/>
                        <a:pt x="12514" y="52217"/>
                        <a:pt x="13766" y="53184"/>
                      </a:cubicBezTo>
                      <a:lnTo>
                        <a:pt x="1376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3" name="Google Shape;2853;p27"/>
                <p:cNvSpPr/>
                <p:nvPr/>
              </p:nvSpPr>
              <p:spPr>
                <a:xfrm>
                  <a:off x="5557396" y="1682315"/>
                  <a:ext cx="886633" cy="322064"/>
                </a:xfrm>
                <a:custGeom>
                  <a:rect b="b" l="l" r="r" t="t"/>
                  <a:pathLst>
                    <a:path extrusionOk="0" h="13100" w="36064">
                      <a:moveTo>
                        <a:pt x="2475" y="1"/>
                      </a:moveTo>
                      <a:cubicBezTo>
                        <a:pt x="2077" y="1"/>
                        <a:pt x="1679" y="58"/>
                        <a:pt x="1309" y="172"/>
                      </a:cubicBezTo>
                      <a:cubicBezTo>
                        <a:pt x="513" y="399"/>
                        <a:pt x="1" y="1195"/>
                        <a:pt x="115" y="1992"/>
                      </a:cubicBezTo>
                      <a:cubicBezTo>
                        <a:pt x="228" y="2390"/>
                        <a:pt x="513" y="2731"/>
                        <a:pt x="854" y="3016"/>
                      </a:cubicBezTo>
                      <a:cubicBezTo>
                        <a:pt x="2276" y="4267"/>
                        <a:pt x="4096" y="4893"/>
                        <a:pt x="5916" y="5462"/>
                      </a:cubicBezTo>
                      <a:cubicBezTo>
                        <a:pt x="14733" y="8249"/>
                        <a:pt x="23606" y="10695"/>
                        <a:pt x="32594" y="12913"/>
                      </a:cubicBezTo>
                      <a:cubicBezTo>
                        <a:pt x="32952" y="13041"/>
                        <a:pt x="33323" y="13100"/>
                        <a:pt x="33689" y="13100"/>
                      </a:cubicBezTo>
                      <a:cubicBezTo>
                        <a:pt x="34136" y="13100"/>
                        <a:pt x="34576" y="13012"/>
                        <a:pt x="34983" y="12856"/>
                      </a:cubicBezTo>
                      <a:cubicBezTo>
                        <a:pt x="36063" y="12174"/>
                        <a:pt x="35836" y="10410"/>
                        <a:pt x="34926" y="9500"/>
                      </a:cubicBezTo>
                      <a:cubicBezTo>
                        <a:pt x="33959" y="8647"/>
                        <a:pt x="32594" y="8419"/>
                        <a:pt x="31342" y="8249"/>
                      </a:cubicBezTo>
                      <a:cubicBezTo>
                        <a:pt x="26450" y="7396"/>
                        <a:pt x="21843" y="5632"/>
                        <a:pt x="17008" y="4495"/>
                      </a:cubicBezTo>
                      <a:cubicBezTo>
                        <a:pt x="12401" y="3414"/>
                        <a:pt x="8305" y="1025"/>
                        <a:pt x="3641" y="172"/>
                      </a:cubicBezTo>
                      <a:cubicBezTo>
                        <a:pt x="3271" y="58"/>
                        <a:pt x="2873" y="1"/>
                        <a:pt x="2475"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4" name="Google Shape;2854;p27"/>
                <p:cNvSpPr/>
                <p:nvPr/>
              </p:nvSpPr>
              <p:spPr>
                <a:xfrm>
                  <a:off x="5922394" y="1652591"/>
                  <a:ext cx="519899" cy="162900"/>
                </a:xfrm>
                <a:custGeom>
                  <a:rect b="b" l="l" r="r" t="t"/>
                  <a:pathLst>
                    <a:path extrusionOk="0" h="6626" w="21147">
                      <a:moveTo>
                        <a:pt x="2154" y="1"/>
                      </a:moveTo>
                      <a:cubicBezTo>
                        <a:pt x="1684" y="1"/>
                        <a:pt x="1221" y="111"/>
                        <a:pt x="797" y="300"/>
                      </a:cubicBezTo>
                      <a:cubicBezTo>
                        <a:pt x="228" y="584"/>
                        <a:pt x="1" y="1153"/>
                        <a:pt x="171" y="1722"/>
                      </a:cubicBezTo>
                      <a:cubicBezTo>
                        <a:pt x="456" y="2120"/>
                        <a:pt x="854" y="2348"/>
                        <a:pt x="1309" y="2461"/>
                      </a:cubicBezTo>
                      <a:lnTo>
                        <a:pt x="5006" y="3599"/>
                      </a:lnTo>
                      <a:lnTo>
                        <a:pt x="9500" y="5021"/>
                      </a:lnTo>
                      <a:cubicBezTo>
                        <a:pt x="11832" y="5874"/>
                        <a:pt x="14278" y="6386"/>
                        <a:pt x="16724" y="6614"/>
                      </a:cubicBezTo>
                      <a:cubicBezTo>
                        <a:pt x="16857" y="6622"/>
                        <a:pt x="16983" y="6626"/>
                        <a:pt x="17101" y="6626"/>
                      </a:cubicBezTo>
                      <a:cubicBezTo>
                        <a:pt x="21146" y="6626"/>
                        <a:pt x="17059" y="2044"/>
                        <a:pt x="14904" y="1381"/>
                      </a:cubicBezTo>
                      <a:cubicBezTo>
                        <a:pt x="10979" y="357"/>
                        <a:pt x="6485" y="72"/>
                        <a:pt x="2447" y="15"/>
                      </a:cubicBezTo>
                      <a:cubicBezTo>
                        <a:pt x="2349" y="6"/>
                        <a:pt x="2251" y="1"/>
                        <a:pt x="2154"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855" name="Google Shape;2855;p27"/>
              <p:cNvSpPr/>
              <p:nvPr/>
            </p:nvSpPr>
            <p:spPr>
              <a:xfrm>
                <a:off x="8310250" y="447494"/>
                <a:ext cx="886627" cy="954083"/>
              </a:xfrm>
              <a:custGeom>
                <a:rect b="b" l="l" r="r" t="t"/>
                <a:pathLst>
                  <a:path extrusionOk="0" h="30310" w="28167">
                    <a:moveTo>
                      <a:pt x="24181" y="0"/>
                    </a:moveTo>
                    <a:cubicBezTo>
                      <a:pt x="21996" y="0"/>
                      <a:pt x="19839" y="1521"/>
                      <a:pt x="19540" y="4097"/>
                    </a:cubicBezTo>
                    <a:cubicBezTo>
                      <a:pt x="19458" y="5022"/>
                      <a:pt x="19486" y="5948"/>
                      <a:pt x="19595" y="6873"/>
                    </a:cubicBezTo>
                    <a:cubicBezTo>
                      <a:pt x="19676" y="7717"/>
                      <a:pt x="19758" y="8642"/>
                      <a:pt x="19404" y="9431"/>
                    </a:cubicBezTo>
                    <a:cubicBezTo>
                      <a:pt x="19105" y="10084"/>
                      <a:pt x="18506" y="10547"/>
                      <a:pt x="17798" y="10737"/>
                    </a:cubicBezTo>
                    <a:cubicBezTo>
                      <a:pt x="17639" y="10776"/>
                      <a:pt x="17482" y="10792"/>
                      <a:pt x="17327" y="10792"/>
                    </a:cubicBezTo>
                    <a:cubicBezTo>
                      <a:pt x="16609" y="10792"/>
                      <a:pt x="15929" y="10441"/>
                      <a:pt x="15213" y="10329"/>
                    </a:cubicBezTo>
                    <a:cubicBezTo>
                      <a:pt x="14999" y="10300"/>
                      <a:pt x="14786" y="10285"/>
                      <a:pt x="14575" y="10285"/>
                    </a:cubicBezTo>
                    <a:cubicBezTo>
                      <a:pt x="13035" y="10285"/>
                      <a:pt x="11584" y="11054"/>
                      <a:pt x="10723" y="12370"/>
                    </a:cubicBezTo>
                    <a:cubicBezTo>
                      <a:pt x="10206" y="13187"/>
                      <a:pt x="9961" y="14166"/>
                      <a:pt x="10015" y="15173"/>
                    </a:cubicBezTo>
                    <a:cubicBezTo>
                      <a:pt x="10070" y="16207"/>
                      <a:pt x="10396" y="17214"/>
                      <a:pt x="10451" y="18248"/>
                    </a:cubicBezTo>
                    <a:cubicBezTo>
                      <a:pt x="10478" y="18929"/>
                      <a:pt x="10451" y="19718"/>
                      <a:pt x="9988" y="20235"/>
                    </a:cubicBezTo>
                    <a:cubicBezTo>
                      <a:pt x="9693" y="20565"/>
                      <a:pt x="9309" y="20673"/>
                      <a:pt x="8915" y="20673"/>
                    </a:cubicBezTo>
                    <a:cubicBezTo>
                      <a:pt x="8691" y="20673"/>
                      <a:pt x="8463" y="20638"/>
                      <a:pt x="8246" y="20589"/>
                    </a:cubicBezTo>
                    <a:cubicBezTo>
                      <a:pt x="7023" y="20356"/>
                      <a:pt x="5813" y="19873"/>
                      <a:pt x="4587" y="19873"/>
                    </a:cubicBezTo>
                    <a:cubicBezTo>
                      <a:pt x="4096" y="19873"/>
                      <a:pt x="3601" y="19951"/>
                      <a:pt x="3103" y="20153"/>
                    </a:cubicBezTo>
                    <a:cubicBezTo>
                      <a:pt x="1225" y="20970"/>
                      <a:pt x="0" y="22848"/>
                      <a:pt x="28" y="24889"/>
                    </a:cubicBezTo>
                    <a:cubicBezTo>
                      <a:pt x="82" y="27066"/>
                      <a:pt x="1388" y="28971"/>
                      <a:pt x="3130" y="30196"/>
                    </a:cubicBezTo>
                    <a:cubicBezTo>
                      <a:pt x="3268" y="30273"/>
                      <a:pt x="3419" y="30310"/>
                      <a:pt x="3570" y="30310"/>
                    </a:cubicBezTo>
                    <a:cubicBezTo>
                      <a:pt x="3895" y="30310"/>
                      <a:pt x="4214" y="30139"/>
                      <a:pt x="4382" y="29842"/>
                    </a:cubicBezTo>
                    <a:cubicBezTo>
                      <a:pt x="4627" y="29406"/>
                      <a:pt x="4491" y="28862"/>
                      <a:pt x="4055" y="28590"/>
                    </a:cubicBezTo>
                    <a:lnTo>
                      <a:pt x="4055" y="28590"/>
                    </a:lnTo>
                    <a:lnTo>
                      <a:pt x="4082" y="28617"/>
                    </a:lnTo>
                    <a:cubicBezTo>
                      <a:pt x="2885" y="27773"/>
                      <a:pt x="1905" y="26386"/>
                      <a:pt x="1878" y="24889"/>
                    </a:cubicBezTo>
                    <a:cubicBezTo>
                      <a:pt x="1851" y="23610"/>
                      <a:pt x="2667" y="22167"/>
                      <a:pt x="3946" y="21786"/>
                    </a:cubicBezTo>
                    <a:cubicBezTo>
                      <a:pt x="4213" y="21733"/>
                      <a:pt x="4487" y="21705"/>
                      <a:pt x="4762" y="21705"/>
                    </a:cubicBezTo>
                    <a:cubicBezTo>
                      <a:pt x="5189" y="21705"/>
                      <a:pt x="5617" y="21773"/>
                      <a:pt x="6015" y="21922"/>
                    </a:cubicBezTo>
                    <a:cubicBezTo>
                      <a:pt x="6804" y="22167"/>
                      <a:pt x="7620" y="22358"/>
                      <a:pt x="8464" y="22494"/>
                    </a:cubicBezTo>
                    <a:cubicBezTo>
                      <a:pt x="8605" y="22512"/>
                      <a:pt x="8746" y="22521"/>
                      <a:pt x="8885" y="22521"/>
                    </a:cubicBezTo>
                    <a:cubicBezTo>
                      <a:pt x="10407" y="22521"/>
                      <a:pt x="11764" y="21457"/>
                      <a:pt x="12138" y="19936"/>
                    </a:cubicBezTo>
                    <a:cubicBezTo>
                      <a:pt x="12328" y="19147"/>
                      <a:pt x="12328" y="18303"/>
                      <a:pt x="12219" y="17514"/>
                    </a:cubicBezTo>
                    <a:cubicBezTo>
                      <a:pt x="12083" y="16507"/>
                      <a:pt x="11757" y="15500"/>
                      <a:pt x="11866" y="14493"/>
                    </a:cubicBezTo>
                    <a:cubicBezTo>
                      <a:pt x="12056" y="13187"/>
                      <a:pt x="13090" y="12207"/>
                      <a:pt x="14397" y="12098"/>
                    </a:cubicBezTo>
                    <a:cubicBezTo>
                      <a:pt x="14444" y="12095"/>
                      <a:pt x="14491" y="12094"/>
                      <a:pt x="14538" y="12094"/>
                    </a:cubicBezTo>
                    <a:cubicBezTo>
                      <a:pt x="15383" y="12094"/>
                      <a:pt x="16184" y="12536"/>
                      <a:pt x="17009" y="12588"/>
                    </a:cubicBezTo>
                    <a:cubicBezTo>
                      <a:pt x="17103" y="12594"/>
                      <a:pt x="17197" y="12597"/>
                      <a:pt x="17290" y="12597"/>
                    </a:cubicBezTo>
                    <a:cubicBezTo>
                      <a:pt x="18039" y="12597"/>
                      <a:pt x="18775" y="12403"/>
                      <a:pt x="19404" y="12016"/>
                    </a:cubicBezTo>
                    <a:cubicBezTo>
                      <a:pt x="20982" y="11091"/>
                      <a:pt x="21554" y="9377"/>
                      <a:pt x="21472" y="7608"/>
                    </a:cubicBezTo>
                    <a:cubicBezTo>
                      <a:pt x="21418" y="5866"/>
                      <a:pt x="20819" y="3879"/>
                      <a:pt x="22262" y="2573"/>
                    </a:cubicBezTo>
                    <a:cubicBezTo>
                      <a:pt x="22798" y="2085"/>
                      <a:pt x="23465" y="1849"/>
                      <a:pt x="24129" y="1849"/>
                    </a:cubicBezTo>
                    <a:cubicBezTo>
                      <a:pt x="24947" y="1849"/>
                      <a:pt x="25760" y="2208"/>
                      <a:pt x="26316" y="2900"/>
                    </a:cubicBezTo>
                    <a:cubicBezTo>
                      <a:pt x="26503" y="3198"/>
                      <a:pt x="26817" y="3355"/>
                      <a:pt x="27136" y="3355"/>
                    </a:cubicBezTo>
                    <a:cubicBezTo>
                      <a:pt x="27283" y="3355"/>
                      <a:pt x="27431" y="3322"/>
                      <a:pt x="27568" y="3253"/>
                    </a:cubicBezTo>
                    <a:cubicBezTo>
                      <a:pt x="28031" y="2981"/>
                      <a:pt x="28167" y="2437"/>
                      <a:pt x="27922" y="1974"/>
                    </a:cubicBezTo>
                    <a:cubicBezTo>
                      <a:pt x="26979" y="618"/>
                      <a:pt x="25574" y="0"/>
                      <a:pt x="2418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856" name="Google Shape;2856;p27"/>
              <p:cNvGrpSpPr/>
              <p:nvPr/>
            </p:nvGrpSpPr>
            <p:grpSpPr>
              <a:xfrm>
                <a:off x="8626137" y="2857078"/>
                <a:ext cx="978793" cy="1109490"/>
                <a:chOff x="4136875" y="3837200"/>
                <a:chExt cx="647050" cy="733450"/>
              </a:xfrm>
            </p:grpSpPr>
            <p:sp>
              <p:nvSpPr>
                <p:cNvPr id="2857" name="Google Shape;2857;p27"/>
                <p:cNvSpPr/>
                <p:nvPr/>
              </p:nvSpPr>
              <p:spPr>
                <a:xfrm>
                  <a:off x="4250500" y="4297800"/>
                  <a:ext cx="63300" cy="46300"/>
                </a:xfrm>
                <a:custGeom>
                  <a:rect b="b" l="l" r="r" t="t"/>
                  <a:pathLst>
                    <a:path extrusionOk="0" h="1852" w="2532">
                      <a:moveTo>
                        <a:pt x="1606" y="1"/>
                      </a:moveTo>
                      <a:lnTo>
                        <a:pt x="1606" y="28"/>
                      </a:lnTo>
                      <a:lnTo>
                        <a:pt x="899" y="28"/>
                      </a:lnTo>
                      <a:cubicBezTo>
                        <a:pt x="790" y="28"/>
                        <a:pt x="681" y="55"/>
                        <a:pt x="572" y="110"/>
                      </a:cubicBezTo>
                      <a:cubicBezTo>
                        <a:pt x="463" y="137"/>
                        <a:pt x="354" y="191"/>
                        <a:pt x="273" y="300"/>
                      </a:cubicBezTo>
                      <a:cubicBezTo>
                        <a:pt x="191" y="382"/>
                        <a:pt x="110" y="463"/>
                        <a:pt x="82" y="599"/>
                      </a:cubicBezTo>
                      <a:cubicBezTo>
                        <a:pt x="28" y="681"/>
                        <a:pt x="1" y="817"/>
                        <a:pt x="1" y="926"/>
                      </a:cubicBezTo>
                      <a:cubicBezTo>
                        <a:pt x="1" y="1008"/>
                        <a:pt x="28" y="1089"/>
                        <a:pt x="28" y="1171"/>
                      </a:cubicBezTo>
                      <a:cubicBezTo>
                        <a:pt x="82" y="1307"/>
                        <a:pt x="164" y="1470"/>
                        <a:pt x="273" y="1579"/>
                      </a:cubicBezTo>
                      <a:lnTo>
                        <a:pt x="463" y="1715"/>
                      </a:lnTo>
                      <a:cubicBezTo>
                        <a:pt x="599" y="1797"/>
                        <a:pt x="763" y="1851"/>
                        <a:pt x="926" y="1851"/>
                      </a:cubicBezTo>
                      <a:lnTo>
                        <a:pt x="1634" y="1851"/>
                      </a:lnTo>
                      <a:cubicBezTo>
                        <a:pt x="1742" y="1851"/>
                        <a:pt x="1851" y="1824"/>
                        <a:pt x="1960" y="1770"/>
                      </a:cubicBezTo>
                      <a:cubicBezTo>
                        <a:pt x="2287" y="1606"/>
                        <a:pt x="2504" y="1280"/>
                        <a:pt x="2532" y="926"/>
                      </a:cubicBezTo>
                      <a:lnTo>
                        <a:pt x="2504" y="681"/>
                      </a:lnTo>
                      <a:cubicBezTo>
                        <a:pt x="2450" y="518"/>
                        <a:pt x="2368" y="382"/>
                        <a:pt x="2259" y="273"/>
                      </a:cubicBezTo>
                      <a:lnTo>
                        <a:pt x="2069" y="137"/>
                      </a:lnTo>
                      <a:cubicBezTo>
                        <a:pt x="1933" y="55"/>
                        <a:pt x="1770" y="1"/>
                        <a:pt x="1606"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8" name="Google Shape;2858;p27"/>
                <p:cNvSpPr/>
                <p:nvPr/>
              </p:nvSpPr>
              <p:spPr>
                <a:xfrm>
                  <a:off x="4414475" y="4271775"/>
                  <a:ext cx="73500" cy="64150"/>
                </a:xfrm>
                <a:custGeom>
                  <a:rect b="b" l="l" r="r" t="t"/>
                  <a:pathLst>
                    <a:path extrusionOk="0" h="2566" w="2940">
                      <a:moveTo>
                        <a:pt x="1208" y="0"/>
                      </a:moveTo>
                      <a:cubicBezTo>
                        <a:pt x="1058" y="0"/>
                        <a:pt x="924" y="49"/>
                        <a:pt x="790" y="116"/>
                      </a:cubicBezTo>
                      <a:cubicBezTo>
                        <a:pt x="653" y="171"/>
                        <a:pt x="490" y="252"/>
                        <a:pt x="381" y="389"/>
                      </a:cubicBezTo>
                      <a:cubicBezTo>
                        <a:pt x="164" y="633"/>
                        <a:pt x="28" y="933"/>
                        <a:pt x="0" y="1287"/>
                      </a:cubicBezTo>
                      <a:lnTo>
                        <a:pt x="55" y="1613"/>
                      </a:lnTo>
                      <a:cubicBezTo>
                        <a:pt x="109" y="1831"/>
                        <a:pt x="245" y="2021"/>
                        <a:pt x="409" y="2185"/>
                      </a:cubicBezTo>
                      <a:cubicBezTo>
                        <a:pt x="626" y="2430"/>
                        <a:pt x="953" y="2566"/>
                        <a:pt x="1307" y="2566"/>
                      </a:cubicBezTo>
                      <a:lnTo>
                        <a:pt x="1660" y="2566"/>
                      </a:lnTo>
                      <a:cubicBezTo>
                        <a:pt x="1987" y="2566"/>
                        <a:pt x="2314" y="2430"/>
                        <a:pt x="2558" y="2185"/>
                      </a:cubicBezTo>
                      <a:cubicBezTo>
                        <a:pt x="2667" y="2076"/>
                        <a:pt x="2776" y="1940"/>
                        <a:pt x="2831" y="1776"/>
                      </a:cubicBezTo>
                      <a:cubicBezTo>
                        <a:pt x="2912" y="1640"/>
                        <a:pt x="2939" y="1450"/>
                        <a:pt x="2939" y="1287"/>
                      </a:cubicBezTo>
                      <a:lnTo>
                        <a:pt x="2885" y="933"/>
                      </a:lnTo>
                      <a:cubicBezTo>
                        <a:pt x="2831" y="715"/>
                        <a:pt x="2695" y="525"/>
                        <a:pt x="2558" y="389"/>
                      </a:cubicBezTo>
                      <a:cubicBezTo>
                        <a:pt x="2314" y="144"/>
                        <a:pt x="1987" y="8"/>
                        <a:pt x="1633" y="8"/>
                      </a:cubicBezTo>
                      <a:lnTo>
                        <a:pt x="1307" y="8"/>
                      </a:lnTo>
                      <a:cubicBezTo>
                        <a:pt x="1273" y="3"/>
                        <a:pt x="1240" y="0"/>
                        <a:pt x="1208"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9" name="Google Shape;2859;p27"/>
                <p:cNvSpPr/>
                <p:nvPr/>
              </p:nvSpPr>
              <p:spPr>
                <a:xfrm>
                  <a:off x="4301525" y="4410750"/>
                  <a:ext cx="73500" cy="64650"/>
                </a:xfrm>
                <a:custGeom>
                  <a:rect b="b" l="l" r="r" t="t"/>
                  <a:pathLst>
                    <a:path extrusionOk="0" h="2586" w="2940">
                      <a:moveTo>
                        <a:pt x="1307" y="0"/>
                      </a:moveTo>
                      <a:cubicBezTo>
                        <a:pt x="1117" y="0"/>
                        <a:pt x="953" y="27"/>
                        <a:pt x="790" y="109"/>
                      </a:cubicBezTo>
                      <a:cubicBezTo>
                        <a:pt x="491" y="245"/>
                        <a:pt x="246" y="490"/>
                        <a:pt x="110" y="789"/>
                      </a:cubicBezTo>
                      <a:cubicBezTo>
                        <a:pt x="28" y="953"/>
                        <a:pt x="1" y="1116"/>
                        <a:pt x="1" y="1307"/>
                      </a:cubicBezTo>
                      <a:lnTo>
                        <a:pt x="55" y="1633"/>
                      </a:lnTo>
                      <a:cubicBezTo>
                        <a:pt x="110" y="1851"/>
                        <a:pt x="218" y="2041"/>
                        <a:pt x="382" y="2205"/>
                      </a:cubicBezTo>
                      <a:cubicBezTo>
                        <a:pt x="627" y="2450"/>
                        <a:pt x="953" y="2586"/>
                        <a:pt x="1307" y="2586"/>
                      </a:cubicBezTo>
                      <a:lnTo>
                        <a:pt x="1634" y="2586"/>
                      </a:lnTo>
                      <a:cubicBezTo>
                        <a:pt x="2341" y="2558"/>
                        <a:pt x="2913" y="1987"/>
                        <a:pt x="2940" y="1279"/>
                      </a:cubicBezTo>
                      <a:lnTo>
                        <a:pt x="2885" y="953"/>
                      </a:lnTo>
                      <a:cubicBezTo>
                        <a:pt x="2831" y="735"/>
                        <a:pt x="2695" y="545"/>
                        <a:pt x="2532" y="381"/>
                      </a:cubicBezTo>
                      <a:cubicBezTo>
                        <a:pt x="2287" y="136"/>
                        <a:pt x="1960" y="0"/>
                        <a:pt x="1634"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0" name="Google Shape;2860;p27"/>
                <p:cNvSpPr/>
                <p:nvPr/>
              </p:nvSpPr>
              <p:spPr>
                <a:xfrm>
                  <a:off x="4406300" y="4415250"/>
                  <a:ext cx="63975" cy="67475"/>
                </a:xfrm>
                <a:custGeom>
                  <a:rect b="b" l="l" r="r" t="t"/>
                  <a:pathLst>
                    <a:path extrusionOk="0" h="2699" w="2559">
                      <a:moveTo>
                        <a:pt x="1272" y="0"/>
                      </a:moveTo>
                      <a:cubicBezTo>
                        <a:pt x="635" y="0"/>
                        <a:pt x="1" y="409"/>
                        <a:pt x="1" y="1235"/>
                      </a:cubicBezTo>
                      <a:lnTo>
                        <a:pt x="1" y="1453"/>
                      </a:lnTo>
                      <a:cubicBezTo>
                        <a:pt x="1" y="2283"/>
                        <a:pt x="640" y="2698"/>
                        <a:pt x="1280" y="2698"/>
                      </a:cubicBezTo>
                      <a:cubicBezTo>
                        <a:pt x="1919" y="2698"/>
                        <a:pt x="2559" y="2283"/>
                        <a:pt x="2559" y="1453"/>
                      </a:cubicBezTo>
                      <a:lnTo>
                        <a:pt x="2559" y="1235"/>
                      </a:lnTo>
                      <a:cubicBezTo>
                        <a:pt x="2559" y="416"/>
                        <a:pt x="1914" y="0"/>
                        <a:pt x="1272"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1" name="Google Shape;2861;p27"/>
                <p:cNvSpPr/>
                <p:nvPr/>
              </p:nvSpPr>
              <p:spPr>
                <a:xfrm>
                  <a:off x="4527400" y="4367200"/>
                  <a:ext cx="73500" cy="64650"/>
                </a:xfrm>
                <a:custGeom>
                  <a:rect b="b" l="l" r="r" t="t"/>
                  <a:pathLst>
                    <a:path extrusionOk="0" h="2586" w="2940">
                      <a:moveTo>
                        <a:pt x="1307" y="1"/>
                      </a:moveTo>
                      <a:cubicBezTo>
                        <a:pt x="1117" y="1"/>
                        <a:pt x="953" y="55"/>
                        <a:pt x="817" y="109"/>
                      </a:cubicBezTo>
                      <a:cubicBezTo>
                        <a:pt x="654" y="164"/>
                        <a:pt x="491" y="273"/>
                        <a:pt x="382" y="382"/>
                      </a:cubicBezTo>
                      <a:cubicBezTo>
                        <a:pt x="273" y="490"/>
                        <a:pt x="164" y="654"/>
                        <a:pt x="137" y="790"/>
                      </a:cubicBezTo>
                      <a:cubicBezTo>
                        <a:pt x="55" y="953"/>
                        <a:pt x="1" y="1116"/>
                        <a:pt x="28" y="1307"/>
                      </a:cubicBezTo>
                      <a:lnTo>
                        <a:pt x="55" y="1633"/>
                      </a:lnTo>
                      <a:cubicBezTo>
                        <a:pt x="110" y="1851"/>
                        <a:pt x="246" y="2042"/>
                        <a:pt x="409" y="2205"/>
                      </a:cubicBezTo>
                      <a:cubicBezTo>
                        <a:pt x="654" y="2450"/>
                        <a:pt x="981" y="2586"/>
                        <a:pt x="1307" y="2586"/>
                      </a:cubicBezTo>
                      <a:lnTo>
                        <a:pt x="1661" y="2586"/>
                      </a:lnTo>
                      <a:cubicBezTo>
                        <a:pt x="1824" y="2586"/>
                        <a:pt x="1987" y="2559"/>
                        <a:pt x="2151" y="2477"/>
                      </a:cubicBezTo>
                      <a:cubicBezTo>
                        <a:pt x="2287" y="2423"/>
                        <a:pt x="2450" y="2314"/>
                        <a:pt x="2559" y="2205"/>
                      </a:cubicBezTo>
                      <a:cubicBezTo>
                        <a:pt x="2668" y="2096"/>
                        <a:pt x="2777" y="1933"/>
                        <a:pt x="2831" y="1797"/>
                      </a:cubicBezTo>
                      <a:cubicBezTo>
                        <a:pt x="2913" y="1633"/>
                        <a:pt x="2940" y="1470"/>
                        <a:pt x="2940" y="1307"/>
                      </a:cubicBezTo>
                      <a:lnTo>
                        <a:pt x="2886" y="953"/>
                      </a:lnTo>
                      <a:cubicBezTo>
                        <a:pt x="2831" y="735"/>
                        <a:pt x="2695" y="545"/>
                        <a:pt x="2559" y="382"/>
                      </a:cubicBezTo>
                      <a:cubicBezTo>
                        <a:pt x="2314" y="164"/>
                        <a:pt x="1987" y="28"/>
                        <a:pt x="1634"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2" name="Google Shape;2862;p27"/>
                <p:cNvSpPr/>
                <p:nvPr/>
              </p:nvSpPr>
              <p:spPr>
                <a:xfrm>
                  <a:off x="4492700" y="4506500"/>
                  <a:ext cx="73525" cy="64150"/>
                </a:xfrm>
                <a:custGeom>
                  <a:rect b="b" l="l" r="r" t="t"/>
                  <a:pathLst>
                    <a:path extrusionOk="0" h="2566" w="2941">
                      <a:moveTo>
                        <a:pt x="1208" y="0"/>
                      </a:moveTo>
                      <a:cubicBezTo>
                        <a:pt x="1059" y="0"/>
                        <a:pt x="925" y="49"/>
                        <a:pt x="790" y="116"/>
                      </a:cubicBezTo>
                      <a:cubicBezTo>
                        <a:pt x="654" y="171"/>
                        <a:pt x="491" y="252"/>
                        <a:pt x="382" y="361"/>
                      </a:cubicBezTo>
                      <a:cubicBezTo>
                        <a:pt x="273" y="497"/>
                        <a:pt x="164" y="633"/>
                        <a:pt x="110" y="797"/>
                      </a:cubicBezTo>
                      <a:cubicBezTo>
                        <a:pt x="28" y="933"/>
                        <a:pt x="1" y="1123"/>
                        <a:pt x="1" y="1287"/>
                      </a:cubicBezTo>
                      <a:lnTo>
                        <a:pt x="55" y="1613"/>
                      </a:lnTo>
                      <a:cubicBezTo>
                        <a:pt x="110" y="1831"/>
                        <a:pt x="246" y="2021"/>
                        <a:pt x="409" y="2185"/>
                      </a:cubicBezTo>
                      <a:cubicBezTo>
                        <a:pt x="627" y="2430"/>
                        <a:pt x="953" y="2566"/>
                        <a:pt x="1307" y="2566"/>
                      </a:cubicBezTo>
                      <a:lnTo>
                        <a:pt x="1634" y="2566"/>
                      </a:lnTo>
                      <a:cubicBezTo>
                        <a:pt x="2151" y="2566"/>
                        <a:pt x="2641" y="2266"/>
                        <a:pt x="2831" y="1776"/>
                      </a:cubicBezTo>
                      <a:cubicBezTo>
                        <a:pt x="2886" y="1613"/>
                        <a:pt x="2940" y="1450"/>
                        <a:pt x="2940" y="1287"/>
                      </a:cubicBezTo>
                      <a:lnTo>
                        <a:pt x="2886" y="933"/>
                      </a:lnTo>
                      <a:cubicBezTo>
                        <a:pt x="2831" y="715"/>
                        <a:pt x="2695" y="525"/>
                        <a:pt x="2532" y="388"/>
                      </a:cubicBezTo>
                      <a:cubicBezTo>
                        <a:pt x="2287" y="144"/>
                        <a:pt x="1960" y="7"/>
                        <a:pt x="1634" y="7"/>
                      </a:cubicBezTo>
                      <a:lnTo>
                        <a:pt x="1307" y="7"/>
                      </a:lnTo>
                      <a:cubicBezTo>
                        <a:pt x="1273" y="3"/>
                        <a:pt x="1241" y="0"/>
                        <a:pt x="1208"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3" name="Google Shape;2863;p27"/>
                <p:cNvSpPr/>
                <p:nvPr/>
              </p:nvSpPr>
              <p:spPr>
                <a:xfrm>
                  <a:off x="4579800" y="4497825"/>
                  <a:ext cx="82350" cy="63975"/>
                </a:xfrm>
                <a:custGeom>
                  <a:rect b="b" l="l" r="r" t="t"/>
                  <a:pathLst>
                    <a:path extrusionOk="0" h="2559" w="3294">
                      <a:moveTo>
                        <a:pt x="1660" y="1"/>
                      </a:moveTo>
                      <a:cubicBezTo>
                        <a:pt x="0" y="1"/>
                        <a:pt x="0" y="2559"/>
                        <a:pt x="1660" y="2559"/>
                      </a:cubicBezTo>
                      <a:cubicBezTo>
                        <a:pt x="3293" y="2559"/>
                        <a:pt x="3293" y="1"/>
                        <a:pt x="1660"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4" name="Google Shape;2864;p27"/>
                <p:cNvSpPr/>
                <p:nvPr/>
              </p:nvSpPr>
              <p:spPr>
                <a:xfrm>
                  <a:off x="4570950" y="4237250"/>
                  <a:ext cx="83025" cy="63975"/>
                </a:xfrm>
                <a:custGeom>
                  <a:rect b="b" l="l" r="r" t="t"/>
                  <a:pathLst>
                    <a:path extrusionOk="0" h="2559" w="3321">
                      <a:moveTo>
                        <a:pt x="1661" y="1"/>
                      </a:moveTo>
                      <a:cubicBezTo>
                        <a:pt x="1" y="1"/>
                        <a:pt x="1" y="2559"/>
                        <a:pt x="1661" y="2559"/>
                      </a:cubicBezTo>
                      <a:cubicBezTo>
                        <a:pt x="3321" y="2559"/>
                        <a:pt x="3321" y="1"/>
                        <a:pt x="1661"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5" name="Google Shape;2865;p27"/>
                <p:cNvSpPr/>
                <p:nvPr/>
              </p:nvSpPr>
              <p:spPr>
                <a:xfrm>
                  <a:off x="4356650" y="4132900"/>
                  <a:ext cx="82325" cy="79200"/>
                </a:xfrm>
                <a:custGeom>
                  <a:rect b="b" l="l" r="r" t="t"/>
                  <a:pathLst>
                    <a:path extrusionOk="0" h="3168" w="3293">
                      <a:moveTo>
                        <a:pt x="2562" y="1091"/>
                      </a:moveTo>
                      <a:lnTo>
                        <a:pt x="2564" y="1093"/>
                      </a:lnTo>
                      <a:lnTo>
                        <a:pt x="2564" y="1093"/>
                      </a:lnTo>
                      <a:cubicBezTo>
                        <a:pt x="2564" y="1094"/>
                        <a:pt x="2565" y="1096"/>
                        <a:pt x="2565" y="1097"/>
                      </a:cubicBezTo>
                      <a:lnTo>
                        <a:pt x="2565" y="1097"/>
                      </a:lnTo>
                      <a:cubicBezTo>
                        <a:pt x="2564" y="1095"/>
                        <a:pt x="2563" y="1093"/>
                        <a:pt x="2562" y="1091"/>
                      </a:cubicBezTo>
                      <a:close/>
                      <a:moveTo>
                        <a:pt x="734" y="1313"/>
                      </a:moveTo>
                      <a:cubicBezTo>
                        <a:pt x="733" y="1325"/>
                        <a:pt x="731" y="1336"/>
                        <a:pt x="725" y="1348"/>
                      </a:cubicBezTo>
                      <a:lnTo>
                        <a:pt x="725" y="1348"/>
                      </a:lnTo>
                      <a:lnTo>
                        <a:pt x="729" y="1324"/>
                      </a:lnTo>
                      <a:lnTo>
                        <a:pt x="734" y="1313"/>
                      </a:lnTo>
                      <a:close/>
                      <a:moveTo>
                        <a:pt x="695" y="1530"/>
                      </a:moveTo>
                      <a:cubicBezTo>
                        <a:pt x="703" y="1550"/>
                        <a:pt x="703" y="1574"/>
                        <a:pt x="695" y="1594"/>
                      </a:cubicBezTo>
                      <a:lnTo>
                        <a:pt x="695" y="1594"/>
                      </a:lnTo>
                      <a:lnTo>
                        <a:pt x="690" y="1562"/>
                      </a:lnTo>
                      <a:lnTo>
                        <a:pt x="695" y="1530"/>
                      </a:lnTo>
                      <a:close/>
                      <a:moveTo>
                        <a:pt x="730" y="1804"/>
                      </a:moveTo>
                      <a:cubicBezTo>
                        <a:pt x="735" y="1812"/>
                        <a:pt x="735" y="1818"/>
                        <a:pt x="735" y="1832"/>
                      </a:cubicBezTo>
                      <a:lnTo>
                        <a:pt x="735" y="1832"/>
                      </a:lnTo>
                      <a:cubicBezTo>
                        <a:pt x="735" y="1832"/>
                        <a:pt x="735" y="1832"/>
                        <a:pt x="734" y="1832"/>
                      </a:cubicBezTo>
                      <a:lnTo>
                        <a:pt x="734" y="1832"/>
                      </a:lnTo>
                      <a:lnTo>
                        <a:pt x="730" y="1804"/>
                      </a:lnTo>
                      <a:close/>
                      <a:moveTo>
                        <a:pt x="2647" y="1815"/>
                      </a:moveTo>
                      <a:lnTo>
                        <a:pt x="2645" y="1825"/>
                      </a:lnTo>
                      <a:lnTo>
                        <a:pt x="2645" y="1825"/>
                      </a:lnTo>
                      <a:cubicBezTo>
                        <a:pt x="2644" y="1829"/>
                        <a:pt x="2643" y="1832"/>
                        <a:pt x="2642" y="1835"/>
                      </a:cubicBezTo>
                      <a:lnTo>
                        <a:pt x="2642" y="1835"/>
                      </a:lnTo>
                      <a:cubicBezTo>
                        <a:pt x="2643" y="1828"/>
                        <a:pt x="2645" y="1821"/>
                        <a:pt x="2647" y="1815"/>
                      </a:cubicBezTo>
                      <a:close/>
                      <a:moveTo>
                        <a:pt x="2581" y="2002"/>
                      </a:moveTo>
                      <a:cubicBezTo>
                        <a:pt x="2581" y="2002"/>
                        <a:pt x="2581" y="2003"/>
                        <a:pt x="2581" y="2004"/>
                      </a:cubicBezTo>
                      <a:lnTo>
                        <a:pt x="2581" y="2004"/>
                      </a:lnTo>
                      <a:cubicBezTo>
                        <a:pt x="2577" y="2009"/>
                        <a:pt x="2572" y="2015"/>
                        <a:pt x="2568" y="2020"/>
                      </a:cubicBezTo>
                      <a:lnTo>
                        <a:pt x="2568" y="2020"/>
                      </a:lnTo>
                      <a:cubicBezTo>
                        <a:pt x="2572" y="2014"/>
                        <a:pt x="2576" y="2008"/>
                        <a:pt x="2581" y="2002"/>
                      </a:cubicBezTo>
                      <a:close/>
                      <a:moveTo>
                        <a:pt x="983" y="2253"/>
                      </a:moveTo>
                      <a:cubicBezTo>
                        <a:pt x="992" y="2260"/>
                        <a:pt x="998" y="2268"/>
                        <a:pt x="1003" y="2277"/>
                      </a:cubicBezTo>
                      <a:lnTo>
                        <a:pt x="1003" y="2277"/>
                      </a:lnTo>
                      <a:lnTo>
                        <a:pt x="993" y="2271"/>
                      </a:lnTo>
                      <a:lnTo>
                        <a:pt x="993" y="2271"/>
                      </a:lnTo>
                      <a:cubicBezTo>
                        <a:pt x="990" y="2265"/>
                        <a:pt x="987" y="2259"/>
                        <a:pt x="983" y="2253"/>
                      </a:cubicBezTo>
                      <a:close/>
                      <a:moveTo>
                        <a:pt x="2217" y="2398"/>
                      </a:moveTo>
                      <a:lnTo>
                        <a:pt x="2177" y="2433"/>
                      </a:lnTo>
                      <a:cubicBezTo>
                        <a:pt x="2177" y="2406"/>
                        <a:pt x="2177" y="2406"/>
                        <a:pt x="2204" y="2406"/>
                      </a:cubicBezTo>
                      <a:cubicBezTo>
                        <a:pt x="2209" y="2403"/>
                        <a:pt x="2213" y="2400"/>
                        <a:pt x="2217" y="2398"/>
                      </a:cubicBezTo>
                      <a:close/>
                      <a:moveTo>
                        <a:pt x="1578" y="0"/>
                      </a:moveTo>
                      <a:cubicBezTo>
                        <a:pt x="1337" y="0"/>
                        <a:pt x="1105" y="61"/>
                        <a:pt x="898" y="174"/>
                      </a:cubicBezTo>
                      <a:cubicBezTo>
                        <a:pt x="299" y="555"/>
                        <a:pt x="0" y="1263"/>
                        <a:pt x="191" y="1970"/>
                      </a:cubicBezTo>
                      <a:cubicBezTo>
                        <a:pt x="354" y="2651"/>
                        <a:pt x="953" y="3168"/>
                        <a:pt x="1660" y="3168"/>
                      </a:cubicBezTo>
                      <a:cubicBezTo>
                        <a:pt x="2395" y="3168"/>
                        <a:pt x="2994" y="2705"/>
                        <a:pt x="3211" y="1997"/>
                      </a:cubicBezTo>
                      <a:cubicBezTo>
                        <a:pt x="3293" y="1725"/>
                        <a:pt x="3293" y="1399"/>
                        <a:pt x="3211" y="1099"/>
                      </a:cubicBezTo>
                      <a:cubicBezTo>
                        <a:pt x="3103" y="718"/>
                        <a:pt x="2830" y="392"/>
                        <a:pt x="2504" y="201"/>
                      </a:cubicBezTo>
                      <a:cubicBezTo>
                        <a:pt x="2305" y="89"/>
                        <a:pt x="2090" y="34"/>
                        <a:pt x="1878" y="32"/>
                      </a:cubicBezTo>
                      <a:lnTo>
                        <a:pt x="1878" y="32"/>
                      </a:lnTo>
                      <a:cubicBezTo>
                        <a:pt x="1777" y="11"/>
                        <a:pt x="1677" y="0"/>
                        <a:pt x="1578"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6" name="Google Shape;2866;p27"/>
                <p:cNvSpPr/>
                <p:nvPr/>
              </p:nvSpPr>
              <p:spPr>
                <a:xfrm>
                  <a:off x="4240300" y="4184875"/>
                  <a:ext cx="83025" cy="63975"/>
                </a:xfrm>
                <a:custGeom>
                  <a:rect b="b" l="l" r="r" t="t"/>
                  <a:pathLst>
                    <a:path extrusionOk="0" h="2559" w="3321">
                      <a:moveTo>
                        <a:pt x="1661" y="0"/>
                      </a:moveTo>
                      <a:cubicBezTo>
                        <a:pt x="0" y="0"/>
                        <a:pt x="0" y="2558"/>
                        <a:pt x="1661" y="2558"/>
                      </a:cubicBezTo>
                      <a:cubicBezTo>
                        <a:pt x="3321" y="2558"/>
                        <a:pt x="3321" y="0"/>
                        <a:pt x="1661"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7" name="Google Shape;2867;p27"/>
                <p:cNvSpPr/>
                <p:nvPr/>
              </p:nvSpPr>
              <p:spPr>
                <a:xfrm>
                  <a:off x="4162050" y="4228400"/>
                  <a:ext cx="83025" cy="63975"/>
                </a:xfrm>
                <a:custGeom>
                  <a:rect b="b" l="l" r="r" t="t"/>
                  <a:pathLst>
                    <a:path extrusionOk="0" h="2559" w="3321">
                      <a:moveTo>
                        <a:pt x="1661" y="1"/>
                      </a:moveTo>
                      <a:cubicBezTo>
                        <a:pt x="1" y="1"/>
                        <a:pt x="1" y="2559"/>
                        <a:pt x="1661" y="2559"/>
                      </a:cubicBezTo>
                      <a:cubicBezTo>
                        <a:pt x="3321" y="2559"/>
                        <a:pt x="3321" y="1"/>
                        <a:pt x="1661"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8" name="Google Shape;2868;p27"/>
                <p:cNvSpPr/>
                <p:nvPr/>
              </p:nvSpPr>
              <p:spPr>
                <a:xfrm>
                  <a:off x="4136875" y="4324075"/>
                  <a:ext cx="98675" cy="72675"/>
                </a:xfrm>
                <a:custGeom>
                  <a:rect b="b" l="l" r="r" t="t"/>
                  <a:pathLst>
                    <a:path extrusionOk="0" h="2907" w="3947">
                      <a:moveTo>
                        <a:pt x="2359" y="1"/>
                      </a:moveTo>
                      <a:cubicBezTo>
                        <a:pt x="2127" y="1"/>
                        <a:pt x="1895" y="62"/>
                        <a:pt x="1688" y="174"/>
                      </a:cubicBezTo>
                      <a:lnTo>
                        <a:pt x="981" y="528"/>
                      </a:lnTo>
                      <a:cubicBezTo>
                        <a:pt x="1" y="1100"/>
                        <a:pt x="191" y="2569"/>
                        <a:pt x="1280" y="2869"/>
                      </a:cubicBezTo>
                      <a:cubicBezTo>
                        <a:pt x="1390" y="2894"/>
                        <a:pt x="1496" y="2906"/>
                        <a:pt x="1602" y="2906"/>
                      </a:cubicBezTo>
                      <a:cubicBezTo>
                        <a:pt x="1836" y="2906"/>
                        <a:pt x="2061" y="2845"/>
                        <a:pt x="2287" y="2732"/>
                      </a:cubicBezTo>
                      <a:lnTo>
                        <a:pt x="2967" y="2406"/>
                      </a:lnTo>
                      <a:cubicBezTo>
                        <a:pt x="3947" y="1807"/>
                        <a:pt x="3756" y="365"/>
                        <a:pt x="2668" y="38"/>
                      </a:cubicBezTo>
                      <a:cubicBezTo>
                        <a:pt x="2567" y="13"/>
                        <a:pt x="2463" y="1"/>
                        <a:pt x="2359"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9" name="Google Shape;2869;p27"/>
                <p:cNvSpPr/>
                <p:nvPr/>
              </p:nvSpPr>
              <p:spPr>
                <a:xfrm>
                  <a:off x="4188600" y="4419600"/>
                  <a:ext cx="82350" cy="63975"/>
                </a:xfrm>
                <a:custGeom>
                  <a:rect b="b" l="l" r="r" t="t"/>
                  <a:pathLst>
                    <a:path extrusionOk="0" h="2559" w="3294">
                      <a:moveTo>
                        <a:pt x="1660" y="0"/>
                      </a:moveTo>
                      <a:cubicBezTo>
                        <a:pt x="0" y="0"/>
                        <a:pt x="0" y="2558"/>
                        <a:pt x="1660" y="2558"/>
                      </a:cubicBezTo>
                      <a:cubicBezTo>
                        <a:pt x="3293" y="2558"/>
                        <a:pt x="3293" y="0"/>
                        <a:pt x="1660"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0" name="Google Shape;2870;p27"/>
                <p:cNvSpPr/>
                <p:nvPr/>
              </p:nvSpPr>
              <p:spPr>
                <a:xfrm>
                  <a:off x="4528100" y="4124325"/>
                  <a:ext cx="72800" cy="72125"/>
                </a:xfrm>
                <a:custGeom>
                  <a:rect b="b" l="l" r="r" t="t"/>
                  <a:pathLst>
                    <a:path extrusionOk="0" h="2885" w="2912">
                      <a:moveTo>
                        <a:pt x="1606" y="0"/>
                      </a:moveTo>
                      <a:cubicBezTo>
                        <a:pt x="1279" y="0"/>
                        <a:pt x="953" y="136"/>
                        <a:pt x="735" y="354"/>
                      </a:cubicBezTo>
                      <a:lnTo>
                        <a:pt x="381" y="708"/>
                      </a:lnTo>
                      <a:cubicBezTo>
                        <a:pt x="245" y="816"/>
                        <a:pt x="163" y="953"/>
                        <a:pt x="109" y="1116"/>
                      </a:cubicBezTo>
                      <a:cubicBezTo>
                        <a:pt x="27" y="1252"/>
                        <a:pt x="0" y="1442"/>
                        <a:pt x="0" y="1606"/>
                      </a:cubicBezTo>
                      <a:cubicBezTo>
                        <a:pt x="0" y="1769"/>
                        <a:pt x="27" y="1932"/>
                        <a:pt x="109" y="2096"/>
                      </a:cubicBezTo>
                      <a:cubicBezTo>
                        <a:pt x="163" y="2259"/>
                        <a:pt x="245" y="2395"/>
                        <a:pt x="381" y="2504"/>
                      </a:cubicBezTo>
                      <a:cubicBezTo>
                        <a:pt x="626" y="2749"/>
                        <a:pt x="953" y="2885"/>
                        <a:pt x="1279" y="2885"/>
                      </a:cubicBezTo>
                      <a:cubicBezTo>
                        <a:pt x="1633" y="2885"/>
                        <a:pt x="1959" y="2749"/>
                        <a:pt x="2204" y="2504"/>
                      </a:cubicBezTo>
                      <a:lnTo>
                        <a:pt x="2204" y="2504"/>
                      </a:lnTo>
                      <a:lnTo>
                        <a:pt x="2531" y="2177"/>
                      </a:lnTo>
                      <a:cubicBezTo>
                        <a:pt x="2640" y="2068"/>
                        <a:pt x="2749" y="1932"/>
                        <a:pt x="2803" y="1769"/>
                      </a:cubicBezTo>
                      <a:cubicBezTo>
                        <a:pt x="2885" y="1633"/>
                        <a:pt x="2912" y="1442"/>
                        <a:pt x="2912" y="1279"/>
                      </a:cubicBezTo>
                      <a:cubicBezTo>
                        <a:pt x="2885" y="953"/>
                        <a:pt x="2749" y="626"/>
                        <a:pt x="2531" y="381"/>
                      </a:cubicBezTo>
                      <a:cubicBezTo>
                        <a:pt x="2286" y="136"/>
                        <a:pt x="1959" y="0"/>
                        <a:pt x="1606"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1" name="Google Shape;2871;p27"/>
                <p:cNvSpPr/>
                <p:nvPr/>
              </p:nvSpPr>
              <p:spPr>
                <a:xfrm>
                  <a:off x="4666875" y="4367875"/>
                  <a:ext cx="64675" cy="72825"/>
                </a:xfrm>
                <a:custGeom>
                  <a:rect b="b" l="l" r="r" t="t"/>
                  <a:pathLst>
                    <a:path extrusionOk="0" h="2913" w="2587">
                      <a:moveTo>
                        <a:pt x="1307" y="1"/>
                      </a:moveTo>
                      <a:lnTo>
                        <a:pt x="953" y="28"/>
                      </a:lnTo>
                      <a:cubicBezTo>
                        <a:pt x="736" y="110"/>
                        <a:pt x="545" y="218"/>
                        <a:pt x="382" y="382"/>
                      </a:cubicBezTo>
                      <a:cubicBezTo>
                        <a:pt x="164" y="627"/>
                        <a:pt x="28" y="953"/>
                        <a:pt x="1" y="1280"/>
                      </a:cubicBezTo>
                      <a:lnTo>
                        <a:pt x="1" y="1634"/>
                      </a:lnTo>
                      <a:cubicBezTo>
                        <a:pt x="1" y="2151"/>
                        <a:pt x="327" y="2613"/>
                        <a:pt x="790" y="2804"/>
                      </a:cubicBezTo>
                      <a:cubicBezTo>
                        <a:pt x="953" y="2885"/>
                        <a:pt x="1117" y="2913"/>
                        <a:pt x="1307" y="2913"/>
                      </a:cubicBezTo>
                      <a:lnTo>
                        <a:pt x="1634" y="2858"/>
                      </a:lnTo>
                      <a:cubicBezTo>
                        <a:pt x="1851" y="2804"/>
                        <a:pt x="2042" y="2695"/>
                        <a:pt x="2205" y="2532"/>
                      </a:cubicBezTo>
                      <a:cubicBezTo>
                        <a:pt x="2450" y="2287"/>
                        <a:pt x="2586" y="1960"/>
                        <a:pt x="2586" y="1606"/>
                      </a:cubicBezTo>
                      <a:lnTo>
                        <a:pt x="2586" y="1280"/>
                      </a:lnTo>
                      <a:cubicBezTo>
                        <a:pt x="2586" y="1089"/>
                        <a:pt x="2559" y="926"/>
                        <a:pt x="2477" y="790"/>
                      </a:cubicBezTo>
                      <a:cubicBezTo>
                        <a:pt x="2423" y="627"/>
                        <a:pt x="2314" y="463"/>
                        <a:pt x="2205" y="355"/>
                      </a:cubicBezTo>
                      <a:cubicBezTo>
                        <a:pt x="1960" y="137"/>
                        <a:pt x="1634" y="1"/>
                        <a:pt x="1307"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2" name="Google Shape;2872;p27"/>
                <p:cNvSpPr/>
                <p:nvPr/>
              </p:nvSpPr>
              <p:spPr>
                <a:xfrm>
                  <a:off x="4701575" y="4176025"/>
                  <a:ext cx="72825" cy="64650"/>
                </a:xfrm>
                <a:custGeom>
                  <a:rect b="b" l="l" r="r" t="t"/>
                  <a:pathLst>
                    <a:path extrusionOk="0" h="2586" w="2913">
                      <a:moveTo>
                        <a:pt x="1280" y="0"/>
                      </a:moveTo>
                      <a:cubicBezTo>
                        <a:pt x="1116" y="0"/>
                        <a:pt x="953" y="28"/>
                        <a:pt x="790" y="109"/>
                      </a:cubicBezTo>
                      <a:cubicBezTo>
                        <a:pt x="627" y="164"/>
                        <a:pt x="491" y="245"/>
                        <a:pt x="382" y="381"/>
                      </a:cubicBezTo>
                      <a:cubicBezTo>
                        <a:pt x="137" y="626"/>
                        <a:pt x="28" y="953"/>
                        <a:pt x="1" y="1279"/>
                      </a:cubicBezTo>
                      <a:cubicBezTo>
                        <a:pt x="28" y="1415"/>
                        <a:pt x="28" y="1524"/>
                        <a:pt x="55" y="1633"/>
                      </a:cubicBezTo>
                      <a:cubicBezTo>
                        <a:pt x="110" y="1851"/>
                        <a:pt x="218" y="2041"/>
                        <a:pt x="382" y="2205"/>
                      </a:cubicBezTo>
                      <a:cubicBezTo>
                        <a:pt x="627" y="2422"/>
                        <a:pt x="953" y="2558"/>
                        <a:pt x="1307" y="2586"/>
                      </a:cubicBezTo>
                      <a:lnTo>
                        <a:pt x="1634" y="2586"/>
                      </a:lnTo>
                      <a:cubicBezTo>
                        <a:pt x="2341" y="2558"/>
                        <a:pt x="2913" y="1987"/>
                        <a:pt x="2913" y="1279"/>
                      </a:cubicBezTo>
                      <a:cubicBezTo>
                        <a:pt x="2913" y="1171"/>
                        <a:pt x="2885" y="1062"/>
                        <a:pt x="2885" y="953"/>
                      </a:cubicBezTo>
                      <a:cubicBezTo>
                        <a:pt x="2804" y="735"/>
                        <a:pt x="2695" y="545"/>
                        <a:pt x="2532" y="381"/>
                      </a:cubicBezTo>
                      <a:cubicBezTo>
                        <a:pt x="2287" y="136"/>
                        <a:pt x="1960" y="0"/>
                        <a:pt x="1634"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3" name="Google Shape;2873;p27"/>
                <p:cNvSpPr/>
                <p:nvPr/>
              </p:nvSpPr>
              <p:spPr>
                <a:xfrm>
                  <a:off x="4701575" y="4497825"/>
                  <a:ext cx="82350" cy="63975"/>
                </a:xfrm>
                <a:custGeom>
                  <a:rect b="b" l="l" r="r" t="t"/>
                  <a:pathLst>
                    <a:path extrusionOk="0" h="2559" w="3294">
                      <a:moveTo>
                        <a:pt x="1634" y="1"/>
                      </a:moveTo>
                      <a:cubicBezTo>
                        <a:pt x="1" y="1"/>
                        <a:pt x="1" y="2559"/>
                        <a:pt x="1634" y="2559"/>
                      </a:cubicBezTo>
                      <a:cubicBezTo>
                        <a:pt x="3294" y="2559"/>
                        <a:pt x="3294" y="1"/>
                        <a:pt x="1634"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4" name="Google Shape;2874;p27"/>
                <p:cNvSpPr/>
                <p:nvPr/>
              </p:nvSpPr>
              <p:spPr>
                <a:xfrm>
                  <a:off x="4292000" y="4045900"/>
                  <a:ext cx="74875" cy="72425"/>
                </a:xfrm>
                <a:custGeom>
                  <a:rect b="b" l="l" r="r" t="t"/>
                  <a:pathLst>
                    <a:path extrusionOk="0" h="2897" w="2995">
                      <a:moveTo>
                        <a:pt x="2450" y="933"/>
                      </a:moveTo>
                      <a:cubicBezTo>
                        <a:pt x="2454" y="948"/>
                        <a:pt x="2458" y="963"/>
                        <a:pt x="2463" y="979"/>
                      </a:cubicBezTo>
                      <a:lnTo>
                        <a:pt x="2463" y="979"/>
                      </a:lnTo>
                      <a:cubicBezTo>
                        <a:pt x="2459" y="972"/>
                        <a:pt x="2454" y="966"/>
                        <a:pt x="2450" y="960"/>
                      </a:cubicBezTo>
                      <a:cubicBezTo>
                        <a:pt x="2450" y="960"/>
                        <a:pt x="2450" y="933"/>
                        <a:pt x="2450" y="933"/>
                      </a:cubicBezTo>
                      <a:close/>
                      <a:moveTo>
                        <a:pt x="2116" y="2414"/>
                      </a:moveTo>
                      <a:lnTo>
                        <a:pt x="2109" y="2420"/>
                      </a:lnTo>
                      <a:lnTo>
                        <a:pt x="2109" y="2420"/>
                      </a:lnTo>
                      <a:lnTo>
                        <a:pt x="2107" y="2421"/>
                      </a:lnTo>
                      <a:lnTo>
                        <a:pt x="2107" y="2421"/>
                      </a:lnTo>
                      <a:cubicBezTo>
                        <a:pt x="2109" y="2418"/>
                        <a:pt x="2113" y="2416"/>
                        <a:pt x="2116" y="2414"/>
                      </a:cubicBezTo>
                      <a:close/>
                      <a:moveTo>
                        <a:pt x="1292" y="2538"/>
                      </a:moveTo>
                      <a:lnTo>
                        <a:pt x="1292" y="2538"/>
                      </a:lnTo>
                      <a:cubicBezTo>
                        <a:pt x="1298" y="2540"/>
                        <a:pt x="1304" y="2541"/>
                        <a:pt x="1310" y="2543"/>
                      </a:cubicBezTo>
                      <a:lnTo>
                        <a:pt x="1310" y="2543"/>
                      </a:lnTo>
                      <a:lnTo>
                        <a:pt x="1253" y="2538"/>
                      </a:lnTo>
                      <a:close/>
                      <a:moveTo>
                        <a:pt x="1552" y="1"/>
                      </a:moveTo>
                      <a:cubicBezTo>
                        <a:pt x="1423" y="1"/>
                        <a:pt x="1293" y="21"/>
                        <a:pt x="1171" y="62"/>
                      </a:cubicBezTo>
                      <a:lnTo>
                        <a:pt x="1144" y="62"/>
                      </a:lnTo>
                      <a:cubicBezTo>
                        <a:pt x="1008" y="89"/>
                        <a:pt x="899" y="143"/>
                        <a:pt x="790" y="198"/>
                      </a:cubicBezTo>
                      <a:cubicBezTo>
                        <a:pt x="736" y="225"/>
                        <a:pt x="681" y="280"/>
                        <a:pt x="627" y="307"/>
                      </a:cubicBezTo>
                      <a:cubicBezTo>
                        <a:pt x="572" y="361"/>
                        <a:pt x="518" y="388"/>
                        <a:pt x="463" y="443"/>
                      </a:cubicBezTo>
                      <a:cubicBezTo>
                        <a:pt x="273" y="633"/>
                        <a:pt x="137" y="878"/>
                        <a:pt x="55" y="1150"/>
                      </a:cubicBezTo>
                      <a:cubicBezTo>
                        <a:pt x="55" y="1205"/>
                        <a:pt x="55" y="1259"/>
                        <a:pt x="28" y="1314"/>
                      </a:cubicBezTo>
                      <a:cubicBezTo>
                        <a:pt x="28" y="1395"/>
                        <a:pt x="28" y="1450"/>
                        <a:pt x="1" y="1504"/>
                      </a:cubicBezTo>
                      <a:cubicBezTo>
                        <a:pt x="28" y="1640"/>
                        <a:pt x="28" y="1749"/>
                        <a:pt x="55" y="1885"/>
                      </a:cubicBezTo>
                      <a:cubicBezTo>
                        <a:pt x="82" y="2021"/>
                        <a:pt x="137" y="2130"/>
                        <a:pt x="218" y="2266"/>
                      </a:cubicBezTo>
                      <a:cubicBezTo>
                        <a:pt x="300" y="2402"/>
                        <a:pt x="409" y="2538"/>
                        <a:pt x="572" y="2620"/>
                      </a:cubicBezTo>
                      <a:cubicBezTo>
                        <a:pt x="681" y="2729"/>
                        <a:pt x="844" y="2810"/>
                        <a:pt x="1008" y="2865"/>
                      </a:cubicBezTo>
                      <a:cubicBezTo>
                        <a:pt x="1102" y="2881"/>
                        <a:pt x="1196" y="2896"/>
                        <a:pt x="1290" y="2896"/>
                      </a:cubicBezTo>
                      <a:cubicBezTo>
                        <a:pt x="1360" y="2896"/>
                        <a:pt x="1429" y="2888"/>
                        <a:pt x="1498" y="2865"/>
                      </a:cubicBezTo>
                      <a:cubicBezTo>
                        <a:pt x="1688" y="2865"/>
                        <a:pt x="1851" y="2810"/>
                        <a:pt x="1987" y="2729"/>
                      </a:cubicBezTo>
                      <a:lnTo>
                        <a:pt x="2260" y="2511"/>
                      </a:lnTo>
                      <a:cubicBezTo>
                        <a:pt x="2293" y="2477"/>
                        <a:pt x="2327" y="2438"/>
                        <a:pt x="2360" y="2396"/>
                      </a:cubicBezTo>
                      <a:lnTo>
                        <a:pt x="2360" y="2396"/>
                      </a:lnTo>
                      <a:cubicBezTo>
                        <a:pt x="2393" y="2373"/>
                        <a:pt x="2423" y="2348"/>
                        <a:pt x="2450" y="2321"/>
                      </a:cubicBezTo>
                      <a:cubicBezTo>
                        <a:pt x="2586" y="2239"/>
                        <a:pt x="2722" y="2103"/>
                        <a:pt x="2804" y="1967"/>
                      </a:cubicBezTo>
                      <a:lnTo>
                        <a:pt x="2940" y="1667"/>
                      </a:lnTo>
                      <a:cubicBezTo>
                        <a:pt x="2994" y="1423"/>
                        <a:pt x="2994" y="1205"/>
                        <a:pt x="2940" y="987"/>
                      </a:cubicBezTo>
                      <a:lnTo>
                        <a:pt x="2804" y="661"/>
                      </a:lnTo>
                      <a:cubicBezTo>
                        <a:pt x="2695" y="470"/>
                        <a:pt x="2532" y="307"/>
                        <a:pt x="2341" y="198"/>
                      </a:cubicBezTo>
                      <a:lnTo>
                        <a:pt x="2287" y="225"/>
                      </a:lnTo>
                      <a:cubicBezTo>
                        <a:pt x="2178" y="143"/>
                        <a:pt x="2069" y="89"/>
                        <a:pt x="1933" y="62"/>
                      </a:cubicBezTo>
                      <a:cubicBezTo>
                        <a:pt x="1810" y="21"/>
                        <a:pt x="1681" y="1"/>
                        <a:pt x="1552"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5" name="Google Shape;2875;p27"/>
                <p:cNvSpPr/>
                <p:nvPr/>
              </p:nvSpPr>
              <p:spPr>
                <a:xfrm>
                  <a:off x="4153900" y="4080775"/>
                  <a:ext cx="82350" cy="63975"/>
                </a:xfrm>
                <a:custGeom>
                  <a:rect b="b" l="l" r="r" t="t"/>
                  <a:pathLst>
                    <a:path extrusionOk="0" h="2559" w="3294">
                      <a:moveTo>
                        <a:pt x="1633" y="0"/>
                      </a:moveTo>
                      <a:cubicBezTo>
                        <a:pt x="0" y="0"/>
                        <a:pt x="0" y="2558"/>
                        <a:pt x="1633" y="2558"/>
                      </a:cubicBezTo>
                      <a:cubicBezTo>
                        <a:pt x="3293" y="2558"/>
                        <a:pt x="3293" y="0"/>
                        <a:pt x="1633"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6" name="Google Shape;2876;p27"/>
                <p:cNvSpPr/>
                <p:nvPr/>
              </p:nvSpPr>
              <p:spPr>
                <a:xfrm>
                  <a:off x="4145050" y="3950150"/>
                  <a:ext cx="83025" cy="63975"/>
                </a:xfrm>
                <a:custGeom>
                  <a:rect b="b" l="l" r="r" t="t"/>
                  <a:pathLst>
                    <a:path extrusionOk="0" h="2559" w="3321">
                      <a:moveTo>
                        <a:pt x="1661" y="0"/>
                      </a:moveTo>
                      <a:cubicBezTo>
                        <a:pt x="0" y="0"/>
                        <a:pt x="0" y="2558"/>
                        <a:pt x="1661" y="2558"/>
                      </a:cubicBezTo>
                      <a:cubicBezTo>
                        <a:pt x="3293" y="2558"/>
                        <a:pt x="3321" y="0"/>
                        <a:pt x="1661"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7" name="Google Shape;2877;p27"/>
                <p:cNvSpPr/>
                <p:nvPr/>
              </p:nvSpPr>
              <p:spPr>
                <a:xfrm>
                  <a:off x="4145050" y="3837200"/>
                  <a:ext cx="83025" cy="63975"/>
                </a:xfrm>
                <a:custGeom>
                  <a:rect b="b" l="l" r="r" t="t"/>
                  <a:pathLst>
                    <a:path extrusionOk="0" h="2559" w="3321">
                      <a:moveTo>
                        <a:pt x="1661" y="1"/>
                      </a:moveTo>
                      <a:cubicBezTo>
                        <a:pt x="0" y="1"/>
                        <a:pt x="0" y="2559"/>
                        <a:pt x="1661" y="2559"/>
                      </a:cubicBezTo>
                      <a:cubicBezTo>
                        <a:pt x="3293" y="2559"/>
                        <a:pt x="3321" y="1"/>
                        <a:pt x="1661"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8" name="Google Shape;2878;p27"/>
                <p:cNvSpPr/>
                <p:nvPr/>
              </p:nvSpPr>
              <p:spPr>
                <a:xfrm>
                  <a:off x="4388625" y="3993675"/>
                  <a:ext cx="82350" cy="63975"/>
                </a:xfrm>
                <a:custGeom>
                  <a:rect b="b" l="l" r="r" t="t"/>
                  <a:pathLst>
                    <a:path extrusionOk="0" h="2559" w="3294">
                      <a:moveTo>
                        <a:pt x="1633" y="1"/>
                      </a:moveTo>
                      <a:cubicBezTo>
                        <a:pt x="0" y="1"/>
                        <a:pt x="0" y="2559"/>
                        <a:pt x="1633" y="2559"/>
                      </a:cubicBezTo>
                      <a:cubicBezTo>
                        <a:pt x="3293" y="2559"/>
                        <a:pt x="3293" y="1"/>
                        <a:pt x="1633"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9" name="Google Shape;2879;p27"/>
                <p:cNvSpPr/>
                <p:nvPr/>
              </p:nvSpPr>
              <p:spPr>
                <a:xfrm>
                  <a:off x="4283850" y="3906600"/>
                  <a:ext cx="83025" cy="64650"/>
                </a:xfrm>
                <a:custGeom>
                  <a:rect b="b" l="l" r="r" t="t"/>
                  <a:pathLst>
                    <a:path extrusionOk="0" h="2586" w="3321">
                      <a:moveTo>
                        <a:pt x="1660" y="0"/>
                      </a:moveTo>
                      <a:cubicBezTo>
                        <a:pt x="0" y="0"/>
                        <a:pt x="0" y="2586"/>
                        <a:pt x="1660" y="2586"/>
                      </a:cubicBezTo>
                      <a:cubicBezTo>
                        <a:pt x="3320" y="2586"/>
                        <a:pt x="3320" y="0"/>
                        <a:pt x="1660"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grpSp>
        <p:nvGrpSpPr>
          <p:cNvPr id="2880" name="Google Shape;2880;p27"/>
          <p:cNvGrpSpPr/>
          <p:nvPr/>
        </p:nvGrpSpPr>
        <p:grpSpPr>
          <a:xfrm>
            <a:off x="2054300" y="4609600"/>
            <a:ext cx="5171500" cy="1038500"/>
            <a:chOff x="2054300" y="4609600"/>
            <a:chExt cx="5171500" cy="1038500"/>
          </a:xfrm>
        </p:grpSpPr>
        <p:sp>
          <p:nvSpPr>
            <p:cNvPr id="2881" name="Google Shape;2881;p27"/>
            <p:cNvSpPr/>
            <p:nvPr/>
          </p:nvSpPr>
          <p:spPr>
            <a:xfrm>
              <a:off x="4852772" y="4659954"/>
              <a:ext cx="730481" cy="483046"/>
            </a:xfrm>
            <a:custGeom>
              <a:rect b="b" l="l" r="r" t="t"/>
              <a:pathLst>
                <a:path extrusionOk="0" h="29910" w="45231">
                  <a:moveTo>
                    <a:pt x="21533" y="1"/>
                  </a:moveTo>
                  <a:cubicBezTo>
                    <a:pt x="19708" y="1"/>
                    <a:pt x="17961" y="134"/>
                    <a:pt x="16384" y="382"/>
                  </a:cubicBezTo>
                  <a:cubicBezTo>
                    <a:pt x="14778" y="627"/>
                    <a:pt x="12982" y="1171"/>
                    <a:pt x="12329" y="2668"/>
                  </a:cubicBezTo>
                  <a:cubicBezTo>
                    <a:pt x="11866" y="3756"/>
                    <a:pt x="12193" y="5035"/>
                    <a:pt x="12710" y="6069"/>
                  </a:cubicBezTo>
                  <a:cubicBezTo>
                    <a:pt x="14206" y="9090"/>
                    <a:pt x="17118" y="11131"/>
                    <a:pt x="19350" y="13635"/>
                  </a:cubicBezTo>
                  <a:cubicBezTo>
                    <a:pt x="20330" y="14724"/>
                    <a:pt x="21092" y="16601"/>
                    <a:pt x="19894" y="17445"/>
                  </a:cubicBezTo>
                  <a:cubicBezTo>
                    <a:pt x="19487" y="17649"/>
                    <a:pt x="19042" y="17758"/>
                    <a:pt x="18592" y="17758"/>
                  </a:cubicBezTo>
                  <a:cubicBezTo>
                    <a:pt x="18500" y="17758"/>
                    <a:pt x="18408" y="17754"/>
                    <a:pt x="18316" y="17744"/>
                  </a:cubicBezTo>
                  <a:cubicBezTo>
                    <a:pt x="14941" y="17744"/>
                    <a:pt x="11567" y="17499"/>
                    <a:pt x="8219" y="17064"/>
                  </a:cubicBezTo>
                  <a:cubicBezTo>
                    <a:pt x="7226" y="16946"/>
                    <a:pt x="6212" y="16797"/>
                    <a:pt x="5210" y="16797"/>
                  </a:cubicBezTo>
                  <a:cubicBezTo>
                    <a:pt x="4591" y="16797"/>
                    <a:pt x="3977" y="16854"/>
                    <a:pt x="3375" y="17010"/>
                  </a:cubicBezTo>
                  <a:cubicBezTo>
                    <a:pt x="1797" y="17391"/>
                    <a:pt x="327" y="18588"/>
                    <a:pt x="137" y="20221"/>
                  </a:cubicBezTo>
                  <a:cubicBezTo>
                    <a:pt x="1" y="21473"/>
                    <a:pt x="681" y="22670"/>
                    <a:pt x="1525" y="23623"/>
                  </a:cubicBezTo>
                  <a:cubicBezTo>
                    <a:pt x="4273" y="26698"/>
                    <a:pt x="8573" y="27786"/>
                    <a:pt x="12111" y="29909"/>
                  </a:cubicBezTo>
                  <a:lnTo>
                    <a:pt x="42509" y="29909"/>
                  </a:lnTo>
                  <a:cubicBezTo>
                    <a:pt x="42564" y="29555"/>
                    <a:pt x="42618" y="29229"/>
                    <a:pt x="42672" y="28875"/>
                  </a:cubicBezTo>
                  <a:cubicBezTo>
                    <a:pt x="43707" y="22507"/>
                    <a:pt x="45231" y="11104"/>
                    <a:pt x="40060" y="5988"/>
                  </a:cubicBezTo>
                  <a:cubicBezTo>
                    <a:pt x="35713" y="1727"/>
                    <a:pt x="28114" y="1"/>
                    <a:pt x="21533"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2" name="Google Shape;2882;p27"/>
            <p:cNvSpPr/>
            <p:nvPr/>
          </p:nvSpPr>
          <p:spPr>
            <a:xfrm rot="10800000">
              <a:off x="5505850" y="4609600"/>
              <a:ext cx="1719950" cy="1038500"/>
            </a:xfrm>
            <a:custGeom>
              <a:rect b="b" l="l" r="r" t="t"/>
              <a:pathLst>
                <a:path extrusionOk="0" h="41540" w="68798">
                  <a:moveTo>
                    <a:pt x="44768" y="15848"/>
                  </a:moveTo>
                  <a:cubicBezTo>
                    <a:pt x="44764" y="15848"/>
                    <a:pt x="44761" y="15849"/>
                    <a:pt x="44758" y="15849"/>
                  </a:cubicBezTo>
                  <a:lnTo>
                    <a:pt x="44758" y="15849"/>
                  </a:lnTo>
                  <a:cubicBezTo>
                    <a:pt x="44758" y="15849"/>
                    <a:pt x="44758" y="15849"/>
                    <a:pt x="44758" y="15849"/>
                  </a:cubicBezTo>
                  <a:lnTo>
                    <a:pt x="44758" y="15849"/>
                  </a:lnTo>
                  <a:cubicBezTo>
                    <a:pt x="44757" y="15849"/>
                    <a:pt x="44757" y="15849"/>
                    <a:pt x="44756" y="15849"/>
                  </a:cubicBezTo>
                  <a:lnTo>
                    <a:pt x="44756" y="15849"/>
                  </a:lnTo>
                  <a:cubicBezTo>
                    <a:pt x="44757" y="15849"/>
                    <a:pt x="44757" y="15849"/>
                    <a:pt x="44758" y="15849"/>
                  </a:cubicBezTo>
                  <a:lnTo>
                    <a:pt x="44758" y="15849"/>
                  </a:lnTo>
                  <a:cubicBezTo>
                    <a:pt x="44754" y="15857"/>
                    <a:pt x="44751" y="15864"/>
                    <a:pt x="44748" y="15871"/>
                  </a:cubicBezTo>
                  <a:lnTo>
                    <a:pt x="44748" y="15871"/>
                  </a:lnTo>
                  <a:cubicBezTo>
                    <a:pt x="44755" y="15861"/>
                    <a:pt x="44761" y="15854"/>
                    <a:pt x="44768" y="15848"/>
                  </a:cubicBezTo>
                  <a:close/>
                  <a:moveTo>
                    <a:pt x="45856" y="16017"/>
                  </a:moveTo>
                  <a:lnTo>
                    <a:pt x="45856" y="16017"/>
                  </a:lnTo>
                  <a:cubicBezTo>
                    <a:pt x="45878" y="16024"/>
                    <a:pt x="45898" y="16034"/>
                    <a:pt x="45918" y="16044"/>
                  </a:cubicBezTo>
                  <a:lnTo>
                    <a:pt x="45918" y="16044"/>
                  </a:lnTo>
                  <a:cubicBezTo>
                    <a:pt x="45909" y="16040"/>
                    <a:pt x="45890" y="16032"/>
                    <a:pt x="45856" y="16017"/>
                  </a:cubicBezTo>
                  <a:close/>
                  <a:moveTo>
                    <a:pt x="52268" y="8404"/>
                  </a:moveTo>
                  <a:cubicBezTo>
                    <a:pt x="52333" y="8404"/>
                    <a:pt x="52401" y="8411"/>
                    <a:pt x="52469" y="8424"/>
                  </a:cubicBezTo>
                  <a:cubicBezTo>
                    <a:pt x="52437" y="8419"/>
                    <a:pt x="52423" y="8417"/>
                    <a:pt x="52423" y="8417"/>
                  </a:cubicBezTo>
                  <a:lnTo>
                    <a:pt x="52423" y="8417"/>
                  </a:lnTo>
                  <a:cubicBezTo>
                    <a:pt x="52422" y="8417"/>
                    <a:pt x="52627" y="8452"/>
                    <a:pt x="52605" y="8452"/>
                  </a:cubicBezTo>
                  <a:cubicBezTo>
                    <a:pt x="52714" y="8479"/>
                    <a:pt x="52823" y="8506"/>
                    <a:pt x="52932" y="8560"/>
                  </a:cubicBezTo>
                  <a:cubicBezTo>
                    <a:pt x="53041" y="8615"/>
                    <a:pt x="53177" y="8669"/>
                    <a:pt x="53313" y="8724"/>
                  </a:cubicBezTo>
                  <a:cubicBezTo>
                    <a:pt x="53694" y="8941"/>
                    <a:pt x="54075" y="9214"/>
                    <a:pt x="54374" y="9567"/>
                  </a:cubicBezTo>
                  <a:cubicBezTo>
                    <a:pt x="55082" y="10438"/>
                    <a:pt x="55653" y="11418"/>
                    <a:pt x="56061" y="12479"/>
                  </a:cubicBezTo>
                  <a:cubicBezTo>
                    <a:pt x="56524" y="13595"/>
                    <a:pt x="56851" y="14738"/>
                    <a:pt x="57041" y="15935"/>
                  </a:cubicBezTo>
                  <a:cubicBezTo>
                    <a:pt x="57061" y="16068"/>
                    <a:pt x="57080" y="16202"/>
                    <a:pt x="57097" y="16337"/>
                  </a:cubicBezTo>
                  <a:lnTo>
                    <a:pt x="57097" y="16337"/>
                  </a:lnTo>
                  <a:cubicBezTo>
                    <a:pt x="56566" y="16052"/>
                    <a:pt x="56070" y="15713"/>
                    <a:pt x="55626" y="15337"/>
                  </a:cubicBezTo>
                  <a:cubicBezTo>
                    <a:pt x="54755" y="14602"/>
                    <a:pt x="53993" y="13704"/>
                    <a:pt x="53367" y="12751"/>
                  </a:cubicBezTo>
                  <a:cubicBezTo>
                    <a:pt x="52687" y="11772"/>
                    <a:pt x="52143" y="10710"/>
                    <a:pt x="51762" y="9567"/>
                  </a:cubicBezTo>
                  <a:cubicBezTo>
                    <a:pt x="51653" y="9322"/>
                    <a:pt x="51626" y="9050"/>
                    <a:pt x="51680" y="8778"/>
                  </a:cubicBezTo>
                  <a:cubicBezTo>
                    <a:pt x="51732" y="8597"/>
                    <a:pt x="51734" y="8588"/>
                    <a:pt x="51851" y="8495"/>
                  </a:cubicBezTo>
                  <a:lnTo>
                    <a:pt x="51851" y="8495"/>
                  </a:lnTo>
                  <a:cubicBezTo>
                    <a:pt x="51849" y="8497"/>
                    <a:pt x="51850" y="8497"/>
                    <a:pt x="51853" y="8497"/>
                  </a:cubicBezTo>
                  <a:cubicBezTo>
                    <a:pt x="51872" y="8497"/>
                    <a:pt x="51979" y="8452"/>
                    <a:pt x="51979" y="8452"/>
                  </a:cubicBezTo>
                  <a:cubicBezTo>
                    <a:pt x="52009" y="8442"/>
                    <a:pt x="52029" y="8434"/>
                    <a:pt x="52042" y="8428"/>
                  </a:cubicBezTo>
                  <a:lnTo>
                    <a:pt x="52042" y="8428"/>
                  </a:lnTo>
                  <a:cubicBezTo>
                    <a:pt x="52055" y="8427"/>
                    <a:pt x="52070" y="8426"/>
                    <a:pt x="52088" y="8424"/>
                  </a:cubicBezTo>
                  <a:cubicBezTo>
                    <a:pt x="52143" y="8411"/>
                    <a:pt x="52204" y="8404"/>
                    <a:pt x="52268" y="8404"/>
                  </a:cubicBezTo>
                  <a:close/>
                  <a:moveTo>
                    <a:pt x="44904" y="15827"/>
                  </a:moveTo>
                  <a:cubicBezTo>
                    <a:pt x="44951" y="15827"/>
                    <a:pt x="45102" y="15836"/>
                    <a:pt x="45169" y="15838"/>
                  </a:cubicBezTo>
                  <a:lnTo>
                    <a:pt x="45169" y="15838"/>
                  </a:lnTo>
                  <a:cubicBezTo>
                    <a:pt x="45269" y="15862"/>
                    <a:pt x="45386" y="15885"/>
                    <a:pt x="45502" y="15908"/>
                  </a:cubicBezTo>
                  <a:lnTo>
                    <a:pt x="45747" y="15990"/>
                  </a:lnTo>
                  <a:cubicBezTo>
                    <a:pt x="45767" y="15990"/>
                    <a:pt x="45916" y="16047"/>
                    <a:pt x="45923" y="16047"/>
                  </a:cubicBezTo>
                  <a:cubicBezTo>
                    <a:pt x="45923" y="16047"/>
                    <a:pt x="45923" y="16047"/>
                    <a:pt x="45923" y="16047"/>
                  </a:cubicBezTo>
                  <a:lnTo>
                    <a:pt x="45923" y="16047"/>
                  </a:lnTo>
                  <a:cubicBezTo>
                    <a:pt x="45973" y="16074"/>
                    <a:pt x="46017" y="16107"/>
                    <a:pt x="46074" y="16126"/>
                  </a:cubicBezTo>
                  <a:lnTo>
                    <a:pt x="46210" y="16235"/>
                  </a:lnTo>
                  <a:cubicBezTo>
                    <a:pt x="46179" y="16214"/>
                    <a:pt x="46163" y="16205"/>
                    <a:pt x="46161" y="16205"/>
                  </a:cubicBezTo>
                  <a:lnTo>
                    <a:pt x="46161" y="16205"/>
                  </a:lnTo>
                  <a:cubicBezTo>
                    <a:pt x="46157" y="16205"/>
                    <a:pt x="46187" y="16228"/>
                    <a:pt x="46237" y="16262"/>
                  </a:cubicBezTo>
                  <a:cubicBezTo>
                    <a:pt x="46809" y="16861"/>
                    <a:pt x="47271" y="17541"/>
                    <a:pt x="47598" y="18303"/>
                  </a:cubicBezTo>
                  <a:cubicBezTo>
                    <a:pt x="48360" y="19990"/>
                    <a:pt x="48904" y="21759"/>
                    <a:pt x="49203" y="23555"/>
                  </a:cubicBezTo>
                  <a:cubicBezTo>
                    <a:pt x="49280" y="24005"/>
                    <a:pt x="49342" y="24464"/>
                    <a:pt x="49386" y="24928"/>
                  </a:cubicBezTo>
                  <a:lnTo>
                    <a:pt x="49386" y="24928"/>
                  </a:lnTo>
                  <a:cubicBezTo>
                    <a:pt x="48472" y="24476"/>
                    <a:pt x="47658" y="23823"/>
                    <a:pt x="46972" y="23066"/>
                  </a:cubicBezTo>
                  <a:cubicBezTo>
                    <a:pt x="46964" y="23056"/>
                    <a:pt x="46956" y="23048"/>
                    <a:pt x="46949" y="23040"/>
                  </a:cubicBezTo>
                  <a:lnTo>
                    <a:pt x="46949" y="23040"/>
                  </a:lnTo>
                  <a:cubicBezTo>
                    <a:pt x="46946" y="23031"/>
                    <a:pt x="46936" y="23014"/>
                    <a:pt x="46917" y="22984"/>
                  </a:cubicBezTo>
                  <a:lnTo>
                    <a:pt x="46781" y="22793"/>
                  </a:lnTo>
                  <a:cubicBezTo>
                    <a:pt x="46645" y="22576"/>
                    <a:pt x="46536" y="22358"/>
                    <a:pt x="46400" y="22140"/>
                  </a:cubicBezTo>
                  <a:cubicBezTo>
                    <a:pt x="46128" y="21623"/>
                    <a:pt x="45883" y="21133"/>
                    <a:pt x="45666" y="20562"/>
                  </a:cubicBezTo>
                  <a:cubicBezTo>
                    <a:pt x="45656" y="20539"/>
                    <a:pt x="45653" y="20530"/>
                    <a:pt x="45652" y="20530"/>
                  </a:cubicBezTo>
                  <a:lnTo>
                    <a:pt x="45652" y="20530"/>
                  </a:lnTo>
                  <a:cubicBezTo>
                    <a:pt x="45651" y="20530"/>
                    <a:pt x="45686" y="20624"/>
                    <a:pt x="45682" y="20624"/>
                  </a:cubicBezTo>
                  <a:cubicBezTo>
                    <a:pt x="45679" y="20624"/>
                    <a:pt x="45668" y="20601"/>
                    <a:pt x="45638" y="20535"/>
                  </a:cubicBezTo>
                  <a:cubicBezTo>
                    <a:pt x="45611" y="20453"/>
                    <a:pt x="45584" y="20371"/>
                    <a:pt x="45557" y="20290"/>
                  </a:cubicBezTo>
                  <a:cubicBezTo>
                    <a:pt x="45475" y="20154"/>
                    <a:pt x="45421" y="19990"/>
                    <a:pt x="45366" y="19827"/>
                  </a:cubicBezTo>
                  <a:cubicBezTo>
                    <a:pt x="45257" y="19501"/>
                    <a:pt x="45149" y="19201"/>
                    <a:pt x="45040" y="18875"/>
                  </a:cubicBezTo>
                  <a:cubicBezTo>
                    <a:pt x="44904" y="18548"/>
                    <a:pt x="44849" y="18249"/>
                    <a:pt x="44768" y="17922"/>
                  </a:cubicBezTo>
                  <a:cubicBezTo>
                    <a:pt x="44740" y="17759"/>
                    <a:pt x="44713" y="17623"/>
                    <a:pt x="44659" y="17459"/>
                  </a:cubicBezTo>
                  <a:cubicBezTo>
                    <a:pt x="44659" y="17405"/>
                    <a:pt x="44659" y="17351"/>
                    <a:pt x="44659" y="17296"/>
                  </a:cubicBezTo>
                  <a:cubicBezTo>
                    <a:pt x="44641" y="17218"/>
                    <a:pt x="44635" y="17195"/>
                    <a:pt x="44634" y="17195"/>
                  </a:cubicBezTo>
                  <a:lnTo>
                    <a:pt x="44634" y="17195"/>
                  </a:lnTo>
                  <a:cubicBezTo>
                    <a:pt x="44633" y="17195"/>
                    <a:pt x="44633" y="17197"/>
                    <a:pt x="44633" y="17199"/>
                  </a:cubicBezTo>
                  <a:lnTo>
                    <a:pt x="44633" y="17199"/>
                  </a:lnTo>
                  <a:cubicBezTo>
                    <a:pt x="44633" y="17195"/>
                    <a:pt x="44632" y="17192"/>
                    <a:pt x="44632" y="17187"/>
                  </a:cubicBezTo>
                  <a:cubicBezTo>
                    <a:pt x="44604" y="16915"/>
                    <a:pt x="44577" y="16643"/>
                    <a:pt x="44604" y="16398"/>
                  </a:cubicBezTo>
                  <a:lnTo>
                    <a:pt x="44604" y="16289"/>
                  </a:lnTo>
                  <a:cubicBezTo>
                    <a:pt x="44645" y="16167"/>
                    <a:pt x="44655" y="16091"/>
                    <a:pt x="44669" y="16003"/>
                  </a:cubicBezTo>
                  <a:lnTo>
                    <a:pt x="44669" y="16003"/>
                  </a:lnTo>
                  <a:cubicBezTo>
                    <a:pt x="44667" y="16019"/>
                    <a:pt x="44668" y="16026"/>
                    <a:pt x="44670" y="16026"/>
                  </a:cubicBezTo>
                  <a:cubicBezTo>
                    <a:pt x="44676" y="16026"/>
                    <a:pt x="44696" y="15977"/>
                    <a:pt x="44718" y="15925"/>
                  </a:cubicBezTo>
                  <a:lnTo>
                    <a:pt x="44718" y="15925"/>
                  </a:lnTo>
                  <a:cubicBezTo>
                    <a:pt x="44705" y="15947"/>
                    <a:pt x="44696" y="15956"/>
                    <a:pt x="44693" y="15956"/>
                  </a:cubicBezTo>
                  <a:cubicBezTo>
                    <a:pt x="44686" y="15956"/>
                    <a:pt x="44698" y="15925"/>
                    <a:pt x="44735" y="15886"/>
                  </a:cubicBezTo>
                  <a:lnTo>
                    <a:pt x="44735" y="15886"/>
                  </a:lnTo>
                  <a:cubicBezTo>
                    <a:pt x="44735" y="15886"/>
                    <a:pt x="44736" y="15886"/>
                    <a:pt x="44736" y="15886"/>
                  </a:cubicBezTo>
                  <a:lnTo>
                    <a:pt x="44736" y="15886"/>
                  </a:lnTo>
                  <a:cubicBezTo>
                    <a:pt x="44730" y="15899"/>
                    <a:pt x="44724" y="15912"/>
                    <a:pt x="44718" y="15925"/>
                  </a:cubicBezTo>
                  <a:lnTo>
                    <a:pt x="44718" y="15925"/>
                  </a:lnTo>
                  <a:cubicBezTo>
                    <a:pt x="44725" y="15915"/>
                    <a:pt x="44733" y="15901"/>
                    <a:pt x="44741" y="15884"/>
                  </a:cubicBezTo>
                  <a:lnTo>
                    <a:pt x="44741" y="15884"/>
                  </a:lnTo>
                  <a:cubicBezTo>
                    <a:pt x="44739" y="15885"/>
                    <a:pt x="44738" y="15885"/>
                    <a:pt x="44736" y="15886"/>
                  </a:cubicBezTo>
                  <a:lnTo>
                    <a:pt x="44736" y="15886"/>
                  </a:lnTo>
                  <a:cubicBezTo>
                    <a:pt x="44736" y="15886"/>
                    <a:pt x="44736" y="15885"/>
                    <a:pt x="44736" y="15885"/>
                  </a:cubicBezTo>
                  <a:lnTo>
                    <a:pt x="44736" y="15885"/>
                  </a:lnTo>
                  <a:cubicBezTo>
                    <a:pt x="44738" y="15884"/>
                    <a:pt x="44739" y="15882"/>
                    <a:pt x="44740" y="15881"/>
                  </a:cubicBezTo>
                  <a:cubicBezTo>
                    <a:pt x="44741" y="15880"/>
                    <a:pt x="44742" y="15878"/>
                    <a:pt x="44743" y="15877"/>
                  </a:cubicBezTo>
                  <a:lnTo>
                    <a:pt x="44743" y="15877"/>
                  </a:lnTo>
                  <a:cubicBezTo>
                    <a:pt x="44742" y="15877"/>
                    <a:pt x="44741" y="15878"/>
                    <a:pt x="44739" y="15879"/>
                  </a:cubicBezTo>
                  <a:lnTo>
                    <a:pt x="44739" y="15879"/>
                  </a:lnTo>
                  <a:cubicBezTo>
                    <a:pt x="44744" y="15869"/>
                    <a:pt x="44749" y="15859"/>
                    <a:pt x="44754" y="15850"/>
                  </a:cubicBezTo>
                  <a:lnTo>
                    <a:pt x="44754" y="15850"/>
                  </a:lnTo>
                  <a:cubicBezTo>
                    <a:pt x="44755" y="15849"/>
                    <a:pt x="44755" y="15849"/>
                    <a:pt x="44756" y="15849"/>
                  </a:cubicBezTo>
                  <a:lnTo>
                    <a:pt x="44756" y="15849"/>
                  </a:lnTo>
                  <a:cubicBezTo>
                    <a:pt x="44755" y="15849"/>
                    <a:pt x="44755" y="15849"/>
                    <a:pt x="44754" y="15849"/>
                  </a:cubicBezTo>
                  <a:lnTo>
                    <a:pt x="44754" y="15849"/>
                  </a:lnTo>
                  <a:cubicBezTo>
                    <a:pt x="44759" y="15841"/>
                    <a:pt x="44763" y="15833"/>
                    <a:pt x="44768" y="15827"/>
                  </a:cubicBezTo>
                  <a:lnTo>
                    <a:pt x="44768" y="15827"/>
                  </a:lnTo>
                  <a:cubicBezTo>
                    <a:pt x="44764" y="15834"/>
                    <a:pt x="44761" y="15842"/>
                    <a:pt x="44758" y="15849"/>
                  </a:cubicBezTo>
                  <a:lnTo>
                    <a:pt x="44758" y="15849"/>
                  </a:lnTo>
                  <a:cubicBezTo>
                    <a:pt x="44762" y="15848"/>
                    <a:pt x="44766" y="15847"/>
                    <a:pt x="44769" y="15846"/>
                  </a:cubicBezTo>
                  <a:lnTo>
                    <a:pt x="44769" y="15846"/>
                  </a:lnTo>
                  <a:cubicBezTo>
                    <a:pt x="44769" y="15847"/>
                    <a:pt x="44768" y="15847"/>
                    <a:pt x="44768" y="15848"/>
                  </a:cubicBezTo>
                  <a:lnTo>
                    <a:pt x="44768" y="15848"/>
                  </a:lnTo>
                  <a:cubicBezTo>
                    <a:pt x="44774" y="15847"/>
                    <a:pt x="44780" y="15847"/>
                    <a:pt x="44785" y="15846"/>
                  </a:cubicBezTo>
                  <a:lnTo>
                    <a:pt x="44785" y="15846"/>
                  </a:lnTo>
                  <a:cubicBezTo>
                    <a:pt x="44778" y="15853"/>
                    <a:pt x="44765" y="15863"/>
                    <a:pt x="44745" y="15875"/>
                  </a:cubicBezTo>
                  <a:lnTo>
                    <a:pt x="44745" y="15875"/>
                  </a:lnTo>
                  <a:cubicBezTo>
                    <a:pt x="44746" y="15874"/>
                    <a:pt x="44747" y="15872"/>
                    <a:pt x="44748" y="15871"/>
                  </a:cubicBezTo>
                  <a:lnTo>
                    <a:pt x="44748" y="15871"/>
                  </a:lnTo>
                  <a:cubicBezTo>
                    <a:pt x="44746" y="15873"/>
                    <a:pt x="44745" y="15875"/>
                    <a:pt x="44743" y="15877"/>
                  </a:cubicBezTo>
                  <a:lnTo>
                    <a:pt x="44743" y="15877"/>
                  </a:lnTo>
                  <a:cubicBezTo>
                    <a:pt x="44744" y="15876"/>
                    <a:pt x="44745" y="15876"/>
                    <a:pt x="44745" y="15875"/>
                  </a:cubicBezTo>
                  <a:lnTo>
                    <a:pt x="44745" y="15875"/>
                  </a:lnTo>
                  <a:cubicBezTo>
                    <a:pt x="44744" y="15878"/>
                    <a:pt x="44742" y="15881"/>
                    <a:pt x="44741" y="15884"/>
                  </a:cubicBezTo>
                  <a:lnTo>
                    <a:pt x="44741" y="15884"/>
                  </a:lnTo>
                  <a:cubicBezTo>
                    <a:pt x="44806" y="15858"/>
                    <a:pt x="44865" y="15843"/>
                    <a:pt x="44831" y="15843"/>
                  </a:cubicBezTo>
                  <a:cubicBezTo>
                    <a:pt x="44822" y="15843"/>
                    <a:pt x="44808" y="15844"/>
                    <a:pt x="44785" y="15846"/>
                  </a:cubicBezTo>
                  <a:lnTo>
                    <a:pt x="44785" y="15846"/>
                  </a:lnTo>
                  <a:cubicBezTo>
                    <a:pt x="44787" y="15844"/>
                    <a:pt x="44789" y="15843"/>
                    <a:pt x="44790" y="15841"/>
                  </a:cubicBezTo>
                  <a:lnTo>
                    <a:pt x="44790" y="15841"/>
                  </a:lnTo>
                  <a:cubicBezTo>
                    <a:pt x="44783" y="15843"/>
                    <a:pt x="44776" y="15845"/>
                    <a:pt x="44769" y="15846"/>
                  </a:cubicBezTo>
                  <a:lnTo>
                    <a:pt x="44769" y="15846"/>
                  </a:lnTo>
                  <a:cubicBezTo>
                    <a:pt x="44780" y="15836"/>
                    <a:pt x="44789" y="15832"/>
                    <a:pt x="44793" y="15832"/>
                  </a:cubicBezTo>
                  <a:cubicBezTo>
                    <a:pt x="44796" y="15832"/>
                    <a:pt x="44796" y="15835"/>
                    <a:pt x="44790" y="15841"/>
                  </a:cubicBezTo>
                  <a:lnTo>
                    <a:pt x="44790" y="15841"/>
                  </a:lnTo>
                  <a:cubicBezTo>
                    <a:pt x="44819" y="15834"/>
                    <a:pt x="44848" y="15827"/>
                    <a:pt x="44876" y="15827"/>
                  </a:cubicBezTo>
                  <a:close/>
                  <a:moveTo>
                    <a:pt x="36222" y="21841"/>
                  </a:moveTo>
                  <a:cubicBezTo>
                    <a:pt x="36304" y="21841"/>
                    <a:pt x="36413" y="21841"/>
                    <a:pt x="36494" y="21868"/>
                  </a:cubicBezTo>
                  <a:cubicBezTo>
                    <a:pt x="36631" y="21950"/>
                    <a:pt x="36767" y="22059"/>
                    <a:pt x="36875" y="22222"/>
                  </a:cubicBezTo>
                  <a:cubicBezTo>
                    <a:pt x="37120" y="22576"/>
                    <a:pt x="37311" y="22984"/>
                    <a:pt x="37420" y="23419"/>
                  </a:cubicBezTo>
                  <a:cubicBezTo>
                    <a:pt x="37692" y="24345"/>
                    <a:pt x="37828" y="25324"/>
                    <a:pt x="37855" y="26304"/>
                  </a:cubicBezTo>
                  <a:cubicBezTo>
                    <a:pt x="37903" y="28035"/>
                    <a:pt x="37620" y="29745"/>
                    <a:pt x="37042" y="31362"/>
                  </a:cubicBezTo>
                  <a:lnTo>
                    <a:pt x="37042" y="31362"/>
                  </a:lnTo>
                  <a:cubicBezTo>
                    <a:pt x="36213" y="30099"/>
                    <a:pt x="35729" y="28636"/>
                    <a:pt x="35488" y="27148"/>
                  </a:cubicBezTo>
                  <a:cubicBezTo>
                    <a:pt x="35297" y="25978"/>
                    <a:pt x="35270" y="24807"/>
                    <a:pt x="35351" y="23637"/>
                  </a:cubicBezTo>
                  <a:cubicBezTo>
                    <a:pt x="35379" y="23229"/>
                    <a:pt x="35488" y="22848"/>
                    <a:pt x="35624" y="22494"/>
                  </a:cubicBezTo>
                  <a:cubicBezTo>
                    <a:pt x="35787" y="22140"/>
                    <a:pt x="35977" y="21895"/>
                    <a:pt x="36222" y="21841"/>
                  </a:cubicBezTo>
                  <a:close/>
                  <a:moveTo>
                    <a:pt x="14311" y="22956"/>
                  </a:moveTo>
                  <a:cubicBezTo>
                    <a:pt x="15082" y="22956"/>
                    <a:pt x="15748" y="23325"/>
                    <a:pt x="16029" y="24100"/>
                  </a:cubicBezTo>
                  <a:cubicBezTo>
                    <a:pt x="16383" y="24998"/>
                    <a:pt x="16220" y="26032"/>
                    <a:pt x="15948" y="26930"/>
                  </a:cubicBezTo>
                  <a:cubicBezTo>
                    <a:pt x="15062" y="29882"/>
                    <a:pt x="12411" y="32132"/>
                    <a:pt x="9439" y="32387"/>
                  </a:cubicBezTo>
                  <a:lnTo>
                    <a:pt x="9439" y="32387"/>
                  </a:lnTo>
                  <a:cubicBezTo>
                    <a:pt x="8865" y="30297"/>
                    <a:pt x="9033" y="27960"/>
                    <a:pt x="10015" y="26086"/>
                  </a:cubicBezTo>
                  <a:cubicBezTo>
                    <a:pt x="10804" y="24617"/>
                    <a:pt x="12165" y="23229"/>
                    <a:pt x="13934" y="22984"/>
                  </a:cubicBezTo>
                  <a:cubicBezTo>
                    <a:pt x="14061" y="22965"/>
                    <a:pt x="14187" y="22956"/>
                    <a:pt x="14311" y="22956"/>
                  </a:cubicBezTo>
                  <a:close/>
                  <a:moveTo>
                    <a:pt x="25837" y="24305"/>
                  </a:moveTo>
                  <a:cubicBezTo>
                    <a:pt x="26377" y="24305"/>
                    <a:pt x="26825" y="25264"/>
                    <a:pt x="27024" y="25705"/>
                  </a:cubicBezTo>
                  <a:cubicBezTo>
                    <a:pt x="27432" y="26740"/>
                    <a:pt x="27623" y="27828"/>
                    <a:pt x="27568" y="28944"/>
                  </a:cubicBezTo>
                  <a:cubicBezTo>
                    <a:pt x="27411" y="32289"/>
                    <a:pt x="25365" y="35171"/>
                    <a:pt x="22530" y="36780"/>
                  </a:cubicBezTo>
                  <a:lnTo>
                    <a:pt x="22530" y="36780"/>
                  </a:lnTo>
                  <a:cubicBezTo>
                    <a:pt x="21633" y="34993"/>
                    <a:pt x="21597" y="32913"/>
                    <a:pt x="22125" y="31012"/>
                  </a:cubicBezTo>
                  <a:cubicBezTo>
                    <a:pt x="22452" y="29788"/>
                    <a:pt x="22942" y="28617"/>
                    <a:pt x="23541" y="27529"/>
                  </a:cubicBezTo>
                  <a:cubicBezTo>
                    <a:pt x="23840" y="26957"/>
                    <a:pt x="24166" y="26386"/>
                    <a:pt x="24493" y="25841"/>
                  </a:cubicBezTo>
                  <a:cubicBezTo>
                    <a:pt x="24738" y="25352"/>
                    <a:pt x="25065" y="24889"/>
                    <a:pt x="25446" y="24481"/>
                  </a:cubicBezTo>
                  <a:cubicBezTo>
                    <a:pt x="25580" y="24357"/>
                    <a:pt x="25711" y="24305"/>
                    <a:pt x="25837" y="24305"/>
                  </a:cubicBezTo>
                  <a:close/>
                  <a:moveTo>
                    <a:pt x="63202" y="0"/>
                  </a:moveTo>
                  <a:cubicBezTo>
                    <a:pt x="62509" y="0"/>
                    <a:pt x="61885" y="925"/>
                    <a:pt x="62511" y="1594"/>
                  </a:cubicBezTo>
                  <a:cubicBezTo>
                    <a:pt x="65450" y="4696"/>
                    <a:pt x="67927" y="9268"/>
                    <a:pt x="65995" y="13568"/>
                  </a:cubicBezTo>
                  <a:cubicBezTo>
                    <a:pt x="65178" y="15391"/>
                    <a:pt x="63654" y="16779"/>
                    <a:pt x="61640" y="17160"/>
                  </a:cubicBezTo>
                  <a:cubicBezTo>
                    <a:pt x="61283" y="17229"/>
                    <a:pt x="60921" y="17261"/>
                    <a:pt x="60559" y="17261"/>
                  </a:cubicBezTo>
                  <a:cubicBezTo>
                    <a:pt x="60028" y="17261"/>
                    <a:pt x="59497" y="17192"/>
                    <a:pt x="58977" y="17065"/>
                  </a:cubicBezTo>
                  <a:lnTo>
                    <a:pt x="58977" y="17065"/>
                  </a:lnTo>
                  <a:cubicBezTo>
                    <a:pt x="58916" y="16127"/>
                    <a:pt x="58782" y="15226"/>
                    <a:pt x="58592" y="14411"/>
                  </a:cubicBezTo>
                  <a:cubicBezTo>
                    <a:pt x="58266" y="13024"/>
                    <a:pt x="57776" y="11690"/>
                    <a:pt x="57123" y="10465"/>
                  </a:cubicBezTo>
                  <a:cubicBezTo>
                    <a:pt x="56524" y="9322"/>
                    <a:pt x="55817" y="8261"/>
                    <a:pt x="54755" y="7499"/>
                  </a:cubicBezTo>
                  <a:cubicBezTo>
                    <a:pt x="54025" y="6974"/>
                    <a:pt x="53103" y="6583"/>
                    <a:pt x="52182" y="6583"/>
                  </a:cubicBezTo>
                  <a:cubicBezTo>
                    <a:pt x="52005" y="6583"/>
                    <a:pt x="51828" y="6597"/>
                    <a:pt x="51653" y="6628"/>
                  </a:cubicBezTo>
                  <a:cubicBezTo>
                    <a:pt x="50401" y="6873"/>
                    <a:pt x="49693" y="8125"/>
                    <a:pt x="49829" y="9350"/>
                  </a:cubicBezTo>
                  <a:cubicBezTo>
                    <a:pt x="49965" y="10084"/>
                    <a:pt x="50238" y="10846"/>
                    <a:pt x="50591" y="11500"/>
                  </a:cubicBezTo>
                  <a:cubicBezTo>
                    <a:pt x="50891" y="12153"/>
                    <a:pt x="51217" y="12751"/>
                    <a:pt x="51571" y="13350"/>
                  </a:cubicBezTo>
                  <a:cubicBezTo>
                    <a:pt x="52279" y="14520"/>
                    <a:pt x="53150" y="15582"/>
                    <a:pt x="54156" y="16507"/>
                  </a:cubicBezTo>
                  <a:cubicBezTo>
                    <a:pt x="55064" y="17308"/>
                    <a:pt x="56103" y="17956"/>
                    <a:pt x="57218" y="18400"/>
                  </a:cubicBezTo>
                  <a:lnTo>
                    <a:pt x="57218" y="18400"/>
                  </a:lnTo>
                  <a:cubicBezTo>
                    <a:pt x="57203" y="19825"/>
                    <a:pt x="56974" y="21263"/>
                    <a:pt x="56442" y="22549"/>
                  </a:cubicBezTo>
                  <a:cubicBezTo>
                    <a:pt x="55669" y="24334"/>
                    <a:pt x="54192" y="25598"/>
                    <a:pt x="52213" y="25598"/>
                  </a:cubicBezTo>
                  <a:cubicBezTo>
                    <a:pt x="52172" y="25598"/>
                    <a:pt x="52130" y="25598"/>
                    <a:pt x="52088" y="25597"/>
                  </a:cubicBezTo>
                  <a:cubicBezTo>
                    <a:pt x="51815" y="25593"/>
                    <a:pt x="51546" y="25571"/>
                    <a:pt x="51283" y="25532"/>
                  </a:cubicBezTo>
                  <a:lnTo>
                    <a:pt x="51283" y="25532"/>
                  </a:lnTo>
                  <a:cubicBezTo>
                    <a:pt x="51240" y="24714"/>
                    <a:pt x="51140" y="23897"/>
                    <a:pt x="51000" y="23093"/>
                  </a:cubicBezTo>
                  <a:cubicBezTo>
                    <a:pt x="50646" y="20916"/>
                    <a:pt x="49965" y="18793"/>
                    <a:pt x="48931" y="16834"/>
                  </a:cubicBezTo>
                  <a:cubicBezTo>
                    <a:pt x="48128" y="15372"/>
                    <a:pt x="46845" y="13999"/>
                    <a:pt x="45122" y="13999"/>
                  </a:cubicBezTo>
                  <a:cubicBezTo>
                    <a:pt x="44919" y="13999"/>
                    <a:pt x="44710" y="14018"/>
                    <a:pt x="44495" y="14058"/>
                  </a:cubicBezTo>
                  <a:cubicBezTo>
                    <a:pt x="43053" y="14303"/>
                    <a:pt x="42672" y="15827"/>
                    <a:pt x="42808" y="17106"/>
                  </a:cubicBezTo>
                  <a:cubicBezTo>
                    <a:pt x="42999" y="18684"/>
                    <a:pt x="43461" y="20208"/>
                    <a:pt x="44114" y="21650"/>
                  </a:cubicBezTo>
                  <a:cubicBezTo>
                    <a:pt x="44659" y="22875"/>
                    <a:pt x="45257" y="24045"/>
                    <a:pt x="46264" y="24998"/>
                  </a:cubicBezTo>
                  <a:cubicBezTo>
                    <a:pt x="47160" y="25837"/>
                    <a:pt x="48257" y="26533"/>
                    <a:pt x="49441" y="26970"/>
                  </a:cubicBezTo>
                  <a:lnTo>
                    <a:pt x="49441" y="26970"/>
                  </a:lnTo>
                  <a:cubicBezTo>
                    <a:pt x="49381" y="28316"/>
                    <a:pt x="49110" y="29646"/>
                    <a:pt x="48523" y="30849"/>
                  </a:cubicBezTo>
                  <a:cubicBezTo>
                    <a:pt x="47625" y="32672"/>
                    <a:pt x="46074" y="34223"/>
                    <a:pt x="44060" y="34659"/>
                  </a:cubicBezTo>
                  <a:cubicBezTo>
                    <a:pt x="43684" y="34739"/>
                    <a:pt x="43306" y="34777"/>
                    <a:pt x="42930" y="34777"/>
                  </a:cubicBezTo>
                  <a:cubicBezTo>
                    <a:pt x="41267" y="34777"/>
                    <a:pt x="39648" y="34037"/>
                    <a:pt x="38427" y="32972"/>
                  </a:cubicBezTo>
                  <a:cubicBezTo>
                    <a:pt x="38418" y="32964"/>
                    <a:pt x="38410" y="32957"/>
                    <a:pt x="38402" y="32950"/>
                  </a:cubicBezTo>
                  <a:lnTo>
                    <a:pt x="38402" y="32950"/>
                  </a:lnTo>
                  <a:cubicBezTo>
                    <a:pt x="39472" y="30506"/>
                    <a:pt x="39941" y="27795"/>
                    <a:pt x="39651" y="25161"/>
                  </a:cubicBezTo>
                  <a:cubicBezTo>
                    <a:pt x="39515" y="23964"/>
                    <a:pt x="39298" y="22685"/>
                    <a:pt x="38672" y="21623"/>
                  </a:cubicBezTo>
                  <a:cubicBezTo>
                    <a:pt x="38164" y="20762"/>
                    <a:pt x="37280" y="20027"/>
                    <a:pt x="36281" y="20027"/>
                  </a:cubicBezTo>
                  <a:cubicBezTo>
                    <a:pt x="36049" y="20027"/>
                    <a:pt x="35811" y="20066"/>
                    <a:pt x="35569" y="20154"/>
                  </a:cubicBezTo>
                  <a:cubicBezTo>
                    <a:pt x="34399" y="20589"/>
                    <a:pt x="33827" y="21868"/>
                    <a:pt x="33664" y="23011"/>
                  </a:cubicBezTo>
                  <a:cubicBezTo>
                    <a:pt x="33474" y="24372"/>
                    <a:pt x="33474" y="25733"/>
                    <a:pt x="33664" y="27093"/>
                  </a:cubicBezTo>
                  <a:cubicBezTo>
                    <a:pt x="33956" y="29319"/>
                    <a:pt x="34750" y="31526"/>
                    <a:pt x="36184" y="33255"/>
                  </a:cubicBezTo>
                  <a:lnTo>
                    <a:pt x="36184" y="33255"/>
                  </a:lnTo>
                  <a:cubicBezTo>
                    <a:pt x="35450" y="34586"/>
                    <a:pt x="34511" y="35801"/>
                    <a:pt x="33392" y="36836"/>
                  </a:cubicBezTo>
                  <a:cubicBezTo>
                    <a:pt x="31841" y="38251"/>
                    <a:pt x="29800" y="39421"/>
                    <a:pt x="27677" y="39612"/>
                  </a:cubicBezTo>
                  <a:cubicBezTo>
                    <a:pt x="27461" y="39638"/>
                    <a:pt x="27245" y="39651"/>
                    <a:pt x="27030" y="39651"/>
                  </a:cubicBezTo>
                  <a:cubicBezTo>
                    <a:pt x="26135" y="39651"/>
                    <a:pt x="25261" y="39425"/>
                    <a:pt x="24493" y="38986"/>
                  </a:cubicBezTo>
                  <a:cubicBezTo>
                    <a:pt x="24185" y="38784"/>
                    <a:pt x="23898" y="38554"/>
                    <a:pt x="23637" y="38299"/>
                  </a:cubicBezTo>
                  <a:lnTo>
                    <a:pt x="23637" y="38299"/>
                  </a:lnTo>
                  <a:cubicBezTo>
                    <a:pt x="25028" y="37479"/>
                    <a:pt x="26268" y="36381"/>
                    <a:pt x="27269" y="35040"/>
                  </a:cubicBezTo>
                  <a:cubicBezTo>
                    <a:pt x="28875" y="32890"/>
                    <a:pt x="29609" y="30223"/>
                    <a:pt x="29364" y="27556"/>
                  </a:cubicBezTo>
                  <a:cubicBezTo>
                    <a:pt x="29255" y="26222"/>
                    <a:pt x="28793" y="24943"/>
                    <a:pt x="28058" y="23828"/>
                  </a:cubicBezTo>
                  <a:cubicBezTo>
                    <a:pt x="27474" y="23037"/>
                    <a:pt x="26651" y="22529"/>
                    <a:pt x="25794" y="22529"/>
                  </a:cubicBezTo>
                  <a:cubicBezTo>
                    <a:pt x="25295" y="22529"/>
                    <a:pt x="24784" y="22702"/>
                    <a:pt x="24303" y="23093"/>
                  </a:cubicBezTo>
                  <a:cubicBezTo>
                    <a:pt x="23813" y="23555"/>
                    <a:pt x="23404" y="24100"/>
                    <a:pt x="23105" y="24698"/>
                  </a:cubicBezTo>
                  <a:cubicBezTo>
                    <a:pt x="22724" y="25324"/>
                    <a:pt x="22343" y="25950"/>
                    <a:pt x="21989" y="26576"/>
                  </a:cubicBezTo>
                  <a:cubicBezTo>
                    <a:pt x="21255" y="27883"/>
                    <a:pt x="20683" y="29270"/>
                    <a:pt x="20302" y="30713"/>
                  </a:cubicBezTo>
                  <a:cubicBezTo>
                    <a:pt x="19735" y="32982"/>
                    <a:pt x="19816" y="35430"/>
                    <a:pt x="20849" y="37550"/>
                  </a:cubicBezTo>
                  <a:lnTo>
                    <a:pt x="20849" y="37550"/>
                  </a:lnTo>
                  <a:cubicBezTo>
                    <a:pt x="20776" y="37576"/>
                    <a:pt x="20702" y="37601"/>
                    <a:pt x="20629" y="37625"/>
                  </a:cubicBezTo>
                  <a:cubicBezTo>
                    <a:pt x="19562" y="37975"/>
                    <a:pt x="18426" y="38162"/>
                    <a:pt x="17299" y="38162"/>
                  </a:cubicBezTo>
                  <a:cubicBezTo>
                    <a:pt x="14829" y="38162"/>
                    <a:pt x="12401" y="37267"/>
                    <a:pt x="10832" y="35230"/>
                  </a:cubicBezTo>
                  <a:cubicBezTo>
                    <a:pt x="10579" y="34904"/>
                    <a:pt x="10354" y="34554"/>
                    <a:pt x="10156" y="34187"/>
                  </a:cubicBezTo>
                  <a:lnTo>
                    <a:pt x="10156" y="34187"/>
                  </a:lnTo>
                  <a:cubicBezTo>
                    <a:pt x="11454" y="33997"/>
                    <a:pt x="12704" y="33512"/>
                    <a:pt x="13798" y="32754"/>
                  </a:cubicBezTo>
                  <a:cubicBezTo>
                    <a:pt x="15893" y="31339"/>
                    <a:pt x="17363" y="29189"/>
                    <a:pt x="17907" y="26712"/>
                  </a:cubicBezTo>
                  <a:cubicBezTo>
                    <a:pt x="18152" y="25460"/>
                    <a:pt x="18152" y="24100"/>
                    <a:pt x="17526" y="22957"/>
                  </a:cubicBezTo>
                  <a:cubicBezTo>
                    <a:pt x="16881" y="21822"/>
                    <a:pt x="15699" y="21127"/>
                    <a:pt x="14419" y="21127"/>
                  </a:cubicBezTo>
                  <a:cubicBezTo>
                    <a:pt x="14348" y="21127"/>
                    <a:pt x="14277" y="21129"/>
                    <a:pt x="14206" y="21133"/>
                  </a:cubicBezTo>
                  <a:cubicBezTo>
                    <a:pt x="11838" y="21215"/>
                    <a:pt x="9743" y="22902"/>
                    <a:pt x="8600" y="24889"/>
                  </a:cubicBezTo>
                  <a:cubicBezTo>
                    <a:pt x="7593" y="26685"/>
                    <a:pt x="7158" y="28726"/>
                    <a:pt x="7321" y="30767"/>
                  </a:cubicBezTo>
                  <a:cubicBezTo>
                    <a:pt x="7360" y="31276"/>
                    <a:pt x="7433" y="31780"/>
                    <a:pt x="7542" y="32273"/>
                  </a:cubicBezTo>
                  <a:lnTo>
                    <a:pt x="7542" y="32273"/>
                  </a:lnTo>
                  <a:cubicBezTo>
                    <a:pt x="7295" y="32222"/>
                    <a:pt x="7049" y="32155"/>
                    <a:pt x="6804" y="32074"/>
                  </a:cubicBezTo>
                  <a:cubicBezTo>
                    <a:pt x="4980" y="31502"/>
                    <a:pt x="3484" y="30141"/>
                    <a:pt x="2722" y="28400"/>
                  </a:cubicBezTo>
                  <a:cubicBezTo>
                    <a:pt x="1851" y="26086"/>
                    <a:pt x="2477" y="23528"/>
                    <a:pt x="3511" y="21378"/>
                  </a:cubicBezTo>
                  <a:cubicBezTo>
                    <a:pt x="4409" y="19473"/>
                    <a:pt x="5606" y="17296"/>
                    <a:pt x="7566" y="16262"/>
                  </a:cubicBezTo>
                  <a:cubicBezTo>
                    <a:pt x="8475" y="15796"/>
                    <a:pt x="7907" y="14571"/>
                    <a:pt x="7075" y="14571"/>
                  </a:cubicBezTo>
                  <a:cubicBezTo>
                    <a:pt x="6936" y="14571"/>
                    <a:pt x="6789" y="14605"/>
                    <a:pt x="6641" y="14684"/>
                  </a:cubicBezTo>
                  <a:lnTo>
                    <a:pt x="6668" y="14711"/>
                  </a:lnTo>
                  <a:cubicBezTo>
                    <a:pt x="4218" y="15963"/>
                    <a:pt x="2667" y="18711"/>
                    <a:pt x="1633" y="21161"/>
                  </a:cubicBezTo>
                  <a:cubicBezTo>
                    <a:pt x="490" y="23828"/>
                    <a:pt x="0" y="26876"/>
                    <a:pt x="1279" y="29597"/>
                  </a:cubicBezTo>
                  <a:cubicBezTo>
                    <a:pt x="2286" y="31774"/>
                    <a:pt x="4436" y="33380"/>
                    <a:pt x="6749" y="34006"/>
                  </a:cubicBezTo>
                  <a:cubicBezTo>
                    <a:pt x="7222" y="34128"/>
                    <a:pt x="7701" y="34209"/>
                    <a:pt x="8181" y="34249"/>
                  </a:cubicBezTo>
                  <a:lnTo>
                    <a:pt x="8181" y="34249"/>
                  </a:lnTo>
                  <a:cubicBezTo>
                    <a:pt x="8553" y="35102"/>
                    <a:pt x="9039" y="35907"/>
                    <a:pt x="9634" y="36646"/>
                  </a:cubicBezTo>
                  <a:cubicBezTo>
                    <a:pt x="11049" y="38306"/>
                    <a:pt x="13009" y="39449"/>
                    <a:pt x="15159" y="39830"/>
                  </a:cubicBezTo>
                  <a:cubicBezTo>
                    <a:pt x="15883" y="39957"/>
                    <a:pt x="16609" y="40020"/>
                    <a:pt x="17328" y="40020"/>
                  </a:cubicBezTo>
                  <a:cubicBezTo>
                    <a:pt x="18901" y="40020"/>
                    <a:pt x="20444" y="39722"/>
                    <a:pt x="21881" y="39156"/>
                  </a:cubicBezTo>
                  <a:lnTo>
                    <a:pt x="21881" y="39156"/>
                  </a:lnTo>
                  <a:cubicBezTo>
                    <a:pt x="23155" y="40657"/>
                    <a:pt x="25022" y="41539"/>
                    <a:pt x="27001" y="41539"/>
                  </a:cubicBezTo>
                  <a:cubicBezTo>
                    <a:pt x="27270" y="41539"/>
                    <a:pt x="27541" y="41523"/>
                    <a:pt x="27813" y="41490"/>
                  </a:cubicBezTo>
                  <a:cubicBezTo>
                    <a:pt x="30453" y="41190"/>
                    <a:pt x="32902" y="39857"/>
                    <a:pt x="34834" y="38061"/>
                  </a:cubicBezTo>
                  <a:cubicBezTo>
                    <a:pt x="35900" y="37055"/>
                    <a:pt x="36818" y="35883"/>
                    <a:pt x="37562" y="34605"/>
                  </a:cubicBezTo>
                  <a:lnTo>
                    <a:pt x="37562" y="34605"/>
                  </a:lnTo>
                  <a:cubicBezTo>
                    <a:pt x="39113" y="35847"/>
                    <a:pt x="41029" y="36610"/>
                    <a:pt x="43001" y="36610"/>
                  </a:cubicBezTo>
                  <a:cubicBezTo>
                    <a:pt x="43461" y="36610"/>
                    <a:pt x="43924" y="36569"/>
                    <a:pt x="44387" y="36482"/>
                  </a:cubicBezTo>
                  <a:cubicBezTo>
                    <a:pt x="46890" y="36020"/>
                    <a:pt x="48959" y="34142"/>
                    <a:pt x="50074" y="31910"/>
                  </a:cubicBezTo>
                  <a:cubicBezTo>
                    <a:pt x="50810" y="30496"/>
                    <a:pt x="51170" y="28972"/>
                    <a:pt x="51274" y="27418"/>
                  </a:cubicBezTo>
                  <a:lnTo>
                    <a:pt x="51274" y="27418"/>
                  </a:lnTo>
                  <a:cubicBezTo>
                    <a:pt x="51555" y="27452"/>
                    <a:pt x="51837" y="27469"/>
                    <a:pt x="52119" y="27469"/>
                  </a:cubicBezTo>
                  <a:cubicBezTo>
                    <a:pt x="52390" y="27469"/>
                    <a:pt x="52661" y="27453"/>
                    <a:pt x="52932" y="27420"/>
                  </a:cubicBezTo>
                  <a:cubicBezTo>
                    <a:pt x="57222" y="26876"/>
                    <a:pt x="58826" y="22870"/>
                    <a:pt x="58998" y="18919"/>
                  </a:cubicBezTo>
                  <a:lnTo>
                    <a:pt x="58998" y="18919"/>
                  </a:lnTo>
                  <a:cubicBezTo>
                    <a:pt x="59535" y="19019"/>
                    <a:pt x="60081" y="19072"/>
                    <a:pt x="60631" y="19072"/>
                  </a:cubicBezTo>
                  <a:cubicBezTo>
                    <a:pt x="61039" y="19072"/>
                    <a:pt x="61448" y="19043"/>
                    <a:pt x="61858" y="18983"/>
                  </a:cubicBezTo>
                  <a:cubicBezTo>
                    <a:pt x="64335" y="18602"/>
                    <a:pt x="66403" y="16888"/>
                    <a:pt x="67491" y="14656"/>
                  </a:cubicBezTo>
                  <a:cubicBezTo>
                    <a:pt x="68607" y="12316"/>
                    <a:pt x="68798" y="9676"/>
                    <a:pt x="68063" y="7200"/>
                  </a:cubicBezTo>
                  <a:cubicBezTo>
                    <a:pt x="67274" y="4587"/>
                    <a:pt x="65668" y="2274"/>
                    <a:pt x="63817" y="287"/>
                  </a:cubicBezTo>
                  <a:cubicBezTo>
                    <a:pt x="63628" y="85"/>
                    <a:pt x="63412" y="0"/>
                    <a:pt x="6320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883" name="Google Shape;2883;p27"/>
            <p:cNvGrpSpPr/>
            <p:nvPr/>
          </p:nvGrpSpPr>
          <p:grpSpPr>
            <a:xfrm>
              <a:off x="2054300" y="4659925"/>
              <a:ext cx="775625" cy="483075"/>
              <a:chOff x="5197550" y="4343400"/>
              <a:chExt cx="775625" cy="483075"/>
            </a:xfrm>
          </p:grpSpPr>
          <p:sp>
            <p:nvSpPr>
              <p:cNvPr id="2884" name="Google Shape;2884;p27"/>
              <p:cNvSpPr/>
              <p:nvPr/>
            </p:nvSpPr>
            <p:spPr>
              <a:xfrm>
                <a:off x="5700350" y="4614950"/>
                <a:ext cx="272825" cy="211525"/>
              </a:xfrm>
              <a:custGeom>
                <a:rect b="b" l="l" r="r" t="t"/>
                <a:pathLst>
                  <a:path extrusionOk="0" h="8461" w="10913">
                    <a:moveTo>
                      <a:pt x="3370" y="1"/>
                    </a:moveTo>
                    <a:cubicBezTo>
                      <a:pt x="2766" y="1"/>
                      <a:pt x="2178" y="128"/>
                      <a:pt x="1660" y="432"/>
                    </a:cubicBezTo>
                    <a:cubicBezTo>
                      <a:pt x="953" y="840"/>
                      <a:pt x="463" y="1521"/>
                      <a:pt x="245" y="2283"/>
                    </a:cubicBezTo>
                    <a:cubicBezTo>
                      <a:pt x="27" y="2963"/>
                      <a:pt x="0" y="3698"/>
                      <a:pt x="163" y="4405"/>
                    </a:cubicBezTo>
                    <a:cubicBezTo>
                      <a:pt x="517" y="5902"/>
                      <a:pt x="1442" y="7154"/>
                      <a:pt x="2368" y="8351"/>
                    </a:cubicBezTo>
                    <a:lnTo>
                      <a:pt x="2449" y="8460"/>
                    </a:lnTo>
                    <a:lnTo>
                      <a:pt x="10151" y="8460"/>
                    </a:lnTo>
                    <a:cubicBezTo>
                      <a:pt x="10913" y="5303"/>
                      <a:pt x="8981" y="2146"/>
                      <a:pt x="5878" y="622"/>
                    </a:cubicBezTo>
                    <a:cubicBezTo>
                      <a:pt x="5113" y="256"/>
                      <a:pt x="4225" y="1"/>
                      <a:pt x="3370"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5" name="Google Shape;2885;p27"/>
              <p:cNvSpPr/>
              <p:nvPr/>
            </p:nvSpPr>
            <p:spPr>
              <a:xfrm>
                <a:off x="5197550" y="4694825"/>
                <a:ext cx="390550" cy="131650"/>
              </a:xfrm>
              <a:custGeom>
                <a:rect b="b" l="l" r="r" t="t"/>
                <a:pathLst>
                  <a:path extrusionOk="0" h="5266" w="15622">
                    <a:moveTo>
                      <a:pt x="8458" y="0"/>
                    </a:moveTo>
                    <a:cubicBezTo>
                      <a:pt x="5157" y="0"/>
                      <a:pt x="1994" y="1967"/>
                      <a:pt x="164" y="4966"/>
                    </a:cubicBezTo>
                    <a:lnTo>
                      <a:pt x="1" y="5238"/>
                    </a:lnTo>
                    <a:lnTo>
                      <a:pt x="15186" y="5265"/>
                    </a:lnTo>
                    <a:cubicBezTo>
                      <a:pt x="15622" y="3959"/>
                      <a:pt x="15132" y="2598"/>
                      <a:pt x="12819" y="1237"/>
                    </a:cubicBezTo>
                    <a:cubicBezTo>
                      <a:pt x="11407" y="386"/>
                      <a:pt x="9919" y="0"/>
                      <a:pt x="8458"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6" name="Google Shape;2886;p27"/>
              <p:cNvSpPr/>
              <p:nvPr/>
            </p:nvSpPr>
            <p:spPr>
              <a:xfrm>
                <a:off x="5305050" y="4343400"/>
                <a:ext cx="142225" cy="187800"/>
              </a:xfrm>
              <a:custGeom>
                <a:rect b="b" l="l" r="r" t="t"/>
                <a:pathLst>
                  <a:path extrusionOk="0" h="7512" w="5689">
                    <a:moveTo>
                      <a:pt x="1" y="3511"/>
                    </a:moveTo>
                    <a:lnTo>
                      <a:pt x="1" y="3511"/>
                    </a:lnTo>
                    <a:cubicBezTo>
                      <a:pt x="3" y="3512"/>
                      <a:pt x="5" y="3513"/>
                      <a:pt x="7" y="3513"/>
                    </a:cubicBezTo>
                    <a:lnTo>
                      <a:pt x="7" y="3513"/>
                    </a:lnTo>
                    <a:cubicBezTo>
                      <a:pt x="5" y="3513"/>
                      <a:pt x="3" y="3512"/>
                      <a:pt x="1" y="3511"/>
                    </a:cubicBezTo>
                    <a:close/>
                    <a:moveTo>
                      <a:pt x="3266" y="0"/>
                    </a:moveTo>
                    <a:cubicBezTo>
                      <a:pt x="2967" y="816"/>
                      <a:pt x="2532" y="1578"/>
                      <a:pt x="2014" y="2259"/>
                    </a:cubicBezTo>
                    <a:cubicBezTo>
                      <a:pt x="1788" y="2511"/>
                      <a:pt x="582" y="3532"/>
                      <a:pt x="102" y="3532"/>
                    </a:cubicBezTo>
                    <a:cubicBezTo>
                      <a:pt x="66" y="3532"/>
                      <a:pt x="34" y="3526"/>
                      <a:pt x="7" y="3513"/>
                    </a:cubicBezTo>
                    <a:lnTo>
                      <a:pt x="7" y="3513"/>
                    </a:lnTo>
                    <a:cubicBezTo>
                      <a:pt x="1609" y="4276"/>
                      <a:pt x="2722" y="5772"/>
                      <a:pt x="2994" y="7511"/>
                    </a:cubicBezTo>
                    <a:cubicBezTo>
                      <a:pt x="3157" y="6668"/>
                      <a:pt x="3538" y="5851"/>
                      <a:pt x="4083" y="5171"/>
                    </a:cubicBezTo>
                    <a:cubicBezTo>
                      <a:pt x="4242" y="4959"/>
                      <a:pt x="5381" y="3535"/>
                      <a:pt x="5667" y="3535"/>
                    </a:cubicBezTo>
                    <a:cubicBezTo>
                      <a:pt x="5675" y="3535"/>
                      <a:pt x="5682" y="3536"/>
                      <a:pt x="5688" y="3538"/>
                    </a:cubicBezTo>
                    <a:cubicBezTo>
                      <a:pt x="4273" y="2912"/>
                      <a:pt x="3321" y="1551"/>
                      <a:pt x="3266"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887" name="Google Shape;2887;p27"/>
            <p:cNvGrpSpPr/>
            <p:nvPr/>
          </p:nvGrpSpPr>
          <p:grpSpPr>
            <a:xfrm rot="5400000">
              <a:off x="3625673" y="4342775"/>
              <a:ext cx="431350" cy="1382525"/>
              <a:chOff x="2072700" y="1651200"/>
              <a:chExt cx="431350" cy="1382525"/>
            </a:xfrm>
          </p:grpSpPr>
          <p:sp>
            <p:nvSpPr>
              <p:cNvPr id="2888" name="Google Shape;2888;p27"/>
              <p:cNvSpPr/>
              <p:nvPr/>
            </p:nvSpPr>
            <p:spPr>
              <a:xfrm>
                <a:off x="2223725" y="2114550"/>
                <a:ext cx="94600" cy="72800"/>
              </a:xfrm>
              <a:custGeom>
                <a:rect b="b" l="l" r="r" t="t"/>
                <a:pathLst>
                  <a:path extrusionOk="0" h="2912" w="3784">
                    <a:moveTo>
                      <a:pt x="1878" y="0"/>
                    </a:moveTo>
                    <a:cubicBezTo>
                      <a:pt x="1" y="0"/>
                      <a:pt x="1" y="2912"/>
                      <a:pt x="1878" y="2912"/>
                    </a:cubicBezTo>
                    <a:cubicBezTo>
                      <a:pt x="3783" y="2912"/>
                      <a:pt x="3783" y="0"/>
                      <a:pt x="1878"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9" name="Google Shape;2889;p27"/>
              <p:cNvSpPr/>
              <p:nvPr/>
            </p:nvSpPr>
            <p:spPr>
              <a:xfrm>
                <a:off x="2205350" y="2247025"/>
                <a:ext cx="73525" cy="79300"/>
              </a:xfrm>
              <a:custGeom>
                <a:rect b="b" l="l" r="r" t="t"/>
                <a:pathLst>
                  <a:path extrusionOk="0" h="3172" w="2941">
                    <a:moveTo>
                      <a:pt x="1569" y="1"/>
                    </a:moveTo>
                    <a:cubicBezTo>
                      <a:pt x="1536" y="1"/>
                      <a:pt x="1503" y="3"/>
                      <a:pt x="1470" y="8"/>
                    </a:cubicBezTo>
                    <a:lnTo>
                      <a:pt x="1062" y="62"/>
                    </a:lnTo>
                    <a:cubicBezTo>
                      <a:pt x="817" y="117"/>
                      <a:pt x="600" y="253"/>
                      <a:pt x="436" y="443"/>
                    </a:cubicBezTo>
                    <a:lnTo>
                      <a:pt x="191" y="743"/>
                    </a:lnTo>
                    <a:cubicBezTo>
                      <a:pt x="55" y="960"/>
                      <a:pt x="1" y="1205"/>
                      <a:pt x="1" y="1477"/>
                    </a:cubicBezTo>
                    <a:lnTo>
                      <a:pt x="1" y="1722"/>
                    </a:lnTo>
                    <a:cubicBezTo>
                      <a:pt x="28" y="2103"/>
                      <a:pt x="164" y="2457"/>
                      <a:pt x="436" y="2729"/>
                    </a:cubicBezTo>
                    <a:cubicBezTo>
                      <a:pt x="545" y="2865"/>
                      <a:pt x="708" y="2974"/>
                      <a:pt x="899" y="3056"/>
                    </a:cubicBezTo>
                    <a:cubicBezTo>
                      <a:pt x="1033" y="3123"/>
                      <a:pt x="1205" y="3172"/>
                      <a:pt x="1367" y="3172"/>
                    </a:cubicBezTo>
                    <a:cubicBezTo>
                      <a:pt x="1402" y="3172"/>
                      <a:pt x="1437" y="3169"/>
                      <a:pt x="1470" y="3165"/>
                    </a:cubicBezTo>
                    <a:lnTo>
                      <a:pt x="1851" y="3110"/>
                    </a:lnTo>
                    <a:cubicBezTo>
                      <a:pt x="2096" y="3056"/>
                      <a:pt x="2314" y="2920"/>
                      <a:pt x="2505" y="2729"/>
                    </a:cubicBezTo>
                    <a:lnTo>
                      <a:pt x="2722" y="2457"/>
                    </a:lnTo>
                    <a:cubicBezTo>
                      <a:pt x="2858" y="2212"/>
                      <a:pt x="2940" y="1967"/>
                      <a:pt x="2940" y="1695"/>
                    </a:cubicBezTo>
                    <a:lnTo>
                      <a:pt x="2940" y="1477"/>
                    </a:lnTo>
                    <a:cubicBezTo>
                      <a:pt x="2940" y="1287"/>
                      <a:pt x="2886" y="1069"/>
                      <a:pt x="2804" y="906"/>
                    </a:cubicBezTo>
                    <a:cubicBezTo>
                      <a:pt x="2750" y="715"/>
                      <a:pt x="2641" y="552"/>
                      <a:pt x="2505" y="443"/>
                    </a:cubicBezTo>
                    <a:cubicBezTo>
                      <a:pt x="2369" y="280"/>
                      <a:pt x="2205" y="198"/>
                      <a:pt x="2042" y="144"/>
                    </a:cubicBezTo>
                    <a:cubicBezTo>
                      <a:pt x="1884" y="54"/>
                      <a:pt x="1726" y="1"/>
                      <a:pt x="1569"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0" name="Google Shape;2890;p27"/>
              <p:cNvSpPr/>
              <p:nvPr/>
            </p:nvSpPr>
            <p:spPr>
              <a:xfrm>
                <a:off x="2348925" y="2254000"/>
                <a:ext cx="74850" cy="76925"/>
              </a:xfrm>
              <a:custGeom>
                <a:rect b="b" l="l" r="r" t="t"/>
                <a:pathLst>
                  <a:path extrusionOk="0" h="3077" w="2994">
                    <a:moveTo>
                      <a:pt x="2487" y="541"/>
                    </a:moveTo>
                    <a:lnTo>
                      <a:pt x="2531" y="572"/>
                    </a:lnTo>
                    <a:lnTo>
                      <a:pt x="2547" y="594"/>
                    </a:lnTo>
                    <a:lnTo>
                      <a:pt x="2547" y="594"/>
                    </a:lnTo>
                    <a:cubicBezTo>
                      <a:pt x="2528" y="576"/>
                      <a:pt x="2508" y="558"/>
                      <a:pt x="2487" y="541"/>
                    </a:cubicBezTo>
                    <a:close/>
                    <a:moveTo>
                      <a:pt x="2866" y="1105"/>
                    </a:moveTo>
                    <a:lnTo>
                      <a:pt x="2866" y="1105"/>
                    </a:lnTo>
                    <a:cubicBezTo>
                      <a:pt x="2881" y="1136"/>
                      <a:pt x="2897" y="1167"/>
                      <a:pt x="2912" y="1198"/>
                    </a:cubicBezTo>
                    <a:cubicBezTo>
                      <a:pt x="2912" y="1198"/>
                      <a:pt x="2912" y="1171"/>
                      <a:pt x="2912" y="1171"/>
                    </a:cubicBezTo>
                    <a:lnTo>
                      <a:pt x="2930" y="1298"/>
                    </a:lnTo>
                    <a:lnTo>
                      <a:pt x="2930" y="1298"/>
                    </a:lnTo>
                    <a:cubicBezTo>
                      <a:pt x="2925" y="1274"/>
                      <a:pt x="2919" y="1250"/>
                      <a:pt x="2912" y="1226"/>
                    </a:cubicBezTo>
                    <a:lnTo>
                      <a:pt x="2866" y="1105"/>
                    </a:lnTo>
                    <a:close/>
                    <a:moveTo>
                      <a:pt x="2954" y="1462"/>
                    </a:moveTo>
                    <a:lnTo>
                      <a:pt x="2964" y="1539"/>
                    </a:lnTo>
                    <a:lnTo>
                      <a:pt x="2957" y="1593"/>
                    </a:lnTo>
                    <a:lnTo>
                      <a:pt x="2957" y="1593"/>
                    </a:lnTo>
                    <a:cubicBezTo>
                      <a:pt x="2958" y="1549"/>
                      <a:pt x="2957" y="1505"/>
                      <a:pt x="2954" y="1462"/>
                    </a:cubicBezTo>
                    <a:close/>
                    <a:moveTo>
                      <a:pt x="1894" y="2878"/>
                    </a:moveTo>
                    <a:lnTo>
                      <a:pt x="1878" y="2886"/>
                    </a:lnTo>
                    <a:lnTo>
                      <a:pt x="1834" y="2892"/>
                    </a:lnTo>
                    <a:lnTo>
                      <a:pt x="1834" y="2892"/>
                    </a:lnTo>
                    <a:cubicBezTo>
                      <a:pt x="1854" y="2888"/>
                      <a:pt x="1874" y="2883"/>
                      <a:pt x="1894" y="2878"/>
                    </a:cubicBezTo>
                    <a:close/>
                    <a:moveTo>
                      <a:pt x="1597" y="2926"/>
                    </a:moveTo>
                    <a:lnTo>
                      <a:pt x="1510" y="2938"/>
                    </a:lnTo>
                    <a:lnTo>
                      <a:pt x="1510" y="2938"/>
                    </a:lnTo>
                    <a:lnTo>
                      <a:pt x="1454" y="2931"/>
                    </a:lnTo>
                    <a:lnTo>
                      <a:pt x="1454" y="2931"/>
                    </a:lnTo>
                    <a:cubicBezTo>
                      <a:pt x="1458" y="2931"/>
                      <a:pt x="1463" y="2931"/>
                      <a:pt x="1468" y="2931"/>
                    </a:cubicBezTo>
                    <a:cubicBezTo>
                      <a:pt x="1511" y="2931"/>
                      <a:pt x="1555" y="2929"/>
                      <a:pt x="1597" y="2926"/>
                    </a:cubicBezTo>
                    <a:close/>
                    <a:moveTo>
                      <a:pt x="1497" y="1"/>
                    </a:moveTo>
                    <a:cubicBezTo>
                      <a:pt x="1470" y="1"/>
                      <a:pt x="1116" y="55"/>
                      <a:pt x="1089" y="55"/>
                    </a:cubicBezTo>
                    <a:lnTo>
                      <a:pt x="762" y="219"/>
                    </a:lnTo>
                    <a:cubicBezTo>
                      <a:pt x="708" y="246"/>
                      <a:pt x="653" y="300"/>
                      <a:pt x="599" y="328"/>
                    </a:cubicBezTo>
                    <a:cubicBezTo>
                      <a:pt x="517" y="409"/>
                      <a:pt x="490" y="409"/>
                      <a:pt x="436" y="464"/>
                    </a:cubicBezTo>
                    <a:cubicBezTo>
                      <a:pt x="381" y="518"/>
                      <a:pt x="218" y="763"/>
                      <a:pt x="218" y="763"/>
                    </a:cubicBezTo>
                    <a:cubicBezTo>
                      <a:pt x="218" y="790"/>
                      <a:pt x="82" y="1090"/>
                      <a:pt x="55" y="1117"/>
                    </a:cubicBezTo>
                    <a:cubicBezTo>
                      <a:pt x="55" y="1171"/>
                      <a:pt x="0" y="1471"/>
                      <a:pt x="0" y="1525"/>
                    </a:cubicBezTo>
                    <a:lnTo>
                      <a:pt x="0" y="1552"/>
                    </a:lnTo>
                    <a:cubicBezTo>
                      <a:pt x="0" y="1579"/>
                      <a:pt x="55" y="1933"/>
                      <a:pt x="55" y="1960"/>
                    </a:cubicBezTo>
                    <a:cubicBezTo>
                      <a:pt x="55" y="1983"/>
                      <a:pt x="149" y="2176"/>
                      <a:pt x="149" y="2176"/>
                    </a:cubicBezTo>
                    <a:cubicBezTo>
                      <a:pt x="149" y="2176"/>
                      <a:pt x="145" y="2169"/>
                      <a:pt x="136" y="2151"/>
                    </a:cubicBezTo>
                    <a:cubicBezTo>
                      <a:pt x="126" y="2131"/>
                      <a:pt x="122" y="2123"/>
                      <a:pt x="121" y="2123"/>
                    </a:cubicBezTo>
                    <a:lnTo>
                      <a:pt x="121" y="2123"/>
                    </a:lnTo>
                    <a:cubicBezTo>
                      <a:pt x="118" y="2123"/>
                      <a:pt x="195" y="2297"/>
                      <a:pt x="218" y="2341"/>
                    </a:cubicBezTo>
                    <a:cubicBezTo>
                      <a:pt x="218" y="2369"/>
                      <a:pt x="436" y="2614"/>
                      <a:pt x="436" y="2641"/>
                    </a:cubicBezTo>
                    <a:cubicBezTo>
                      <a:pt x="436" y="2641"/>
                      <a:pt x="735" y="2858"/>
                      <a:pt x="762" y="2858"/>
                    </a:cubicBezTo>
                    <a:cubicBezTo>
                      <a:pt x="762" y="2858"/>
                      <a:pt x="1089" y="3022"/>
                      <a:pt x="1089" y="3022"/>
                    </a:cubicBezTo>
                    <a:lnTo>
                      <a:pt x="1497" y="3076"/>
                    </a:lnTo>
                    <a:cubicBezTo>
                      <a:pt x="1524" y="3076"/>
                      <a:pt x="1823" y="3022"/>
                      <a:pt x="1878" y="3022"/>
                    </a:cubicBezTo>
                    <a:cubicBezTo>
                      <a:pt x="2068" y="2995"/>
                      <a:pt x="2232" y="2886"/>
                      <a:pt x="2395" y="2750"/>
                    </a:cubicBezTo>
                    <a:cubicBezTo>
                      <a:pt x="2673" y="2548"/>
                      <a:pt x="2880" y="2229"/>
                      <a:pt x="2930" y="1879"/>
                    </a:cubicBezTo>
                    <a:lnTo>
                      <a:pt x="2930" y="1879"/>
                    </a:lnTo>
                    <a:cubicBezTo>
                      <a:pt x="2933" y="1870"/>
                      <a:pt x="2936" y="1861"/>
                      <a:pt x="2939" y="1852"/>
                    </a:cubicBezTo>
                    <a:cubicBezTo>
                      <a:pt x="2966" y="1715"/>
                      <a:pt x="2966" y="1579"/>
                      <a:pt x="2994" y="1471"/>
                    </a:cubicBezTo>
                    <a:cubicBezTo>
                      <a:pt x="2994" y="1198"/>
                      <a:pt x="2939" y="953"/>
                      <a:pt x="2803" y="709"/>
                    </a:cubicBezTo>
                    <a:lnTo>
                      <a:pt x="2558" y="409"/>
                    </a:lnTo>
                    <a:cubicBezTo>
                      <a:pt x="2395" y="246"/>
                      <a:pt x="2150" y="110"/>
                      <a:pt x="1905" y="55"/>
                    </a:cubicBezTo>
                    <a:cubicBezTo>
                      <a:pt x="1851" y="55"/>
                      <a:pt x="1551" y="1"/>
                      <a:pt x="1497"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1" name="Google Shape;2891;p27"/>
              <p:cNvSpPr/>
              <p:nvPr/>
            </p:nvSpPr>
            <p:spPr>
              <a:xfrm>
                <a:off x="2229850" y="2380550"/>
                <a:ext cx="94600" cy="73500"/>
              </a:xfrm>
              <a:custGeom>
                <a:rect b="b" l="l" r="r" t="t"/>
                <a:pathLst>
                  <a:path extrusionOk="0" h="2940" w="3784">
                    <a:moveTo>
                      <a:pt x="1906" y="1"/>
                    </a:moveTo>
                    <a:cubicBezTo>
                      <a:pt x="1" y="1"/>
                      <a:pt x="1" y="2940"/>
                      <a:pt x="1906" y="2940"/>
                    </a:cubicBezTo>
                    <a:cubicBezTo>
                      <a:pt x="3783" y="2940"/>
                      <a:pt x="3783" y="1"/>
                      <a:pt x="190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2" name="Google Shape;2892;p27"/>
              <p:cNvSpPr/>
              <p:nvPr/>
            </p:nvSpPr>
            <p:spPr>
              <a:xfrm>
                <a:off x="2358450" y="2438400"/>
                <a:ext cx="83700" cy="79625"/>
              </a:xfrm>
              <a:custGeom>
                <a:rect b="b" l="l" r="r" t="t"/>
                <a:pathLst>
                  <a:path extrusionOk="0" h="3185" w="3348">
                    <a:moveTo>
                      <a:pt x="1823" y="0"/>
                    </a:moveTo>
                    <a:lnTo>
                      <a:pt x="1442" y="54"/>
                    </a:lnTo>
                    <a:cubicBezTo>
                      <a:pt x="1197" y="136"/>
                      <a:pt x="980" y="245"/>
                      <a:pt x="789" y="435"/>
                    </a:cubicBezTo>
                    <a:lnTo>
                      <a:pt x="572" y="680"/>
                    </a:lnTo>
                    <a:cubicBezTo>
                      <a:pt x="0" y="1252"/>
                      <a:pt x="0" y="2150"/>
                      <a:pt x="572" y="2749"/>
                    </a:cubicBezTo>
                    <a:lnTo>
                      <a:pt x="871" y="2966"/>
                    </a:lnTo>
                    <a:cubicBezTo>
                      <a:pt x="1089" y="3102"/>
                      <a:pt x="1334" y="3184"/>
                      <a:pt x="1606" y="3184"/>
                    </a:cubicBezTo>
                    <a:lnTo>
                      <a:pt x="1987" y="3130"/>
                    </a:lnTo>
                    <a:cubicBezTo>
                      <a:pt x="2232" y="3048"/>
                      <a:pt x="2449" y="2912"/>
                      <a:pt x="2640" y="2749"/>
                    </a:cubicBezTo>
                    <a:cubicBezTo>
                      <a:pt x="2721" y="2667"/>
                      <a:pt x="2803" y="2585"/>
                      <a:pt x="2858" y="2504"/>
                    </a:cubicBezTo>
                    <a:cubicBezTo>
                      <a:pt x="3021" y="2395"/>
                      <a:pt x="3130" y="2232"/>
                      <a:pt x="3184" y="2041"/>
                    </a:cubicBezTo>
                    <a:cubicBezTo>
                      <a:pt x="3347" y="1687"/>
                      <a:pt x="3347" y="1279"/>
                      <a:pt x="3184" y="898"/>
                    </a:cubicBezTo>
                    <a:cubicBezTo>
                      <a:pt x="3130" y="735"/>
                      <a:pt x="3021" y="572"/>
                      <a:pt x="2885" y="435"/>
                    </a:cubicBezTo>
                    <a:lnTo>
                      <a:pt x="2585" y="218"/>
                    </a:lnTo>
                    <a:cubicBezTo>
                      <a:pt x="2340" y="82"/>
                      <a:pt x="2096" y="0"/>
                      <a:pt x="1823"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3" name="Google Shape;2893;p27"/>
              <p:cNvSpPr/>
              <p:nvPr/>
            </p:nvSpPr>
            <p:spPr>
              <a:xfrm>
                <a:off x="2267275" y="2565625"/>
                <a:ext cx="88475" cy="78925"/>
              </a:xfrm>
              <a:custGeom>
                <a:rect b="b" l="l" r="r" t="t"/>
                <a:pathLst>
                  <a:path extrusionOk="0" h="3157" w="3539">
                    <a:moveTo>
                      <a:pt x="1987" y="0"/>
                    </a:moveTo>
                    <a:cubicBezTo>
                      <a:pt x="1742" y="0"/>
                      <a:pt x="1470" y="55"/>
                      <a:pt x="1252" y="191"/>
                    </a:cubicBezTo>
                    <a:lnTo>
                      <a:pt x="790" y="436"/>
                    </a:lnTo>
                    <a:cubicBezTo>
                      <a:pt x="273" y="735"/>
                      <a:pt x="0" y="1306"/>
                      <a:pt x="82" y="1905"/>
                    </a:cubicBezTo>
                    <a:cubicBezTo>
                      <a:pt x="82" y="2096"/>
                      <a:pt x="164" y="2259"/>
                      <a:pt x="245" y="2449"/>
                    </a:cubicBezTo>
                    <a:cubicBezTo>
                      <a:pt x="463" y="2776"/>
                      <a:pt x="762" y="3021"/>
                      <a:pt x="1143" y="3130"/>
                    </a:cubicBezTo>
                    <a:lnTo>
                      <a:pt x="1524" y="3157"/>
                    </a:lnTo>
                    <a:cubicBezTo>
                      <a:pt x="1797" y="3157"/>
                      <a:pt x="2041" y="3103"/>
                      <a:pt x="2259" y="2966"/>
                    </a:cubicBezTo>
                    <a:lnTo>
                      <a:pt x="2722" y="2749"/>
                    </a:lnTo>
                    <a:cubicBezTo>
                      <a:pt x="3239" y="2449"/>
                      <a:pt x="3538" y="1851"/>
                      <a:pt x="3429" y="1279"/>
                    </a:cubicBezTo>
                    <a:cubicBezTo>
                      <a:pt x="3429" y="1089"/>
                      <a:pt x="3375" y="898"/>
                      <a:pt x="3266" y="735"/>
                    </a:cubicBezTo>
                    <a:cubicBezTo>
                      <a:pt x="3076" y="408"/>
                      <a:pt x="2749" y="163"/>
                      <a:pt x="2395" y="55"/>
                    </a:cubicBezTo>
                    <a:lnTo>
                      <a:pt x="1987"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4" name="Google Shape;2894;p27"/>
              <p:cNvSpPr/>
              <p:nvPr/>
            </p:nvSpPr>
            <p:spPr>
              <a:xfrm>
                <a:off x="2362525" y="2618675"/>
                <a:ext cx="94600" cy="73500"/>
              </a:xfrm>
              <a:custGeom>
                <a:rect b="b" l="l" r="r" t="t"/>
                <a:pathLst>
                  <a:path extrusionOk="0" h="2940" w="3784">
                    <a:moveTo>
                      <a:pt x="1905" y="1"/>
                    </a:moveTo>
                    <a:cubicBezTo>
                      <a:pt x="0" y="1"/>
                      <a:pt x="0" y="2940"/>
                      <a:pt x="1905" y="2940"/>
                    </a:cubicBezTo>
                    <a:cubicBezTo>
                      <a:pt x="3783" y="2940"/>
                      <a:pt x="3783" y="1"/>
                      <a:pt x="1905"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5" name="Google Shape;2895;p27"/>
              <p:cNvSpPr/>
              <p:nvPr/>
            </p:nvSpPr>
            <p:spPr>
              <a:xfrm>
                <a:off x="2281550" y="2757475"/>
                <a:ext cx="94600" cy="73500"/>
              </a:xfrm>
              <a:custGeom>
                <a:rect b="b" l="l" r="r" t="t"/>
                <a:pathLst>
                  <a:path extrusionOk="0" h="2940" w="3784">
                    <a:moveTo>
                      <a:pt x="1906" y="1"/>
                    </a:moveTo>
                    <a:cubicBezTo>
                      <a:pt x="1" y="1"/>
                      <a:pt x="1" y="2940"/>
                      <a:pt x="1906" y="2940"/>
                    </a:cubicBezTo>
                    <a:cubicBezTo>
                      <a:pt x="3784" y="2940"/>
                      <a:pt x="3784" y="1"/>
                      <a:pt x="190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6" name="Google Shape;2896;p27"/>
              <p:cNvSpPr/>
              <p:nvPr/>
            </p:nvSpPr>
            <p:spPr>
              <a:xfrm>
                <a:off x="2246850" y="2960225"/>
                <a:ext cx="94600" cy="73500"/>
              </a:xfrm>
              <a:custGeom>
                <a:rect b="b" l="l" r="r" t="t"/>
                <a:pathLst>
                  <a:path extrusionOk="0" h="2940" w="3784">
                    <a:moveTo>
                      <a:pt x="1906" y="0"/>
                    </a:moveTo>
                    <a:cubicBezTo>
                      <a:pt x="1" y="0"/>
                      <a:pt x="1" y="2940"/>
                      <a:pt x="1906" y="2940"/>
                    </a:cubicBezTo>
                    <a:cubicBezTo>
                      <a:pt x="3784" y="2940"/>
                      <a:pt x="3784" y="0"/>
                      <a:pt x="1906"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7" name="Google Shape;2897;p27"/>
              <p:cNvSpPr/>
              <p:nvPr/>
            </p:nvSpPr>
            <p:spPr>
              <a:xfrm>
                <a:off x="2136650" y="2745900"/>
                <a:ext cx="94600" cy="73500"/>
              </a:xfrm>
              <a:custGeom>
                <a:rect b="b" l="l" r="r" t="t"/>
                <a:pathLst>
                  <a:path extrusionOk="0" h="2940" w="3784">
                    <a:moveTo>
                      <a:pt x="1905" y="1"/>
                    </a:moveTo>
                    <a:cubicBezTo>
                      <a:pt x="0" y="1"/>
                      <a:pt x="0" y="2940"/>
                      <a:pt x="1905" y="2940"/>
                    </a:cubicBezTo>
                    <a:cubicBezTo>
                      <a:pt x="3783" y="2940"/>
                      <a:pt x="3783" y="1"/>
                      <a:pt x="1905"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8" name="Google Shape;2898;p27"/>
              <p:cNvSpPr/>
              <p:nvPr/>
            </p:nvSpPr>
            <p:spPr>
              <a:xfrm>
                <a:off x="2096500" y="2583975"/>
                <a:ext cx="94600" cy="72825"/>
              </a:xfrm>
              <a:custGeom>
                <a:rect b="b" l="l" r="r" t="t"/>
                <a:pathLst>
                  <a:path extrusionOk="0" h="2913" w="3784">
                    <a:moveTo>
                      <a:pt x="1878" y="1"/>
                    </a:moveTo>
                    <a:cubicBezTo>
                      <a:pt x="1" y="1"/>
                      <a:pt x="1" y="2913"/>
                      <a:pt x="1878" y="2913"/>
                    </a:cubicBezTo>
                    <a:cubicBezTo>
                      <a:pt x="3783" y="2913"/>
                      <a:pt x="3783" y="1"/>
                      <a:pt x="1878"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9" name="Google Shape;2899;p27"/>
              <p:cNvSpPr/>
              <p:nvPr/>
            </p:nvSpPr>
            <p:spPr>
              <a:xfrm>
                <a:off x="2095150" y="2448075"/>
                <a:ext cx="73500" cy="74350"/>
              </a:xfrm>
              <a:custGeom>
                <a:rect b="b" l="l" r="r" t="t"/>
                <a:pathLst>
                  <a:path extrusionOk="0" h="2974" w="2940">
                    <a:moveTo>
                      <a:pt x="1470" y="1"/>
                    </a:moveTo>
                    <a:cubicBezTo>
                      <a:pt x="735" y="1"/>
                      <a:pt x="0" y="470"/>
                      <a:pt x="0" y="1409"/>
                    </a:cubicBezTo>
                    <a:lnTo>
                      <a:pt x="0" y="1545"/>
                    </a:lnTo>
                    <a:cubicBezTo>
                      <a:pt x="0" y="2498"/>
                      <a:pt x="735" y="2974"/>
                      <a:pt x="1470" y="2974"/>
                    </a:cubicBezTo>
                    <a:cubicBezTo>
                      <a:pt x="2205" y="2974"/>
                      <a:pt x="2939" y="2498"/>
                      <a:pt x="2939" y="1545"/>
                    </a:cubicBezTo>
                    <a:lnTo>
                      <a:pt x="2939" y="1409"/>
                    </a:lnTo>
                    <a:cubicBezTo>
                      <a:pt x="2939" y="470"/>
                      <a:pt x="2205" y="1"/>
                      <a:pt x="1470"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0" name="Google Shape;2900;p27"/>
              <p:cNvSpPr/>
              <p:nvPr/>
            </p:nvSpPr>
            <p:spPr>
              <a:xfrm>
                <a:off x="2078825" y="2340425"/>
                <a:ext cx="94575" cy="73500"/>
              </a:xfrm>
              <a:custGeom>
                <a:rect b="b" l="l" r="r" t="t"/>
                <a:pathLst>
                  <a:path extrusionOk="0" h="2940" w="3783">
                    <a:moveTo>
                      <a:pt x="1905" y="0"/>
                    </a:moveTo>
                    <a:cubicBezTo>
                      <a:pt x="0" y="0"/>
                      <a:pt x="0" y="2939"/>
                      <a:pt x="1905" y="2939"/>
                    </a:cubicBezTo>
                    <a:cubicBezTo>
                      <a:pt x="3783" y="2939"/>
                      <a:pt x="3783" y="0"/>
                      <a:pt x="1905"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1" name="Google Shape;2901;p27"/>
              <p:cNvSpPr/>
              <p:nvPr/>
            </p:nvSpPr>
            <p:spPr>
              <a:xfrm>
                <a:off x="2072700" y="2114550"/>
                <a:ext cx="95275" cy="72800"/>
              </a:xfrm>
              <a:custGeom>
                <a:rect b="b" l="l" r="r" t="t"/>
                <a:pathLst>
                  <a:path extrusionOk="0" h="2912" w="3811">
                    <a:moveTo>
                      <a:pt x="1905" y="0"/>
                    </a:moveTo>
                    <a:cubicBezTo>
                      <a:pt x="27" y="0"/>
                      <a:pt x="0" y="2912"/>
                      <a:pt x="1905" y="2912"/>
                    </a:cubicBezTo>
                    <a:cubicBezTo>
                      <a:pt x="3783" y="2912"/>
                      <a:pt x="3810" y="0"/>
                      <a:pt x="1905"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2" name="Google Shape;2902;p27"/>
              <p:cNvSpPr/>
              <p:nvPr/>
            </p:nvSpPr>
            <p:spPr>
              <a:xfrm>
                <a:off x="2281550" y="1975075"/>
                <a:ext cx="94600" cy="73500"/>
              </a:xfrm>
              <a:custGeom>
                <a:rect b="b" l="l" r="r" t="t"/>
                <a:pathLst>
                  <a:path extrusionOk="0" h="2940" w="3784">
                    <a:moveTo>
                      <a:pt x="1906" y="0"/>
                    </a:moveTo>
                    <a:cubicBezTo>
                      <a:pt x="1" y="0"/>
                      <a:pt x="1" y="2939"/>
                      <a:pt x="1906" y="2939"/>
                    </a:cubicBezTo>
                    <a:cubicBezTo>
                      <a:pt x="3784" y="2939"/>
                      <a:pt x="3784" y="0"/>
                      <a:pt x="1906"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3" name="Google Shape;2903;p27"/>
              <p:cNvSpPr/>
              <p:nvPr/>
            </p:nvSpPr>
            <p:spPr>
              <a:xfrm>
                <a:off x="2287675" y="1969625"/>
                <a:ext cx="94600" cy="73500"/>
              </a:xfrm>
              <a:custGeom>
                <a:rect b="b" l="l" r="r" t="t"/>
                <a:pathLst>
                  <a:path extrusionOk="0" h="2940" w="3784">
                    <a:moveTo>
                      <a:pt x="1879" y="0"/>
                    </a:moveTo>
                    <a:cubicBezTo>
                      <a:pt x="1" y="0"/>
                      <a:pt x="1" y="2940"/>
                      <a:pt x="1879" y="2940"/>
                    </a:cubicBezTo>
                    <a:cubicBezTo>
                      <a:pt x="3784" y="2940"/>
                      <a:pt x="3784" y="0"/>
                      <a:pt x="1879"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4" name="Google Shape;2904;p27"/>
              <p:cNvSpPr/>
              <p:nvPr/>
            </p:nvSpPr>
            <p:spPr>
              <a:xfrm>
                <a:off x="2136650" y="1876425"/>
                <a:ext cx="94600" cy="73500"/>
              </a:xfrm>
              <a:custGeom>
                <a:rect b="b" l="l" r="r" t="t"/>
                <a:pathLst>
                  <a:path extrusionOk="0" h="2940" w="3784">
                    <a:moveTo>
                      <a:pt x="1905" y="0"/>
                    </a:moveTo>
                    <a:cubicBezTo>
                      <a:pt x="0" y="0"/>
                      <a:pt x="0" y="2939"/>
                      <a:pt x="1905" y="2939"/>
                    </a:cubicBezTo>
                    <a:cubicBezTo>
                      <a:pt x="3783" y="2939"/>
                      <a:pt x="3783" y="0"/>
                      <a:pt x="1905"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5" name="Google Shape;2905;p27"/>
              <p:cNvSpPr/>
              <p:nvPr/>
            </p:nvSpPr>
            <p:spPr>
              <a:xfrm>
                <a:off x="2267950" y="1818575"/>
                <a:ext cx="80300" cy="79625"/>
              </a:xfrm>
              <a:custGeom>
                <a:rect b="b" l="l" r="r" t="t"/>
                <a:pathLst>
                  <a:path extrusionOk="0" h="3185" w="3212">
                    <a:moveTo>
                      <a:pt x="1742" y="1"/>
                    </a:moveTo>
                    <a:lnTo>
                      <a:pt x="1361" y="55"/>
                    </a:lnTo>
                    <a:cubicBezTo>
                      <a:pt x="1116" y="137"/>
                      <a:pt x="899" y="246"/>
                      <a:pt x="708" y="436"/>
                    </a:cubicBezTo>
                    <a:lnTo>
                      <a:pt x="463" y="654"/>
                    </a:lnTo>
                    <a:cubicBezTo>
                      <a:pt x="327" y="790"/>
                      <a:pt x="218" y="953"/>
                      <a:pt x="164" y="1144"/>
                    </a:cubicBezTo>
                    <a:cubicBezTo>
                      <a:pt x="1" y="1498"/>
                      <a:pt x="1" y="1906"/>
                      <a:pt x="164" y="2260"/>
                    </a:cubicBezTo>
                    <a:cubicBezTo>
                      <a:pt x="218" y="2450"/>
                      <a:pt x="327" y="2613"/>
                      <a:pt x="463" y="2749"/>
                    </a:cubicBezTo>
                    <a:lnTo>
                      <a:pt x="763" y="2967"/>
                    </a:lnTo>
                    <a:cubicBezTo>
                      <a:pt x="1008" y="3103"/>
                      <a:pt x="1252" y="3185"/>
                      <a:pt x="1525" y="3185"/>
                    </a:cubicBezTo>
                    <a:lnTo>
                      <a:pt x="1906" y="3130"/>
                    </a:lnTo>
                    <a:cubicBezTo>
                      <a:pt x="2151" y="3049"/>
                      <a:pt x="2368" y="2913"/>
                      <a:pt x="2559" y="2749"/>
                    </a:cubicBezTo>
                    <a:lnTo>
                      <a:pt x="2776" y="2505"/>
                    </a:lnTo>
                    <a:cubicBezTo>
                      <a:pt x="2913" y="2368"/>
                      <a:pt x="3021" y="2205"/>
                      <a:pt x="3076" y="2042"/>
                    </a:cubicBezTo>
                    <a:cubicBezTo>
                      <a:pt x="3185" y="1851"/>
                      <a:pt x="3212" y="1661"/>
                      <a:pt x="3212" y="1470"/>
                    </a:cubicBezTo>
                    <a:cubicBezTo>
                      <a:pt x="3212" y="1280"/>
                      <a:pt x="3185" y="1089"/>
                      <a:pt x="3076" y="899"/>
                    </a:cubicBezTo>
                    <a:cubicBezTo>
                      <a:pt x="3021" y="736"/>
                      <a:pt x="2913" y="572"/>
                      <a:pt x="2776" y="436"/>
                    </a:cubicBezTo>
                    <a:lnTo>
                      <a:pt x="2477" y="219"/>
                    </a:lnTo>
                    <a:cubicBezTo>
                      <a:pt x="2259" y="82"/>
                      <a:pt x="2014" y="1"/>
                      <a:pt x="1742"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6" name="Google Shape;2906;p27"/>
              <p:cNvSpPr/>
              <p:nvPr/>
            </p:nvSpPr>
            <p:spPr>
              <a:xfrm>
                <a:off x="2265225" y="1651200"/>
                <a:ext cx="99350" cy="84425"/>
              </a:xfrm>
              <a:custGeom>
                <a:rect b="b" l="l" r="r" t="t"/>
                <a:pathLst>
                  <a:path extrusionOk="0" h="3377" w="3974">
                    <a:moveTo>
                      <a:pt x="2325" y="0"/>
                    </a:moveTo>
                    <a:cubicBezTo>
                      <a:pt x="2071" y="0"/>
                      <a:pt x="1821" y="66"/>
                      <a:pt x="1606" y="192"/>
                    </a:cubicBezTo>
                    <a:lnTo>
                      <a:pt x="899" y="654"/>
                    </a:lnTo>
                    <a:cubicBezTo>
                      <a:pt x="572" y="845"/>
                      <a:pt x="327" y="1171"/>
                      <a:pt x="218" y="1525"/>
                    </a:cubicBezTo>
                    <a:cubicBezTo>
                      <a:pt x="1" y="2314"/>
                      <a:pt x="463" y="3104"/>
                      <a:pt x="1225" y="3321"/>
                    </a:cubicBezTo>
                    <a:cubicBezTo>
                      <a:pt x="1356" y="3359"/>
                      <a:pt x="1490" y="3377"/>
                      <a:pt x="1624" y="3377"/>
                    </a:cubicBezTo>
                    <a:cubicBezTo>
                      <a:pt x="1880" y="3377"/>
                      <a:pt x="2136" y="3310"/>
                      <a:pt x="2368" y="3185"/>
                    </a:cubicBezTo>
                    <a:lnTo>
                      <a:pt x="3076" y="2723"/>
                    </a:lnTo>
                    <a:cubicBezTo>
                      <a:pt x="3403" y="2532"/>
                      <a:pt x="3647" y="2205"/>
                      <a:pt x="3756" y="1852"/>
                    </a:cubicBezTo>
                    <a:cubicBezTo>
                      <a:pt x="3974" y="1062"/>
                      <a:pt x="3511" y="246"/>
                      <a:pt x="2722" y="56"/>
                    </a:cubicBezTo>
                    <a:cubicBezTo>
                      <a:pt x="2591" y="18"/>
                      <a:pt x="2457" y="0"/>
                      <a:pt x="2325"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7" name="Google Shape;2907;p27"/>
              <p:cNvSpPr/>
              <p:nvPr/>
            </p:nvSpPr>
            <p:spPr>
              <a:xfrm>
                <a:off x="2418300" y="1899550"/>
                <a:ext cx="81675" cy="79625"/>
              </a:xfrm>
              <a:custGeom>
                <a:rect b="b" l="l" r="r" t="t"/>
                <a:pathLst>
                  <a:path extrusionOk="0" h="3185" w="3267">
                    <a:moveTo>
                      <a:pt x="1770" y="0"/>
                    </a:moveTo>
                    <a:lnTo>
                      <a:pt x="1362" y="55"/>
                    </a:lnTo>
                    <a:cubicBezTo>
                      <a:pt x="1117" y="136"/>
                      <a:pt x="899" y="272"/>
                      <a:pt x="708" y="436"/>
                    </a:cubicBezTo>
                    <a:lnTo>
                      <a:pt x="491" y="681"/>
                    </a:lnTo>
                    <a:cubicBezTo>
                      <a:pt x="355" y="790"/>
                      <a:pt x="246" y="953"/>
                      <a:pt x="191" y="1143"/>
                    </a:cubicBezTo>
                    <a:cubicBezTo>
                      <a:pt x="1" y="1497"/>
                      <a:pt x="1" y="1905"/>
                      <a:pt x="191" y="2286"/>
                    </a:cubicBezTo>
                    <a:cubicBezTo>
                      <a:pt x="246" y="2450"/>
                      <a:pt x="355" y="2613"/>
                      <a:pt x="491" y="2749"/>
                    </a:cubicBezTo>
                    <a:lnTo>
                      <a:pt x="790" y="2967"/>
                    </a:lnTo>
                    <a:cubicBezTo>
                      <a:pt x="1008" y="3103"/>
                      <a:pt x="1253" y="3184"/>
                      <a:pt x="1525" y="3184"/>
                    </a:cubicBezTo>
                    <a:lnTo>
                      <a:pt x="1906" y="3130"/>
                    </a:lnTo>
                    <a:cubicBezTo>
                      <a:pt x="2151" y="3048"/>
                      <a:pt x="2396" y="2939"/>
                      <a:pt x="2559" y="2749"/>
                    </a:cubicBezTo>
                    <a:lnTo>
                      <a:pt x="2804" y="2504"/>
                    </a:lnTo>
                    <a:cubicBezTo>
                      <a:pt x="2940" y="2395"/>
                      <a:pt x="3049" y="2232"/>
                      <a:pt x="3103" y="2041"/>
                    </a:cubicBezTo>
                    <a:cubicBezTo>
                      <a:pt x="3267" y="1688"/>
                      <a:pt x="3267" y="1279"/>
                      <a:pt x="3103" y="898"/>
                    </a:cubicBezTo>
                    <a:cubicBezTo>
                      <a:pt x="3049" y="735"/>
                      <a:pt x="2940" y="572"/>
                      <a:pt x="2804" y="436"/>
                    </a:cubicBezTo>
                    <a:lnTo>
                      <a:pt x="2505" y="218"/>
                    </a:lnTo>
                    <a:cubicBezTo>
                      <a:pt x="2260" y="82"/>
                      <a:pt x="2015" y="0"/>
                      <a:pt x="177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8" name="Google Shape;2908;p27"/>
              <p:cNvSpPr/>
              <p:nvPr/>
            </p:nvSpPr>
            <p:spPr>
              <a:xfrm>
                <a:off x="2409475" y="2062150"/>
                <a:ext cx="94575" cy="73500"/>
              </a:xfrm>
              <a:custGeom>
                <a:rect b="b" l="l" r="r" t="t"/>
                <a:pathLst>
                  <a:path extrusionOk="0" h="2940" w="3783">
                    <a:moveTo>
                      <a:pt x="1878" y="1"/>
                    </a:moveTo>
                    <a:cubicBezTo>
                      <a:pt x="0" y="1"/>
                      <a:pt x="0" y="2940"/>
                      <a:pt x="1878" y="2940"/>
                    </a:cubicBezTo>
                    <a:cubicBezTo>
                      <a:pt x="3756" y="2940"/>
                      <a:pt x="3783" y="1"/>
                      <a:pt x="1878"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9" name="Google Shape;2909;p27"/>
              <p:cNvSpPr/>
              <p:nvPr/>
            </p:nvSpPr>
            <p:spPr>
              <a:xfrm>
                <a:off x="2357075" y="2143125"/>
                <a:ext cx="95275" cy="73500"/>
              </a:xfrm>
              <a:custGeom>
                <a:rect b="b" l="l" r="r" t="t"/>
                <a:pathLst>
                  <a:path extrusionOk="0" h="2940" w="3811">
                    <a:moveTo>
                      <a:pt x="1906" y="0"/>
                    </a:moveTo>
                    <a:cubicBezTo>
                      <a:pt x="28" y="0"/>
                      <a:pt x="1" y="2939"/>
                      <a:pt x="1906" y="2939"/>
                    </a:cubicBezTo>
                    <a:cubicBezTo>
                      <a:pt x="3783" y="2939"/>
                      <a:pt x="3811" y="0"/>
                      <a:pt x="1906"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2910" name="Google Shape;2910;p27"/>
          <p:cNvGrpSpPr/>
          <p:nvPr/>
        </p:nvGrpSpPr>
        <p:grpSpPr>
          <a:xfrm rot="5400000">
            <a:off x="2890365" y="-2347701"/>
            <a:ext cx="1328300" cy="5109302"/>
            <a:chOff x="-440525" y="740875"/>
            <a:chExt cx="1328300" cy="5109302"/>
          </a:xfrm>
        </p:grpSpPr>
        <p:grpSp>
          <p:nvGrpSpPr>
            <p:cNvPr id="2911" name="Google Shape;2911;p27"/>
            <p:cNvGrpSpPr/>
            <p:nvPr/>
          </p:nvGrpSpPr>
          <p:grpSpPr>
            <a:xfrm>
              <a:off x="-159950" y="3888057"/>
              <a:ext cx="805486" cy="1962120"/>
              <a:chOff x="-159950" y="3859150"/>
              <a:chExt cx="805486" cy="1962120"/>
            </a:xfrm>
          </p:grpSpPr>
          <p:grpSp>
            <p:nvGrpSpPr>
              <p:cNvPr id="2912" name="Google Shape;2912;p27"/>
              <p:cNvGrpSpPr/>
              <p:nvPr/>
            </p:nvGrpSpPr>
            <p:grpSpPr>
              <a:xfrm rot="-5400000">
                <a:off x="-410962" y="4110163"/>
                <a:ext cx="1126725" cy="624700"/>
                <a:chOff x="2051750" y="3711000"/>
                <a:chExt cx="1126725" cy="624700"/>
              </a:xfrm>
            </p:grpSpPr>
            <p:sp>
              <p:nvSpPr>
                <p:cNvPr id="2913" name="Google Shape;2913;p27"/>
                <p:cNvSpPr/>
                <p:nvPr/>
              </p:nvSpPr>
              <p:spPr>
                <a:xfrm>
                  <a:off x="2221000" y="4094600"/>
                  <a:ext cx="239300" cy="241100"/>
                </a:xfrm>
                <a:custGeom>
                  <a:rect b="b" l="l" r="r" t="t"/>
                  <a:pathLst>
                    <a:path extrusionOk="0" h="9644" w="9572">
                      <a:moveTo>
                        <a:pt x="4682" y="1842"/>
                      </a:moveTo>
                      <a:cubicBezTo>
                        <a:pt x="4763" y="1842"/>
                        <a:pt x="4845" y="1897"/>
                        <a:pt x="4927" y="1897"/>
                      </a:cubicBezTo>
                      <a:lnTo>
                        <a:pt x="5117" y="1951"/>
                      </a:lnTo>
                      <a:cubicBezTo>
                        <a:pt x="5128" y="1955"/>
                        <a:pt x="5138" y="1959"/>
                        <a:pt x="5146" y="1962"/>
                      </a:cubicBezTo>
                      <a:lnTo>
                        <a:pt x="5146" y="1962"/>
                      </a:lnTo>
                      <a:cubicBezTo>
                        <a:pt x="5144" y="1961"/>
                        <a:pt x="5141" y="1961"/>
                        <a:pt x="5140" y="1961"/>
                      </a:cubicBezTo>
                      <a:cubicBezTo>
                        <a:pt x="5130" y="1961"/>
                        <a:pt x="5138" y="1971"/>
                        <a:pt x="5199" y="2005"/>
                      </a:cubicBezTo>
                      <a:lnTo>
                        <a:pt x="5389" y="2114"/>
                      </a:lnTo>
                      <a:lnTo>
                        <a:pt x="5450" y="2160"/>
                      </a:lnTo>
                      <a:lnTo>
                        <a:pt x="5450" y="2160"/>
                      </a:lnTo>
                      <a:cubicBezTo>
                        <a:pt x="5449" y="2159"/>
                        <a:pt x="5449" y="2158"/>
                        <a:pt x="5449" y="2158"/>
                      </a:cubicBezTo>
                      <a:cubicBezTo>
                        <a:pt x="5451" y="2158"/>
                        <a:pt x="5466" y="2168"/>
                        <a:pt x="5491" y="2191"/>
                      </a:cubicBezTo>
                      <a:lnTo>
                        <a:pt x="5491" y="2191"/>
                      </a:lnTo>
                      <a:lnTo>
                        <a:pt x="5450" y="2160"/>
                      </a:lnTo>
                      <a:lnTo>
                        <a:pt x="5450" y="2160"/>
                      </a:lnTo>
                      <a:cubicBezTo>
                        <a:pt x="5454" y="2164"/>
                        <a:pt x="5468" y="2175"/>
                        <a:pt x="5494" y="2193"/>
                      </a:cubicBezTo>
                      <a:lnTo>
                        <a:pt x="5494" y="2193"/>
                      </a:lnTo>
                      <a:cubicBezTo>
                        <a:pt x="5493" y="2192"/>
                        <a:pt x="5492" y="2192"/>
                        <a:pt x="5491" y="2191"/>
                      </a:cubicBezTo>
                      <a:lnTo>
                        <a:pt x="5491" y="2191"/>
                      </a:lnTo>
                      <a:lnTo>
                        <a:pt x="5498" y="2196"/>
                      </a:lnTo>
                      <a:cubicBezTo>
                        <a:pt x="5497" y="2195"/>
                        <a:pt x="5495" y="2194"/>
                        <a:pt x="5494" y="2193"/>
                      </a:cubicBezTo>
                      <a:lnTo>
                        <a:pt x="5494" y="2193"/>
                      </a:lnTo>
                      <a:cubicBezTo>
                        <a:pt x="5503" y="2201"/>
                        <a:pt x="5514" y="2211"/>
                        <a:pt x="5525" y="2223"/>
                      </a:cubicBezTo>
                      <a:cubicBezTo>
                        <a:pt x="5712" y="2422"/>
                        <a:pt x="5922" y="2515"/>
                        <a:pt x="6127" y="2531"/>
                      </a:cubicBezTo>
                      <a:lnTo>
                        <a:pt x="6127" y="2531"/>
                      </a:lnTo>
                      <a:cubicBezTo>
                        <a:pt x="6917" y="3136"/>
                        <a:pt x="7398" y="4087"/>
                        <a:pt x="7376" y="5108"/>
                      </a:cubicBezTo>
                      <a:cubicBezTo>
                        <a:pt x="7349" y="6224"/>
                        <a:pt x="6532" y="7639"/>
                        <a:pt x="5335" y="7829"/>
                      </a:cubicBezTo>
                      <a:cubicBezTo>
                        <a:pt x="5244" y="7845"/>
                        <a:pt x="5154" y="7852"/>
                        <a:pt x="5064" y="7852"/>
                      </a:cubicBezTo>
                      <a:cubicBezTo>
                        <a:pt x="3890" y="7852"/>
                        <a:pt x="2829" y="6588"/>
                        <a:pt x="2450" y="5652"/>
                      </a:cubicBezTo>
                      <a:cubicBezTo>
                        <a:pt x="2178" y="5053"/>
                        <a:pt x="2096" y="4428"/>
                        <a:pt x="2178" y="3802"/>
                      </a:cubicBezTo>
                      <a:cubicBezTo>
                        <a:pt x="2232" y="3584"/>
                        <a:pt x="2287" y="3339"/>
                        <a:pt x="2368" y="3148"/>
                      </a:cubicBezTo>
                      <a:cubicBezTo>
                        <a:pt x="2441" y="3028"/>
                        <a:pt x="2513" y="2908"/>
                        <a:pt x="2585" y="2806"/>
                      </a:cubicBezTo>
                      <a:lnTo>
                        <a:pt x="2585" y="2806"/>
                      </a:lnTo>
                      <a:cubicBezTo>
                        <a:pt x="2598" y="2790"/>
                        <a:pt x="2627" y="2754"/>
                        <a:pt x="2641" y="2740"/>
                      </a:cubicBezTo>
                      <a:cubicBezTo>
                        <a:pt x="2695" y="2659"/>
                        <a:pt x="2749" y="2604"/>
                        <a:pt x="2804" y="2523"/>
                      </a:cubicBezTo>
                      <a:cubicBezTo>
                        <a:pt x="3022" y="2332"/>
                        <a:pt x="3239" y="2169"/>
                        <a:pt x="3484" y="2060"/>
                      </a:cubicBezTo>
                      <a:cubicBezTo>
                        <a:pt x="3499" y="2053"/>
                        <a:pt x="3512" y="2046"/>
                        <a:pt x="3523" y="2040"/>
                      </a:cubicBezTo>
                      <a:lnTo>
                        <a:pt x="3523" y="2040"/>
                      </a:lnTo>
                      <a:cubicBezTo>
                        <a:pt x="3520" y="2043"/>
                        <a:pt x="3520" y="2044"/>
                        <a:pt x="3523" y="2044"/>
                      </a:cubicBezTo>
                      <a:cubicBezTo>
                        <a:pt x="3528" y="2044"/>
                        <a:pt x="3541" y="2041"/>
                        <a:pt x="3566" y="2033"/>
                      </a:cubicBezTo>
                      <a:cubicBezTo>
                        <a:pt x="3648" y="1978"/>
                        <a:pt x="3729" y="1951"/>
                        <a:pt x="3811" y="1924"/>
                      </a:cubicBezTo>
                      <a:cubicBezTo>
                        <a:pt x="3920" y="1924"/>
                        <a:pt x="3974" y="1897"/>
                        <a:pt x="4029" y="1869"/>
                      </a:cubicBezTo>
                      <a:cubicBezTo>
                        <a:pt x="4029" y="1869"/>
                        <a:pt x="4328" y="1842"/>
                        <a:pt x="4137" y="1842"/>
                      </a:cubicBezTo>
                      <a:lnTo>
                        <a:pt x="4573" y="1842"/>
                      </a:lnTo>
                      <a:cubicBezTo>
                        <a:pt x="4591" y="1842"/>
                        <a:pt x="4730" y="1866"/>
                        <a:pt x="4756" y="1866"/>
                      </a:cubicBezTo>
                      <a:cubicBezTo>
                        <a:pt x="4769" y="1866"/>
                        <a:pt x="4754" y="1860"/>
                        <a:pt x="4682" y="1842"/>
                      </a:cubicBezTo>
                      <a:close/>
                      <a:moveTo>
                        <a:pt x="4415" y="1"/>
                      </a:moveTo>
                      <a:cubicBezTo>
                        <a:pt x="3601" y="1"/>
                        <a:pt x="2781" y="252"/>
                        <a:pt x="2096" y="726"/>
                      </a:cubicBezTo>
                      <a:cubicBezTo>
                        <a:pt x="518" y="1815"/>
                        <a:pt x="1" y="3774"/>
                        <a:pt x="491" y="5598"/>
                      </a:cubicBezTo>
                      <a:cubicBezTo>
                        <a:pt x="981" y="7421"/>
                        <a:pt x="2532" y="9299"/>
                        <a:pt x="4491" y="9598"/>
                      </a:cubicBezTo>
                      <a:cubicBezTo>
                        <a:pt x="4680" y="9629"/>
                        <a:pt x="4866" y="9644"/>
                        <a:pt x="5050" y="9644"/>
                      </a:cubicBezTo>
                      <a:cubicBezTo>
                        <a:pt x="6988" y="9644"/>
                        <a:pt x="8616" y="8006"/>
                        <a:pt x="9063" y="6142"/>
                      </a:cubicBezTo>
                      <a:cubicBezTo>
                        <a:pt x="9572" y="3920"/>
                        <a:pt x="8500" y="1619"/>
                        <a:pt x="6471" y="612"/>
                      </a:cubicBezTo>
                      <a:lnTo>
                        <a:pt x="6471" y="612"/>
                      </a:lnTo>
                      <a:cubicBezTo>
                        <a:pt x="5854" y="198"/>
                        <a:pt x="5136" y="1"/>
                        <a:pt x="4415"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4" name="Google Shape;2914;p27"/>
                <p:cNvSpPr/>
                <p:nvPr/>
              </p:nvSpPr>
              <p:spPr>
                <a:xfrm>
                  <a:off x="2329175" y="3814075"/>
                  <a:ext cx="199375" cy="223950"/>
                </a:xfrm>
                <a:custGeom>
                  <a:rect b="b" l="l" r="r" t="t"/>
                  <a:pathLst>
                    <a:path extrusionOk="0" h="8958" w="7975">
                      <a:moveTo>
                        <a:pt x="4508" y="1856"/>
                      </a:moveTo>
                      <a:cubicBezTo>
                        <a:pt x="4565" y="1875"/>
                        <a:pt x="4620" y="1898"/>
                        <a:pt x="4654" y="1933"/>
                      </a:cubicBezTo>
                      <a:cubicBezTo>
                        <a:pt x="5090" y="2232"/>
                        <a:pt x="5416" y="2640"/>
                        <a:pt x="5580" y="3130"/>
                      </a:cubicBezTo>
                      <a:cubicBezTo>
                        <a:pt x="6042" y="4082"/>
                        <a:pt x="5988" y="5198"/>
                        <a:pt x="5444" y="6096"/>
                      </a:cubicBezTo>
                      <a:cubicBezTo>
                        <a:pt x="5335" y="6260"/>
                        <a:pt x="5199" y="6423"/>
                        <a:pt x="5035" y="6559"/>
                      </a:cubicBezTo>
                      <a:cubicBezTo>
                        <a:pt x="4845" y="6722"/>
                        <a:pt x="4654" y="6858"/>
                        <a:pt x="4437" y="6967"/>
                      </a:cubicBezTo>
                      <a:cubicBezTo>
                        <a:pt x="4392" y="6982"/>
                        <a:pt x="4378" y="6987"/>
                        <a:pt x="4378" y="6987"/>
                      </a:cubicBezTo>
                      <a:lnTo>
                        <a:pt x="4378" y="6987"/>
                      </a:lnTo>
                      <a:cubicBezTo>
                        <a:pt x="4371" y="6989"/>
                        <a:pt x="4364" y="6991"/>
                        <a:pt x="4355" y="6994"/>
                      </a:cubicBezTo>
                      <a:lnTo>
                        <a:pt x="4219" y="7049"/>
                      </a:lnTo>
                      <a:cubicBezTo>
                        <a:pt x="4110" y="7076"/>
                        <a:pt x="3974" y="7103"/>
                        <a:pt x="3838" y="7130"/>
                      </a:cubicBezTo>
                      <a:lnTo>
                        <a:pt x="3403" y="7130"/>
                      </a:lnTo>
                      <a:cubicBezTo>
                        <a:pt x="3435" y="7138"/>
                        <a:pt x="3443" y="7142"/>
                        <a:pt x="3438" y="7142"/>
                      </a:cubicBezTo>
                      <a:cubicBezTo>
                        <a:pt x="3425" y="7142"/>
                        <a:pt x="3332" y="7122"/>
                        <a:pt x="3294" y="7103"/>
                      </a:cubicBezTo>
                      <a:cubicBezTo>
                        <a:pt x="2886" y="7022"/>
                        <a:pt x="2505" y="6804"/>
                        <a:pt x="2232" y="6477"/>
                      </a:cubicBezTo>
                      <a:cubicBezTo>
                        <a:pt x="2230" y="6474"/>
                        <a:pt x="2228" y="6472"/>
                        <a:pt x="2226" y="6469"/>
                      </a:cubicBezTo>
                      <a:lnTo>
                        <a:pt x="2226" y="6469"/>
                      </a:lnTo>
                      <a:cubicBezTo>
                        <a:pt x="2229" y="6472"/>
                        <a:pt x="2231" y="6474"/>
                        <a:pt x="2232" y="6474"/>
                      </a:cubicBezTo>
                      <a:cubicBezTo>
                        <a:pt x="2234" y="6474"/>
                        <a:pt x="2229" y="6462"/>
                        <a:pt x="2205" y="6423"/>
                      </a:cubicBezTo>
                      <a:lnTo>
                        <a:pt x="2096" y="6287"/>
                      </a:lnTo>
                      <a:cubicBezTo>
                        <a:pt x="2096" y="6242"/>
                        <a:pt x="2023" y="6069"/>
                        <a:pt x="2012" y="6069"/>
                      </a:cubicBezTo>
                      <a:cubicBezTo>
                        <a:pt x="2009" y="6069"/>
                        <a:pt x="2010" y="6077"/>
                        <a:pt x="2015" y="6096"/>
                      </a:cubicBezTo>
                      <a:cubicBezTo>
                        <a:pt x="1933" y="5797"/>
                        <a:pt x="1906" y="5498"/>
                        <a:pt x="1933" y="5171"/>
                      </a:cubicBezTo>
                      <a:cubicBezTo>
                        <a:pt x="2015" y="4491"/>
                        <a:pt x="2178" y="3838"/>
                        <a:pt x="2477" y="3212"/>
                      </a:cubicBezTo>
                      <a:cubicBezTo>
                        <a:pt x="2586" y="2939"/>
                        <a:pt x="2749" y="2695"/>
                        <a:pt x="2967" y="2531"/>
                      </a:cubicBezTo>
                      <a:lnTo>
                        <a:pt x="2967" y="2531"/>
                      </a:lnTo>
                      <a:cubicBezTo>
                        <a:pt x="2961" y="2534"/>
                        <a:pt x="2958" y="2536"/>
                        <a:pt x="2957" y="2536"/>
                      </a:cubicBezTo>
                      <a:cubicBezTo>
                        <a:pt x="2951" y="2536"/>
                        <a:pt x="2995" y="2505"/>
                        <a:pt x="3037" y="2481"/>
                      </a:cubicBezTo>
                      <a:lnTo>
                        <a:pt x="3037" y="2481"/>
                      </a:lnTo>
                      <a:cubicBezTo>
                        <a:pt x="3112" y="2500"/>
                        <a:pt x="3188" y="2510"/>
                        <a:pt x="3262" y="2510"/>
                      </a:cubicBezTo>
                      <a:cubicBezTo>
                        <a:pt x="3442" y="2510"/>
                        <a:pt x="3614" y="2455"/>
                        <a:pt x="3762" y="2360"/>
                      </a:cubicBezTo>
                      <a:lnTo>
                        <a:pt x="3762" y="2360"/>
                      </a:lnTo>
                      <a:cubicBezTo>
                        <a:pt x="4079" y="2331"/>
                        <a:pt x="4364" y="2147"/>
                        <a:pt x="4508" y="1856"/>
                      </a:cubicBezTo>
                      <a:close/>
                      <a:moveTo>
                        <a:pt x="4393" y="0"/>
                      </a:moveTo>
                      <a:cubicBezTo>
                        <a:pt x="3853" y="0"/>
                        <a:pt x="3336" y="203"/>
                        <a:pt x="2944" y="563"/>
                      </a:cubicBezTo>
                      <a:lnTo>
                        <a:pt x="2944" y="563"/>
                      </a:lnTo>
                      <a:cubicBezTo>
                        <a:pt x="2331" y="688"/>
                        <a:pt x="1771" y="1017"/>
                        <a:pt x="1362" y="1497"/>
                      </a:cubicBezTo>
                      <a:cubicBezTo>
                        <a:pt x="790" y="2286"/>
                        <a:pt x="409" y="3212"/>
                        <a:pt x="246" y="4191"/>
                      </a:cubicBezTo>
                      <a:cubicBezTo>
                        <a:pt x="28" y="5171"/>
                        <a:pt x="1" y="6232"/>
                        <a:pt x="491" y="7130"/>
                      </a:cubicBezTo>
                      <a:cubicBezTo>
                        <a:pt x="926" y="7865"/>
                        <a:pt x="1606" y="8437"/>
                        <a:pt x="2396" y="8736"/>
                      </a:cubicBezTo>
                      <a:cubicBezTo>
                        <a:pt x="2803" y="8887"/>
                        <a:pt x="3215" y="8957"/>
                        <a:pt x="3621" y="8957"/>
                      </a:cubicBezTo>
                      <a:cubicBezTo>
                        <a:pt x="4895" y="8957"/>
                        <a:pt x="6102" y="8265"/>
                        <a:pt x="6886" y="7212"/>
                      </a:cubicBezTo>
                      <a:cubicBezTo>
                        <a:pt x="7975" y="5743"/>
                        <a:pt x="7893" y="3756"/>
                        <a:pt x="7131" y="2150"/>
                      </a:cubicBezTo>
                      <a:cubicBezTo>
                        <a:pt x="6723" y="1252"/>
                        <a:pt x="5988" y="354"/>
                        <a:pt x="4981" y="82"/>
                      </a:cubicBezTo>
                      <a:cubicBezTo>
                        <a:pt x="4785" y="27"/>
                        <a:pt x="4587" y="0"/>
                        <a:pt x="4393"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5" name="Google Shape;2915;p27"/>
                <p:cNvSpPr/>
                <p:nvPr/>
              </p:nvSpPr>
              <p:spPr>
                <a:xfrm>
                  <a:off x="2521725" y="4040300"/>
                  <a:ext cx="236775" cy="257250"/>
                </a:xfrm>
                <a:custGeom>
                  <a:rect b="b" l="l" r="r" t="t"/>
                  <a:pathLst>
                    <a:path extrusionOk="0" h="10290" w="9471">
                      <a:moveTo>
                        <a:pt x="5647" y="1823"/>
                      </a:moveTo>
                      <a:cubicBezTo>
                        <a:pt x="5743" y="1823"/>
                        <a:pt x="5838" y="1837"/>
                        <a:pt x="5933" y="1864"/>
                      </a:cubicBezTo>
                      <a:cubicBezTo>
                        <a:pt x="6015" y="1891"/>
                        <a:pt x="6069" y="1891"/>
                        <a:pt x="6124" y="1919"/>
                      </a:cubicBezTo>
                      <a:cubicBezTo>
                        <a:pt x="6153" y="1928"/>
                        <a:pt x="6176" y="1934"/>
                        <a:pt x="6193" y="1938"/>
                      </a:cubicBezTo>
                      <a:lnTo>
                        <a:pt x="6193" y="1938"/>
                      </a:lnTo>
                      <a:cubicBezTo>
                        <a:pt x="6196" y="1941"/>
                        <a:pt x="6201" y="1943"/>
                        <a:pt x="6205" y="1946"/>
                      </a:cubicBezTo>
                      <a:cubicBezTo>
                        <a:pt x="6332" y="1997"/>
                        <a:pt x="6435" y="2071"/>
                        <a:pt x="6559" y="2147"/>
                      </a:cubicBezTo>
                      <a:lnTo>
                        <a:pt x="6559" y="2147"/>
                      </a:lnTo>
                      <a:cubicBezTo>
                        <a:pt x="6582" y="2167"/>
                        <a:pt x="6626" y="2204"/>
                        <a:pt x="6641" y="2218"/>
                      </a:cubicBezTo>
                      <a:cubicBezTo>
                        <a:pt x="6668" y="2245"/>
                        <a:pt x="6750" y="2327"/>
                        <a:pt x="6804" y="2381"/>
                      </a:cubicBezTo>
                      <a:cubicBezTo>
                        <a:pt x="6796" y="2373"/>
                        <a:pt x="6790" y="2369"/>
                        <a:pt x="6788" y="2369"/>
                      </a:cubicBezTo>
                      <a:cubicBezTo>
                        <a:pt x="6765" y="2369"/>
                        <a:pt x="6943" y="2656"/>
                        <a:pt x="6967" y="2681"/>
                      </a:cubicBezTo>
                      <a:cubicBezTo>
                        <a:pt x="7566" y="3987"/>
                        <a:pt x="6886" y="5756"/>
                        <a:pt x="6151" y="6899"/>
                      </a:cubicBezTo>
                      <a:cubicBezTo>
                        <a:pt x="5797" y="7470"/>
                        <a:pt x="5280" y="7960"/>
                        <a:pt x="4654" y="8260"/>
                      </a:cubicBezTo>
                      <a:cubicBezTo>
                        <a:pt x="4390" y="8384"/>
                        <a:pt x="4099" y="8446"/>
                        <a:pt x="3801" y="8446"/>
                      </a:cubicBezTo>
                      <a:cubicBezTo>
                        <a:pt x="3578" y="8446"/>
                        <a:pt x="3352" y="8411"/>
                        <a:pt x="3130" y="8341"/>
                      </a:cubicBezTo>
                      <a:cubicBezTo>
                        <a:pt x="2695" y="8205"/>
                        <a:pt x="2314" y="7906"/>
                        <a:pt x="2096" y="7498"/>
                      </a:cubicBezTo>
                      <a:cubicBezTo>
                        <a:pt x="2014" y="7198"/>
                        <a:pt x="1987" y="6899"/>
                        <a:pt x="2069" y="6627"/>
                      </a:cubicBezTo>
                      <a:cubicBezTo>
                        <a:pt x="2123" y="6246"/>
                        <a:pt x="2205" y="5865"/>
                        <a:pt x="2286" y="5484"/>
                      </a:cubicBezTo>
                      <a:cubicBezTo>
                        <a:pt x="2450" y="4749"/>
                        <a:pt x="2695" y="4041"/>
                        <a:pt x="3048" y="3388"/>
                      </a:cubicBezTo>
                      <a:cubicBezTo>
                        <a:pt x="3234" y="2999"/>
                        <a:pt x="3508" y="2685"/>
                        <a:pt x="3844" y="2447"/>
                      </a:cubicBezTo>
                      <a:lnTo>
                        <a:pt x="3844" y="2447"/>
                      </a:lnTo>
                      <a:cubicBezTo>
                        <a:pt x="3971" y="2505"/>
                        <a:pt x="4109" y="2537"/>
                        <a:pt x="4249" y="2537"/>
                      </a:cubicBezTo>
                      <a:cubicBezTo>
                        <a:pt x="4526" y="2537"/>
                        <a:pt x="4807" y="2411"/>
                        <a:pt x="5008" y="2109"/>
                      </a:cubicBezTo>
                      <a:cubicBezTo>
                        <a:pt x="5029" y="2076"/>
                        <a:pt x="5041" y="2055"/>
                        <a:pt x="5046" y="2042"/>
                      </a:cubicBezTo>
                      <a:lnTo>
                        <a:pt x="5046" y="2042"/>
                      </a:lnTo>
                      <a:cubicBezTo>
                        <a:pt x="5057" y="2032"/>
                        <a:pt x="5071" y="2018"/>
                        <a:pt x="5090" y="2000"/>
                      </a:cubicBezTo>
                      <a:cubicBezTo>
                        <a:pt x="5108" y="1982"/>
                        <a:pt x="5166" y="1950"/>
                        <a:pt x="5155" y="1950"/>
                      </a:cubicBezTo>
                      <a:cubicBezTo>
                        <a:pt x="5150" y="1950"/>
                        <a:pt x="5132" y="1956"/>
                        <a:pt x="5090" y="1973"/>
                      </a:cubicBezTo>
                      <a:lnTo>
                        <a:pt x="5253" y="1892"/>
                      </a:lnTo>
                      <a:lnTo>
                        <a:pt x="5253" y="1892"/>
                      </a:lnTo>
                      <a:cubicBezTo>
                        <a:pt x="5208" y="1914"/>
                        <a:pt x="5194" y="1922"/>
                        <a:pt x="5198" y="1922"/>
                      </a:cubicBezTo>
                      <a:cubicBezTo>
                        <a:pt x="5207" y="1922"/>
                        <a:pt x="5342" y="1864"/>
                        <a:pt x="5362" y="1864"/>
                      </a:cubicBezTo>
                      <a:cubicBezTo>
                        <a:pt x="5457" y="1837"/>
                        <a:pt x="5552" y="1823"/>
                        <a:pt x="5647" y="1823"/>
                      </a:cubicBezTo>
                      <a:close/>
                      <a:moveTo>
                        <a:pt x="5654" y="1"/>
                      </a:moveTo>
                      <a:cubicBezTo>
                        <a:pt x="5163" y="1"/>
                        <a:pt x="4683" y="132"/>
                        <a:pt x="4265" y="377"/>
                      </a:cubicBezTo>
                      <a:lnTo>
                        <a:pt x="4265" y="377"/>
                      </a:lnTo>
                      <a:cubicBezTo>
                        <a:pt x="4212" y="367"/>
                        <a:pt x="4159" y="362"/>
                        <a:pt x="4104" y="362"/>
                      </a:cubicBezTo>
                      <a:cubicBezTo>
                        <a:pt x="4025" y="362"/>
                        <a:pt x="3945" y="372"/>
                        <a:pt x="3865" y="395"/>
                      </a:cubicBezTo>
                      <a:lnTo>
                        <a:pt x="3865" y="422"/>
                      </a:lnTo>
                      <a:cubicBezTo>
                        <a:pt x="1933" y="1102"/>
                        <a:pt x="1062" y="2953"/>
                        <a:pt x="572" y="4803"/>
                      </a:cubicBezTo>
                      <a:cubicBezTo>
                        <a:pt x="327" y="5838"/>
                        <a:pt x="0" y="7008"/>
                        <a:pt x="354" y="8015"/>
                      </a:cubicBezTo>
                      <a:cubicBezTo>
                        <a:pt x="654" y="8886"/>
                        <a:pt x="1307" y="9566"/>
                        <a:pt x="2150" y="9920"/>
                      </a:cubicBezTo>
                      <a:cubicBezTo>
                        <a:pt x="2685" y="10163"/>
                        <a:pt x="3259" y="10290"/>
                        <a:pt x="3836" y="10290"/>
                      </a:cubicBezTo>
                      <a:cubicBezTo>
                        <a:pt x="4228" y="10290"/>
                        <a:pt x="4623" y="10231"/>
                        <a:pt x="5008" y="10110"/>
                      </a:cubicBezTo>
                      <a:cubicBezTo>
                        <a:pt x="6015" y="9729"/>
                        <a:pt x="6913" y="9049"/>
                        <a:pt x="7539" y="8151"/>
                      </a:cubicBezTo>
                      <a:cubicBezTo>
                        <a:pt x="8709" y="6518"/>
                        <a:pt x="9471" y="4014"/>
                        <a:pt x="8682" y="2109"/>
                      </a:cubicBezTo>
                      <a:cubicBezTo>
                        <a:pt x="8274" y="1048"/>
                        <a:pt x="7348" y="259"/>
                        <a:pt x="6260" y="68"/>
                      </a:cubicBezTo>
                      <a:cubicBezTo>
                        <a:pt x="6059" y="23"/>
                        <a:pt x="5856" y="1"/>
                        <a:pt x="5654"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6" name="Google Shape;2916;p27"/>
                <p:cNvSpPr/>
                <p:nvPr/>
              </p:nvSpPr>
              <p:spPr>
                <a:xfrm>
                  <a:off x="2602000" y="3711000"/>
                  <a:ext cx="222500" cy="252250"/>
                </a:xfrm>
                <a:custGeom>
                  <a:rect b="b" l="l" r="r" t="t"/>
                  <a:pathLst>
                    <a:path extrusionOk="0" h="10090" w="8900">
                      <a:moveTo>
                        <a:pt x="5348" y="1837"/>
                      </a:moveTo>
                      <a:cubicBezTo>
                        <a:pt x="5362" y="1837"/>
                        <a:pt x="5375" y="1837"/>
                        <a:pt x="5389" y="1837"/>
                      </a:cubicBezTo>
                      <a:cubicBezTo>
                        <a:pt x="5933" y="1837"/>
                        <a:pt x="6423" y="2164"/>
                        <a:pt x="6641" y="2681"/>
                      </a:cubicBezTo>
                      <a:cubicBezTo>
                        <a:pt x="6859" y="3225"/>
                        <a:pt x="6940" y="3851"/>
                        <a:pt x="6859" y="4450"/>
                      </a:cubicBezTo>
                      <a:cubicBezTo>
                        <a:pt x="6777" y="5729"/>
                        <a:pt x="6206" y="7117"/>
                        <a:pt x="5117" y="7797"/>
                      </a:cubicBezTo>
                      <a:cubicBezTo>
                        <a:pt x="4641" y="8106"/>
                        <a:pt x="4103" y="8270"/>
                        <a:pt x="3557" y="8270"/>
                      </a:cubicBezTo>
                      <a:cubicBezTo>
                        <a:pt x="3479" y="8270"/>
                        <a:pt x="3400" y="8267"/>
                        <a:pt x="3321" y="8260"/>
                      </a:cubicBezTo>
                      <a:cubicBezTo>
                        <a:pt x="2885" y="8233"/>
                        <a:pt x="2205" y="8015"/>
                        <a:pt x="1960" y="7552"/>
                      </a:cubicBezTo>
                      <a:cubicBezTo>
                        <a:pt x="1851" y="7199"/>
                        <a:pt x="1851" y="6818"/>
                        <a:pt x="1906" y="6437"/>
                      </a:cubicBezTo>
                      <a:cubicBezTo>
                        <a:pt x="1906" y="6219"/>
                        <a:pt x="1906" y="6001"/>
                        <a:pt x="1933" y="5783"/>
                      </a:cubicBezTo>
                      <a:cubicBezTo>
                        <a:pt x="1960" y="5566"/>
                        <a:pt x="1960" y="5484"/>
                        <a:pt x="1987" y="5375"/>
                      </a:cubicBezTo>
                      <a:cubicBezTo>
                        <a:pt x="2035" y="5088"/>
                        <a:pt x="2104" y="4801"/>
                        <a:pt x="2212" y="4514"/>
                      </a:cubicBezTo>
                      <a:lnTo>
                        <a:pt x="2212" y="4514"/>
                      </a:lnTo>
                      <a:cubicBezTo>
                        <a:pt x="2259" y="4464"/>
                        <a:pt x="2302" y="4406"/>
                        <a:pt x="2341" y="4341"/>
                      </a:cubicBezTo>
                      <a:cubicBezTo>
                        <a:pt x="2453" y="4153"/>
                        <a:pt x="2572" y="3959"/>
                        <a:pt x="2700" y="3765"/>
                      </a:cubicBezTo>
                      <a:lnTo>
                        <a:pt x="2700" y="3765"/>
                      </a:lnTo>
                      <a:cubicBezTo>
                        <a:pt x="2723" y="3742"/>
                        <a:pt x="2742" y="3722"/>
                        <a:pt x="2749" y="3715"/>
                      </a:cubicBezTo>
                      <a:cubicBezTo>
                        <a:pt x="2982" y="3570"/>
                        <a:pt x="3129" y="3346"/>
                        <a:pt x="3179" y="3104"/>
                      </a:cubicBezTo>
                      <a:lnTo>
                        <a:pt x="3179" y="3104"/>
                      </a:lnTo>
                      <a:cubicBezTo>
                        <a:pt x="3749" y="2401"/>
                        <a:pt x="4456" y="1837"/>
                        <a:pt x="5348" y="1837"/>
                      </a:cubicBezTo>
                      <a:close/>
                      <a:moveTo>
                        <a:pt x="5309" y="1"/>
                      </a:moveTo>
                      <a:cubicBezTo>
                        <a:pt x="4557" y="1"/>
                        <a:pt x="3817" y="224"/>
                        <a:pt x="3185" y="640"/>
                      </a:cubicBezTo>
                      <a:cubicBezTo>
                        <a:pt x="2407" y="1139"/>
                        <a:pt x="1804" y="1828"/>
                        <a:pt x="1291" y="2578"/>
                      </a:cubicBezTo>
                      <a:lnTo>
                        <a:pt x="1291" y="2578"/>
                      </a:lnTo>
                      <a:cubicBezTo>
                        <a:pt x="770" y="3127"/>
                        <a:pt x="418" y="3811"/>
                        <a:pt x="273" y="4559"/>
                      </a:cubicBezTo>
                      <a:cubicBezTo>
                        <a:pt x="55" y="5484"/>
                        <a:pt x="1" y="6464"/>
                        <a:pt x="82" y="7416"/>
                      </a:cubicBezTo>
                      <a:cubicBezTo>
                        <a:pt x="272" y="9224"/>
                        <a:pt x="1954" y="10090"/>
                        <a:pt x="3600" y="10090"/>
                      </a:cubicBezTo>
                      <a:cubicBezTo>
                        <a:pt x="4086" y="10090"/>
                        <a:pt x="4568" y="10014"/>
                        <a:pt x="5008" y="9866"/>
                      </a:cubicBezTo>
                      <a:cubicBezTo>
                        <a:pt x="6968" y="9185"/>
                        <a:pt x="8274" y="7335"/>
                        <a:pt x="8600" y="5294"/>
                      </a:cubicBezTo>
                      <a:cubicBezTo>
                        <a:pt x="8900" y="3361"/>
                        <a:pt x="8546" y="912"/>
                        <a:pt x="6451" y="177"/>
                      </a:cubicBezTo>
                      <a:cubicBezTo>
                        <a:pt x="6075" y="58"/>
                        <a:pt x="5691" y="1"/>
                        <a:pt x="5309"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7" name="Google Shape;2917;p27"/>
                <p:cNvSpPr/>
                <p:nvPr/>
              </p:nvSpPr>
              <p:spPr>
                <a:xfrm>
                  <a:off x="2763925" y="3981550"/>
                  <a:ext cx="247675" cy="213475"/>
                </a:xfrm>
                <a:custGeom>
                  <a:rect b="b" l="l" r="r" t="t"/>
                  <a:pathLst>
                    <a:path extrusionOk="0" h="8539" w="9907">
                      <a:moveTo>
                        <a:pt x="4491" y="1955"/>
                      </a:moveTo>
                      <a:lnTo>
                        <a:pt x="4491" y="1955"/>
                      </a:lnTo>
                      <a:cubicBezTo>
                        <a:pt x="4498" y="1957"/>
                        <a:pt x="4505" y="1958"/>
                        <a:pt x="4512" y="1960"/>
                      </a:cubicBezTo>
                      <a:lnTo>
                        <a:pt x="4512" y="1960"/>
                      </a:lnTo>
                      <a:cubicBezTo>
                        <a:pt x="4526" y="1967"/>
                        <a:pt x="4534" y="1971"/>
                        <a:pt x="4532" y="1971"/>
                      </a:cubicBezTo>
                      <a:cubicBezTo>
                        <a:pt x="4530" y="1971"/>
                        <a:pt x="4518" y="1966"/>
                        <a:pt x="4491" y="1955"/>
                      </a:cubicBezTo>
                      <a:close/>
                      <a:moveTo>
                        <a:pt x="4137" y="1847"/>
                      </a:moveTo>
                      <a:cubicBezTo>
                        <a:pt x="4219" y="1874"/>
                        <a:pt x="4301" y="1874"/>
                        <a:pt x="4382" y="1901"/>
                      </a:cubicBezTo>
                      <a:cubicBezTo>
                        <a:pt x="4382" y="1901"/>
                        <a:pt x="4393" y="1906"/>
                        <a:pt x="4408" y="1913"/>
                      </a:cubicBezTo>
                      <a:lnTo>
                        <a:pt x="4408" y="1913"/>
                      </a:lnTo>
                      <a:cubicBezTo>
                        <a:pt x="4463" y="1964"/>
                        <a:pt x="4527" y="2007"/>
                        <a:pt x="4600" y="2037"/>
                      </a:cubicBezTo>
                      <a:cubicBezTo>
                        <a:pt x="4659" y="2061"/>
                        <a:pt x="4719" y="2086"/>
                        <a:pt x="4779" y="2111"/>
                      </a:cubicBezTo>
                      <a:lnTo>
                        <a:pt x="4779" y="2111"/>
                      </a:lnTo>
                      <a:cubicBezTo>
                        <a:pt x="4801" y="2131"/>
                        <a:pt x="4823" y="2151"/>
                        <a:pt x="4845" y="2173"/>
                      </a:cubicBezTo>
                      <a:cubicBezTo>
                        <a:pt x="5031" y="2366"/>
                        <a:pt x="5243" y="2446"/>
                        <a:pt x="5449" y="2446"/>
                      </a:cubicBezTo>
                      <a:cubicBezTo>
                        <a:pt x="5481" y="2446"/>
                        <a:pt x="5513" y="2444"/>
                        <a:pt x="5545" y="2440"/>
                      </a:cubicBezTo>
                      <a:lnTo>
                        <a:pt x="5545" y="2440"/>
                      </a:lnTo>
                      <a:cubicBezTo>
                        <a:pt x="6544" y="2896"/>
                        <a:pt x="7528" y="3490"/>
                        <a:pt x="7920" y="4459"/>
                      </a:cubicBezTo>
                      <a:cubicBezTo>
                        <a:pt x="8056" y="4731"/>
                        <a:pt x="8111" y="5031"/>
                        <a:pt x="8083" y="5357"/>
                      </a:cubicBezTo>
                      <a:cubicBezTo>
                        <a:pt x="8056" y="5575"/>
                        <a:pt x="7974" y="5820"/>
                        <a:pt x="7811" y="6010"/>
                      </a:cubicBezTo>
                      <a:lnTo>
                        <a:pt x="7811" y="6010"/>
                      </a:lnTo>
                      <a:lnTo>
                        <a:pt x="7811" y="6010"/>
                      </a:lnTo>
                      <a:cubicBezTo>
                        <a:pt x="7811" y="6027"/>
                        <a:pt x="7769" y="6065"/>
                        <a:pt x="7763" y="6065"/>
                      </a:cubicBezTo>
                      <a:cubicBezTo>
                        <a:pt x="7760" y="6065"/>
                        <a:pt x="7770" y="6051"/>
                        <a:pt x="7811" y="6010"/>
                      </a:cubicBezTo>
                      <a:lnTo>
                        <a:pt x="7811" y="6010"/>
                      </a:lnTo>
                      <a:lnTo>
                        <a:pt x="7702" y="6119"/>
                      </a:lnTo>
                      <a:cubicBezTo>
                        <a:pt x="7648" y="6174"/>
                        <a:pt x="7593" y="6228"/>
                        <a:pt x="7512" y="6283"/>
                      </a:cubicBezTo>
                      <a:cubicBezTo>
                        <a:pt x="7403" y="6364"/>
                        <a:pt x="7294" y="6446"/>
                        <a:pt x="7158" y="6500"/>
                      </a:cubicBezTo>
                      <a:lnTo>
                        <a:pt x="6913" y="6582"/>
                      </a:lnTo>
                      <a:cubicBezTo>
                        <a:pt x="6788" y="6607"/>
                        <a:pt x="6641" y="6632"/>
                        <a:pt x="6512" y="6657"/>
                      </a:cubicBezTo>
                      <a:lnTo>
                        <a:pt x="6512" y="6657"/>
                      </a:lnTo>
                      <a:cubicBezTo>
                        <a:pt x="6469" y="6662"/>
                        <a:pt x="6272" y="6691"/>
                        <a:pt x="6233" y="6691"/>
                      </a:cubicBezTo>
                      <a:lnTo>
                        <a:pt x="5471" y="6691"/>
                      </a:lnTo>
                      <a:cubicBezTo>
                        <a:pt x="4872" y="6582"/>
                        <a:pt x="4328" y="6364"/>
                        <a:pt x="3838" y="6010"/>
                      </a:cubicBezTo>
                      <a:cubicBezTo>
                        <a:pt x="3294" y="5684"/>
                        <a:pt x="2885" y="5194"/>
                        <a:pt x="2586" y="4650"/>
                      </a:cubicBezTo>
                      <a:cubicBezTo>
                        <a:pt x="2559" y="4541"/>
                        <a:pt x="2504" y="4432"/>
                        <a:pt x="2477" y="4323"/>
                      </a:cubicBezTo>
                      <a:cubicBezTo>
                        <a:pt x="2450" y="4241"/>
                        <a:pt x="2423" y="4160"/>
                        <a:pt x="2423" y="4078"/>
                      </a:cubicBezTo>
                      <a:cubicBezTo>
                        <a:pt x="2423" y="4063"/>
                        <a:pt x="2406" y="3988"/>
                        <a:pt x="2396" y="3949"/>
                      </a:cubicBezTo>
                      <a:lnTo>
                        <a:pt x="2396" y="3949"/>
                      </a:lnTo>
                      <a:cubicBezTo>
                        <a:pt x="2396" y="3795"/>
                        <a:pt x="2396" y="3663"/>
                        <a:pt x="2396" y="3507"/>
                      </a:cubicBezTo>
                      <a:cubicBezTo>
                        <a:pt x="2396" y="3430"/>
                        <a:pt x="2396" y="3352"/>
                        <a:pt x="2419" y="3275"/>
                      </a:cubicBezTo>
                      <a:lnTo>
                        <a:pt x="2419" y="3275"/>
                      </a:lnTo>
                      <a:cubicBezTo>
                        <a:pt x="2416" y="3289"/>
                        <a:pt x="2415" y="3297"/>
                        <a:pt x="2415" y="3297"/>
                      </a:cubicBezTo>
                      <a:cubicBezTo>
                        <a:pt x="2415" y="3297"/>
                        <a:pt x="2418" y="3287"/>
                        <a:pt x="2423" y="3262"/>
                      </a:cubicBezTo>
                      <a:lnTo>
                        <a:pt x="2423" y="3262"/>
                      </a:lnTo>
                      <a:cubicBezTo>
                        <a:pt x="2421" y="3266"/>
                        <a:pt x="2420" y="3271"/>
                        <a:pt x="2419" y="3275"/>
                      </a:cubicBezTo>
                      <a:lnTo>
                        <a:pt x="2419" y="3275"/>
                      </a:lnTo>
                      <a:cubicBezTo>
                        <a:pt x="2427" y="3224"/>
                        <a:pt x="2450" y="3098"/>
                        <a:pt x="2450" y="3098"/>
                      </a:cubicBezTo>
                      <a:cubicBezTo>
                        <a:pt x="2477" y="3017"/>
                        <a:pt x="2504" y="2962"/>
                        <a:pt x="2504" y="2908"/>
                      </a:cubicBezTo>
                      <a:cubicBezTo>
                        <a:pt x="2532" y="2826"/>
                        <a:pt x="2532" y="2799"/>
                        <a:pt x="2559" y="2745"/>
                      </a:cubicBezTo>
                      <a:cubicBezTo>
                        <a:pt x="2640" y="2581"/>
                        <a:pt x="2722" y="2473"/>
                        <a:pt x="2831" y="2336"/>
                      </a:cubicBezTo>
                      <a:cubicBezTo>
                        <a:pt x="2994" y="2146"/>
                        <a:pt x="3212" y="2010"/>
                        <a:pt x="3457" y="1928"/>
                      </a:cubicBezTo>
                      <a:lnTo>
                        <a:pt x="3647" y="1874"/>
                      </a:lnTo>
                      <a:cubicBezTo>
                        <a:pt x="3672" y="1865"/>
                        <a:pt x="3690" y="1857"/>
                        <a:pt x="3702" y="1852"/>
                      </a:cubicBezTo>
                      <a:lnTo>
                        <a:pt x="3702" y="1852"/>
                      </a:lnTo>
                      <a:cubicBezTo>
                        <a:pt x="3714" y="1851"/>
                        <a:pt x="3732" y="1850"/>
                        <a:pt x="3756" y="1847"/>
                      </a:cubicBezTo>
                      <a:close/>
                      <a:moveTo>
                        <a:pt x="3929" y="0"/>
                      </a:moveTo>
                      <a:cubicBezTo>
                        <a:pt x="2857" y="0"/>
                        <a:pt x="1776" y="522"/>
                        <a:pt x="1144" y="1438"/>
                      </a:cubicBezTo>
                      <a:cubicBezTo>
                        <a:pt x="1" y="3126"/>
                        <a:pt x="518" y="5384"/>
                        <a:pt x="1824" y="6745"/>
                      </a:cubicBezTo>
                      <a:cubicBezTo>
                        <a:pt x="2925" y="7895"/>
                        <a:pt x="4421" y="8539"/>
                        <a:pt x="5977" y="8539"/>
                      </a:cubicBezTo>
                      <a:cubicBezTo>
                        <a:pt x="6153" y="8539"/>
                        <a:pt x="6329" y="8531"/>
                        <a:pt x="6505" y="8514"/>
                      </a:cubicBezTo>
                      <a:cubicBezTo>
                        <a:pt x="8274" y="8296"/>
                        <a:pt x="9907" y="7126"/>
                        <a:pt x="9907" y="5167"/>
                      </a:cubicBezTo>
                      <a:cubicBezTo>
                        <a:pt x="9852" y="4024"/>
                        <a:pt x="9362" y="2935"/>
                        <a:pt x="8492" y="2173"/>
                      </a:cubicBezTo>
                      <a:cubicBezTo>
                        <a:pt x="7641" y="1429"/>
                        <a:pt x="6660" y="866"/>
                        <a:pt x="5600" y="485"/>
                      </a:cubicBezTo>
                      <a:lnTo>
                        <a:pt x="5600" y="485"/>
                      </a:lnTo>
                      <a:cubicBezTo>
                        <a:pt x="5095" y="155"/>
                        <a:pt x="4513" y="0"/>
                        <a:pt x="3929"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8" name="Google Shape;2918;p27"/>
                <p:cNvSpPr/>
                <p:nvPr/>
              </p:nvSpPr>
              <p:spPr>
                <a:xfrm>
                  <a:off x="2928575" y="3768875"/>
                  <a:ext cx="249900" cy="197625"/>
                </a:xfrm>
                <a:custGeom>
                  <a:rect b="b" l="l" r="r" t="t"/>
                  <a:pathLst>
                    <a:path extrusionOk="0" h="7905" w="9996">
                      <a:moveTo>
                        <a:pt x="7845" y="4378"/>
                      </a:moveTo>
                      <a:cubicBezTo>
                        <a:pt x="7842" y="4384"/>
                        <a:pt x="7838" y="4400"/>
                        <a:pt x="7838" y="4421"/>
                      </a:cubicBezTo>
                      <a:cubicBezTo>
                        <a:pt x="7841" y="4407"/>
                        <a:pt x="7843" y="4392"/>
                        <a:pt x="7845" y="4378"/>
                      </a:cubicBezTo>
                      <a:close/>
                      <a:moveTo>
                        <a:pt x="5362" y="1808"/>
                      </a:moveTo>
                      <a:cubicBezTo>
                        <a:pt x="5432" y="1808"/>
                        <a:pt x="5503" y="1810"/>
                        <a:pt x="5573" y="1812"/>
                      </a:cubicBezTo>
                      <a:lnTo>
                        <a:pt x="5573" y="1812"/>
                      </a:lnTo>
                      <a:cubicBezTo>
                        <a:pt x="5683" y="2042"/>
                        <a:pt x="5879" y="2228"/>
                        <a:pt x="6151" y="2271"/>
                      </a:cubicBezTo>
                      <a:cubicBezTo>
                        <a:pt x="6668" y="2325"/>
                        <a:pt x="7158" y="2598"/>
                        <a:pt x="7512" y="3033"/>
                      </a:cubicBezTo>
                      <a:cubicBezTo>
                        <a:pt x="7621" y="3169"/>
                        <a:pt x="7702" y="3360"/>
                        <a:pt x="7784" y="3523"/>
                      </a:cubicBezTo>
                      <a:cubicBezTo>
                        <a:pt x="7862" y="3808"/>
                        <a:pt x="7890" y="4093"/>
                        <a:pt x="7845" y="4378"/>
                      </a:cubicBezTo>
                      <a:lnTo>
                        <a:pt x="7845" y="4378"/>
                      </a:lnTo>
                      <a:cubicBezTo>
                        <a:pt x="7846" y="4377"/>
                        <a:pt x="7847" y="4376"/>
                        <a:pt x="7848" y="4376"/>
                      </a:cubicBezTo>
                      <a:cubicBezTo>
                        <a:pt x="7852" y="4376"/>
                        <a:pt x="7853" y="4402"/>
                        <a:pt x="7838" y="4475"/>
                      </a:cubicBezTo>
                      <a:cubicBezTo>
                        <a:pt x="7811" y="4557"/>
                        <a:pt x="7784" y="4611"/>
                        <a:pt x="7784" y="4693"/>
                      </a:cubicBezTo>
                      <a:cubicBezTo>
                        <a:pt x="7757" y="4802"/>
                        <a:pt x="7702" y="4884"/>
                        <a:pt x="7648" y="4992"/>
                      </a:cubicBezTo>
                      <a:cubicBezTo>
                        <a:pt x="7539" y="5210"/>
                        <a:pt x="7376" y="5401"/>
                        <a:pt x="7185" y="5564"/>
                      </a:cubicBezTo>
                      <a:cubicBezTo>
                        <a:pt x="6750" y="5890"/>
                        <a:pt x="6205" y="6081"/>
                        <a:pt x="5661" y="6081"/>
                      </a:cubicBezTo>
                      <a:cubicBezTo>
                        <a:pt x="5613" y="6082"/>
                        <a:pt x="5564" y="6083"/>
                        <a:pt x="5514" y="6083"/>
                      </a:cubicBezTo>
                      <a:cubicBezTo>
                        <a:pt x="4460" y="6083"/>
                        <a:pt x="3178" y="5803"/>
                        <a:pt x="2522" y="4988"/>
                      </a:cubicBezTo>
                      <a:lnTo>
                        <a:pt x="2522" y="4988"/>
                      </a:lnTo>
                      <a:cubicBezTo>
                        <a:pt x="2529" y="4987"/>
                        <a:pt x="2477" y="4884"/>
                        <a:pt x="2477" y="4884"/>
                      </a:cubicBezTo>
                      <a:lnTo>
                        <a:pt x="2368" y="4720"/>
                      </a:lnTo>
                      <a:cubicBezTo>
                        <a:pt x="2361" y="4707"/>
                        <a:pt x="2354" y="4696"/>
                        <a:pt x="2349" y="4686"/>
                      </a:cubicBezTo>
                      <a:lnTo>
                        <a:pt x="2349" y="4686"/>
                      </a:lnTo>
                      <a:cubicBezTo>
                        <a:pt x="2350" y="4686"/>
                        <a:pt x="2350" y="4687"/>
                        <a:pt x="2351" y="4687"/>
                      </a:cubicBezTo>
                      <a:cubicBezTo>
                        <a:pt x="2354" y="4687"/>
                        <a:pt x="2353" y="4674"/>
                        <a:pt x="2341" y="4639"/>
                      </a:cubicBezTo>
                      <a:cubicBezTo>
                        <a:pt x="2314" y="4557"/>
                        <a:pt x="2314" y="4503"/>
                        <a:pt x="2287" y="4421"/>
                      </a:cubicBezTo>
                      <a:cubicBezTo>
                        <a:pt x="2270" y="4370"/>
                        <a:pt x="2263" y="4309"/>
                        <a:pt x="2267" y="4309"/>
                      </a:cubicBezTo>
                      <a:lnTo>
                        <a:pt x="2267" y="4309"/>
                      </a:lnTo>
                      <a:cubicBezTo>
                        <a:pt x="2270" y="4309"/>
                        <a:pt x="2276" y="4332"/>
                        <a:pt x="2287" y="4394"/>
                      </a:cubicBezTo>
                      <a:lnTo>
                        <a:pt x="2287" y="4203"/>
                      </a:lnTo>
                      <a:lnTo>
                        <a:pt x="2287" y="4013"/>
                      </a:lnTo>
                      <a:cubicBezTo>
                        <a:pt x="2287" y="3957"/>
                        <a:pt x="2284" y="3941"/>
                        <a:pt x="2282" y="3941"/>
                      </a:cubicBezTo>
                      <a:cubicBezTo>
                        <a:pt x="2281" y="3941"/>
                        <a:pt x="2281" y="3941"/>
                        <a:pt x="2281" y="3941"/>
                      </a:cubicBezTo>
                      <a:lnTo>
                        <a:pt x="2281" y="3941"/>
                      </a:lnTo>
                      <a:cubicBezTo>
                        <a:pt x="2282" y="3932"/>
                        <a:pt x="2284" y="3919"/>
                        <a:pt x="2287" y="3904"/>
                      </a:cubicBezTo>
                      <a:cubicBezTo>
                        <a:pt x="2314" y="3659"/>
                        <a:pt x="2395" y="3441"/>
                        <a:pt x="2504" y="3223"/>
                      </a:cubicBezTo>
                      <a:cubicBezTo>
                        <a:pt x="2613" y="2979"/>
                        <a:pt x="2776" y="2761"/>
                        <a:pt x="2967" y="2598"/>
                      </a:cubicBezTo>
                      <a:cubicBezTo>
                        <a:pt x="3185" y="2380"/>
                        <a:pt x="3457" y="2189"/>
                        <a:pt x="3729" y="2080"/>
                      </a:cubicBezTo>
                      <a:cubicBezTo>
                        <a:pt x="4028" y="1972"/>
                        <a:pt x="4300" y="1890"/>
                        <a:pt x="4600" y="1863"/>
                      </a:cubicBezTo>
                      <a:cubicBezTo>
                        <a:pt x="4854" y="1826"/>
                        <a:pt x="5108" y="1808"/>
                        <a:pt x="5362" y="1808"/>
                      </a:cubicBezTo>
                      <a:close/>
                      <a:moveTo>
                        <a:pt x="5285" y="1"/>
                      </a:moveTo>
                      <a:cubicBezTo>
                        <a:pt x="4072" y="1"/>
                        <a:pt x="2873" y="296"/>
                        <a:pt x="1906" y="1074"/>
                      </a:cubicBezTo>
                      <a:cubicBezTo>
                        <a:pt x="599" y="2162"/>
                        <a:pt x="1" y="4094"/>
                        <a:pt x="790" y="5646"/>
                      </a:cubicBezTo>
                      <a:cubicBezTo>
                        <a:pt x="1606" y="7251"/>
                        <a:pt x="3702" y="7877"/>
                        <a:pt x="5389" y="7904"/>
                      </a:cubicBezTo>
                      <a:cubicBezTo>
                        <a:pt x="5415" y="7905"/>
                        <a:pt x="5440" y="7905"/>
                        <a:pt x="5466" y="7905"/>
                      </a:cubicBezTo>
                      <a:cubicBezTo>
                        <a:pt x="7290" y="7905"/>
                        <a:pt x="9070" y="6953"/>
                        <a:pt x="9580" y="5074"/>
                      </a:cubicBezTo>
                      <a:cubicBezTo>
                        <a:pt x="9995" y="3475"/>
                        <a:pt x="9301" y="1875"/>
                        <a:pt x="8005" y="1038"/>
                      </a:cubicBezTo>
                      <a:lnTo>
                        <a:pt x="8005" y="1038"/>
                      </a:lnTo>
                      <a:cubicBezTo>
                        <a:pt x="7977" y="706"/>
                        <a:pt x="7775" y="389"/>
                        <a:pt x="7348" y="257"/>
                      </a:cubicBezTo>
                      <a:cubicBezTo>
                        <a:pt x="6683" y="98"/>
                        <a:pt x="5982" y="1"/>
                        <a:pt x="5285"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9" name="Google Shape;2919;p27"/>
                <p:cNvSpPr/>
                <p:nvPr/>
              </p:nvSpPr>
              <p:spPr>
                <a:xfrm>
                  <a:off x="2051750" y="3862225"/>
                  <a:ext cx="219625" cy="205275"/>
                </a:xfrm>
                <a:custGeom>
                  <a:rect b="b" l="l" r="r" t="t"/>
                  <a:pathLst>
                    <a:path extrusionOk="0" h="8211" w="8785">
                      <a:moveTo>
                        <a:pt x="6166" y="5464"/>
                      </a:moveTo>
                      <a:cubicBezTo>
                        <a:pt x="6161" y="5464"/>
                        <a:pt x="6118" y="5514"/>
                        <a:pt x="6118" y="5531"/>
                      </a:cubicBezTo>
                      <a:cubicBezTo>
                        <a:pt x="6158" y="5481"/>
                        <a:pt x="6168" y="5464"/>
                        <a:pt x="6166" y="5464"/>
                      </a:cubicBezTo>
                      <a:close/>
                      <a:moveTo>
                        <a:pt x="4485" y="1830"/>
                      </a:moveTo>
                      <a:lnTo>
                        <a:pt x="4730" y="1857"/>
                      </a:lnTo>
                      <a:cubicBezTo>
                        <a:pt x="4657" y="1848"/>
                        <a:pt x="4636" y="1845"/>
                        <a:pt x="4641" y="1845"/>
                      </a:cubicBezTo>
                      <a:cubicBezTo>
                        <a:pt x="4651" y="1845"/>
                        <a:pt x="4766" y="1857"/>
                        <a:pt x="4784" y="1857"/>
                      </a:cubicBezTo>
                      <a:cubicBezTo>
                        <a:pt x="4920" y="1884"/>
                        <a:pt x="5056" y="1939"/>
                        <a:pt x="5192" y="1966"/>
                      </a:cubicBezTo>
                      <a:cubicBezTo>
                        <a:pt x="5229" y="1966"/>
                        <a:pt x="5313" y="2002"/>
                        <a:pt x="5317" y="2002"/>
                      </a:cubicBezTo>
                      <a:cubicBezTo>
                        <a:pt x="5319" y="2002"/>
                        <a:pt x="5302" y="1993"/>
                        <a:pt x="5249" y="1967"/>
                      </a:cubicBezTo>
                      <a:lnTo>
                        <a:pt x="5249" y="1967"/>
                      </a:lnTo>
                      <a:lnTo>
                        <a:pt x="5465" y="2075"/>
                      </a:lnTo>
                      <a:cubicBezTo>
                        <a:pt x="5573" y="2129"/>
                        <a:pt x="5682" y="2211"/>
                        <a:pt x="5791" y="2293"/>
                      </a:cubicBezTo>
                      <a:cubicBezTo>
                        <a:pt x="5833" y="2314"/>
                        <a:pt x="5855" y="2321"/>
                        <a:pt x="5864" y="2321"/>
                      </a:cubicBezTo>
                      <a:cubicBezTo>
                        <a:pt x="5869" y="2321"/>
                        <a:pt x="5870" y="2320"/>
                        <a:pt x="5869" y="2317"/>
                      </a:cubicBezTo>
                      <a:lnTo>
                        <a:pt x="5869" y="2317"/>
                      </a:lnTo>
                      <a:cubicBezTo>
                        <a:pt x="5870" y="2318"/>
                        <a:pt x="5872" y="2319"/>
                        <a:pt x="5873" y="2320"/>
                      </a:cubicBezTo>
                      <a:cubicBezTo>
                        <a:pt x="5927" y="2374"/>
                        <a:pt x="5982" y="2429"/>
                        <a:pt x="6036" y="2483"/>
                      </a:cubicBezTo>
                      <a:cubicBezTo>
                        <a:pt x="6077" y="2524"/>
                        <a:pt x="6226" y="2688"/>
                        <a:pt x="6239" y="2697"/>
                      </a:cubicBezTo>
                      <a:lnTo>
                        <a:pt x="6239" y="2697"/>
                      </a:lnTo>
                      <a:cubicBezTo>
                        <a:pt x="6329" y="2816"/>
                        <a:pt x="6400" y="2935"/>
                        <a:pt x="6471" y="3055"/>
                      </a:cubicBezTo>
                      <a:lnTo>
                        <a:pt x="6526" y="3191"/>
                      </a:lnTo>
                      <a:cubicBezTo>
                        <a:pt x="6503" y="3138"/>
                        <a:pt x="6493" y="3119"/>
                        <a:pt x="6491" y="3119"/>
                      </a:cubicBezTo>
                      <a:cubicBezTo>
                        <a:pt x="6485" y="3119"/>
                        <a:pt x="6533" y="3253"/>
                        <a:pt x="6553" y="3272"/>
                      </a:cubicBezTo>
                      <a:cubicBezTo>
                        <a:pt x="6580" y="3354"/>
                        <a:pt x="6608" y="3408"/>
                        <a:pt x="6608" y="3463"/>
                      </a:cubicBezTo>
                      <a:cubicBezTo>
                        <a:pt x="6608" y="3503"/>
                        <a:pt x="6637" y="3677"/>
                        <a:pt x="6642" y="3677"/>
                      </a:cubicBezTo>
                      <a:cubicBezTo>
                        <a:pt x="6643" y="3677"/>
                        <a:pt x="6642" y="3656"/>
                        <a:pt x="6635" y="3599"/>
                      </a:cubicBezTo>
                      <a:lnTo>
                        <a:pt x="6635" y="3599"/>
                      </a:lnTo>
                      <a:cubicBezTo>
                        <a:pt x="6662" y="3708"/>
                        <a:pt x="6662" y="3844"/>
                        <a:pt x="6662" y="3980"/>
                      </a:cubicBezTo>
                      <a:lnTo>
                        <a:pt x="6662" y="4225"/>
                      </a:lnTo>
                      <a:cubicBezTo>
                        <a:pt x="6662" y="4235"/>
                        <a:pt x="6662" y="4243"/>
                        <a:pt x="6662" y="4251"/>
                      </a:cubicBezTo>
                      <a:lnTo>
                        <a:pt x="6662" y="4251"/>
                      </a:lnTo>
                      <a:cubicBezTo>
                        <a:pt x="6662" y="4252"/>
                        <a:pt x="6662" y="4252"/>
                        <a:pt x="6662" y="4252"/>
                      </a:cubicBezTo>
                      <a:cubicBezTo>
                        <a:pt x="6608" y="4388"/>
                        <a:pt x="6608" y="4551"/>
                        <a:pt x="6553" y="4687"/>
                      </a:cubicBezTo>
                      <a:cubicBezTo>
                        <a:pt x="6553" y="4742"/>
                        <a:pt x="6526" y="4796"/>
                        <a:pt x="6499" y="4851"/>
                      </a:cubicBezTo>
                      <a:cubicBezTo>
                        <a:pt x="6499" y="4905"/>
                        <a:pt x="6471" y="4960"/>
                        <a:pt x="6444" y="4987"/>
                      </a:cubicBezTo>
                      <a:cubicBezTo>
                        <a:pt x="6417" y="5096"/>
                        <a:pt x="6335" y="5232"/>
                        <a:pt x="6254" y="5341"/>
                      </a:cubicBezTo>
                      <a:cubicBezTo>
                        <a:pt x="6172" y="5449"/>
                        <a:pt x="6172" y="5477"/>
                        <a:pt x="6118" y="5531"/>
                      </a:cubicBezTo>
                      <a:cubicBezTo>
                        <a:pt x="6009" y="5667"/>
                        <a:pt x="5900" y="5776"/>
                        <a:pt x="5764" y="5885"/>
                      </a:cubicBezTo>
                      <a:cubicBezTo>
                        <a:pt x="5764" y="5885"/>
                        <a:pt x="5764" y="5885"/>
                        <a:pt x="5764" y="5885"/>
                      </a:cubicBezTo>
                      <a:lnTo>
                        <a:pt x="5764" y="5885"/>
                      </a:lnTo>
                      <a:cubicBezTo>
                        <a:pt x="5764" y="5902"/>
                        <a:pt x="5711" y="5940"/>
                        <a:pt x="5704" y="5940"/>
                      </a:cubicBezTo>
                      <a:cubicBezTo>
                        <a:pt x="5700" y="5940"/>
                        <a:pt x="5713" y="5926"/>
                        <a:pt x="5764" y="5885"/>
                      </a:cubicBezTo>
                      <a:lnTo>
                        <a:pt x="5764" y="5885"/>
                      </a:lnTo>
                      <a:cubicBezTo>
                        <a:pt x="5682" y="5939"/>
                        <a:pt x="5601" y="5994"/>
                        <a:pt x="5519" y="6048"/>
                      </a:cubicBezTo>
                      <a:lnTo>
                        <a:pt x="5328" y="6157"/>
                      </a:lnTo>
                      <a:cubicBezTo>
                        <a:pt x="5310" y="6176"/>
                        <a:pt x="5213" y="6207"/>
                        <a:pt x="5209" y="6207"/>
                      </a:cubicBezTo>
                      <a:cubicBezTo>
                        <a:pt x="5207" y="6207"/>
                        <a:pt x="5223" y="6201"/>
                        <a:pt x="5274" y="6184"/>
                      </a:cubicBezTo>
                      <a:lnTo>
                        <a:pt x="5274" y="6184"/>
                      </a:lnTo>
                      <a:cubicBezTo>
                        <a:pt x="5165" y="6211"/>
                        <a:pt x="5029" y="6266"/>
                        <a:pt x="4893" y="6293"/>
                      </a:cubicBezTo>
                      <a:cubicBezTo>
                        <a:pt x="4836" y="6293"/>
                        <a:pt x="4778" y="6307"/>
                        <a:pt x="4720" y="6324"/>
                      </a:cubicBezTo>
                      <a:lnTo>
                        <a:pt x="4720" y="6324"/>
                      </a:lnTo>
                      <a:cubicBezTo>
                        <a:pt x="4686" y="6328"/>
                        <a:pt x="4583" y="6347"/>
                        <a:pt x="4566" y="6347"/>
                      </a:cubicBezTo>
                      <a:lnTo>
                        <a:pt x="4077" y="6347"/>
                      </a:lnTo>
                      <a:cubicBezTo>
                        <a:pt x="3995" y="6347"/>
                        <a:pt x="3913" y="6320"/>
                        <a:pt x="3832" y="6293"/>
                      </a:cubicBezTo>
                      <a:cubicBezTo>
                        <a:pt x="3723" y="6266"/>
                        <a:pt x="3587" y="6211"/>
                        <a:pt x="3451" y="6184"/>
                      </a:cubicBezTo>
                      <a:cubicBezTo>
                        <a:pt x="3430" y="6184"/>
                        <a:pt x="3280" y="6104"/>
                        <a:pt x="3299" y="6104"/>
                      </a:cubicBezTo>
                      <a:cubicBezTo>
                        <a:pt x="3304" y="6104"/>
                        <a:pt x="3325" y="6111"/>
                        <a:pt x="3369" y="6130"/>
                      </a:cubicBezTo>
                      <a:cubicBezTo>
                        <a:pt x="3315" y="6103"/>
                        <a:pt x="3233" y="6075"/>
                        <a:pt x="3179" y="6048"/>
                      </a:cubicBezTo>
                      <a:cubicBezTo>
                        <a:pt x="3015" y="5966"/>
                        <a:pt x="2879" y="5885"/>
                        <a:pt x="2743" y="5776"/>
                      </a:cubicBezTo>
                      <a:cubicBezTo>
                        <a:pt x="2661" y="5722"/>
                        <a:pt x="2607" y="5667"/>
                        <a:pt x="2553" y="5613"/>
                      </a:cubicBezTo>
                      <a:cubicBezTo>
                        <a:pt x="2498" y="5531"/>
                        <a:pt x="2444" y="5504"/>
                        <a:pt x="2417" y="5449"/>
                      </a:cubicBezTo>
                      <a:cubicBezTo>
                        <a:pt x="2381" y="5414"/>
                        <a:pt x="2335" y="5356"/>
                        <a:pt x="2328" y="5356"/>
                      </a:cubicBezTo>
                      <a:cubicBezTo>
                        <a:pt x="2325" y="5356"/>
                        <a:pt x="2333" y="5374"/>
                        <a:pt x="2362" y="5422"/>
                      </a:cubicBezTo>
                      <a:cubicBezTo>
                        <a:pt x="2172" y="5177"/>
                        <a:pt x="2036" y="4905"/>
                        <a:pt x="1981" y="4606"/>
                      </a:cubicBezTo>
                      <a:cubicBezTo>
                        <a:pt x="1954" y="4524"/>
                        <a:pt x="1927" y="4442"/>
                        <a:pt x="1927" y="4361"/>
                      </a:cubicBezTo>
                      <a:cubicBezTo>
                        <a:pt x="1909" y="4308"/>
                        <a:pt x="1903" y="4266"/>
                        <a:pt x="1908" y="4266"/>
                      </a:cubicBezTo>
                      <a:cubicBezTo>
                        <a:pt x="1911" y="4266"/>
                        <a:pt x="1917" y="4278"/>
                        <a:pt x="1927" y="4306"/>
                      </a:cubicBezTo>
                      <a:lnTo>
                        <a:pt x="1927" y="4116"/>
                      </a:lnTo>
                      <a:lnTo>
                        <a:pt x="1927" y="3925"/>
                      </a:lnTo>
                      <a:lnTo>
                        <a:pt x="1927" y="3735"/>
                      </a:lnTo>
                      <a:lnTo>
                        <a:pt x="1927" y="3708"/>
                      </a:lnTo>
                      <a:lnTo>
                        <a:pt x="1954" y="3517"/>
                      </a:lnTo>
                      <a:cubicBezTo>
                        <a:pt x="1954" y="3471"/>
                        <a:pt x="2032" y="3249"/>
                        <a:pt x="2039" y="3249"/>
                      </a:cubicBezTo>
                      <a:cubicBezTo>
                        <a:pt x="2041" y="3249"/>
                        <a:pt x="2040" y="3256"/>
                        <a:pt x="2036" y="3272"/>
                      </a:cubicBezTo>
                      <a:cubicBezTo>
                        <a:pt x="2087" y="3117"/>
                        <a:pt x="2188" y="2962"/>
                        <a:pt x="2291" y="2831"/>
                      </a:cubicBezTo>
                      <a:lnTo>
                        <a:pt x="2291" y="2831"/>
                      </a:lnTo>
                      <a:cubicBezTo>
                        <a:pt x="2278" y="2848"/>
                        <a:pt x="2273" y="2854"/>
                        <a:pt x="2274" y="2854"/>
                      </a:cubicBezTo>
                      <a:cubicBezTo>
                        <a:pt x="2279" y="2854"/>
                        <a:pt x="2389" y="2728"/>
                        <a:pt x="2389" y="2728"/>
                      </a:cubicBezTo>
                      <a:cubicBezTo>
                        <a:pt x="2444" y="2646"/>
                        <a:pt x="2498" y="2592"/>
                        <a:pt x="2580" y="2537"/>
                      </a:cubicBezTo>
                      <a:lnTo>
                        <a:pt x="2580" y="2537"/>
                      </a:lnTo>
                      <a:cubicBezTo>
                        <a:pt x="2546" y="2565"/>
                        <a:pt x="2534" y="2575"/>
                        <a:pt x="2536" y="2575"/>
                      </a:cubicBezTo>
                      <a:cubicBezTo>
                        <a:pt x="2541" y="2575"/>
                        <a:pt x="2668" y="2483"/>
                        <a:pt x="2689" y="2483"/>
                      </a:cubicBezTo>
                      <a:cubicBezTo>
                        <a:pt x="2743" y="2429"/>
                        <a:pt x="2825" y="2374"/>
                        <a:pt x="2906" y="2347"/>
                      </a:cubicBezTo>
                      <a:cubicBezTo>
                        <a:pt x="2934" y="2330"/>
                        <a:pt x="2952" y="2317"/>
                        <a:pt x="2964" y="2309"/>
                      </a:cubicBezTo>
                      <a:lnTo>
                        <a:pt x="2964" y="2309"/>
                      </a:lnTo>
                      <a:cubicBezTo>
                        <a:pt x="2977" y="2305"/>
                        <a:pt x="2994" y="2300"/>
                        <a:pt x="3015" y="2293"/>
                      </a:cubicBezTo>
                      <a:lnTo>
                        <a:pt x="3260" y="2238"/>
                      </a:lnTo>
                      <a:cubicBezTo>
                        <a:pt x="3290" y="2228"/>
                        <a:pt x="3310" y="2221"/>
                        <a:pt x="3323" y="2215"/>
                      </a:cubicBezTo>
                      <a:lnTo>
                        <a:pt x="3323" y="2215"/>
                      </a:lnTo>
                      <a:cubicBezTo>
                        <a:pt x="3335" y="2214"/>
                        <a:pt x="3350" y="2213"/>
                        <a:pt x="3369" y="2211"/>
                      </a:cubicBezTo>
                      <a:lnTo>
                        <a:pt x="3696" y="2211"/>
                      </a:lnTo>
                      <a:cubicBezTo>
                        <a:pt x="3991" y="2194"/>
                        <a:pt x="4256" y="2050"/>
                        <a:pt x="4421" y="1830"/>
                      </a:cubicBezTo>
                      <a:close/>
                      <a:moveTo>
                        <a:pt x="4387" y="0"/>
                      </a:moveTo>
                      <a:cubicBezTo>
                        <a:pt x="3796" y="0"/>
                        <a:pt x="3200" y="126"/>
                        <a:pt x="2634" y="388"/>
                      </a:cubicBezTo>
                      <a:cubicBezTo>
                        <a:pt x="2538" y="439"/>
                        <a:pt x="2458" y="499"/>
                        <a:pt x="2391" y="564"/>
                      </a:cubicBezTo>
                      <a:lnTo>
                        <a:pt x="2391" y="564"/>
                      </a:lnTo>
                      <a:cubicBezTo>
                        <a:pt x="988" y="1062"/>
                        <a:pt x="0" y="2507"/>
                        <a:pt x="22" y="4034"/>
                      </a:cubicBezTo>
                      <a:cubicBezTo>
                        <a:pt x="76" y="5912"/>
                        <a:pt x="1355" y="7545"/>
                        <a:pt x="3179" y="8035"/>
                      </a:cubicBezTo>
                      <a:cubicBezTo>
                        <a:pt x="3565" y="8153"/>
                        <a:pt x="3959" y="8210"/>
                        <a:pt x="4351" y="8210"/>
                      </a:cubicBezTo>
                      <a:cubicBezTo>
                        <a:pt x="5669" y="8210"/>
                        <a:pt x="6947" y="7562"/>
                        <a:pt x="7723" y="6429"/>
                      </a:cubicBezTo>
                      <a:cubicBezTo>
                        <a:pt x="8676" y="5068"/>
                        <a:pt x="8785" y="3082"/>
                        <a:pt x="7805" y="1748"/>
                      </a:cubicBezTo>
                      <a:cubicBezTo>
                        <a:pt x="6979" y="622"/>
                        <a:pt x="5699" y="0"/>
                        <a:pt x="438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920" name="Google Shape;2920;p27"/>
              <p:cNvSpPr/>
              <p:nvPr/>
            </p:nvSpPr>
            <p:spPr>
              <a:xfrm>
                <a:off x="16679" y="5226019"/>
                <a:ext cx="628857" cy="595251"/>
              </a:xfrm>
              <a:custGeom>
                <a:rect b="b" l="l" r="r" t="t"/>
                <a:pathLst>
                  <a:path extrusionOk="0" h="12340" w="13036">
                    <a:moveTo>
                      <a:pt x="0" y="1"/>
                    </a:moveTo>
                    <a:lnTo>
                      <a:pt x="0" y="12247"/>
                    </a:lnTo>
                    <a:cubicBezTo>
                      <a:pt x="554" y="12309"/>
                      <a:pt x="1111" y="12340"/>
                      <a:pt x="1666" y="12340"/>
                    </a:cubicBezTo>
                    <a:cubicBezTo>
                      <a:pt x="3075" y="12340"/>
                      <a:pt x="4477" y="12140"/>
                      <a:pt x="5824" y="11730"/>
                    </a:cubicBezTo>
                    <a:cubicBezTo>
                      <a:pt x="13036" y="9362"/>
                      <a:pt x="6014" y="3702"/>
                      <a:pt x="0"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921" name="Google Shape;2921;p27"/>
            <p:cNvSpPr/>
            <p:nvPr/>
          </p:nvSpPr>
          <p:spPr>
            <a:xfrm flipH="1">
              <a:off x="-440525" y="740875"/>
              <a:ext cx="1328300" cy="1275950"/>
            </a:xfrm>
            <a:custGeom>
              <a:rect b="b" l="l" r="r" t="t"/>
              <a:pathLst>
                <a:path extrusionOk="0" h="51038" w="53132">
                  <a:moveTo>
                    <a:pt x="40421" y="0"/>
                  </a:moveTo>
                  <a:cubicBezTo>
                    <a:pt x="39862" y="0"/>
                    <a:pt x="39347" y="583"/>
                    <a:pt x="39497" y="1165"/>
                  </a:cubicBezTo>
                  <a:lnTo>
                    <a:pt x="43228" y="14306"/>
                  </a:lnTo>
                  <a:lnTo>
                    <a:pt x="43228" y="14306"/>
                  </a:lnTo>
                  <a:cubicBezTo>
                    <a:pt x="39111" y="12722"/>
                    <a:pt x="35104" y="10881"/>
                    <a:pt x="31224" y="8785"/>
                  </a:cubicBezTo>
                  <a:cubicBezTo>
                    <a:pt x="31061" y="8690"/>
                    <a:pt x="30902" y="8648"/>
                    <a:pt x="30752" y="8648"/>
                  </a:cubicBezTo>
                  <a:cubicBezTo>
                    <a:pt x="30128" y="8648"/>
                    <a:pt x="29687" y="9378"/>
                    <a:pt x="29973" y="10037"/>
                  </a:cubicBezTo>
                  <a:cubicBezTo>
                    <a:pt x="31704" y="13908"/>
                    <a:pt x="33138" y="17907"/>
                    <a:pt x="34237" y="21996"/>
                  </a:cubicBezTo>
                  <a:lnTo>
                    <a:pt x="34237" y="21996"/>
                  </a:lnTo>
                  <a:lnTo>
                    <a:pt x="20965" y="17929"/>
                  </a:lnTo>
                  <a:cubicBezTo>
                    <a:pt x="20878" y="17906"/>
                    <a:pt x="20793" y="17895"/>
                    <a:pt x="20710" y="17895"/>
                  </a:cubicBezTo>
                  <a:cubicBezTo>
                    <a:pt x="20021" y="17895"/>
                    <a:pt x="19539" y="18657"/>
                    <a:pt x="19903" y="19290"/>
                  </a:cubicBezTo>
                  <a:cubicBezTo>
                    <a:pt x="22109" y="22657"/>
                    <a:pt x="24078" y="26143"/>
                    <a:pt x="25808" y="29764"/>
                  </a:cubicBezTo>
                  <a:lnTo>
                    <a:pt x="25808" y="29764"/>
                  </a:lnTo>
                  <a:cubicBezTo>
                    <a:pt x="21499" y="28628"/>
                    <a:pt x="17133" y="27740"/>
                    <a:pt x="12746" y="27100"/>
                  </a:cubicBezTo>
                  <a:cubicBezTo>
                    <a:pt x="12658" y="27075"/>
                    <a:pt x="12571" y="27063"/>
                    <a:pt x="12487" y="27063"/>
                  </a:cubicBezTo>
                  <a:cubicBezTo>
                    <a:pt x="12207" y="27063"/>
                    <a:pt x="11955" y="27196"/>
                    <a:pt x="11766" y="27427"/>
                  </a:cubicBezTo>
                  <a:cubicBezTo>
                    <a:pt x="11549" y="27726"/>
                    <a:pt x="11521" y="28134"/>
                    <a:pt x="11712" y="28461"/>
                  </a:cubicBezTo>
                  <a:cubicBezTo>
                    <a:pt x="14177" y="31703"/>
                    <a:pt x="16316" y="35199"/>
                    <a:pt x="18099" y="38889"/>
                  </a:cubicBezTo>
                  <a:lnTo>
                    <a:pt x="18099" y="38889"/>
                  </a:lnTo>
                  <a:cubicBezTo>
                    <a:pt x="14592" y="37140"/>
                    <a:pt x="10970" y="35627"/>
                    <a:pt x="7276" y="34366"/>
                  </a:cubicBezTo>
                  <a:cubicBezTo>
                    <a:pt x="7178" y="34334"/>
                    <a:pt x="7084" y="34319"/>
                    <a:pt x="6995" y="34319"/>
                  </a:cubicBezTo>
                  <a:cubicBezTo>
                    <a:pt x="6341" y="34319"/>
                    <a:pt x="5954" y="35128"/>
                    <a:pt x="6242" y="35727"/>
                  </a:cubicBezTo>
                  <a:cubicBezTo>
                    <a:pt x="8108" y="39459"/>
                    <a:pt x="9808" y="43257"/>
                    <a:pt x="11357" y="47133"/>
                  </a:cubicBezTo>
                  <a:lnTo>
                    <a:pt x="11357" y="47133"/>
                  </a:lnTo>
                  <a:cubicBezTo>
                    <a:pt x="8369" y="44700"/>
                    <a:pt x="5165" y="42528"/>
                    <a:pt x="1806" y="40653"/>
                  </a:cubicBezTo>
                  <a:cubicBezTo>
                    <a:pt x="1652" y="40567"/>
                    <a:pt x="1500" y="40530"/>
                    <a:pt x="1356" y="40530"/>
                  </a:cubicBezTo>
                  <a:cubicBezTo>
                    <a:pt x="539" y="40530"/>
                    <a:pt x="1" y="41745"/>
                    <a:pt x="881" y="42231"/>
                  </a:cubicBezTo>
                  <a:lnTo>
                    <a:pt x="853" y="42204"/>
                  </a:lnTo>
                  <a:lnTo>
                    <a:pt x="853" y="42204"/>
                  </a:lnTo>
                  <a:cubicBezTo>
                    <a:pt x="5180" y="44599"/>
                    <a:pt x="9208" y="47484"/>
                    <a:pt x="12855" y="50804"/>
                  </a:cubicBezTo>
                  <a:cubicBezTo>
                    <a:pt x="13032" y="50965"/>
                    <a:pt x="13258" y="51037"/>
                    <a:pt x="13484" y="51037"/>
                  </a:cubicBezTo>
                  <a:cubicBezTo>
                    <a:pt x="14060" y="51037"/>
                    <a:pt x="14633" y="50570"/>
                    <a:pt x="14379" y="49906"/>
                  </a:cubicBezTo>
                  <a:cubicBezTo>
                    <a:pt x="12742" y="45485"/>
                    <a:pt x="10883" y="41125"/>
                    <a:pt x="8839" y="36843"/>
                  </a:cubicBezTo>
                  <a:lnTo>
                    <a:pt x="8839" y="36843"/>
                  </a:lnTo>
                  <a:cubicBezTo>
                    <a:pt x="12543" y="38223"/>
                    <a:pt x="16128" y="39856"/>
                    <a:pt x="19577" y="41741"/>
                  </a:cubicBezTo>
                  <a:cubicBezTo>
                    <a:pt x="19714" y="41815"/>
                    <a:pt x="19868" y="41852"/>
                    <a:pt x="20023" y="41852"/>
                  </a:cubicBezTo>
                  <a:cubicBezTo>
                    <a:pt x="20266" y="41852"/>
                    <a:pt x="20510" y="41761"/>
                    <a:pt x="20693" y="41578"/>
                  </a:cubicBezTo>
                  <a:cubicBezTo>
                    <a:pt x="20965" y="41279"/>
                    <a:pt x="21019" y="40843"/>
                    <a:pt x="20829" y="40489"/>
                  </a:cubicBezTo>
                  <a:cubicBezTo>
                    <a:pt x="19148" y="36521"/>
                    <a:pt x="17047" y="32753"/>
                    <a:pt x="14577" y="29237"/>
                  </a:cubicBezTo>
                  <a:lnTo>
                    <a:pt x="14577" y="29237"/>
                  </a:lnTo>
                  <a:cubicBezTo>
                    <a:pt x="18838" y="29960"/>
                    <a:pt x="23074" y="30899"/>
                    <a:pt x="27251" y="32053"/>
                  </a:cubicBezTo>
                  <a:cubicBezTo>
                    <a:pt x="27345" y="32081"/>
                    <a:pt x="27435" y="32094"/>
                    <a:pt x="27521" y="32094"/>
                  </a:cubicBezTo>
                  <a:cubicBezTo>
                    <a:pt x="28181" y="32094"/>
                    <a:pt x="28571" y="31319"/>
                    <a:pt x="28258" y="30692"/>
                  </a:cubicBezTo>
                  <a:cubicBezTo>
                    <a:pt x="26664" y="27167"/>
                    <a:pt x="24848" y="23735"/>
                    <a:pt x="22809" y="20426"/>
                  </a:cubicBezTo>
                  <a:lnTo>
                    <a:pt x="22809" y="20426"/>
                  </a:lnTo>
                  <a:lnTo>
                    <a:pt x="35361" y="24297"/>
                  </a:lnTo>
                  <a:cubicBezTo>
                    <a:pt x="35445" y="24321"/>
                    <a:pt x="35529" y="24332"/>
                    <a:pt x="35610" y="24332"/>
                  </a:cubicBezTo>
                  <a:cubicBezTo>
                    <a:pt x="36184" y="24332"/>
                    <a:pt x="36644" y="23777"/>
                    <a:pt x="36477" y="23181"/>
                  </a:cubicBezTo>
                  <a:cubicBezTo>
                    <a:pt x="35495" y="19232"/>
                    <a:pt x="34221" y="15375"/>
                    <a:pt x="32669" y="11624"/>
                  </a:cubicBezTo>
                  <a:lnTo>
                    <a:pt x="32669" y="11624"/>
                  </a:lnTo>
                  <a:cubicBezTo>
                    <a:pt x="36472" y="13549"/>
                    <a:pt x="40396" y="15258"/>
                    <a:pt x="44396" y="16704"/>
                  </a:cubicBezTo>
                  <a:cubicBezTo>
                    <a:pt x="44488" y="16737"/>
                    <a:pt x="44579" y="16752"/>
                    <a:pt x="44667" y="16752"/>
                  </a:cubicBezTo>
                  <a:cubicBezTo>
                    <a:pt x="45231" y="16752"/>
                    <a:pt x="45677" y="16130"/>
                    <a:pt x="45512" y="15588"/>
                  </a:cubicBezTo>
                  <a:cubicBezTo>
                    <a:pt x="44343" y="11419"/>
                    <a:pt x="43156" y="7230"/>
                    <a:pt x="41981" y="3054"/>
                  </a:cubicBezTo>
                  <a:lnTo>
                    <a:pt x="41981" y="3054"/>
                  </a:lnTo>
                  <a:cubicBezTo>
                    <a:pt x="45089" y="5021"/>
                    <a:pt x="48307" y="6786"/>
                    <a:pt x="51635" y="8349"/>
                  </a:cubicBezTo>
                  <a:cubicBezTo>
                    <a:pt x="51780" y="8431"/>
                    <a:pt x="51940" y="8470"/>
                    <a:pt x="52099" y="8470"/>
                  </a:cubicBezTo>
                  <a:cubicBezTo>
                    <a:pt x="52415" y="8470"/>
                    <a:pt x="52724" y="8313"/>
                    <a:pt x="52887" y="8023"/>
                  </a:cubicBezTo>
                  <a:cubicBezTo>
                    <a:pt x="53132" y="7587"/>
                    <a:pt x="52996" y="7016"/>
                    <a:pt x="52560" y="6771"/>
                  </a:cubicBezTo>
                  <a:cubicBezTo>
                    <a:pt x="48505" y="4839"/>
                    <a:pt x="44587" y="2634"/>
                    <a:pt x="40858" y="131"/>
                  </a:cubicBezTo>
                  <a:cubicBezTo>
                    <a:pt x="40717" y="40"/>
                    <a:pt x="40568" y="0"/>
                    <a:pt x="40421"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922" name="Google Shape;2922;p27"/>
            <p:cNvGrpSpPr/>
            <p:nvPr/>
          </p:nvGrpSpPr>
          <p:grpSpPr>
            <a:xfrm flipH="1">
              <a:off x="16679" y="2175856"/>
              <a:ext cx="871085" cy="1466643"/>
              <a:chOff x="5528200" y="1933722"/>
              <a:chExt cx="971435" cy="1635600"/>
            </a:xfrm>
          </p:grpSpPr>
          <p:sp>
            <p:nvSpPr>
              <p:cNvPr id="2923" name="Google Shape;2923;p27"/>
              <p:cNvSpPr/>
              <p:nvPr/>
            </p:nvSpPr>
            <p:spPr>
              <a:xfrm>
                <a:off x="5618535" y="1933722"/>
                <a:ext cx="881100" cy="1635600"/>
              </a:xfrm>
              <a:custGeom>
                <a:rect b="b" l="l" r="r" t="t"/>
                <a:pathLst>
                  <a:path extrusionOk="0" h="65424" w="35244">
                    <a:moveTo>
                      <a:pt x="35243" y="1"/>
                    </a:moveTo>
                    <a:cubicBezTo>
                      <a:pt x="26154" y="1253"/>
                      <a:pt x="17173" y="4763"/>
                      <a:pt x="10587" y="11159"/>
                    </a:cubicBezTo>
                    <a:cubicBezTo>
                      <a:pt x="3947" y="17581"/>
                      <a:pt x="1" y="27106"/>
                      <a:pt x="1525" y="36223"/>
                    </a:cubicBezTo>
                    <a:cubicBezTo>
                      <a:pt x="3212" y="46483"/>
                      <a:pt x="11322" y="54647"/>
                      <a:pt x="20384" y="59709"/>
                    </a:cubicBezTo>
                    <a:cubicBezTo>
                      <a:pt x="25038" y="62321"/>
                      <a:pt x="30045" y="64254"/>
                      <a:pt x="35243" y="65424"/>
                    </a:cubicBezTo>
                    <a:lnTo>
                      <a:pt x="35243" y="57260"/>
                    </a:lnTo>
                    <a:cubicBezTo>
                      <a:pt x="31841" y="56334"/>
                      <a:pt x="28576" y="55001"/>
                      <a:pt x="25500" y="53286"/>
                    </a:cubicBezTo>
                    <a:cubicBezTo>
                      <a:pt x="18615" y="49422"/>
                      <a:pt x="12465" y="43217"/>
                      <a:pt x="11159" y="35434"/>
                    </a:cubicBezTo>
                    <a:cubicBezTo>
                      <a:pt x="10016" y="28521"/>
                      <a:pt x="13009" y="21282"/>
                      <a:pt x="18044" y="16384"/>
                    </a:cubicBezTo>
                    <a:cubicBezTo>
                      <a:pt x="22697" y="11893"/>
                      <a:pt x="28875" y="9281"/>
                      <a:pt x="35243" y="8165"/>
                    </a:cubicBezTo>
                    <a:lnTo>
                      <a:pt x="35243"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4" name="Google Shape;2924;p27"/>
              <p:cNvSpPr/>
              <p:nvPr/>
            </p:nvSpPr>
            <p:spPr>
              <a:xfrm>
                <a:off x="5528200" y="2554725"/>
                <a:ext cx="208900" cy="138825"/>
              </a:xfrm>
              <a:custGeom>
                <a:rect b="b" l="l" r="r" t="t"/>
                <a:pathLst>
                  <a:path extrusionOk="0" h="5553" w="8356">
                    <a:moveTo>
                      <a:pt x="1" y="1"/>
                    </a:moveTo>
                    <a:lnTo>
                      <a:pt x="1851" y="5552"/>
                    </a:lnTo>
                    <a:lnTo>
                      <a:pt x="8356" y="1634"/>
                    </a:lnTo>
                    <a:lnTo>
                      <a:pt x="1"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5" name="Google Shape;2925;p27"/>
              <p:cNvSpPr/>
              <p:nvPr/>
            </p:nvSpPr>
            <p:spPr>
              <a:xfrm>
                <a:off x="5632300" y="2265575"/>
                <a:ext cx="179650" cy="185775"/>
              </a:xfrm>
              <a:custGeom>
                <a:rect b="b" l="l" r="r" t="t"/>
                <a:pathLst>
                  <a:path extrusionOk="0" h="7431" w="7186">
                    <a:moveTo>
                      <a:pt x="3076" y="1"/>
                    </a:moveTo>
                    <a:lnTo>
                      <a:pt x="1" y="5008"/>
                    </a:lnTo>
                    <a:lnTo>
                      <a:pt x="7185" y="7430"/>
                    </a:lnTo>
                    <a:lnTo>
                      <a:pt x="307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1">
  <p:cSld name="CUSTOM_25">
    <p:spTree>
      <p:nvGrpSpPr>
        <p:cNvPr id="2926" name="Shape 2926"/>
        <p:cNvGrpSpPr/>
        <p:nvPr/>
      </p:nvGrpSpPr>
      <p:grpSpPr>
        <a:xfrm>
          <a:off x="0" y="0"/>
          <a:ext cx="0" cy="0"/>
          <a:chOff x="0" y="0"/>
          <a:chExt cx="0" cy="0"/>
        </a:xfrm>
      </p:grpSpPr>
      <p:grpSp>
        <p:nvGrpSpPr>
          <p:cNvPr id="2927" name="Google Shape;2927;p28"/>
          <p:cNvGrpSpPr/>
          <p:nvPr/>
        </p:nvGrpSpPr>
        <p:grpSpPr>
          <a:xfrm>
            <a:off x="-159950" y="803627"/>
            <a:ext cx="987150" cy="4339880"/>
            <a:chOff x="-159950" y="803627"/>
            <a:chExt cx="987150" cy="4339880"/>
          </a:xfrm>
        </p:grpSpPr>
        <p:grpSp>
          <p:nvGrpSpPr>
            <p:cNvPr id="2928" name="Google Shape;2928;p28"/>
            <p:cNvGrpSpPr/>
            <p:nvPr/>
          </p:nvGrpSpPr>
          <p:grpSpPr>
            <a:xfrm>
              <a:off x="-121100" y="803627"/>
              <a:ext cx="431350" cy="1382525"/>
              <a:chOff x="2072700" y="1651200"/>
              <a:chExt cx="431350" cy="1382525"/>
            </a:xfrm>
          </p:grpSpPr>
          <p:sp>
            <p:nvSpPr>
              <p:cNvPr id="2929" name="Google Shape;2929;p28"/>
              <p:cNvSpPr/>
              <p:nvPr/>
            </p:nvSpPr>
            <p:spPr>
              <a:xfrm>
                <a:off x="2223725" y="2114550"/>
                <a:ext cx="94600" cy="72800"/>
              </a:xfrm>
              <a:custGeom>
                <a:rect b="b" l="l" r="r" t="t"/>
                <a:pathLst>
                  <a:path extrusionOk="0" h="2912" w="3784">
                    <a:moveTo>
                      <a:pt x="1878" y="0"/>
                    </a:moveTo>
                    <a:cubicBezTo>
                      <a:pt x="1" y="0"/>
                      <a:pt x="1" y="2912"/>
                      <a:pt x="1878" y="2912"/>
                    </a:cubicBezTo>
                    <a:cubicBezTo>
                      <a:pt x="3783" y="2912"/>
                      <a:pt x="3783" y="0"/>
                      <a:pt x="1878"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0" name="Google Shape;2930;p28"/>
              <p:cNvSpPr/>
              <p:nvPr/>
            </p:nvSpPr>
            <p:spPr>
              <a:xfrm>
                <a:off x="2205350" y="2247025"/>
                <a:ext cx="73525" cy="79300"/>
              </a:xfrm>
              <a:custGeom>
                <a:rect b="b" l="l" r="r" t="t"/>
                <a:pathLst>
                  <a:path extrusionOk="0" h="3172" w="2941">
                    <a:moveTo>
                      <a:pt x="1569" y="1"/>
                    </a:moveTo>
                    <a:cubicBezTo>
                      <a:pt x="1536" y="1"/>
                      <a:pt x="1503" y="3"/>
                      <a:pt x="1470" y="8"/>
                    </a:cubicBezTo>
                    <a:lnTo>
                      <a:pt x="1062" y="62"/>
                    </a:lnTo>
                    <a:cubicBezTo>
                      <a:pt x="817" y="117"/>
                      <a:pt x="600" y="253"/>
                      <a:pt x="436" y="443"/>
                    </a:cubicBezTo>
                    <a:lnTo>
                      <a:pt x="191" y="743"/>
                    </a:lnTo>
                    <a:cubicBezTo>
                      <a:pt x="55" y="960"/>
                      <a:pt x="1" y="1205"/>
                      <a:pt x="1" y="1477"/>
                    </a:cubicBezTo>
                    <a:lnTo>
                      <a:pt x="1" y="1722"/>
                    </a:lnTo>
                    <a:cubicBezTo>
                      <a:pt x="28" y="2103"/>
                      <a:pt x="164" y="2457"/>
                      <a:pt x="436" y="2729"/>
                    </a:cubicBezTo>
                    <a:cubicBezTo>
                      <a:pt x="545" y="2865"/>
                      <a:pt x="708" y="2974"/>
                      <a:pt x="899" y="3056"/>
                    </a:cubicBezTo>
                    <a:cubicBezTo>
                      <a:pt x="1033" y="3123"/>
                      <a:pt x="1205" y="3172"/>
                      <a:pt x="1367" y="3172"/>
                    </a:cubicBezTo>
                    <a:cubicBezTo>
                      <a:pt x="1402" y="3172"/>
                      <a:pt x="1437" y="3169"/>
                      <a:pt x="1470" y="3165"/>
                    </a:cubicBezTo>
                    <a:lnTo>
                      <a:pt x="1851" y="3110"/>
                    </a:lnTo>
                    <a:cubicBezTo>
                      <a:pt x="2096" y="3056"/>
                      <a:pt x="2314" y="2920"/>
                      <a:pt x="2505" y="2729"/>
                    </a:cubicBezTo>
                    <a:lnTo>
                      <a:pt x="2722" y="2457"/>
                    </a:lnTo>
                    <a:cubicBezTo>
                      <a:pt x="2858" y="2212"/>
                      <a:pt x="2940" y="1967"/>
                      <a:pt x="2940" y="1695"/>
                    </a:cubicBezTo>
                    <a:lnTo>
                      <a:pt x="2940" y="1477"/>
                    </a:lnTo>
                    <a:cubicBezTo>
                      <a:pt x="2940" y="1287"/>
                      <a:pt x="2886" y="1069"/>
                      <a:pt x="2804" y="906"/>
                    </a:cubicBezTo>
                    <a:cubicBezTo>
                      <a:pt x="2750" y="715"/>
                      <a:pt x="2641" y="552"/>
                      <a:pt x="2505" y="443"/>
                    </a:cubicBezTo>
                    <a:cubicBezTo>
                      <a:pt x="2369" y="280"/>
                      <a:pt x="2205" y="198"/>
                      <a:pt x="2042" y="144"/>
                    </a:cubicBezTo>
                    <a:cubicBezTo>
                      <a:pt x="1884" y="54"/>
                      <a:pt x="1726" y="1"/>
                      <a:pt x="1569"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1" name="Google Shape;2931;p28"/>
              <p:cNvSpPr/>
              <p:nvPr/>
            </p:nvSpPr>
            <p:spPr>
              <a:xfrm>
                <a:off x="2348925" y="2254000"/>
                <a:ext cx="74850" cy="76925"/>
              </a:xfrm>
              <a:custGeom>
                <a:rect b="b" l="l" r="r" t="t"/>
                <a:pathLst>
                  <a:path extrusionOk="0" h="3077" w="2994">
                    <a:moveTo>
                      <a:pt x="2487" y="541"/>
                    </a:moveTo>
                    <a:lnTo>
                      <a:pt x="2531" y="572"/>
                    </a:lnTo>
                    <a:lnTo>
                      <a:pt x="2547" y="594"/>
                    </a:lnTo>
                    <a:lnTo>
                      <a:pt x="2547" y="594"/>
                    </a:lnTo>
                    <a:cubicBezTo>
                      <a:pt x="2528" y="576"/>
                      <a:pt x="2508" y="558"/>
                      <a:pt x="2487" y="541"/>
                    </a:cubicBezTo>
                    <a:close/>
                    <a:moveTo>
                      <a:pt x="2866" y="1105"/>
                    </a:moveTo>
                    <a:lnTo>
                      <a:pt x="2866" y="1105"/>
                    </a:lnTo>
                    <a:cubicBezTo>
                      <a:pt x="2881" y="1136"/>
                      <a:pt x="2897" y="1167"/>
                      <a:pt x="2912" y="1198"/>
                    </a:cubicBezTo>
                    <a:cubicBezTo>
                      <a:pt x="2912" y="1198"/>
                      <a:pt x="2912" y="1171"/>
                      <a:pt x="2912" y="1171"/>
                    </a:cubicBezTo>
                    <a:lnTo>
                      <a:pt x="2930" y="1298"/>
                    </a:lnTo>
                    <a:lnTo>
                      <a:pt x="2930" y="1298"/>
                    </a:lnTo>
                    <a:cubicBezTo>
                      <a:pt x="2925" y="1274"/>
                      <a:pt x="2919" y="1250"/>
                      <a:pt x="2912" y="1226"/>
                    </a:cubicBezTo>
                    <a:lnTo>
                      <a:pt x="2866" y="1105"/>
                    </a:lnTo>
                    <a:close/>
                    <a:moveTo>
                      <a:pt x="2954" y="1462"/>
                    </a:moveTo>
                    <a:lnTo>
                      <a:pt x="2964" y="1539"/>
                    </a:lnTo>
                    <a:lnTo>
                      <a:pt x="2957" y="1593"/>
                    </a:lnTo>
                    <a:lnTo>
                      <a:pt x="2957" y="1593"/>
                    </a:lnTo>
                    <a:cubicBezTo>
                      <a:pt x="2958" y="1549"/>
                      <a:pt x="2957" y="1505"/>
                      <a:pt x="2954" y="1462"/>
                    </a:cubicBezTo>
                    <a:close/>
                    <a:moveTo>
                      <a:pt x="1894" y="2878"/>
                    </a:moveTo>
                    <a:lnTo>
                      <a:pt x="1878" y="2886"/>
                    </a:lnTo>
                    <a:lnTo>
                      <a:pt x="1834" y="2892"/>
                    </a:lnTo>
                    <a:lnTo>
                      <a:pt x="1834" y="2892"/>
                    </a:lnTo>
                    <a:cubicBezTo>
                      <a:pt x="1854" y="2888"/>
                      <a:pt x="1874" y="2883"/>
                      <a:pt x="1894" y="2878"/>
                    </a:cubicBezTo>
                    <a:close/>
                    <a:moveTo>
                      <a:pt x="1597" y="2926"/>
                    </a:moveTo>
                    <a:lnTo>
                      <a:pt x="1510" y="2938"/>
                    </a:lnTo>
                    <a:lnTo>
                      <a:pt x="1510" y="2938"/>
                    </a:lnTo>
                    <a:lnTo>
                      <a:pt x="1454" y="2931"/>
                    </a:lnTo>
                    <a:lnTo>
                      <a:pt x="1454" y="2931"/>
                    </a:lnTo>
                    <a:cubicBezTo>
                      <a:pt x="1458" y="2931"/>
                      <a:pt x="1463" y="2931"/>
                      <a:pt x="1468" y="2931"/>
                    </a:cubicBezTo>
                    <a:cubicBezTo>
                      <a:pt x="1511" y="2931"/>
                      <a:pt x="1555" y="2929"/>
                      <a:pt x="1597" y="2926"/>
                    </a:cubicBezTo>
                    <a:close/>
                    <a:moveTo>
                      <a:pt x="1497" y="1"/>
                    </a:moveTo>
                    <a:cubicBezTo>
                      <a:pt x="1470" y="1"/>
                      <a:pt x="1116" y="55"/>
                      <a:pt x="1089" y="55"/>
                    </a:cubicBezTo>
                    <a:lnTo>
                      <a:pt x="762" y="219"/>
                    </a:lnTo>
                    <a:cubicBezTo>
                      <a:pt x="708" y="246"/>
                      <a:pt x="653" y="300"/>
                      <a:pt x="599" y="328"/>
                    </a:cubicBezTo>
                    <a:cubicBezTo>
                      <a:pt x="517" y="409"/>
                      <a:pt x="490" y="409"/>
                      <a:pt x="436" y="464"/>
                    </a:cubicBezTo>
                    <a:cubicBezTo>
                      <a:pt x="381" y="518"/>
                      <a:pt x="218" y="763"/>
                      <a:pt x="218" y="763"/>
                    </a:cubicBezTo>
                    <a:cubicBezTo>
                      <a:pt x="218" y="790"/>
                      <a:pt x="82" y="1090"/>
                      <a:pt x="55" y="1117"/>
                    </a:cubicBezTo>
                    <a:cubicBezTo>
                      <a:pt x="55" y="1171"/>
                      <a:pt x="0" y="1471"/>
                      <a:pt x="0" y="1525"/>
                    </a:cubicBezTo>
                    <a:lnTo>
                      <a:pt x="0" y="1552"/>
                    </a:lnTo>
                    <a:cubicBezTo>
                      <a:pt x="0" y="1579"/>
                      <a:pt x="55" y="1933"/>
                      <a:pt x="55" y="1960"/>
                    </a:cubicBezTo>
                    <a:cubicBezTo>
                      <a:pt x="55" y="1983"/>
                      <a:pt x="149" y="2176"/>
                      <a:pt x="149" y="2176"/>
                    </a:cubicBezTo>
                    <a:cubicBezTo>
                      <a:pt x="149" y="2176"/>
                      <a:pt x="145" y="2169"/>
                      <a:pt x="136" y="2151"/>
                    </a:cubicBezTo>
                    <a:cubicBezTo>
                      <a:pt x="126" y="2131"/>
                      <a:pt x="122" y="2123"/>
                      <a:pt x="121" y="2123"/>
                    </a:cubicBezTo>
                    <a:lnTo>
                      <a:pt x="121" y="2123"/>
                    </a:lnTo>
                    <a:cubicBezTo>
                      <a:pt x="118" y="2123"/>
                      <a:pt x="195" y="2297"/>
                      <a:pt x="218" y="2341"/>
                    </a:cubicBezTo>
                    <a:cubicBezTo>
                      <a:pt x="218" y="2369"/>
                      <a:pt x="436" y="2614"/>
                      <a:pt x="436" y="2641"/>
                    </a:cubicBezTo>
                    <a:cubicBezTo>
                      <a:pt x="436" y="2641"/>
                      <a:pt x="735" y="2858"/>
                      <a:pt x="762" y="2858"/>
                    </a:cubicBezTo>
                    <a:cubicBezTo>
                      <a:pt x="762" y="2858"/>
                      <a:pt x="1089" y="3022"/>
                      <a:pt x="1089" y="3022"/>
                    </a:cubicBezTo>
                    <a:lnTo>
                      <a:pt x="1497" y="3076"/>
                    </a:lnTo>
                    <a:cubicBezTo>
                      <a:pt x="1524" y="3076"/>
                      <a:pt x="1823" y="3022"/>
                      <a:pt x="1878" y="3022"/>
                    </a:cubicBezTo>
                    <a:cubicBezTo>
                      <a:pt x="2068" y="2995"/>
                      <a:pt x="2232" y="2886"/>
                      <a:pt x="2395" y="2750"/>
                    </a:cubicBezTo>
                    <a:cubicBezTo>
                      <a:pt x="2673" y="2548"/>
                      <a:pt x="2880" y="2229"/>
                      <a:pt x="2930" y="1879"/>
                    </a:cubicBezTo>
                    <a:lnTo>
                      <a:pt x="2930" y="1879"/>
                    </a:lnTo>
                    <a:cubicBezTo>
                      <a:pt x="2933" y="1870"/>
                      <a:pt x="2936" y="1861"/>
                      <a:pt x="2939" y="1852"/>
                    </a:cubicBezTo>
                    <a:cubicBezTo>
                      <a:pt x="2966" y="1715"/>
                      <a:pt x="2966" y="1579"/>
                      <a:pt x="2994" y="1471"/>
                    </a:cubicBezTo>
                    <a:cubicBezTo>
                      <a:pt x="2994" y="1198"/>
                      <a:pt x="2939" y="953"/>
                      <a:pt x="2803" y="709"/>
                    </a:cubicBezTo>
                    <a:lnTo>
                      <a:pt x="2558" y="409"/>
                    </a:lnTo>
                    <a:cubicBezTo>
                      <a:pt x="2395" y="246"/>
                      <a:pt x="2150" y="110"/>
                      <a:pt x="1905" y="55"/>
                    </a:cubicBezTo>
                    <a:cubicBezTo>
                      <a:pt x="1851" y="55"/>
                      <a:pt x="1551" y="1"/>
                      <a:pt x="149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2" name="Google Shape;2932;p28"/>
              <p:cNvSpPr/>
              <p:nvPr/>
            </p:nvSpPr>
            <p:spPr>
              <a:xfrm>
                <a:off x="2229850" y="2380550"/>
                <a:ext cx="94600" cy="73500"/>
              </a:xfrm>
              <a:custGeom>
                <a:rect b="b" l="l" r="r" t="t"/>
                <a:pathLst>
                  <a:path extrusionOk="0" h="2940" w="3784">
                    <a:moveTo>
                      <a:pt x="1906" y="1"/>
                    </a:moveTo>
                    <a:cubicBezTo>
                      <a:pt x="1" y="1"/>
                      <a:pt x="1" y="2940"/>
                      <a:pt x="1906" y="2940"/>
                    </a:cubicBezTo>
                    <a:cubicBezTo>
                      <a:pt x="3783" y="2940"/>
                      <a:pt x="3783" y="1"/>
                      <a:pt x="1906"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3" name="Google Shape;2933;p28"/>
              <p:cNvSpPr/>
              <p:nvPr/>
            </p:nvSpPr>
            <p:spPr>
              <a:xfrm>
                <a:off x="2358450" y="2438400"/>
                <a:ext cx="83700" cy="79625"/>
              </a:xfrm>
              <a:custGeom>
                <a:rect b="b" l="l" r="r" t="t"/>
                <a:pathLst>
                  <a:path extrusionOk="0" h="3185" w="3348">
                    <a:moveTo>
                      <a:pt x="1823" y="0"/>
                    </a:moveTo>
                    <a:lnTo>
                      <a:pt x="1442" y="54"/>
                    </a:lnTo>
                    <a:cubicBezTo>
                      <a:pt x="1197" y="136"/>
                      <a:pt x="980" y="245"/>
                      <a:pt x="789" y="435"/>
                    </a:cubicBezTo>
                    <a:lnTo>
                      <a:pt x="572" y="680"/>
                    </a:lnTo>
                    <a:cubicBezTo>
                      <a:pt x="0" y="1252"/>
                      <a:pt x="0" y="2150"/>
                      <a:pt x="572" y="2749"/>
                    </a:cubicBezTo>
                    <a:lnTo>
                      <a:pt x="871" y="2966"/>
                    </a:lnTo>
                    <a:cubicBezTo>
                      <a:pt x="1089" y="3102"/>
                      <a:pt x="1334" y="3184"/>
                      <a:pt x="1606" y="3184"/>
                    </a:cubicBezTo>
                    <a:lnTo>
                      <a:pt x="1987" y="3130"/>
                    </a:lnTo>
                    <a:cubicBezTo>
                      <a:pt x="2232" y="3048"/>
                      <a:pt x="2449" y="2912"/>
                      <a:pt x="2640" y="2749"/>
                    </a:cubicBezTo>
                    <a:cubicBezTo>
                      <a:pt x="2721" y="2667"/>
                      <a:pt x="2803" y="2585"/>
                      <a:pt x="2858" y="2504"/>
                    </a:cubicBezTo>
                    <a:cubicBezTo>
                      <a:pt x="3021" y="2395"/>
                      <a:pt x="3130" y="2232"/>
                      <a:pt x="3184" y="2041"/>
                    </a:cubicBezTo>
                    <a:cubicBezTo>
                      <a:pt x="3347" y="1687"/>
                      <a:pt x="3347" y="1279"/>
                      <a:pt x="3184" y="898"/>
                    </a:cubicBezTo>
                    <a:cubicBezTo>
                      <a:pt x="3130" y="735"/>
                      <a:pt x="3021" y="572"/>
                      <a:pt x="2885" y="435"/>
                    </a:cubicBezTo>
                    <a:lnTo>
                      <a:pt x="2585" y="218"/>
                    </a:lnTo>
                    <a:cubicBezTo>
                      <a:pt x="2340" y="82"/>
                      <a:pt x="2096" y="0"/>
                      <a:pt x="1823"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4" name="Google Shape;2934;p28"/>
              <p:cNvSpPr/>
              <p:nvPr/>
            </p:nvSpPr>
            <p:spPr>
              <a:xfrm>
                <a:off x="2267275" y="2565625"/>
                <a:ext cx="88475" cy="78925"/>
              </a:xfrm>
              <a:custGeom>
                <a:rect b="b" l="l" r="r" t="t"/>
                <a:pathLst>
                  <a:path extrusionOk="0" h="3157" w="3539">
                    <a:moveTo>
                      <a:pt x="1987" y="0"/>
                    </a:moveTo>
                    <a:cubicBezTo>
                      <a:pt x="1742" y="0"/>
                      <a:pt x="1470" y="55"/>
                      <a:pt x="1252" y="191"/>
                    </a:cubicBezTo>
                    <a:lnTo>
                      <a:pt x="790" y="436"/>
                    </a:lnTo>
                    <a:cubicBezTo>
                      <a:pt x="273" y="735"/>
                      <a:pt x="0" y="1306"/>
                      <a:pt x="82" y="1905"/>
                    </a:cubicBezTo>
                    <a:cubicBezTo>
                      <a:pt x="82" y="2096"/>
                      <a:pt x="164" y="2259"/>
                      <a:pt x="245" y="2449"/>
                    </a:cubicBezTo>
                    <a:cubicBezTo>
                      <a:pt x="463" y="2776"/>
                      <a:pt x="762" y="3021"/>
                      <a:pt x="1143" y="3130"/>
                    </a:cubicBezTo>
                    <a:lnTo>
                      <a:pt x="1524" y="3157"/>
                    </a:lnTo>
                    <a:cubicBezTo>
                      <a:pt x="1797" y="3157"/>
                      <a:pt x="2041" y="3103"/>
                      <a:pt x="2259" y="2966"/>
                    </a:cubicBezTo>
                    <a:lnTo>
                      <a:pt x="2722" y="2749"/>
                    </a:lnTo>
                    <a:cubicBezTo>
                      <a:pt x="3239" y="2449"/>
                      <a:pt x="3538" y="1851"/>
                      <a:pt x="3429" y="1279"/>
                    </a:cubicBezTo>
                    <a:cubicBezTo>
                      <a:pt x="3429" y="1089"/>
                      <a:pt x="3375" y="898"/>
                      <a:pt x="3266" y="735"/>
                    </a:cubicBezTo>
                    <a:cubicBezTo>
                      <a:pt x="3076" y="408"/>
                      <a:pt x="2749" y="163"/>
                      <a:pt x="2395" y="55"/>
                    </a:cubicBezTo>
                    <a:lnTo>
                      <a:pt x="1987"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5" name="Google Shape;2935;p28"/>
              <p:cNvSpPr/>
              <p:nvPr/>
            </p:nvSpPr>
            <p:spPr>
              <a:xfrm>
                <a:off x="2362525" y="2618675"/>
                <a:ext cx="94600" cy="73500"/>
              </a:xfrm>
              <a:custGeom>
                <a:rect b="b" l="l" r="r" t="t"/>
                <a:pathLst>
                  <a:path extrusionOk="0" h="2940" w="3784">
                    <a:moveTo>
                      <a:pt x="1905" y="1"/>
                    </a:moveTo>
                    <a:cubicBezTo>
                      <a:pt x="0" y="1"/>
                      <a:pt x="0" y="2940"/>
                      <a:pt x="1905" y="2940"/>
                    </a:cubicBezTo>
                    <a:cubicBezTo>
                      <a:pt x="3783" y="2940"/>
                      <a:pt x="3783" y="1"/>
                      <a:pt x="1905"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6" name="Google Shape;2936;p28"/>
              <p:cNvSpPr/>
              <p:nvPr/>
            </p:nvSpPr>
            <p:spPr>
              <a:xfrm>
                <a:off x="2281550" y="2757475"/>
                <a:ext cx="94600" cy="73500"/>
              </a:xfrm>
              <a:custGeom>
                <a:rect b="b" l="l" r="r" t="t"/>
                <a:pathLst>
                  <a:path extrusionOk="0" h="2940" w="3784">
                    <a:moveTo>
                      <a:pt x="1906" y="1"/>
                    </a:moveTo>
                    <a:cubicBezTo>
                      <a:pt x="1" y="1"/>
                      <a:pt x="1" y="2940"/>
                      <a:pt x="1906" y="2940"/>
                    </a:cubicBezTo>
                    <a:cubicBezTo>
                      <a:pt x="3784" y="2940"/>
                      <a:pt x="3784" y="1"/>
                      <a:pt x="1906"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7" name="Google Shape;2937;p28"/>
              <p:cNvSpPr/>
              <p:nvPr/>
            </p:nvSpPr>
            <p:spPr>
              <a:xfrm>
                <a:off x="2246850" y="2960225"/>
                <a:ext cx="94600" cy="73500"/>
              </a:xfrm>
              <a:custGeom>
                <a:rect b="b" l="l" r="r" t="t"/>
                <a:pathLst>
                  <a:path extrusionOk="0" h="2940" w="3784">
                    <a:moveTo>
                      <a:pt x="1906" y="0"/>
                    </a:moveTo>
                    <a:cubicBezTo>
                      <a:pt x="1" y="0"/>
                      <a:pt x="1" y="2940"/>
                      <a:pt x="1906" y="2940"/>
                    </a:cubicBezTo>
                    <a:cubicBezTo>
                      <a:pt x="3784" y="2940"/>
                      <a:pt x="3784" y="0"/>
                      <a:pt x="1906"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8" name="Google Shape;2938;p28"/>
              <p:cNvSpPr/>
              <p:nvPr/>
            </p:nvSpPr>
            <p:spPr>
              <a:xfrm>
                <a:off x="2136650" y="2745900"/>
                <a:ext cx="94600" cy="73500"/>
              </a:xfrm>
              <a:custGeom>
                <a:rect b="b" l="l" r="r" t="t"/>
                <a:pathLst>
                  <a:path extrusionOk="0" h="2940" w="3784">
                    <a:moveTo>
                      <a:pt x="1905" y="1"/>
                    </a:moveTo>
                    <a:cubicBezTo>
                      <a:pt x="0" y="1"/>
                      <a:pt x="0" y="2940"/>
                      <a:pt x="1905" y="2940"/>
                    </a:cubicBezTo>
                    <a:cubicBezTo>
                      <a:pt x="3783" y="2940"/>
                      <a:pt x="3783" y="1"/>
                      <a:pt x="1905"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9" name="Google Shape;2939;p28"/>
              <p:cNvSpPr/>
              <p:nvPr/>
            </p:nvSpPr>
            <p:spPr>
              <a:xfrm>
                <a:off x="2096500" y="2583975"/>
                <a:ext cx="94600" cy="72825"/>
              </a:xfrm>
              <a:custGeom>
                <a:rect b="b" l="l" r="r" t="t"/>
                <a:pathLst>
                  <a:path extrusionOk="0" h="2913" w="3784">
                    <a:moveTo>
                      <a:pt x="1878" y="1"/>
                    </a:moveTo>
                    <a:cubicBezTo>
                      <a:pt x="1" y="1"/>
                      <a:pt x="1" y="2913"/>
                      <a:pt x="1878" y="2913"/>
                    </a:cubicBezTo>
                    <a:cubicBezTo>
                      <a:pt x="3783" y="2913"/>
                      <a:pt x="3783" y="1"/>
                      <a:pt x="1878"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0" name="Google Shape;2940;p28"/>
              <p:cNvSpPr/>
              <p:nvPr/>
            </p:nvSpPr>
            <p:spPr>
              <a:xfrm>
                <a:off x="2095150" y="2448075"/>
                <a:ext cx="73500" cy="74350"/>
              </a:xfrm>
              <a:custGeom>
                <a:rect b="b" l="l" r="r" t="t"/>
                <a:pathLst>
                  <a:path extrusionOk="0" h="2974" w="2940">
                    <a:moveTo>
                      <a:pt x="1470" y="1"/>
                    </a:moveTo>
                    <a:cubicBezTo>
                      <a:pt x="735" y="1"/>
                      <a:pt x="0" y="470"/>
                      <a:pt x="0" y="1409"/>
                    </a:cubicBezTo>
                    <a:lnTo>
                      <a:pt x="0" y="1545"/>
                    </a:lnTo>
                    <a:cubicBezTo>
                      <a:pt x="0" y="2498"/>
                      <a:pt x="735" y="2974"/>
                      <a:pt x="1470" y="2974"/>
                    </a:cubicBezTo>
                    <a:cubicBezTo>
                      <a:pt x="2205" y="2974"/>
                      <a:pt x="2939" y="2498"/>
                      <a:pt x="2939" y="1545"/>
                    </a:cubicBezTo>
                    <a:lnTo>
                      <a:pt x="2939" y="1409"/>
                    </a:lnTo>
                    <a:cubicBezTo>
                      <a:pt x="2939" y="470"/>
                      <a:pt x="2205" y="1"/>
                      <a:pt x="1470"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1" name="Google Shape;2941;p28"/>
              <p:cNvSpPr/>
              <p:nvPr/>
            </p:nvSpPr>
            <p:spPr>
              <a:xfrm>
                <a:off x="2078825" y="2340425"/>
                <a:ext cx="94575" cy="73500"/>
              </a:xfrm>
              <a:custGeom>
                <a:rect b="b" l="l" r="r" t="t"/>
                <a:pathLst>
                  <a:path extrusionOk="0" h="2940" w="3783">
                    <a:moveTo>
                      <a:pt x="1905" y="0"/>
                    </a:moveTo>
                    <a:cubicBezTo>
                      <a:pt x="0" y="0"/>
                      <a:pt x="0" y="2939"/>
                      <a:pt x="1905" y="2939"/>
                    </a:cubicBezTo>
                    <a:cubicBezTo>
                      <a:pt x="3783" y="2939"/>
                      <a:pt x="3783" y="0"/>
                      <a:pt x="1905"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2" name="Google Shape;2942;p28"/>
              <p:cNvSpPr/>
              <p:nvPr/>
            </p:nvSpPr>
            <p:spPr>
              <a:xfrm>
                <a:off x="2072700" y="2114550"/>
                <a:ext cx="95275" cy="72800"/>
              </a:xfrm>
              <a:custGeom>
                <a:rect b="b" l="l" r="r" t="t"/>
                <a:pathLst>
                  <a:path extrusionOk="0" h="2912" w="3811">
                    <a:moveTo>
                      <a:pt x="1905" y="0"/>
                    </a:moveTo>
                    <a:cubicBezTo>
                      <a:pt x="27" y="0"/>
                      <a:pt x="0" y="2912"/>
                      <a:pt x="1905" y="2912"/>
                    </a:cubicBezTo>
                    <a:cubicBezTo>
                      <a:pt x="3783" y="2912"/>
                      <a:pt x="3810" y="0"/>
                      <a:pt x="1905"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3" name="Google Shape;2943;p28"/>
              <p:cNvSpPr/>
              <p:nvPr/>
            </p:nvSpPr>
            <p:spPr>
              <a:xfrm>
                <a:off x="2281550" y="1975075"/>
                <a:ext cx="94600" cy="73500"/>
              </a:xfrm>
              <a:custGeom>
                <a:rect b="b" l="l" r="r" t="t"/>
                <a:pathLst>
                  <a:path extrusionOk="0" h="2940" w="3784">
                    <a:moveTo>
                      <a:pt x="1906" y="0"/>
                    </a:moveTo>
                    <a:cubicBezTo>
                      <a:pt x="1" y="0"/>
                      <a:pt x="1" y="2939"/>
                      <a:pt x="1906" y="2939"/>
                    </a:cubicBezTo>
                    <a:cubicBezTo>
                      <a:pt x="3784" y="2939"/>
                      <a:pt x="3784" y="0"/>
                      <a:pt x="1906"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4" name="Google Shape;2944;p28"/>
              <p:cNvSpPr/>
              <p:nvPr/>
            </p:nvSpPr>
            <p:spPr>
              <a:xfrm>
                <a:off x="2287675" y="1969625"/>
                <a:ext cx="94600" cy="73500"/>
              </a:xfrm>
              <a:custGeom>
                <a:rect b="b" l="l" r="r" t="t"/>
                <a:pathLst>
                  <a:path extrusionOk="0" h="2940" w="3784">
                    <a:moveTo>
                      <a:pt x="1879" y="0"/>
                    </a:moveTo>
                    <a:cubicBezTo>
                      <a:pt x="1" y="0"/>
                      <a:pt x="1" y="2940"/>
                      <a:pt x="1879" y="2940"/>
                    </a:cubicBezTo>
                    <a:cubicBezTo>
                      <a:pt x="3784" y="2940"/>
                      <a:pt x="3784" y="0"/>
                      <a:pt x="1879"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5" name="Google Shape;2945;p28"/>
              <p:cNvSpPr/>
              <p:nvPr/>
            </p:nvSpPr>
            <p:spPr>
              <a:xfrm>
                <a:off x="2136650" y="1876425"/>
                <a:ext cx="94600" cy="73500"/>
              </a:xfrm>
              <a:custGeom>
                <a:rect b="b" l="l" r="r" t="t"/>
                <a:pathLst>
                  <a:path extrusionOk="0" h="2940" w="3784">
                    <a:moveTo>
                      <a:pt x="1905" y="0"/>
                    </a:moveTo>
                    <a:cubicBezTo>
                      <a:pt x="0" y="0"/>
                      <a:pt x="0" y="2939"/>
                      <a:pt x="1905" y="2939"/>
                    </a:cubicBezTo>
                    <a:cubicBezTo>
                      <a:pt x="3783" y="2939"/>
                      <a:pt x="3783" y="0"/>
                      <a:pt x="1905"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6" name="Google Shape;2946;p28"/>
              <p:cNvSpPr/>
              <p:nvPr/>
            </p:nvSpPr>
            <p:spPr>
              <a:xfrm>
                <a:off x="2267950" y="1818575"/>
                <a:ext cx="80300" cy="79625"/>
              </a:xfrm>
              <a:custGeom>
                <a:rect b="b" l="l" r="r" t="t"/>
                <a:pathLst>
                  <a:path extrusionOk="0" h="3185" w="3212">
                    <a:moveTo>
                      <a:pt x="1742" y="1"/>
                    </a:moveTo>
                    <a:lnTo>
                      <a:pt x="1361" y="55"/>
                    </a:lnTo>
                    <a:cubicBezTo>
                      <a:pt x="1116" y="137"/>
                      <a:pt x="899" y="246"/>
                      <a:pt x="708" y="436"/>
                    </a:cubicBezTo>
                    <a:lnTo>
                      <a:pt x="463" y="654"/>
                    </a:lnTo>
                    <a:cubicBezTo>
                      <a:pt x="327" y="790"/>
                      <a:pt x="218" y="953"/>
                      <a:pt x="164" y="1144"/>
                    </a:cubicBezTo>
                    <a:cubicBezTo>
                      <a:pt x="1" y="1498"/>
                      <a:pt x="1" y="1906"/>
                      <a:pt x="164" y="2260"/>
                    </a:cubicBezTo>
                    <a:cubicBezTo>
                      <a:pt x="218" y="2450"/>
                      <a:pt x="327" y="2613"/>
                      <a:pt x="463" y="2749"/>
                    </a:cubicBezTo>
                    <a:lnTo>
                      <a:pt x="763" y="2967"/>
                    </a:lnTo>
                    <a:cubicBezTo>
                      <a:pt x="1008" y="3103"/>
                      <a:pt x="1252" y="3185"/>
                      <a:pt x="1525" y="3185"/>
                    </a:cubicBezTo>
                    <a:lnTo>
                      <a:pt x="1906" y="3130"/>
                    </a:lnTo>
                    <a:cubicBezTo>
                      <a:pt x="2151" y="3049"/>
                      <a:pt x="2368" y="2913"/>
                      <a:pt x="2559" y="2749"/>
                    </a:cubicBezTo>
                    <a:lnTo>
                      <a:pt x="2776" y="2505"/>
                    </a:lnTo>
                    <a:cubicBezTo>
                      <a:pt x="2913" y="2368"/>
                      <a:pt x="3021" y="2205"/>
                      <a:pt x="3076" y="2042"/>
                    </a:cubicBezTo>
                    <a:cubicBezTo>
                      <a:pt x="3185" y="1851"/>
                      <a:pt x="3212" y="1661"/>
                      <a:pt x="3212" y="1470"/>
                    </a:cubicBezTo>
                    <a:cubicBezTo>
                      <a:pt x="3212" y="1280"/>
                      <a:pt x="3185" y="1089"/>
                      <a:pt x="3076" y="899"/>
                    </a:cubicBezTo>
                    <a:cubicBezTo>
                      <a:pt x="3021" y="736"/>
                      <a:pt x="2913" y="572"/>
                      <a:pt x="2776" y="436"/>
                    </a:cubicBezTo>
                    <a:lnTo>
                      <a:pt x="2477" y="219"/>
                    </a:lnTo>
                    <a:cubicBezTo>
                      <a:pt x="2259" y="82"/>
                      <a:pt x="2014" y="1"/>
                      <a:pt x="174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7" name="Google Shape;2947;p28"/>
              <p:cNvSpPr/>
              <p:nvPr/>
            </p:nvSpPr>
            <p:spPr>
              <a:xfrm>
                <a:off x="2265225" y="1651200"/>
                <a:ext cx="99350" cy="84425"/>
              </a:xfrm>
              <a:custGeom>
                <a:rect b="b" l="l" r="r" t="t"/>
                <a:pathLst>
                  <a:path extrusionOk="0" h="3377" w="3974">
                    <a:moveTo>
                      <a:pt x="2325" y="0"/>
                    </a:moveTo>
                    <a:cubicBezTo>
                      <a:pt x="2071" y="0"/>
                      <a:pt x="1821" y="66"/>
                      <a:pt x="1606" y="192"/>
                    </a:cubicBezTo>
                    <a:lnTo>
                      <a:pt x="899" y="654"/>
                    </a:lnTo>
                    <a:cubicBezTo>
                      <a:pt x="572" y="845"/>
                      <a:pt x="327" y="1171"/>
                      <a:pt x="218" y="1525"/>
                    </a:cubicBezTo>
                    <a:cubicBezTo>
                      <a:pt x="1" y="2314"/>
                      <a:pt x="463" y="3104"/>
                      <a:pt x="1225" y="3321"/>
                    </a:cubicBezTo>
                    <a:cubicBezTo>
                      <a:pt x="1356" y="3359"/>
                      <a:pt x="1490" y="3377"/>
                      <a:pt x="1624" y="3377"/>
                    </a:cubicBezTo>
                    <a:cubicBezTo>
                      <a:pt x="1880" y="3377"/>
                      <a:pt x="2136" y="3310"/>
                      <a:pt x="2368" y="3185"/>
                    </a:cubicBezTo>
                    <a:lnTo>
                      <a:pt x="3076" y="2723"/>
                    </a:lnTo>
                    <a:cubicBezTo>
                      <a:pt x="3403" y="2532"/>
                      <a:pt x="3647" y="2205"/>
                      <a:pt x="3756" y="1852"/>
                    </a:cubicBezTo>
                    <a:cubicBezTo>
                      <a:pt x="3974" y="1062"/>
                      <a:pt x="3511" y="246"/>
                      <a:pt x="2722" y="56"/>
                    </a:cubicBezTo>
                    <a:cubicBezTo>
                      <a:pt x="2591" y="18"/>
                      <a:pt x="2457" y="0"/>
                      <a:pt x="2325"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8" name="Google Shape;2948;p28"/>
              <p:cNvSpPr/>
              <p:nvPr/>
            </p:nvSpPr>
            <p:spPr>
              <a:xfrm>
                <a:off x="2418300" y="1899550"/>
                <a:ext cx="81675" cy="79625"/>
              </a:xfrm>
              <a:custGeom>
                <a:rect b="b" l="l" r="r" t="t"/>
                <a:pathLst>
                  <a:path extrusionOk="0" h="3185" w="3267">
                    <a:moveTo>
                      <a:pt x="1770" y="0"/>
                    </a:moveTo>
                    <a:lnTo>
                      <a:pt x="1362" y="55"/>
                    </a:lnTo>
                    <a:cubicBezTo>
                      <a:pt x="1117" y="136"/>
                      <a:pt x="899" y="272"/>
                      <a:pt x="708" y="436"/>
                    </a:cubicBezTo>
                    <a:lnTo>
                      <a:pt x="491" y="681"/>
                    </a:lnTo>
                    <a:cubicBezTo>
                      <a:pt x="355" y="790"/>
                      <a:pt x="246" y="953"/>
                      <a:pt x="191" y="1143"/>
                    </a:cubicBezTo>
                    <a:cubicBezTo>
                      <a:pt x="1" y="1497"/>
                      <a:pt x="1" y="1905"/>
                      <a:pt x="191" y="2286"/>
                    </a:cubicBezTo>
                    <a:cubicBezTo>
                      <a:pt x="246" y="2450"/>
                      <a:pt x="355" y="2613"/>
                      <a:pt x="491" y="2749"/>
                    </a:cubicBezTo>
                    <a:lnTo>
                      <a:pt x="790" y="2967"/>
                    </a:lnTo>
                    <a:cubicBezTo>
                      <a:pt x="1008" y="3103"/>
                      <a:pt x="1253" y="3184"/>
                      <a:pt x="1525" y="3184"/>
                    </a:cubicBezTo>
                    <a:lnTo>
                      <a:pt x="1906" y="3130"/>
                    </a:lnTo>
                    <a:cubicBezTo>
                      <a:pt x="2151" y="3048"/>
                      <a:pt x="2396" y="2939"/>
                      <a:pt x="2559" y="2749"/>
                    </a:cubicBezTo>
                    <a:lnTo>
                      <a:pt x="2804" y="2504"/>
                    </a:lnTo>
                    <a:cubicBezTo>
                      <a:pt x="2940" y="2395"/>
                      <a:pt x="3049" y="2232"/>
                      <a:pt x="3103" y="2041"/>
                    </a:cubicBezTo>
                    <a:cubicBezTo>
                      <a:pt x="3267" y="1688"/>
                      <a:pt x="3267" y="1279"/>
                      <a:pt x="3103" y="898"/>
                    </a:cubicBezTo>
                    <a:cubicBezTo>
                      <a:pt x="3049" y="735"/>
                      <a:pt x="2940" y="572"/>
                      <a:pt x="2804" y="436"/>
                    </a:cubicBezTo>
                    <a:lnTo>
                      <a:pt x="2505" y="218"/>
                    </a:lnTo>
                    <a:cubicBezTo>
                      <a:pt x="2260" y="82"/>
                      <a:pt x="2015" y="0"/>
                      <a:pt x="1770"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9" name="Google Shape;2949;p28"/>
              <p:cNvSpPr/>
              <p:nvPr/>
            </p:nvSpPr>
            <p:spPr>
              <a:xfrm>
                <a:off x="2409475" y="2062150"/>
                <a:ext cx="94575" cy="73500"/>
              </a:xfrm>
              <a:custGeom>
                <a:rect b="b" l="l" r="r" t="t"/>
                <a:pathLst>
                  <a:path extrusionOk="0" h="2940" w="3783">
                    <a:moveTo>
                      <a:pt x="1878" y="1"/>
                    </a:moveTo>
                    <a:cubicBezTo>
                      <a:pt x="0" y="1"/>
                      <a:pt x="0" y="2940"/>
                      <a:pt x="1878" y="2940"/>
                    </a:cubicBezTo>
                    <a:cubicBezTo>
                      <a:pt x="3756" y="2940"/>
                      <a:pt x="3783" y="1"/>
                      <a:pt x="1878"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0" name="Google Shape;2950;p28"/>
              <p:cNvSpPr/>
              <p:nvPr/>
            </p:nvSpPr>
            <p:spPr>
              <a:xfrm>
                <a:off x="2357075" y="2143125"/>
                <a:ext cx="95275" cy="73500"/>
              </a:xfrm>
              <a:custGeom>
                <a:rect b="b" l="l" r="r" t="t"/>
                <a:pathLst>
                  <a:path extrusionOk="0" h="2940" w="3811">
                    <a:moveTo>
                      <a:pt x="1906" y="0"/>
                    </a:moveTo>
                    <a:cubicBezTo>
                      <a:pt x="28" y="0"/>
                      <a:pt x="1" y="2939"/>
                      <a:pt x="1906" y="2939"/>
                    </a:cubicBezTo>
                    <a:cubicBezTo>
                      <a:pt x="3783" y="2939"/>
                      <a:pt x="3811" y="0"/>
                      <a:pt x="1906"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951" name="Google Shape;2951;p28"/>
            <p:cNvGrpSpPr/>
            <p:nvPr/>
          </p:nvGrpSpPr>
          <p:grpSpPr>
            <a:xfrm>
              <a:off x="-159950" y="3888057"/>
              <a:ext cx="987150" cy="1255450"/>
              <a:chOff x="-159950" y="3859150"/>
              <a:chExt cx="987150" cy="1255450"/>
            </a:xfrm>
          </p:grpSpPr>
          <p:grpSp>
            <p:nvGrpSpPr>
              <p:cNvPr id="2952" name="Google Shape;2952;p28"/>
              <p:cNvGrpSpPr/>
              <p:nvPr/>
            </p:nvGrpSpPr>
            <p:grpSpPr>
              <a:xfrm rot="-5400000">
                <a:off x="-410962" y="4110163"/>
                <a:ext cx="1126725" cy="624700"/>
                <a:chOff x="2051750" y="3711000"/>
                <a:chExt cx="1126725" cy="624700"/>
              </a:xfrm>
            </p:grpSpPr>
            <p:sp>
              <p:nvSpPr>
                <p:cNvPr id="2953" name="Google Shape;2953;p28"/>
                <p:cNvSpPr/>
                <p:nvPr/>
              </p:nvSpPr>
              <p:spPr>
                <a:xfrm>
                  <a:off x="2221000" y="4094600"/>
                  <a:ext cx="239300" cy="241100"/>
                </a:xfrm>
                <a:custGeom>
                  <a:rect b="b" l="l" r="r" t="t"/>
                  <a:pathLst>
                    <a:path extrusionOk="0" h="9644" w="9572">
                      <a:moveTo>
                        <a:pt x="4682" y="1842"/>
                      </a:moveTo>
                      <a:cubicBezTo>
                        <a:pt x="4763" y="1842"/>
                        <a:pt x="4845" y="1897"/>
                        <a:pt x="4927" y="1897"/>
                      </a:cubicBezTo>
                      <a:lnTo>
                        <a:pt x="5117" y="1951"/>
                      </a:lnTo>
                      <a:cubicBezTo>
                        <a:pt x="5128" y="1955"/>
                        <a:pt x="5138" y="1959"/>
                        <a:pt x="5146" y="1962"/>
                      </a:cubicBezTo>
                      <a:lnTo>
                        <a:pt x="5146" y="1962"/>
                      </a:lnTo>
                      <a:cubicBezTo>
                        <a:pt x="5144" y="1961"/>
                        <a:pt x="5141" y="1961"/>
                        <a:pt x="5140" y="1961"/>
                      </a:cubicBezTo>
                      <a:cubicBezTo>
                        <a:pt x="5130" y="1961"/>
                        <a:pt x="5138" y="1971"/>
                        <a:pt x="5199" y="2005"/>
                      </a:cubicBezTo>
                      <a:lnTo>
                        <a:pt x="5389" y="2114"/>
                      </a:lnTo>
                      <a:lnTo>
                        <a:pt x="5450" y="2160"/>
                      </a:lnTo>
                      <a:lnTo>
                        <a:pt x="5450" y="2160"/>
                      </a:lnTo>
                      <a:cubicBezTo>
                        <a:pt x="5449" y="2159"/>
                        <a:pt x="5449" y="2158"/>
                        <a:pt x="5449" y="2158"/>
                      </a:cubicBezTo>
                      <a:cubicBezTo>
                        <a:pt x="5451" y="2158"/>
                        <a:pt x="5466" y="2168"/>
                        <a:pt x="5491" y="2191"/>
                      </a:cubicBezTo>
                      <a:lnTo>
                        <a:pt x="5491" y="2191"/>
                      </a:lnTo>
                      <a:lnTo>
                        <a:pt x="5450" y="2160"/>
                      </a:lnTo>
                      <a:lnTo>
                        <a:pt x="5450" y="2160"/>
                      </a:lnTo>
                      <a:cubicBezTo>
                        <a:pt x="5454" y="2164"/>
                        <a:pt x="5468" y="2175"/>
                        <a:pt x="5494" y="2193"/>
                      </a:cubicBezTo>
                      <a:lnTo>
                        <a:pt x="5494" y="2193"/>
                      </a:lnTo>
                      <a:cubicBezTo>
                        <a:pt x="5493" y="2192"/>
                        <a:pt x="5492" y="2192"/>
                        <a:pt x="5491" y="2191"/>
                      </a:cubicBezTo>
                      <a:lnTo>
                        <a:pt x="5491" y="2191"/>
                      </a:lnTo>
                      <a:lnTo>
                        <a:pt x="5498" y="2196"/>
                      </a:lnTo>
                      <a:cubicBezTo>
                        <a:pt x="5497" y="2195"/>
                        <a:pt x="5495" y="2194"/>
                        <a:pt x="5494" y="2193"/>
                      </a:cubicBezTo>
                      <a:lnTo>
                        <a:pt x="5494" y="2193"/>
                      </a:lnTo>
                      <a:cubicBezTo>
                        <a:pt x="5503" y="2201"/>
                        <a:pt x="5514" y="2211"/>
                        <a:pt x="5525" y="2223"/>
                      </a:cubicBezTo>
                      <a:cubicBezTo>
                        <a:pt x="5712" y="2422"/>
                        <a:pt x="5922" y="2515"/>
                        <a:pt x="6127" y="2531"/>
                      </a:cubicBezTo>
                      <a:lnTo>
                        <a:pt x="6127" y="2531"/>
                      </a:lnTo>
                      <a:cubicBezTo>
                        <a:pt x="6917" y="3136"/>
                        <a:pt x="7398" y="4087"/>
                        <a:pt x="7376" y="5108"/>
                      </a:cubicBezTo>
                      <a:cubicBezTo>
                        <a:pt x="7349" y="6224"/>
                        <a:pt x="6532" y="7639"/>
                        <a:pt x="5335" y="7829"/>
                      </a:cubicBezTo>
                      <a:cubicBezTo>
                        <a:pt x="5244" y="7845"/>
                        <a:pt x="5154" y="7852"/>
                        <a:pt x="5064" y="7852"/>
                      </a:cubicBezTo>
                      <a:cubicBezTo>
                        <a:pt x="3890" y="7852"/>
                        <a:pt x="2829" y="6588"/>
                        <a:pt x="2450" y="5652"/>
                      </a:cubicBezTo>
                      <a:cubicBezTo>
                        <a:pt x="2178" y="5053"/>
                        <a:pt x="2096" y="4428"/>
                        <a:pt x="2178" y="3802"/>
                      </a:cubicBezTo>
                      <a:cubicBezTo>
                        <a:pt x="2232" y="3584"/>
                        <a:pt x="2287" y="3339"/>
                        <a:pt x="2368" y="3148"/>
                      </a:cubicBezTo>
                      <a:cubicBezTo>
                        <a:pt x="2441" y="3028"/>
                        <a:pt x="2513" y="2908"/>
                        <a:pt x="2585" y="2806"/>
                      </a:cubicBezTo>
                      <a:lnTo>
                        <a:pt x="2585" y="2806"/>
                      </a:lnTo>
                      <a:cubicBezTo>
                        <a:pt x="2598" y="2790"/>
                        <a:pt x="2627" y="2754"/>
                        <a:pt x="2641" y="2740"/>
                      </a:cubicBezTo>
                      <a:cubicBezTo>
                        <a:pt x="2695" y="2659"/>
                        <a:pt x="2749" y="2604"/>
                        <a:pt x="2804" y="2523"/>
                      </a:cubicBezTo>
                      <a:cubicBezTo>
                        <a:pt x="3022" y="2332"/>
                        <a:pt x="3239" y="2169"/>
                        <a:pt x="3484" y="2060"/>
                      </a:cubicBezTo>
                      <a:cubicBezTo>
                        <a:pt x="3499" y="2053"/>
                        <a:pt x="3512" y="2046"/>
                        <a:pt x="3523" y="2040"/>
                      </a:cubicBezTo>
                      <a:lnTo>
                        <a:pt x="3523" y="2040"/>
                      </a:lnTo>
                      <a:cubicBezTo>
                        <a:pt x="3520" y="2043"/>
                        <a:pt x="3520" y="2044"/>
                        <a:pt x="3523" y="2044"/>
                      </a:cubicBezTo>
                      <a:cubicBezTo>
                        <a:pt x="3528" y="2044"/>
                        <a:pt x="3541" y="2041"/>
                        <a:pt x="3566" y="2033"/>
                      </a:cubicBezTo>
                      <a:cubicBezTo>
                        <a:pt x="3648" y="1978"/>
                        <a:pt x="3729" y="1951"/>
                        <a:pt x="3811" y="1924"/>
                      </a:cubicBezTo>
                      <a:cubicBezTo>
                        <a:pt x="3920" y="1924"/>
                        <a:pt x="3974" y="1897"/>
                        <a:pt x="4029" y="1869"/>
                      </a:cubicBezTo>
                      <a:cubicBezTo>
                        <a:pt x="4029" y="1869"/>
                        <a:pt x="4328" y="1842"/>
                        <a:pt x="4137" y="1842"/>
                      </a:cubicBezTo>
                      <a:lnTo>
                        <a:pt x="4573" y="1842"/>
                      </a:lnTo>
                      <a:cubicBezTo>
                        <a:pt x="4591" y="1842"/>
                        <a:pt x="4730" y="1866"/>
                        <a:pt x="4756" y="1866"/>
                      </a:cubicBezTo>
                      <a:cubicBezTo>
                        <a:pt x="4769" y="1866"/>
                        <a:pt x="4754" y="1860"/>
                        <a:pt x="4682" y="1842"/>
                      </a:cubicBezTo>
                      <a:close/>
                      <a:moveTo>
                        <a:pt x="4415" y="1"/>
                      </a:moveTo>
                      <a:cubicBezTo>
                        <a:pt x="3601" y="1"/>
                        <a:pt x="2781" y="252"/>
                        <a:pt x="2096" y="726"/>
                      </a:cubicBezTo>
                      <a:cubicBezTo>
                        <a:pt x="518" y="1815"/>
                        <a:pt x="1" y="3774"/>
                        <a:pt x="491" y="5598"/>
                      </a:cubicBezTo>
                      <a:cubicBezTo>
                        <a:pt x="981" y="7421"/>
                        <a:pt x="2532" y="9299"/>
                        <a:pt x="4491" y="9598"/>
                      </a:cubicBezTo>
                      <a:cubicBezTo>
                        <a:pt x="4680" y="9629"/>
                        <a:pt x="4866" y="9644"/>
                        <a:pt x="5050" y="9644"/>
                      </a:cubicBezTo>
                      <a:cubicBezTo>
                        <a:pt x="6988" y="9644"/>
                        <a:pt x="8616" y="8006"/>
                        <a:pt x="9063" y="6142"/>
                      </a:cubicBezTo>
                      <a:cubicBezTo>
                        <a:pt x="9572" y="3920"/>
                        <a:pt x="8500" y="1619"/>
                        <a:pt x="6471" y="612"/>
                      </a:cubicBezTo>
                      <a:lnTo>
                        <a:pt x="6471" y="612"/>
                      </a:lnTo>
                      <a:cubicBezTo>
                        <a:pt x="5854" y="198"/>
                        <a:pt x="5136" y="1"/>
                        <a:pt x="4415"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4" name="Google Shape;2954;p28"/>
                <p:cNvSpPr/>
                <p:nvPr/>
              </p:nvSpPr>
              <p:spPr>
                <a:xfrm>
                  <a:off x="2329175" y="3814075"/>
                  <a:ext cx="199375" cy="223950"/>
                </a:xfrm>
                <a:custGeom>
                  <a:rect b="b" l="l" r="r" t="t"/>
                  <a:pathLst>
                    <a:path extrusionOk="0" h="8958" w="7975">
                      <a:moveTo>
                        <a:pt x="4508" y="1856"/>
                      </a:moveTo>
                      <a:cubicBezTo>
                        <a:pt x="4565" y="1875"/>
                        <a:pt x="4620" y="1898"/>
                        <a:pt x="4654" y="1933"/>
                      </a:cubicBezTo>
                      <a:cubicBezTo>
                        <a:pt x="5090" y="2232"/>
                        <a:pt x="5416" y="2640"/>
                        <a:pt x="5580" y="3130"/>
                      </a:cubicBezTo>
                      <a:cubicBezTo>
                        <a:pt x="6042" y="4082"/>
                        <a:pt x="5988" y="5198"/>
                        <a:pt x="5444" y="6096"/>
                      </a:cubicBezTo>
                      <a:cubicBezTo>
                        <a:pt x="5335" y="6260"/>
                        <a:pt x="5199" y="6423"/>
                        <a:pt x="5035" y="6559"/>
                      </a:cubicBezTo>
                      <a:cubicBezTo>
                        <a:pt x="4845" y="6722"/>
                        <a:pt x="4654" y="6858"/>
                        <a:pt x="4437" y="6967"/>
                      </a:cubicBezTo>
                      <a:cubicBezTo>
                        <a:pt x="4392" y="6982"/>
                        <a:pt x="4378" y="6987"/>
                        <a:pt x="4378" y="6987"/>
                      </a:cubicBezTo>
                      <a:lnTo>
                        <a:pt x="4378" y="6987"/>
                      </a:lnTo>
                      <a:cubicBezTo>
                        <a:pt x="4371" y="6989"/>
                        <a:pt x="4364" y="6991"/>
                        <a:pt x="4355" y="6994"/>
                      </a:cubicBezTo>
                      <a:lnTo>
                        <a:pt x="4219" y="7049"/>
                      </a:lnTo>
                      <a:cubicBezTo>
                        <a:pt x="4110" y="7076"/>
                        <a:pt x="3974" y="7103"/>
                        <a:pt x="3838" y="7130"/>
                      </a:cubicBezTo>
                      <a:lnTo>
                        <a:pt x="3403" y="7130"/>
                      </a:lnTo>
                      <a:cubicBezTo>
                        <a:pt x="3435" y="7138"/>
                        <a:pt x="3443" y="7142"/>
                        <a:pt x="3438" y="7142"/>
                      </a:cubicBezTo>
                      <a:cubicBezTo>
                        <a:pt x="3425" y="7142"/>
                        <a:pt x="3332" y="7122"/>
                        <a:pt x="3294" y="7103"/>
                      </a:cubicBezTo>
                      <a:cubicBezTo>
                        <a:pt x="2886" y="7022"/>
                        <a:pt x="2505" y="6804"/>
                        <a:pt x="2232" y="6477"/>
                      </a:cubicBezTo>
                      <a:cubicBezTo>
                        <a:pt x="2230" y="6474"/>
                        <a:pt x="2228" y="6472"/>
                        <a:pt x="2226" y="6469"/>
                      </a:cubicBezTo>
                      <a:lnTo>
                        <a:pt x="2226" y="6469"/>
                      </a:lnTo>
                      <a:cubicBezTo>
                        <a:pt x="2229" y="6472"/>
                        <a:pt x="2231" y="6474"/>
                        <a:pt x="2232" y="6474"/>
                      </a:cubicBezTo>
                      <a:cubicBezTo>
                        <a:pt x="2234" y="6474"/>
                        <a:pt x="2229" y="6462"/>
                        <a:pt x="2205" y="6423"/>
                      </a:cubicBezTo>
                      <a:lnTo>
                        <a:pt x="2096" y="6287"/>
                      </a:lnTo>
                      <a:cubicBezTo>
                        <a:pt x="2096" y="6242"/>
                        <a:pt x="2023" y="6069"/>
                        <a:pt x="2012" y="6069"/>
                      </a:cubicBezTo>
                      <a:cubicBezTo>
                        <a:pt x="2009" y="6069"/>
                        <a:pt x="2010" y="6077"/>
                        <a:pt x="2015" y="6096"/>
                      </a:cubicBezTo>
                      <a:cubicBezTo>
                        <a:pt x="1933" y="5797"/>
                        <a:pt x="1906" y="5498"/>
                        <a:pt x="1933" y="5171"/>
                      </a:cubicBezTo>
                      <a:cubicBezTo>
                        <a:pt x="2015" y="4491"/>
                        <a:pt x="2178" y="3838"/>
                        <a:pt x="2477" y="3212"/>
                      </a:cubicBezTo>
                      <a:cubicBezTo>
                        <a:pt x="2586" y="2939"/>
                        <a:pt x="2749" y="2695"/>
                        <a:pt x="2967" y="2531"/>
                      </a:cubicBezTo>
                      <a:lnTo>
                        <a:pt x="2967" y="2531"/>
                      </a:lnTo>
                      <a:cubicBezTo>
                        <a:pt x="2961" y="2534"/>
                        <a:pt x="2958" y="2536"/>
                        <a:pt x="2957" y="2536"/>
                      </a:cubicBezTo>
                      <a:cubicBezTo>
                        <a:pt x="2951" y="2536"/>
                        <a:pt x="2995" y="2505"/>
                        <a:pt x="3037" y="2481"/>
                      </a:cubicBezTo>
                      <a:lnTo>
                        <a:pt x="3037" y="2481"/>
                      </a:lnTo>
                      <a:cubicBezTo>
                        <a:pt x="3112" y="2500"/>
                        <a:pt x="3188" y="2510"/>
                        <a:pt x="3262" y="2510"/>
                      </a:cubicBezTo>
                      <a:cubicBezTo>
                        <a:pt x="3442" y="2510"/>
                        <a:pt x="3614" y="2455"/>
                        <a:pt x="3762" y="2360"/>
                      </a:cubicBezTo>
                      <a:lnTo>
                        <a:pt x="3762" y="2360"/>
                      </a:lnTo>
                      <a:cubicBezTo>
                        <a:pt x="4079" y="2331"/>
                        <a:pt x="4364" y="2147"/>
                        <a:pt x="4508" y="1856"/>
                      </a:cubicBezTo>
                      <a:close/>
                      <a:moveTo>
                        <a:pt x="4393" y="0"/>
                      </a:moveTo>
                      <a:cubicBezTo>
                        <a:pt x="3853" y="0"/>
                        <a:pt x="3336" y="203"/>
                        <a:pt x="2944" y="563"/>
                      </a:cubicBezTo>
                      <a:lnTo>
                        <a:pt x="2944" y="563"/>
                      </a:lnTo>
                      <a:cubicBezTo>
                        <a:pt x="2331" y="688"/>
                        <a:pt x="1771" y="1017"/>
                        <a:pt x="1362" y="1497"/>
                      </a:cubicBezTo>
                      <a:cubicBezTo>
                        <a:pt x="790" y="2286"/>
                        <a:pt x="409" y="3212"/>
                        <a:pt x="246" y="4191"/>
                      </a:cubicBezTo>
                      <a:cubicBezTo>
                        <a:pt x="28" y="5171"/>
                        <a:pt x="1" y="6232"/>
                        <a:pt x="491" y="7130"/>
                      </a:cubicBezTo>
                      <a:cubicBezTo>
                        <a:pt x="926" y="7865"/>
                        <a:pt x="1606" y="8437"/>
                        <a:pt x="2396" y="8736"/>
                      </a:cubicBezTo>
                      <a:cubicBezTo>
                        <a:pt x="2803" y="8887"/>
                        <a:pt x="3215" y="8957"/>
                        <a:pt x="3621" y="8957"/>
                      </a:cubicBezTo>
                      <a:cubicBezTo>
                        <a:pt x="4895" y="8957"/>
                        <a:pt x="6102" y="8265"/>
                        <a:pt x="6886" y="7212"/>
                      </a:cubicBezTo>
                      <a:cubicBezTo>
                        <a:pt x="7975" y="5743"/>
                        <a:pt x="7893" y="3756"/>
                        <a:pt x="7131" y="2150"/>
                      </a:cubicBezTo>
                      <a:cubicBezTo>
                        <a:pt x="6723" y="1252"/>
                        <a:pt x="5988" y="354"/>
                        <a:pt x="4981" y="82"/>
                      </a:cubicBezTo>
                      <a:cubicBezTo>
                        <a:pt x="4785" y="27"/>
                        <a:pt x="4587" y="0"/>
                        <a:pt x="4393"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5" name="Google Shape;2955;p28"/>
                <p:cNvSpPr/>
                <p:nvPr/>
              </p:nvSpPr>
              <p:spPr>
                <a:xfrm>
                  <a:off x="2521725" y="4040300"/>
                  <a:ext cx="236775" cy="257250"/>
                </a:xfrm>
                <a:custGeom>
                  <a:rect b="b" l="l" r="r" t="t"/>
                  <a:pathLst>
                    <a:path extrusionOk="0" h="10290" w="9471">
                      <a:moveTo>
                        <a:pt x="5647" y="1823"/>
                      </a:moveTo>
                      <a:cubicBezTo>
                        <a:pt x="5743" y="1823"/>
                        <a:pt x="5838" y="1837"/>
                        <a:pt x="5933" y="1864"/>
                      </a:cubicBezTo>
                      <a:cubicBezTo>
                        <a:pt x="6015" y="1891"/>
                        <a:pt x="6069" y="1891"/>
                        <a:pt x="6124" y="1919"/>
                      </a:cubicBezTo>
                      <a:cubicBezTo>
                        <a:pt x="6153" y="1928"/>
                        <a:pt x="6176" y="1934"/>
                        <a:pt x="6193" y="1938"/>
                      </a:cubicBezTo>
                      <a:lnTo>
                        <a:pt x="6193" y="1938"/>
                      </a:lnTo>
                      <a:cubicBezTo>
                        <a:pt x="6196" y="1941"/>
                        <a:pt x="6201" y="1943"/>
                        <a:pt x="6205" y="1946"/>
                      </a:cubicBezTo>
                      <a:cubicBezTo>
                        <a:pt x="6332" y="1997"/>
                        <a:pt x="6435" y="2071"/>
                        <a:pt x="6559" y="2147"/>
                      </a:cubicBezTo>
                      <a:lnTo>
                        <a:pt x="6559" y="2147"/>
                      </a:lnTo>
                      <a:cubicBezTo>
                        <a:pt x="6582" y="2167"/>
                        <a:pt x="6626" y="2204"/>
                        <a:pt x="6641" y="2218"/>
                      </a:cubicBezTo>
                      <a:cubicBezTo>
                        <a:pt x="6668" y="2245"/>
                        <a:pt x="6750" y="2327"/>
                        <a:pt x="6804" y="2381"/>
                      </a:cubicBezTo>
                      <a:cubicBezTo>
                        <a:pt x="6796" y="2373"/>
                        <a:pt x="6790" y="2369"/>
                        <a:pt x="6788" y="2369"/>
                      </a:cubicBezTo>
                      <a:cubicBezTo>
                        <a:pt x="6765" y="2369"/>
                        <a:pt x="6943" y="2656"/>
                        <a:pt x="6967" y="2681"/>
                      </a:cubicBezTo>
                      <a:cubicBezTo>
                        <a:pt x="7566" y="3987"/>
                        <a:pt x="6886" y="5756"/>
                        <a:pt x="6151" y="6899"/>
                      </a:cubicBezTo>
                      <a:cubicBezTo>
                        <a:pt x="5797" y="7470"/>
                        <a:pt x="5280" y="7960"/>
                        <a:pt x="4654" y="8260"/>
                      </a:cubicBezTo>
                      <a:cubicBezTo>
                        <a:pt x="4390" y="8384"/>
                        <a:pt x="4099" y="8446"/>
                        <a:pt x="3801" y="8446"/>
                      </a:cubicBezTo>
                      <a:cubicBezTo>
                        <a:pt x="3578" y="8446"/>
                        <a:pt x="3352" y="8411"/>
                        <a:pt x="3130" y="8341"/>
                      </a:cubicBezTo>
                      <a:cubicBezTo>
                        <a:pt x="2695" y="8205"/>
                        <a:pt x="2314" y="7906"/>
                        <a:pt x="2096" y="7498"/>
                      </a:cubicBezTo>
                      <a:cubicBezTo>
                        <a:pt x="2014" y="7198"/>
                        <a:pt x="1987" y="6899"/>
                        <a:pt x="2069" y="6627"/>
                      </a:cubicBezTo>
                      <a:cubicBezTo>
                        <a:pt x="2123" y="6246"/>
                        <a:pt x="2205" y="5865"/>
                        <a:pt x="2286" y="5484"/>
                      </a:cubicBezTo>
                      <a:cubicBezTo>
                        <a:pt x="2450" y="4749"/>
                        <a:pt x="2695" y="4041"/>
                        <a:pt x="3048" y="3388"/>
                      </a:cubicBezTo>
                      <a:cubicBezTo>
                        <a:pt x="3234" y="2999"/>
                        <a:pt x="3508" y="2685"/>
                        <a:pt x="3844" y="2447"/>
                      </a:cubicBezTo>
                      <a:lnTo>
                        <a:pt x="3844" y="2447"/>
                      </a:lnTo>
                      <a:cubicBezTo>
                        <a:pt x="3971" y="2505"/>
                        <a:pt x="4109" y="2537"/>
                        <a:pt x="4249" y="2537"/>
                      </a:cubicBezTo>
                      <a:cubicBezTo>
                        <a:pt x="4526" y="2537"/>
                        <a:pt x="4807" y="2411"/>
                        <a:pt x="5008" y="2109"/>
                      </a:cubicBezTo>
                      <a:cubicBezTo>
                        <a:pt x="5029" y="2076"/>
                        <a:pt x="5041" y="2055"/>
                        <a:pt x="5046" y="2042"/>
                      </a:cubicBezTo>
                      <a:lnTo>
                        <a:pt x="5046" y="2042"/>
                      </a:lnTo>
                      <a:cubicBezTo>
                        <a:pt x="5057" y="2032"/>
                        <a:pt x="5071" y="2018"/>
                        <a:pt x="5090" y="2000"/>
                      </a:cubicBezTo>
                      <a:cubicBezTo>
                        <a:pt x="5108" y="1982"/>
                        <a:pt x="5166" y="1950"/>
                        <a:pt x="5155" y="1950"/>
                      </a:cubicBezTo>
                      <a:cubicBezTo>
                        <a:pt x="5150" y="1950"/>
                        <a:pt x="5132" y="1956"/>
                        <a:pt x="5090" y="1973"/>
                      </a:cubicBezTo>
                      <a:lnTo>
                        <a:pt x="5253" y="1892"/>
                      </a:lnTo>
                      <a:lnTo>
                        <a:pt x="5253" y="1892"/>
                      </a:lnTo>
                      <a:cubicBezTo>
                        <a:pt x="5208" y="1914"/>
                        <a:pt x="5194" y="1922"/>
                        <a:pt x="5198" y="1922"/>
                      </a:cubicBezTo>
                      <a:cubicBezTo>
                        <a:pt x="5207" y="1922"/>
                        <a:pt x="5342" y="1864"/>
                        <a:pt x="5362" y="1864"/>
                      </a:cubicBezTo>
                      <a:cubicBezTo>
                        <a:pt x="5457" y="1837"/>
                        <a:pt x="5552" y="1823"/>
                        <a:pt x="5647" y="1823"/>
                      </a:cubicBezTo>
                      <a:close/>
                      <a:moveTo>
                        <a:pt x="5654" y="1"/>
                      </a:moveTo>
                      <a:cubicBezTo>
                        <a:pt x="5163" y="1"/>
                        <a:pt x="4683" y="132"/>
                        <a:pt x="4265" y="377"/>
                      </a:cubicBezTo>
                      <a:lnTo>
                        <a:pt x="4265" y="377"/>
                      </a:lnTo>
                      <a:cubicBezTo>
                        <a:pt x="4212" y="367"/>
                        <a:pt x="4159" y="362"/>
                        <a:pt x="4104" y="362"/>
                      </a:cubicBezTo>
                      <a:cubicBezTo>
                        <a:pt x="4025" y="362"/>
                        <a:pt x="3945" y="372"/>
                        <a:pt x="3865" y="395"/>
                      </a:cubicBezTo>
                      <a:lnTo>
                        <a:pt x="3865" y="422"/>
                      </a:lnTo>
                      <a:cubicBezTo>
                        <a:pt x="1933" y="1102"/>
                        <a:pt x="1062" y="2953"/>
                        <a:pt x="572" y="4803"/>
                      </a:cubicBezTo>
                      <a:cubicBezTo>
                        <a:pt x="327" y="5838"/>
                        <a:pt x="0" y="7008"/>
                        <a:pt x="354" y="8015"/>
                      </a:cubicBezTo>
                      <a:cubicBezTo>
                        <a:pt x="654" y="8886"/>
                        <a:pt x="1307" y="9566"/>
                        <a:pt x="2150" y="9920"/>
                      </a:cubicBezTo>
                      <a:cubicBezTo>
                        <a:pt x="2685" y="10163"/>
                        <a:pt x="3259" y="10290"/>
                        <a:pt x="3836" y="10290"/>
                      </a:cubicBezTo>
                      <a:cubicBezTo>
                        <a:pt x="4228" y="10290"/>
                        <a:pt x="4623" y="10231"/>
                        <a:pt x="5008" y="10110"/>
                      </a:cubicBezTo>
                      <a:cubicBezTo>
                        <a:pt x="6015" y="9729"/>
                        <a:pt x="6913" y="9049"/>
                        <a:pt x="7539" y="8151"/>
                      </a:cubicBezTo>
                      <a:cubicBezTo>
                        <a:pt x="8709" y="6518"/>
                        <a:pt x="9471" y="4014"/>
                        <a:pt x="8682" y="2109"/>
                      </a:cubicBezTo>
                      <a:cubicBezTo>
                        <a:pt x="8274" y="1048"/>
                        <a:pt x="7348" y="259"/>
                        <a:pt x="6260" y="68"/>
                      </a:cubicBezTo>
                      <a:cubicBezTo>
                        <a:pt x="6059" y="23"/>
                        <a:pt x="5856" y="1"/>
                        <a:pt x="5654"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6" name="Google Shape;2956;p28"/>
                <p:cNvSpPr/>
                <p:nvPr/>
              </p:nvSpPr>
              <p:spPr>
                <a:xfrm>
                  <a:off x="2602000" y="3711000"/>
                  <a:ext cx="222500" cy="252250"/>
                </a:xfrm>
                <a:custGeom>
                  <a:rect b="b" l="l" r="r" t="t"/>
                  <a:pathLst>
                    <a:path extrusionOk="0" h="10090" w="8900">
                      <a:moveTo>
                        <a:pt x="5348" y="1837"/>
                      </a:moveTo>
                      <a:cubicBezTo>
                        <a:pt x="5362" y="1837"/>
                        <a:pt x="5375" y="1837"/>
                        <a:pt x="5389" y="1837"/>
                      </a:cubicBezTo>
                      <a:cubicBezTo>
                        <a:pt x="5933" y="1837"/>
                        <a:pt x="6423" y="2164"/>
                        <a:pt x="6641" y="2681"/>
                      </a:cubicBezTo>
                      <a:cubicBezTo>
                        <a:pt x="6859" y="3225"/>
                        <a:pt x="6940" y="3851"/>
                        <a:pt x="6859" y="4450"/>
                      </a:cubicBezTo>
                      <a:cubicBezTo>
                        <a:pt x="6777" y="5729"/>
                        <a:pt x="6206" y="7117"/>
                        <a:pt x="5117" y="7797"/>
                      </a:cubicBezTo>
                      <a:cubicBezTo>
                        <a:pt x="4641" y="8106"/>
                        <a:pt x="4103" y="8270"/>
                        <a:pt x="3557" y="8270"/>
                      </a:cubicBezTo>
                      <a:cubicBezTo>
                        <a:pt x="3479" y="8270"/>
                        <a:pt x="3400" y="8267"/>
                        <a:pt x="3321" y="8260"/>
                      </a:cubicBezTo>
                      <a:cubicBezTo>
                        <a:pt x="2885" y="8233"/>
                        <a:pt x="2205" y="8015"/>
                        <a:pt x="1960" y="7552"/>
                      </a:cubicBezTo>
                      <a:cubicBezTo>
                        <a:pt x="1851" y="7199"/>
                        <a:pt x="1851" y="6818"/>
                        <a:pt x="1906" y="6437"/>
                      </a:cubicBezTo>
                      <a:cubicBezTo>
                        <a:pt x="1906" y="6219"/>
                        <a:pt x="1906" y="6001"/>
                        <a:pt x="1933" y="5783"/>
                      </a:cubicBezTo>
                      <a:cubicBezTo>
                        <a:pt x="1960" y="5566"/>
                        <a:pt x="1960" y="5484"/>
                        <a:pt x="1987" y="5375"/>
                      </a:cubicBezTo>
                      <a:cubicBezTo>
                        <a:pt x="2035" y="5088"/>
                        <a:pt x="2104" y="4801"/>
                        <a:pt x="2212" y="4514"/>
                      </a:cubicBezTo>
                      <a:lnTo>
                        <a:pt x="2212" y="4514"/>
                      </a:lnTo>
                      <a:cubicBezTo>
                        <a:pt x="2259" y="4464"/>
                        <a:pt x="2302" y="4406"/>
                        <a:pt x="2341" y="4341"/>
                      </a:cubicBezTo>
                      <a:cubicBezTo>
                        <a:pt x="2453" y="4153"/>
                        <a:pt x="2572" y="3959"/>
                        <a:pt x="2700" y="3765"/>
                      </a:cubicBezTo>
                      <a:lnTo>
                        <a:pt x="2700" y="3765"/>
                      </a:lnTo>
                      <a:cubicBezTo>
                        <a:pt x="2723" y="3742"/>
                        <a:pt x="2742" y="3722"/>
                        <a:pt x="2749" y="3715"/>
                      </a:cubicBezTo>
                      <a:cubicBezTo>
                        <a:pt x="2982" y="3570"/>
                        <a:pt x="3129" y="3346"/>
                        <a:pt x="3179" y="3104"/>
                      </a:cubicBezTo>
                      <a:lnTo>
                        <a:pt x="3179" y="3104"/>
                      </a:lnTo>
                      <a:cubicBezTo>
                        <a:pt x="3749" y="2401"/>
                        <a:pt x="4456" y="1837"/>
                        <a:pt x="5348" y="1837"/>
                      </a:cubicBezTo>
                      <a:close/>
                      <a:moveTo>
                        <a:pt x="5309" y="1"/>
                      </a:moveTo>
                      <a:cubicBezTo>
                        <a:pt x="4557" y="1"/>
                        <a:pt x="3817" y="224"/>
                        <a:pt x="3185" y="640"/>
                      </a:cubicBezTo>
                      <a:cubicBezTo>
                        <a:pt x="2407" y="1139"/>
                        <a:pt x="1804" y="1828"/>
                        <a:pt x="1291" y="2578"/>
                      </a:cubicBezTo>
                      <a:lnTo>
                        <a:pt x="1291" y="2578"/>
                      </a:lnTo>
                      <a:cubicBezTo>
                        <a:pt x="770" y="3127"/>
                        <a:pt x="418" y="3811"/>
                        <a:pt x="273" y="4559"/>
                      </a:cubicBezTo>
                      <a:cubicBezTo>
                        <a:pt x="55" y="5484"/>
                        <a:pt x="1" y="6464"/>
                        <a:pt x="82" y="7416"/>
                      </a:cubicBezTo>
                      <a:cubicBezTo>
                        <a:pt x="272" y="9224"/>
                        <a:pt x="1954" y="10090"/>
                        <a:pt x="3600" y="10090"/>
                      </a:cubicBezTo>
                      <a:cubicBezTo>
                        <a:pt x="4086" y="10090"/>
                        <a:pt x="4568" y="10014"/>
                        <a:pt x="5008" y="9866"/>
                      </a:cubicBezTo>
                      <a:cubicBezTo>
                        <a:pt x="6968" y="9185"/>
                        <a:pt x="8274" y="7335"/>
                        <a:pt x="8600" y="5294"/>
                      </a:cubicBezTo>
                      <a:cubicBezTo>
                        <a:pt x="8900" y="3361"/>
                        <a:pt x="8546" y="912"/>
                        <a:pt x="6451" y="177"/>
                      </a:cubicBezTo>
                      <a:cubicBezTo>
                        <a:pt x="6075" y="58"/>
                        <a:pt x="5691" y="1"/>
                        <a:pt x="5309"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7" name="Google Shape;2957;p28"/>
                <p:cNvSpPr/>
                <p:nvPr/>
              </p:nvSpPr>
              <p:spPr>
                <a:xfrm>
                  <a:off x="2763925" y="3981550"/>
                  <a:ext cx="247675" cy="213475"/>
                </a:xfrm>
                <a:custGeom>
                  <a:rect b="b" l="l" r="r" t="t"/>
                  <a:pathLst>
                    <a:path extrusionOk="0" h="8539" w="9907">
                      <a:moveTo>
                        <a:pt x="4491" y="1955"/>
                      </a:moveTo>
                      <a:lnTo>
                        <a:pt x="4491" y="1955"/>
                      </a:lnTo>
                      <a:cubicBezTo>
                        <a:pt x="4498" y="1957"/>
                        <a:pt x="4505" y="1958"/>
                        <a:pt x="4512" y="1960"/>
                      </a:cubicBezTo>
                      <a:lnTo>
                        <a:pt x="4512" y="1960"/>
                      </a:lnTo>
                      <a:cubicBezTo>
                        <a:pt x="4526" y="1967"/>
                        <a:pt x="4534" y="1971"/>
                        <a:pt x="4532" y="1971"/>
                      </a:cubicBezTo>
                      <a:cubicBezTo>
                        <a:pt x="4530" y="1971"/>
                        <a:pt x="4518" y="1966"/>
                        <a:pt x="4491" y="1955"/>
                      </a:cubicBezTo>
                      <a:close/>
                      <a:moveTo>
                        <a:pt x="4137" y="1847"/>
                      </a:moveTo>
                      <a:cubicBezTo>
                        <a:pt x="4219" y="1874"/>
                        <a:pt x="4301" y="1874"/>
                        <a:pt x="4382" y="1901"/>
                      </a:cubicBezTo>
                      <a:cubicBezTo>
                        <a:pt x="4382" y="1901"/>
                        <a:pt x="4393" y="1906"/>
                        <a:pt x="4408" y="1913"/>
                      </a:cubicBezTo>
                      <a:lnTo>
                        <a:pt x="4408" y="1913"/>
                      </a:lnTo>
                      <a:cubicBezTo>
                        <a:pt x="4463" y="1964"/>
                        <a:pt x="4527" y="2007"/>
                        <a:pt x="4600" y="2037"/>
                      </a:cubicBezTo>
                      <a:cubicBezTo>
                        <a:pt x="4659" y="2061"/>
                        <a:pt x="4719" y="2086"/>
                        <a:pt x="4779" y="2111"/>
                      </a:cubicBezTo>
                      <a:lnTo>
                        <a:pt x="4779" y="2111"/>
                      </a:lnTo>
                      <a:cubicBezTo>
                        <a:pt x="4801" y="2131"/>
                        <a:pt x="4823" y="2151"/>
                        <a:pt x="4845" y="2173"/>
                      </a:cubicBezTo>
                      <a:cubicBezTo>
                        <a:pt x="5031" y="2366"/>
                        <a:pt x="5243" y="2446"/>
                        <a:pt x="5449" y="2446"/>
                      </a:cubicBezTo>
                      <a:cubicBezTo>
                        <a:pt x="5481" y="2446"/>
                        <a:pt x="5513" y="2444"/>
                        <a:pt x="5545" y="2440"/>
                      </a:cubicBezTo>
                      <a:lnTo>
                        <a:pt x="5545" y="2440"/>
                      </a:lnTo>
                      <a:cubicBezTo>
                        <a:pt x="6544" y="2896"/>
                        <a:pt x="7528" y="3490"/>
                        <a:pt x="7920" y="4459"/>
                      </a:cubicBezTo>
                      <a:cubicBezTo>
                        <a:pt x="8056" y="4731"/>
                        <a:pt x="8111" y="5031"/>
                        <a:pt x="8083" y="5357"/>
                      </a:cubicBezTo>
                      <a:cubicBezTo>
                        <a:pt x="8056" y="5575"/>
                        <a:pt x="7974" y="5820"/>
                        <a:pt x="7811" y="6010"/>
                      </a:cubicBezTo>
                      <a:lnTo>
                        <a:pt x="7811" y="6010"/>
                      </a:lnTo>
                      <a:lnTo>
                        <a:pt x="7811" y="6010"/>
                      </a:lnTo>
                      <a:cubicBezTo>
                        <a:pt x="7811" y="6027"/>
                        <a:pt x="7769" y="6065"/>
                        <a:pt x="7763" y="6065"/>
                      </a:cubicBezTo>
                      <a:cubicBezTo>
                        <a:pt x="7760" y="6065"/>
                        <a:pt x="7770" y="6051"/>
                        <a:pt x="7811" y="6010"/>
                      </a:cubicBezTo>
                      <a:lnTo>
                        <a:pt x="7811" y="6010"/>
                      </a:lnTo>
                      <a:lnTo>
                        <a:pt x="7702" y="6119"/>
                      </a:lnTo>
                      <a:cubicBezTo>
                        <a:pt x="7648" y="6174"/>
                        <a:pt x="7593" y="6228"/>
                        <a:pt x="7512" y="6283"/>
                      </a:cubicBezTo>
                      <a:cubicBezTo>
                        <a:pt x="7403" y="6364"/>
                        <a:pt x="7294" y="6446"/>
                        <a:pt x="7158" y="6500"/>
                      </a:cubicBezTo>
                      <a:lnTo>
                        <a:pt x="6913" y="6582"/>
                      </a:lnTo>
                      <a:cubicBezTo>
                        <a:pt x="6788" y="6607"/>
                        <a:pt x="6641" y="6632"/>
                        <a:pt x="6512" y="6657"/>
                      </a:cubicBezTo>
                      <a:lnTo>
                        <a:pt x="6512" y="6657"/>
                      </a:lnTo>
                      <a:cubicBezTo>
                        <a:pt x="6469" y="6662"/>
                        <a:pt x="6272" y="6691"/>
                        <a:pt x="6233" y="6691"/>
                      </a:cubicBezTo>
                      <a:lnTo>
                        <a:pt x="5471" y="6691"/>
                      </a:lnTo>
                      <a:cubicBezTo>
                        <a:pt x="4872" y="6582"/>
                        <a:pt x="4328" y="6364"/>
                        <a:pt x="3838" y="6010"/>
                      </a:cubicBezTo>
                      <a:cubicBezTo>
                        <a:pt x="3294" y="5684"/>
                        <a:pt x="2885" y="5194"/>
                        <a:pt x="2586" y="4650"/>
                      </a:cubicBezTo>
                      <a:cubicBezTo>
                        <a:pt x="2559" y="4541"/>
                        <a:pt x="2504" y="4432"/>
                        <a:pt x="2477" y="4323"/>
                      </a:cubicBezTo>
                      <a:cubicBezTo>
                        <a:pt x="2450" y="4241"/>
                        <a:pt x="2423" y="4160"/>
                        <a:pt x="2423" y="4078"/>
                      </a:cubicBezTo>
                      <a:cubicBezTo>
                        <a:pt x="2423" y="4063"/>
                        <a:pt x="2406" y="3988"/>
                        <a:pt x="2396" y="3949"/>
                      </a:cubicBezTo>
                      <a:lnTo>
                        <a:pt x="2396" y="3949"/>
                      </a:lnTo>
                      <a:cubicBezTo>
                        <a:pt x="2396" y="3795"/>
                        <a:pt x="2396" y="3663"/>
                        <a:pt x="2396" y="3507"/>
                      </a:cubicBezTo>
                      <a:cubicBezTo>
                        <a:pt x="2396" y="3430"/>
                        <a:pt x="2396" y="3352"/>
                        <a:pt x="2419" y="3275"/>
                      </a:cubicBezTo>
                      <a:lnTo>
                        <a:pt x="2419" y="3275"/>
                      </a:lnTo>
                      <a:cubicBezTo>
                        <a:pt x="2416" y="3289"/>
                        <a:pt x="2415" y="3297"/>
                        <a:pt x="2415" y="3297"/>
                      </a:cubicBezTo>
                      <a:cubicBezTo>
                        <a:pt x="2415" y="3297"/>
                        <a:pt x="2418" y="3287"/>
                        <a:pt x="2423" y="3262"/>
                      </a:cubicBezTo>
                      <a:lnTo>
                        <a:pt x="2423" y="3262"/>
                      </a:lnTo>
                      <a:cubicBezTo>
                        <a:pt x="2421" y="3266"/>
                        <a:pt x="2420" y="3271"/>
                        <a:pt x="2419" y="3275"/>
                      </a:cubicBezTo>
                      <a:lnTo>
                        <a:pt x="2419" y="3275"/>
                      </a:lnTo>
                      <a:cubicBezTo>
                        <a:pt x="2427" y="3224"/>
                        <a:pt x="2450" y="3098"/>
                        <a:pt x="2450" y="3098"/>
                      </a:cubicBezTo>
                      <a:cubicBezTo>
                        <a:pt x="2477" y="3017"/>
                        <a:pt x="2504" y="2962"/>
                        <a:pt x="2504" y="2908"/>
                      </a:cubicBezTo>
                      <a:cubicBezTo>
                        <a:pt x="2532" y="2826"/>
                        <a:pt x="2532" y="2799"/>
                        <a:pt x="2559" y="2745"/>
                      </a:cubicBezTo>
                      <a:cubicBezTo>
                        <a:pt x="2640" y="2581"/>
                        <a:pt x="2722" y="2473"/>
                        <a:pt x="2831" y="2336"/>
                      </a:cubicBezTo>
                      <a:cubicBezTo>
                        <a:pt x="2994" y="2146"/>
                        <a:pt x="3212" y="2010"/>
                        <a:pt x="3457" y="1928"/>
                      </a:cubicBezTo>
                      <a:lnTo>
                        <a:pt x="3647" y="1874"/>
                      </a:lnTo>
                      <a:cubicBezTo>
                        <a:pt x="3672" y="1865"/>
                        <a:pt x="3690" y="1857"/>
                        <a:pt x="3702" y="1852"/>
                      </a:cubicBezTo>
                      <a:lnTo>
                        <a:pt x="3702" y="1852"/>
                      </a:lnTo>
                      <a:cubicBezTo>
                        <a:pt x="3714" y="1851"/>
                        <a:pt x="3732" y="1850"/>
                        <a:pt x="3756" y="1847"/>
                      </a:cubicBezTo>
                      <a:close/>
                      <a:moveTo>
                        <a:pt x="3929" y="0"/>
                      </a:moveTo>
                      <a:cubicBezTo>
                        <a:pt x="2857" y="0"/>
                        <a:pt x="1776" y="522"/>
                        <a:pt x="1144" y="1438"/>
                      </a:cubicBezTo>
                      <a:cubicBezTo>
                        <a:pt x="1" y="3126"/>
                        <a:pt x="518" y="5384"/>
                        <a:pt x="1824" y="6745"/>
                      </a:cubicBezTo>
                      <a:cubicBezTo>
                        <a:pt x="2925" y="7895"/>
                        <a:pt x="4421" y="8539"/>
                        <a:pt x="5977" y="8539"/>
                      </a:cubicBezTo>
                      <a:cubicBezTo>
                        <a:pt x="6153" y="8539"/>
                        <a:pt x="6329" y="8531"/>
                        <a:pt x="6505" y="8514"/>
                      </a:cubicBezTo>
                      <a:cubicBezTo>
                        <a:pt x="8274" y="8296"/>
                        <a:pt x="9907" y="7126"/>
                        <a:pt x="9907" y="5167"/>
                      </a:cubicBezTo>
                      <a:cubicBezTo>
                        <a:pt x="9852" y="4024"/>
                        <a:pt x="9362" y="2935"/>
                        <a:pt x="8492" y="2173"/>
                      </a:cubicBezTo>
                      <a:cubicBezTo>
                        <a:pt x="7641" y="1429"/>
                        <a:pt x="6660" y="866"/>
                        <a:pt x="5600" y="485"/>
                      </a:cubicBezTo>
                      <a:lnTo>
                        <a:pt x="5600" y="485"/>
                      </a:lnTo>
                      <a:cubicBezTo>
                        <a:pt x="5095" y="155"/>
                        <a:pt x="4513" y="0"/>
                        <a:pt x="3929"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8" name="Google Shape;2958;p28"/>
                <p:cNvSpPr/>
                <p:nvPr/>
              </p:nvSpPr>
              <p:spPr>
                <a:xfrm>
                  <a:off x="2928575" y="3768875"/>
                  <a:ext cx="249900" cy="197625"/>
                </a:xfrm>
                <a:custGeom>
                  <a:rect b="b" l="l" r="r" t="t"/>
                  <a:pathLst>
                    <a:path extrusionOk="0" h="7905" w="9996">
                      <a:moveTo>
                        <a:pt x="7845" y="4378"/>
                      </a:moveTo>
                      <a:cubicBezTo>
                        <a:pt x="7842" y="4384"/>
                        <a:pt x="7838" y="4400"/>
                        <a:pt x="7838" y="4421"/>
                      </a:cubicBezTo>
                      <a:cubicBezTo>
                        <a:pt x="7841" y="4407"/>
                        <a:pt x="7843" y="4392"/>
                        <a:pt x="7845" y="4378"/>
                      </a:cubicBezTo>
                      <a:close/>
                      <a:moveTo>
                        <a:pt x="5362" y="1808"/>
                      </a:moveTo>
                      <a:cubicBezTo>
                        <a:pt x="5432" y="1808"/>
                        <a:pt x="5503" y="1810"/>
                        <a:pt x="5573" y="1812"/>
                      </a:cubicBezTo>
                      <a:lnTo>
                        <a:pt x="5573" y="1812"/>
                      </a:lnTo>
                      <a:cubicBezTo>
                        <a:pt x="5683" y="2042"/>
                        <a:pt x="5879" y="2228"/>
                        <a:pt x="6151" y="2271"/>
                      </a:cubicBezTo>
                      <a:cubicBezTo>
                        <a:pt x="6668" y="2325"/>
                        <a:pt x="7158" y="2598"/>
                        <a:pt x="7512" y="3033"/>
                      </a:cubicBezTo>
                      <a:cubicBezTo>
                        <a:pt x="7621" y="3169"/>
                        <a:pt x="7702" y="3360"/>
                        <a:pt x="7784" y="3523"/>
                      </a:cubicBezTo>
                      <a:cubicBezTo>
                        <a:pt x="7862" y="3808"/>
                        <a:pt x="7890" y="4093"/>
                        <a:pt x="7845" y="4378"/>
                      </a:cubicBezTo>
                      <a:lnTo>
                        <a:pt x="7845" y="4378"/>
                      </a:lnTo>
                      <a:cubicBezTo>
                        <a:pt x="7846" y="4377"/>
                        <a:pt x="7847" y="4376"/>
                        <a:pt x="7848" y="4376"/>
                      </a:cubicBezTo>
                      <a:cubicBezTo>
                        <a:pt x="7852" y="4376"/>
                        <a:pt x="7853" y="4402"/>
                        <a:pt x="7838" y="4475"/>
                      </a:cubicBezTo>
                      <a:cubicBezTo>
                        <a:pt x="7811" y="4557"/>
                        <a:pt x="7784" y="4611"/>
                        <a:pt x="7784" y="4693"/>
                      </a:cubicBezTo>
                      <a:cubicBezTo>
                        <a:pt x="7757" y="4802"/>
                        <a:pt x="7702" y="4884"/>
                        <a:pt x="7648" y="4992"/>
                      </a:cubicBezTo>
                      <a:cubicBezTo>
                        <a:pt x="7539" y="5210"/>
                        <a:pt x="7376" y="5401"/>
                        <a:pt x="7185" y="5564"/>
                      </a:cubicBezTo>
                      <a:cubicBezTo>
                        <a:pt x="6750" y="5890"/>
                        <a:pt x="6205" y="6081"/>
                        <a:pt x="5661" y="6081"/>
                      </a:cubicBezTo>
                      <a:cubicBezTo>
                        <a:pt x="5613" y="6082"/>
                        <a:pt x="5564" y="6083"/>
                        <a:pt x="5514" y="6083"/>
                      </a:cubicBezTo>
                      <a:cubicBezTo>
                        <a:pt x="4460" y="6083"/>
                        <a:pt x="3178" y="5803"/>
                        <a:pt x="2522" y="4988"/>
                      </a:cubicBezTo>
                      <a:lnTo>
                        <a:pt x="2522" y="4988"/>
                      </a:lnTo>
                      <a:cubicBezTo>
                        <a:pt x="2529" y="4987"/>
                        <a:pt x="2477" y="4884"/>
                        <a:pt x="2477" y="4884"/>
                      </a:cubicBezTo>
                      <a:lnTo>
                        <a:pt x="2368" y="4720"/>
                      </a:lnTo>
                      <a:cubicBezTo>
                        <a:pt x="2361" y="4707"/>
                        <a:pt x="2354" y="4696"/>
                        <a:pt x="2349" y="4686"/>
                      </a:cubicBezTo>
                      <a:lnTo>
                        <a:pt x="2349" y="4686"/>
                      </a:lnTo>
                      <a:cubicBezTo>
                        <a:pt x="2350" y="4686"/>
                        <a:pt x="2350" y="4687"/>
                        <a:pt x="2351" y="4687"/>
                      </a:cubicBezTo>
                      <a:cubicBezTo>
                        <a:pt x="2354" y="4687"/>
                        <a:pt x="2353" y="4674"/>
                        <a:pt x="2341" y="4639"/>
                      </a:cubicBezTo>
                      <a:cubicBezTo>
                        <a:pt x="2314" y="4557"/>
                        <a:pt x="2314" y="4503"/>
                        <a:pt x="2287" y="4421"/>
                      </a:cubicBezTo>
                      <a:cubicBezTo>
                        <a:pt x="2270" y="4370"/>
                        <a:pt x="2263" y="4309"/>
                        <a:pt x="2267" y="4309"/>
                      </a:cubicBezTo>
                      <a:lnTo>
                        <a:pt x="2267" y="4309"/>
                      </a:lnTo>
                      <a:cubicBezTo>
                        <a:pt x="2270" y="4309"/>
                        <a:pt x="2276" y="4332"/>
                        <a:pt x="2287" y="4394"/>
                      </a:cubicBezTo>
                      <a:lnTo>
                        <a:pt x="2287" y="4203"/>
                      </a:lnTo>
                      <a:lnTo>
                        <a:pt x="2287" y="4013"/>
                      </a:lnTo>
                      <a:cubicBezTo>
                        <a:pt x="2287" y="3957"/>
                        <a:pt x="2284" y="3941"/>
                        <a:pt x="2282" y="3941"/>
                      </a:cubicBezTo>
                      <a:cubicBezTo>
                        <a:pt x="2281" y="3941"/>
                        <a:pt x="2281" y="3941"/>
                        <a:pt x="2281" y="3941"/>
                      </a:cubicBezTo>
                      <a:lnTo>
                        <a:pt x="2281" y="3941"/>
                      </a:lnTo>
                      <a:cubicBezTo>
                        <a:pt x="2282" y="3932"/>
                        <a:pt x="2284" y="3919"/>
                        <a:pt x="2287" y="3904"/>
                      </a:cubicBezTo>
                      <a:cubicBezTo>
                        <a:pt x="2314" y="3659"/>
                        <a:pt x="2395" y="3441"/>
                        <a:pt x="2504" y="3223"/>
                      </a:cubicBezTo>
                      <a:cubicBezTo>
                        <a:pt x="2613" y="2979"/>
                        <a:pt x="2776" y="2761"/>
                        <a:pt x="2967" y="2598"/>
                      </a:cubicBezTo>
                      <a:cubicBezTo>
                        <a:pt x="3185" y="2380"/>
                        <a:pt x="3457" y="2189"/>
                        <a:pt x="3729" y="2080"/>
                      </a:cubicBezTo>
                      <a:cubicBezTo>
                        <a:pt x="4028" y="1972"/>
                        <a:pt x="4300" y="1890"/>
                        <a:pt x="4600" y="1863"/>
                      </a:cubicBezTo>
                      <a:cubicBezTo>
                        <a:pt x="4854" y="1826"/>
                        <a:pt x="5108" y="1808"/>
                        <a:pt x="5362" y="1808"/>
                      </a:cubicBezTo>
                      <a:close/>
                      <a:moveTo>
                        <a:pt x="5285" y="1"/>
                      </a:moveTo>
                      <a:cubicBezTo>
                        <a:pt x="4072" y="1"/>
                        <a:pt x="2873" y="296"/>
                        <a:pt x="1906" y="1074"/>
                      </a:cubicBezTo>
                      <a:cubicBezTo>
                        <a:pt x="599" y="2162"/>
                        <a:pt x="1" y="4094"/>
                        <a:pt x="790" y="5646"/>
                      </a:cubicBezTo>
                      <a:cubicBezTo>
                        <a:pt x="1606" y="7251"/>
                        <a:pt x="3702" y="7877"/>
                        <a:pt x="5389" y="7904"/>
                      </a:cubicBezTo>
                      <a:cubicBezTo>
                        <a:pt x="5415" y="7905"/>
                        <a:pt x="5440" y="7905"/>
                        <a:pt x="5466" y="7905"/>
                      </a:cubicBezTo>
                      <a:cubicBezTo>
                        <a:pt x="7290" y="7905"/>
                        <a:pt x="9070" y="6953"/>
                        <a:pt x="9580" y="5074"/>
                      </a:cubicBezTo>
                      <a:cubicBezTo>
                        <a:pt x="9995" y="3475"/>
                        <a:pt x="9301" y="1875"/>
                        <a:pt x="8005" y="1038"/>
                      </a:cubicBezTo>
                      <a:lnTo>
                        <a:pt x="8005" y="1038"/>
                      </a:lnTo>
                      <a:cubicBezTo>
                        <a:pt x="7977" y="706"/>
                        <a:pt x="7775" y="389"/>
                        <a:pt x="7348" y="257"/>
                      </a:cubicBezTo>
                      <a:cubicBezTo>
                        <a:pt x="6683" y="98"/>
                        <a:pt x="5982" y="1"/>
                        <a:pt x="5285"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9" name="Google Shape;2959;p28"/>
                <p:cNvSpPr/>
                <p:nvPr/>
              </p:nvSpPr>
              <p:spPr>
                <a:xfrm>
                  <a:off x="2051750" y="3862225"/>
                  <a:ext cx="219625" cy="205275"/>
                </a:xfrm>
                <a:custGeom>
                  <a:rect b="b" l="l" r="r" t="t"/>
                  <a:pathLst>
                    <a:path extrusionOk="0" h="8211" w="8785">
                      <a:moveTo>
                        <a:pt x="6166" y="5464"/>
                      </a:moveTo>
                      <a:cubicBezTo>
                        <a:pt x="6161" y="5464"/>
                        <a:pt x="6118" y="5514"/>
                        <a:pt x="6118" y="5531"/>
                      </a:cubicBezTo>
                      <a:cubicBezTo>
                        <a:pt x="6158" y="5481"/>
                        <a:pt x="6168" y="5464"/>
                        <a:pt x="6166" y="5464"/>
                      </a:cubicBezTo>
                      <a:close/>
                      <a:moveTo>
                        <a:pt x="4485" y="1830"/>
                      </a:moveTo>
                      <a:lnTo>
                        <a:pt x="4730" y="1857"/>
                      </a:lnTo>
                      <a:cubicBezTo>
                        <a:pt x="4657" y="1848"/>
                        <a:pt x="4636" y="1845"/>
                        <a:pt x="4641" y="1845"/>
                      </a:cubicBezTo>
                      <a:cubicBezTo>
                        <a:pt x="4651" y="1845"/>
                        <a:pt x="4766" y="1857"/>
                        <a:pt x="4784" y="1857"/>
                      </a:cubicBezTo>
                      <a:cubicBezTo>
                        <a:pt x="4920" y="1884"/>
                        <a:pt x="5056" y="1939"/>
                        <a:pt x="5192" y="1966"/>
                      </a:cubicBezTo>
                      <a:cubicBezTo>
                        <a:pt x="5229" y="1966"/>
                        <a:pt x="5313" y="2002"/>
                        <a:pt x="5317" y="2002"/>
                      </a:cubicBezTo>
                      <a:cubicBezTo>
                        <a:pt x="5319" y="2002"/>
                        <a:pt x="5302" y="1993"/>
                        <a:pt x="5249" y="1967"/>
                      </a:cubicBezTo>
                      <a:lnTo>
                        <a:pt x="5249" y="1967"/>
                      </a:lnTo>
                      <a:lnTo>
                        <a:pt x="5465" y="2075"/>
                      </a:lnTo>
                      <a:cubicBezTo>
                        <a:pt x="5573" y="2129"/>
                        <a:pt x="5682" y="2211"/>
                        <a:pt x="5791" y="2293"/>
                      </a:cubicBezTo>
                      <a:cubicBezTo>
                        <a:pt x="5833" y="2314"/>
                        <a:pt x="5855" y="2321"/>
                        <a:pt x="5864" y="2321"/>
                      </a:cubicBezTo>
                      <a:cubicBezTo>
                        <a:pt x="5869" y="2321"/>
                        <a:pt x="5870" y="2320"/>
                        <a:pt x="5869" y="2317"/>
                      </a:cubicBezTo>
                      <a:lnTo>
                        <a:pt x="5869" y="2317"/>
                      </a:lnTo>
                      <a:cubicBezTo>
                        <a:pt x="5870" y="2318"/>
                        <a:pt x="5872" y="2319"/>
                        <a:pt x="5873" y="2320"/>
                      </a:cubicBezTo>
                      <a:cubicBezTo>
                        <a:pt x="5927" y="2374"/>
                        <a:pt x="5982" y="2429"/>
                        <a:pt x="6036" y="2483"/>
                      </a:cubicBezTo>
                      <a:cubicBezTo>
                        <a:pt x="6077" y="2524"/>
                        <a:pt x="6226" y="2688"/>
                        <a:pt x="6239" y="2697"/>
                      </a:cubicBezTo>
                      <a:lnTo>
                        <a:pt x="6239" y="2697"/>
                      </a:lnTo>
                      <a:cubicBezTo>
                        <a:pt x="6329" y="2816"/>
                        <a:pt x="6400" y="2935"/>
                        <a:pt x="6471" y="3055"/>
                      </a:cubicBezTo>
                      <a:lnTo>
                        <a:pt x="6526" y="3191"/>
                      </a:lnTo>
                      <a:cubicBezTo>
                        <a:pt x="6503" y="3138"/>
                        <a:pt x="6493" y="3119"/>
                        <a:pt x="6491" y="3119"/>
                      </a:cubicBezTo>
                      <a:cubicBezTo>
                        <a:pt x="6485" y="3119"/>
                        <a:pt x="6533" y="3253"/>
                        <a:pt x="6553" y="3272"/>
                      </a:cubicBezTo>
                      <a:cubicBezTo>
                        <a:pt x="6580" y="3354"/>
                        <a:pt x="6608" y="3408"/>
                        <a:pt x="6608" y="3463"/>
                      </a:cubicBezTo>
                      <a:cubicBezTo>
                        <a:pt x="6608" y="3503"/>
                        <a:pt x="6637" y="3677"/>
                        <a:pt x="6642" y="3677"/>
                      </a:cubicBezTo>
                      <a:cubicBezTo>
                        <a:pt x="6643" y="3677"/>
                        <a:pt x="6642" y="3656"/>
                        <a:pt x="6635" y="3599"/>
                      </a:cubicBezTo>
                      <a:lnTo>
                        <a:pt x="6635" y="3599"/>
                      </a:lnTo>
                      <a:cubicBezTo>
                        <a:pt x="6662" y="3708"/>
                        <a:pt x="6662" y="3844"/>
                        <a:pt x="6662" y="3980"/>
                      </a:cubicBezTo>
                      <a:lnTo>
                        <a:pt x="6662" y="4225"/>
                      </a:lnTo>
                      <a:cubicBezTo>
                        <a:pt x="6662" y="4235"/>
                        <a:pt x="6662" y="4243"/>
                        <a:pt x="6662" y="4251"/>
                      </a:cubicBezTo>
                      <a:lnTo>
                        <a:pt x="6662" y="4251"/>
                      </a:lnTo>
                      <a:cubicBezTo>
                        <a:pt x="6662" y="4252"/>
                        <a:pt x="6662" y="4252"/>
                        <a:pt x="6662" y="4252"/>
                      </a:cubicBezTo>
                      <a:cubicBezTo>
                        <a:pt x="6608" y="4388"/>
                        <a:pt x="6608" y="4551"/>
                        <a:pt x="6553" y="4687"/>
                      </a:cubicBezTo>
                      <a:cubicBezTo>
                        <a:pt x="6553" y="4742"/>
                        <a:pt x="6526" y="4796"/>
                        <a:pt x="6499" y="4851"/>
                      </a:cubicBezTo>
                      <a:cubicBezTo>
                        <a:pt x="6499" y="4905"/>
                        <a:pt x="6471" y="4960"/>
                        <a:pt x="6444" y="4987"/>
                      </a:cubicBezTo>
                      <a:cubicBezTo>
                        <a:pt x="6417" y="5096"/>
                        <a:pt x="6335" y="5232"/>
                        <a:pt x="6254" y="5341"/>
                      </a:cubicBezTo>
                      <a:cubicBezTo>
                        <a:pt x="6172" y="5449"/>
                        <a:pt x="6172" y="5477"/>
                        <a:pt x="6118" y="5531"/>
                      </a:cubicBezTo>
                      <a:cubicBezTo>
                        <a:pt x="6009" y="5667"/>
                        <a:pt x="5900" y="5776"/>
                        <a:pt x="5764" y="5885"/>
                      </a:cubicBezTo>
                      <a:cubicBezTo>
                        <a:pt x="5764" y="5885"/>
                        <a:pt x="5764" y="5885"/>
                        <a:pt x="5764" y="5885"/>
                      </a:cubicBezTo>
                      <a:lnTo>
                        <a:pt x="5764" y="5885"/>
                      </a:lnTo>
                      <a:cubicBezTo>
                        <a:pt x="5764" y="5902"/>
                        <a:pt x="5711" y="5940"/>
                        <a:pt x="5704" y="5940"/>
                      </a:cubicBezTo>
                      <a:cubicBezTo>
                        <a:pt x="5700" y="5940"/>
                        <a:pt x="5713" y="5926"/>
                        <a:pt x="5764" y="5885"/>
                      </a:cubicBezTo>
                      <a:lnTo>
                        <a:pt x="5764" y="5885"/>
                      </a:lnTo>
                      <a:cubicBezTo>
                        <a:pt x="5682" y="5939"/>
                        <a:pt x="5601" y="5994"/>
                        <a:pt x="5519" y="6048"/>
                      </a:cubicBezTo>
                      <a:lnTo>
                        <a:pt x="5328" y="6157"/>
                      </a:lnTo>
                      <a:cubicBezTo>
                        <a:pt x="5310" y="6176"/>
                        <a:pt x="5213" y="6207"/>
                        <a:pt x="5209" y="6207"/>
                      </a:cubicBezTo>
                      <a:cubicBezTo>
                        <a:pt x="5207" y="6207"/>
                        <a:pt x="5223" y="6201"/>
                        <a:pt x="5274" y="6184"/>
                      </a:cubicBezTo>
                      <a:lnTo>
                        <a:pt x="5274" y="6184"/>
                      </a:lnTo>
                      <a:cubicBezTo>
                        <a:pt x="5165" y="6211"/>
                        <a:pt x="5029" y="6266"/>
                        <a:pt x="4893" y="6293"/>
                      </a:cubicBezTo>
                      <a:cubicBezTo>
                        <a:pt x="4836" y="6293"/>
                        <a:pt x="4778" y="6307"/>
                        <a:pt x="4720" y="6324"/>
                      </a:cubicBezTo>
                      <a:lnTo>
                        <a:pt x="4720" y="6324"/>
                      </a:lnTo>
                      <a:cubicBezTo>
                        <a:pt x="4686" y="6328"/>
                        <a:pt x="4583" y="6347"/>
                        <a:pt x="4566" y="6347"/>
                      </a:cubicBezTo>
                      <a:lnTo>
                        <a:pt x="4077" y="6347"/>
                      </a:lnTo>
                      <a:cubicBezTo>
                        <a:pt x="3995" y="6347"/>
                        <a:pt x="3913" y="6320"/>
                        <a:pt x="3832" y="6293"/>
                      </a:cubicBezTo>
                      <a:cubicBezTo>
                        <a:pt x="3723" y="6266"/>
                        <a:pt x="3587" y="6211"/>
                        <a:pt x="3451" y="6184"/>
                      </a:cubicBezTo>
                      <a:cubicBezTo>
                        <a:pt x="3430" y="6184"/>
                        <a:pt x="3280" y="6104"/>
                        <a:pt x="3299" y="6104"/>
                      </a:cubicBezTo>
                      <a:cubicBezTo>
                        <a:pt x="3304" y="6104"/>
                        <a:pt x="3325" y="6111"/>
                        <a:pt x="3369" y="6130"/>
                      </a:cubicBezTo>
                      <a:cubicBezTo>
                        <a:pt x="3315" y="6103"/>
                        <a:pt x="3233" y="6075"/>
                        <a:pt x="3179" y="6048"/>
                      </a:cubicBezTo>
                      <a:cubicBezTo>
                        <a:pt x="3015" y="5966"/>
                        <a:pt x="2879" y="5885"/>
                        <a:pt x="2743" y="5776"/>
                      </a:cubicBezTo>
                      <a:cubicBezTo>
                        <a:pt x="2661" y="5722"/>
                        <a:pt x="2607" y="5667"/>
                        <a:pt x="2553" y="5613"/>
                      </a:cubicBezTo>
                      <a:cubicBezTo>
                        <a:pt x="2498" y="5531"/>
                        <a:pt x="2444" y="5504"/>
                        <a:pt x="2417" y="5449"/>
                      </a:cubicBezTo>
                      <a:cubicBezTo>
                        <a:pt x="2381" y="5414"/>
                        <a:pt x="2335" y="5356"/>
                        <a:pt x="2328" y="5356"/>
                      </a:cubicBezTo>
                      <a:cubicBezTo>
                        <a:pt x="2325" y="5356"/>
                        <a:pt x="2333" y="5374"/>
                        <a:pt x="2362" y="5422"/>
                      </a:cubicBezTo>
                      <a:cubicBezTo>
                        <a:pt x="2172" y="5177"/>
                        <a:pt x="2036" y="4905"/>
                        <a:pt x="1981" y="4606"/>
                      </a:cubicBezTo>
                      <a:cubicBezTo>
                        <a:pt x="1954" y="4524"/>
                        <a:pt x="1927" y="4442"/>
                        <a:pt x="1927" y="4361"/>
                      </a:cubicBezTo>
                      <a:cubicBezTo>
                        <a:pt x="1909" y="4308"/>
                        <a:pt x="1903" y="4266"/>
                        <a:pt x="1908" y="4266"/>
                      </a:cubicBezTo>
                      <a:cubicBezTo>
                        <a:pt x="1911" y="4266"/>
                        <a:pt x="1917" y="4278"/>
                        <a:pt x="1927" y="4306"/>
                      </a:cubicBezTo>
                      <a:lnTo>
                        <a:pt x="1927" y="4116"/>
                      </a:lnTo>
                      <a:lnTo>
                        <a:pt x="1927" y="3925"/>
                      </a:lnTo>
                      <a:lnTo>
                        <a:pt x="1927" y="3735"/>
                      </a:lnTo>
                      <a:lnTo>
                        <a:pt x="1927" y="3708"/>
                      </a:lnTo>
                      <a:lnTo>
                        <a:pt x="1954" y="3517"/>
                      </a:lnTo>
                      <a:cubicBezTo>
                        <a:pt x="1954" y="3471"/>
                        <a:pt x="2032" y="3249"/>
                        <a:pt x="2039" y="3249"/>
                      </a:cubicBezTo>
                      <a:cubicBezTo>
                        <a:pt x="2041" y="3249"/>
                        <a:pt x="2040" y="3256"/>
                        <a:pt x="2036" y="3272"/>
                      </a:cubicBezTo>
                      <a:cubicBezTo>
                        <a:pt x="2087" y="3117"/>
                        <a:pt x="2188" y="2962"/>
                        <a:pt x="2291" y="2831"/>
                      </a:cubicBezTo>
                      <a:lnTo>
                        <a:pt x="2291" y="2831"/>
                      </a:lnTo>
                      <a:cubicBezTo>
                        <a:pt x="2278" y="2848"/>
                        <a:pt x="2273" y="2854"/>
                        <a:pt x="2274" y="2854"/>
                      </a:cubicBezTo>
                      <a:cubicBezTo>
                        <a:pt x="2279" y="2854"/>
                        <a:pt x="2389" y="2728"/>
                        <a:pt x="2389" y="2728"/>
                      </a:cubicBezTo>
                      <a:cubicBezTo>
                        <a:pt x="2444" y="2646"/>
                        <a:pt x="2498" y="2592"/>
                        <a:pt x="2580" y="2537"/>
                      </a:cubicBezTo>
                      <a:lnTo>
                        <a:pt x="2580" y="2537"/>
                      </a:lnTo>
                      <a:cubicBezTo>
                        <a:pt x="2546" y="2565"/>
                        <a:pt x="2534" y="2575"/>
                        <a:pt x="2536" y="2575"/>
                      </a:cubicBezTo>
                      <a:cubicBezTo>
                        <a:pt x="2541" y="2575"/>
                        <a:pt x="2668" y="2483"/>
                        <a:pt x="2689" y="2483"/>
                      </a:cubicBezTo>
                      <a:cubicBezTo>
                        <a:pt x="2743" y="2429"/>
                        <a:pt x="2825" y="2374"/>
                        <a:pt x="2906" y="2347"/>
                      </a:cubicBezTo>
                      <a:cubicBezTo>
                        <a:pt x="2934" y="2330"/>
                        <a:pt x="2952" y="2317"/>
                        <a:pt x="2964" y="2309"/>
                      </a:cubicBezTo>
                      <a:lnTo>
                        <a:pt x="2964" y="2309"/>
                      </a:lnTo>
                      <a:cubicBezTo>
                        <a:pt x="2977" y="2305"/>
                        <a:pt x="2994" y="2300"/>
                        <a:pt x="3015" y="2293"/>
                      </a:cubicBezTo>
                      <a:lnTo>
                        <a:pt x="3260" y="2238"/>
                      </a:lnTo>
                      <a:cubicBezTo>
                        <a:pt x="3290" y="2228"/>
                        <a:pt x="3310" y="2221"/>
                        <a:pt x="3323" y="2215"/>
                      </a:cubicBezTo>
                      <a:lnTo>
                        <a:pt x="3323" y="2215"/>
                      </a:lnTo>
                      <a:cubicBezTo>
                        <a:pt x="3335" y="2214"/>
                        <a:pt x="3350" y="2213"/>
                        <a:pt x="3369" y="2211"/>
                      </a:cubicBezTo>
                      <a:lnTo>
                        <a:pt x="3696" y="2211"/>
                      </a:lnTo>
                      <a:cubicBezTo>
                        <a:pt x="3991" y="2194"/>
                        <a:pt x="4256" y="2050"/>
                        <a:pt x="4421" y="1830"/>
                      </a:cubicBezTo>
                      <a:close/>
                      <a:moveTo>
                        <a:pt x="4387" y="0"/>
                      </a:moveTo>
                      <a:cubicBezTo>
                        <a:pt x="3796" y="0"/>
                        <a:pt x="3200" y="126"/>
                        <a:pt x="2634" y="388"/>
                      </a:cubicBezTo>
                      <a:cubicBezTo>
                        <a:pt x="2538" y="439"/>
                        <a:pt x="2458" y="499"/>
                        <a:pt x="2391" y="564"/>
                      </a:cubicBezTo>
                      <a:lnTo>
                        <a:pt x="2391" y="564"/>
                      </a:lnTo>
                      <a:cubicBezTo>
                        <a:pt x="988" y="1062"/>
                        <a:pt x="0" y="2507"/>
                        <a:pt x="22" y="4034"/>
                      </a:cubicBezTo>
                      <a:cubicBezTo>
                        <a:pt x="76" y="5912"/>
                        <a:pt x="1355" y="7545"/>
                        <a:pt x="3179" y="8035"/>
                      </a:cubicBezTo>
                      <a:cubicBezTo>
                        <a:pt x="3565" y="8153"/>
                        <a:pt x="3959" y="8210"/>
                        <a:pt x="4351" y="8210"/>
                      </a:cubicBezTo>
                      <a:cubicBezTo>
                        <a:pt x="5669" y="8210"/>
                        <a:pt x="6947" y="7562"/>
                        <a:pt x="7723" y="6429"/>
                      </a:cubicBezTo>
                      <a:cubicBezTo>
                        <a:pt x="8676" y="5068"/>
                        <a:pt x="8785" y="3082"/>
                        <a:pt x="7805" y="1748"/>
                      </a:cubicBezTo>
                      <a:cubicBezTo>
                        <a:pt x="6979" y="622"/>
                        <a:pt x="5699" y="0"/>
                        <a:pt x="438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960" name="Google Shape;2960;p28"/>
              <p:cNvSpPr/>
              <p:nvPr/>
            </p:nvSpPr>
            <p:spPr>
              <a:xfrm rot="-5400000">
                <a:off x="510000" y="4797400"/>
                <a:ext cx="325900" cy="308500"/>
              </a:xfrm>
              <a:custGeom>
                <a:rect b="b" l="l" r="r" t="t"/>
                <a:pathLst>
                  <a:path extrusionOk="0" h="12340" w="13036">
                    <a:moveTo>
                      <a:pt x="0" y="1"/>
                    </a:moveTo>
                    <a:lnTo>
                      <a:pt x="0" y="12247"/>
                    </a:lnTo>
                    <a:cubicBezTo>
                      <a:pt x="554" y="12309"/>
                      <a:pt x="1111" y="12340"/>
                      <a:pt x="1666" y="12340"/>
                    </a:cubicBezTo>
                    <a:cubicBezTo>
                      <a:pt x="3075" y="12340"/>
                      <a:pt x="4477" y="12140"/>
                      <a:pt x="5824" y="11730"/>
                    </a:cubicBezTo>
                    <a:cubicBezTo>
                      <a:pt x="13036" y="9362"/>
                      <a:pt x="6014" y="3702"/>
                      <a:pt x="0"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961" name="Google Shape;2961;p28"/>
            <p:cNvGrpSpPr/>
            <p:nvPr/>
          </p:nvGrpSpPr>
          <p:grpSpPr>
            <a:xfrm rot="5400000">
              <a:off x="-327163" y="2755101"/>
              <a:ext cx="1231460" cy="564023"/>
              <a:chOff x="5197550" y="4473718"/>
              <a:chExt cx="775625" cy="352757"/>
            </a:xfrm>
          </p:grpSpPr>
          <p:sp>
            <p:nvSpPr>
              <p:cNvPr id="2962" name="Google Shape;2962;p28"/>
              <p:cNvSpPr/>
              <p:nvPr/>
            </p:nvSpPr>
            <p:spPr>
              <a:xfrm>
                <a:off x="5700350" y="4614950"/>
                <a:ext cx="272825" cy="211525"/>
              </a:xfrm>
              <a:custGeom>
                <a:rect b="b" l="l" r="r" t="t"/>
                <a:pathLst>
                  <a:path extrusionOk="0" h="8461" w="10913">
                    <a:moveTo>
                      <a:pt x="3370" y="1"/>
                    </a:moveTo>
                    <a:cubicBezTo>
                      <a:pt x="2766" y="1"/>
                      <a:pt x="2178" y="128"/>
                      <a:pt x="1660" y="432"/>
                    </a:cubicBezTo>
                    <a:cubicBezTo>
                      <a:pt x="953" y="840"/>
                      <a:pt x="463" y="1521"/>
                      <a:pt x="245" y="2283"/>
                    </a:cubicBezTo>
                    <a:cubicBezTo>
                      <a:pt x="27" y="2963"/>
                      <a:pt x="0" y="3698"/>
                      <a:pt x="163" y="4405"/>
                    </a:cubicBezTo>
                    <a:cubicBezTo>
                      <a:pt x="517" y="5902"/>
                      <a:pt x="1442" y="7154"/>
                      <a:pt x="2368" y="8351"/>
                    </a:cubicBezTo>
                    <a:lnTo>
                      <a:pt x="2449" y="8460"/>
                    </a:lnTo>
                    <a:lnTo>
                      <a:pt x="10151" y="8460"/>
                    </a:lnTo>
                    <a:cubicBezTo>
                      <a:pt x="10913" y="5303"/>
                      <a:pt x="8981" y="2146"/>
                      <a:pt x="5878" y="622"/>
                    </a:cubicBezTo>
                    <a:cubicBezTo>
                      <a:pt x="5113" y="256"/>
                      <a:pt x="4225" y="1"/>
                      <a:pt x="3370"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3" name="Google Shape;2963;p28"/>
              <p:cNvSpPr/>
              <p:nvPr/>
            </p:nvSpPr>
            <p:spPr>
              <a:xfrm>
                <a:off x="5197550" y="4694825"/>
                <a:ext cx="390550" cy="131650"/>
              </a:xfrm>
              <a:custGeom>
                <a:rect b="b" l="l" r="r" t="t"/>
                <a:pathLst>
                  <a:path extrusionOk="0" h="5266" w="15622">
                    <a:moveTo>
                      <a:pt x="8458" y="0"/>
                    </a:moveTo>
                    <a:cubicBezTo>
                      <a:pt x="5157" y="0"/>
                      <a:pt x="1994" y="1967"/>
                      <a:pt x="164" y="4966"/>
                    </a:cubicBezTo>
                    <a:lnTo>
                      <a:pt x="1" y="5238"/>
                    </a:lnTo>
                    <a:lnTo>
                      <a:pt x="15186" y="5265"/>
                    </a:lnTo>
                    <a:cubicBezTo>
                      <a:pt x="15622" y="3959"/>
                      <a:pt x="15132" y="2598"/>
                      <a:pt x="12819" y="1237"/>
                    </a:cubicBezTo>
                    <a:cubicBezTo>
                      <a:pt x="11407" y="386"/>
                      <a:pt x="9919" y="0"/>
                      <a:pt x="8458"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4" name="Google Shape;2964;p28"/>
              <p:cNvSpPr/>
              <p:nvPr/>
            </p:nvSpPr>
            <p:spPr>
              <a:xfrm rot="-5400000">
                <a:off x="5327669" y="4449775"/>
                <a:ext cx="141229" cy="189115"/>
              </a:xfrm>
              <a:custGeom>
                <a:rect b="b" l="l" r="r" t="t"/>
                <a:pathLst>
                  <a:path extrusionOk="0" h="7512" w="5689">
                    <a:moveTo>
                      <a:pt x="1" y="3511"/>
                    </a:moveTo>
                    <a:lnTo>
                      <a:pt x="1" y="3511"/>
                    </a:lnTo>
                    <a:cubicBezTo>
                      <a:pt x="3" y="3512"/>
                      <a:pt x="5" y="3513"/>
                      <a:pt x="7" y="3513"/>
                    </a:cubicBezTo>
                    <a:lnTo>
                      <a:pt x="7" y="3513"/>
                    </a:lnTo>
                    <a:cubicBezTo>
                      <a:pt x="5" y="3513"/>
                      <a:pt x="3" y="3512"/>
                      <a:pt x="1" y="3511"/>
                    </a:cubicBezTo>
                    <a:close/>
                    <a:moveTo>
                      <a:pt x="3266" y="0"/>
                    </a:moveTo>
                    <a:cubicBezTo>
                      <a:pt x="2967" y="816"/>
                      <a:pt x="2532" y="1578"/>
                      <a:pt x="2014" y="2259"/>
                    </a:cubicBezTo>
                    <a:cubicBezTo>
                      <a:pt x="1788" y="2511"/>
                      <a:pt x="582" y="3532"/>
                      <a:pt x="102" y="3532"/>
                    </a:cubicBezTo>
                    <a:cubicBezTo>
                      <a:pt x="66" y="3532"/>
                      <a:pt x="34" y="3526"/>
                      <a:pt x="7" y="3513"/>
                    </a:cubicBezTo>
                    <a:lnTo>
                      <a:pt x="7" y="3513"/>
                    </a:lnTo>
                    <a:cubicBezTo>
                      <a:pt x="1609" y="4276"/>
                      <a:pt x="2722" y="5772"/>
                      <a:pt x="2994" y="7511"/>
                    </a:cubicBezTo>
                    <a:cubicBezTo>
                      <a:pt x="3157" y="6668"/>
                      <a:pt x="3538" y="5851"/>
                      <a:pt x="4083" y="5171"/>
                    </a:cubicBezTo>
                    <a:cubicBezTo>
                      <a:pt x="4242" y="4959"/>
                      <a:pt x="5381" y="3535"/>
                      <a:pt x="5667" y="3535"/>
                    </a:cubicBezTo>
                    <a:cubicBezTo>
                      <a:pt x="5675" y="3535"/>
                      <a:pt x="5682" y="3536"/>
                      <a:pt x="5688" y="3538"/>
                    </a:cubicBezTo>
                    <a:cubicBezTo>
                      <a:pt x="4273" y="2912"/>
                      <a:pt x="3321" y="1551"/>
                      <a:pt x="3266"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2965" name="Google Shape;2965;p28"/>
          <p:cNvGrpSpPr/>
          <p:nvPr/>
        </p:nvGrpSpPr>
        <p:grpSpPr>
          <a:xfrm>
            <a:off x="7855672" y="97146"/>
            <a:ext cx="1669938" cy="4604340"/>
            <a:chOff x="7855672" y="97146"/>
            <a:chExt cx="1669938" cy="4604340"/>
          </a:xfrm>
        </p:grpSpPr>
        <p:grpSp>
          <p:nvGrpSpPr>
            <p:cNvPr id="2966" name="Google Shape;2966;p28"/>
            <p:cNvGrpSpPr/>
            <p:nvPr/>
          </p:nvGrpSpPr>
          <p:grpSpPr>
            <a:xfrm>
              <a:off x="8012478" y="3306053"/>
              <a:ext cx="1513133" cy="1395433"/>
              <a:chOff x="3434750" y="1373375"/>
              <a:chExt cx="1355975" cy="1250500"/>
            </a:xfrm>
          </p:grpSpPr>
          <p:sp>
            <p:nvSpPr>
              <p:cNvPr id="2967" name="Google Shape;2967;p28"/>
              <p:cNvSpPr/>
              <p:nvPr/>
            </p:nvSpPr>
            <p:spPr>
              <a:xfrm>
                <a:off x="3434750" y="1373375"/>
                <a:ext cx="1355975" cy="1250500"/>
              </a:xfrm>
              <a:custGeom>
                <a:rect b="b" l="l" r="r" t="t"/>
                <a:pathLst>
                  <a:path extrusionOk="0" h="50020" w="54239">
                    <a:moveTo>
                      <a:pt x="15301" y="1"/>
                    </a:moveTo>
                    <a:cubicBezTo>
                      <a:pt x="15074" y="1"/>
                      <a:pt x="14850" y="36"/>
                      <a:pt x="14642" y="120"/>
                    </a:cubicBezTo>
                    <a:cubicBezTo>
                      <a:pt x="14152" y="310"/>
                      <a:pt x="13499" y="1507"/>
                      <a:pt x="13227" y="1916"/>
                    </a:cubicBezTo>
                    <a:cubicBezTo>
                      <a:pt x="11893" y="3875"/>
                      <a:pt x="10968" y="6107"/>
                      <a:pt x="9880" y="8148"/>
                    </a:cubicBezTo>
                    <a:cubicBezTo>
                      <a:pt x="8247" y="11277"/>
                      <a:pt x="6777" y="14461"/>
                      <a:pt x="5525" y="17754"/>
                    </a:cubicBezTo>
                    <a:cubicBezTo>
                      <a:pt x="3648" y="22544"/>
                      <a:pt x="1" y="30219"/>
                      <a:pt x="2641" y="34491"/>
                    </a:cubicBezTo>
                    <a:cubicBezTo>
                      <a:pt x="3838" y="36369"/>
                      <a:pt x="5716" y="37566"/>
                      <a:pt x="7566" y="38709"/>
                    </a:cubicBezTo>
                    <a:lnTo>
                      <a:pt x="23650" y="48697"/>
                    </a:lnTo>
                    <a:cubicBezTo>
                      <a:pt x="24700" y="49347"/>
                      <a:pt x="25841" y="50020"/>
                      <a:pt x="27138" y="50020"/>
                    </a:cubicBezTo>
                    <a:cubicBezTo>
                      <a:pt x="27253" y="50020"/>
                      <a:pt x="27370" y="50014"/>
                      <a:pt x="27487" y="50003"/>
                    </a:cubicBezTo>
                    <a:cubicBezTo>
                      <a:pt x="28739" y="49894"/>
                      <a:pt x="29964" y="49160"/>
                      <a:pt x="31134" y="48425"/>
                    </a:cubicBezTo>
                    <a:cubicBezTo>
                      <a:pt x="38264" y="43880"/>
                      <a:pt x="45013" y="38791"/>
                      <a:pt x="51327" y="33212"/>
                    </a:cubicBezTo>
                    <a:cubicBezTo>
                      <a:pt x="52606" y="32178"/>
                      <a:pt x="53586" y="30872"/>
                      <a:pt x="54239" y="29402"/>
                    </a:cubicBezTo>
                    <a:cubicBezTo>
                      <a:pt x="54071" y="28187"/>
                      <a:pt x="53539" y="27771"/>
                      <a:pt x="52844" y="27771"/>
                    </a:cubicBezTo>
                    <a:cubicBezTo>
                      <a:pt x="51844" y="27771"/>
                      <a:pt x="50509" y="28633"/>
                      <a:pt x="49449" y="29212"/>
                    </a:cubicBezTo>
                    <a:cubicBezTo>
                      <a:pt x="45775" y="31253"/>
                      <a:pt x="42101" y="33267"/>
                      <a:pt x="38427" y="35308"/>
                    </a:cubicBezTo>
                    <a:cubicBezTo>
                      <a:pt x="37669" y="35723"/>
                      <a:pt x="36692" y="36055"/>
                      <a:pt x="35904" y="36055"/>
                    </a:cubicBezTo>
                    <a:cubicBezTo>
                      <a:pt x="35195" y="36055"/>
                      <a:pt x="34639" y="35785"/>
                      <a:pt x="34536" y="35063"/>
                    </a:cubicBezTo>
                    <a:cubicBezTo>
                      <a:pt x="34454" y="34518"/>
                      <a:pt x="34726" y="33920"/>
                      <a:pt x="34998" y="33375"/>
                    </a:cubicBezTo>
                    <a:cubicBezTo>
                      <a:pt x="36286" y="30849"/>
                      <a:pt x="47064" y="17616"/>
                      <a:pt x="42263" y="17616"/>
                    </a:cubicBezTo>
                    <a:cubicBezTo>
                      <a:pt x="41788" y="17616"/>
                      <a:pt x="41162" y="17745"/>
                      <a:pt x="40360" y="18027"/>
                    </a:cubicBezTo>
                    <a:cubicBezTo>
                      <a:pt x="36005" y="19578"/>
                      <a:pt x="32495" y="23660"/>
                      <a:pt x="28358" y="25510"/>
                    </a:cubicBezTo>
                    <a:cubicBezTo>
                      <a:pt x="27599" y="25846"/>
                      <a:pt x="26755" y="26095"/>
                      <a:pt x="26000" y="26095"/>
                    </a:cubicBezTo>
                    <a:cubicBezTo>
                      <a:pt x="25347" y="26095"/>
                      <a:pt x="24762" y="25909"/>
                      <a:pt x="24358" y="25429"/>
                    </a:cubicBezTo>
                    <a:cubicBezTo>
                      <a:pt x="23541" y="24476"/>
                      <a:pt x="23868" y="22789"/>
                      <a:pt x="24439" y="21401"/>
                    </a:cubicBezTo>
                    <a:cubicBezTo>
                      <a:pt x="25664" y="18380"/>
                      <a:pt x="27732" y="15414"/>
                      <a:pt x="29256" y="12502"/>
                    </a:cubicBezTo>
                    <a:cubicBezTo>
                      <a:pt x="30467" y="10198"/>
                      <a:pt x="30711" y="8273"/>
                      <a:pt x="29275" y="8273"/>
                    </a:cubicBezTo>
                    <a:cubicBezTo>
                      <a:pt x="28709" y="8273"/>
                      <a:pt x="27883" y="8571"/>
                      <a:pt x="26752" y="9264"/>
                    </a:cubicBezTo>
                    <a:cubicBezTo>
                      <a:pt x="22779" y="11740"/>
                      <a:pt x="19132" y="15931"/>
                      <a:pt x="15050" y="17918"/>
                    </a:cubicBezTo>
                    <a:cubicBezTo>
                      <a:pt x="14683" y="18092"/>
                      <a:pt x="14288" y="18252"/>
                      <a:pt x="13924" y="18252"/>
                    </a:cubicBezTo>
                    <a:cubicBezTo>
                      <a:pt x="13776" y="18252"/>
                      <a:pt x="13633" y="18226"/>
                      <a:pt x="13499" y="18163"/>
                    </a:cubicBezTo>
                    <a:cubicBezTo>
                      <a:pt x="12955" y="17890"/>
                      <a:pt x="12928" y="17047"/>
                      <a:pt x="12982" y="16339"/>
                    </a:cubicBezTo>
                    <a:cubicBezTo>
                      <a:pt x="13200" y="13101"/>
                      <a:pt x="14370" y="9998"/>
                      <a:pt x="15295" y="6896"/>
                    </a:cubicBezTo>
                    <a:cubicBezTo>
                      <a:pt x="15567" y="5971"/>
                      <a:pt x="17500" y="310"/>
                      <a:pt x="15513" y="11"/>
                    </a:cubicBezTo>
                    <a:cubicBezTo>
                      <a:pt x="15442" y="4"/>
                      <a:pt x="15372" y="1"/>
                      <a:pt x="15301"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8" name="Google Shape;2968;p28"/>
              <p:cNvSpPr/>
              <p:nvPr/>
            </p:nvSpPr>
            <p:spPr>
              <a:xfrm>
                <a:off x="3614375" y="2001325"/>
                <a:ext cx="129975" cy="160875"/>
              </a:xfrm>
              <a:custGeom>
                <a:rect b="b" l="l" r="r" t="t"/>
                <a:pathLst>
                  <a:path extrusionOk="0" h="6435" w="5199">
                    <a:moveTo>
                      <a:pt x="3054" y="1"/>
                    </a:moveTo>
                    <a:cubicBezTo>
                      <a:pt x="1936" y="1"/>
                      <a:pt x="814" y="1969"/>
                      <a:pt x="436" y="3005"/>
                    </a:cubicBezTo>
                    <a:cubicBezTo>
                      <a:pt x="137" y="3658"/>
                      <a:pt x="0" y="4366"/>
                      <a:pt x="82" y="5073"/>
                    </a:cubicBezTo>
                    <a:cubicBezTo>
                      <a:pt x="189" y="5767"/>
                      <a:pt x="740" y="6435"/>
                      <a:pt x="1429" y="6435"/>
                    </a:cubicBezTo>
                    <a:cubicBezTo>
                      <a:pt x="1443" y="6435"/>
                      <a:pt x="1456" y="6435"/>
                      <a:pt x="1470" y="6434"/>
                    </a:cubicBezTo>
                    <a:cubicBezTo>
                      <a:pt x="1769" y="6407"/>
                      <a:pt x="2041" y="6298"/>
                      <a:pt x="2286" y="6135"/>
                    </a:cubicBezTo>
                    <a:cubicBezTo>
                      <a:pt x="3783" y="5209"/>
                      <a:pt x="5198" y="2678"/>
                      <a:pt x="4246" y="937"/>
                    </a:cubicBezTo>
                    <a:cubicBezTo>
                      <a:pt x="3874" y="265"/>
                      <a:pt x="3464" y="1"/>
                      <a:pt x="3054"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9" name="Google Shape;2969;p28"/>
              <p:cNvSpPr/>
              <p:nvPr/>
            </p:nvSpPr>
            <p:spPr>
              <a:xfrm>
                <a:off x="3881075" y="2162200"/>
                <a:ext cx="129975" cy="161225"/>
              </a:xfrm>
              <a:custGeom>
                <a:rect b="b" l="l" r="r" t="t"/>
                <a:pathLst>
                  <a:path extrusionOk="0" h="6449" w="5199">
                    <a:moveTo>
                      <a:pt x="3030" y="0"/>
                    </a:moveTo>
                    <a:cubicBezTo>
                      <a:pt x="1910" y="0"/>
                      <a:pt x="787" y="1956"/>
                      <a:pt x="409" y="2993"/>
                    </a:cubicBezTo>
                    <a:cubicBezTo>
                      <a:pt x="109" y="3646"/>
                      <a:pt x="0" y="4381"/>
                      <a:pt x="55" y="5088"/>
                    </a:cubicBezTo>
                    <a:cubicBezTo>
                      <a:pt x="164" y="5768"/>
                      <a:pt x="735" y="6449"/>
                      <a:pt x="1470" y="6449"/>
                    </a:cubicBezTo>
                    <a:cubicBezTo>
                      <a:pt x="1769" y="6422"/>
                      <a:pt x="2041" y="6313"/>
                      <a:pt x="2286" y="6149"/>
                    </a:cubicBezTo>
                    <a:cubicBezTo>
                      <a:pt x="3783" y="5197"/>
                      <a:pt x="5198" y="2666"/>
                      <a:pt x="4219" y="924"/>
                    </a:cubicBezTo>
                    <a:cubicBezTo>
                      <a:pt x="3847" y="261"/>
                      <a:pt x="3439" y="0"/>
                      <a:pt x="3030"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70" name="Google Shape;2970;p28"/>
              <p:cNvSpPr/>
              <p:nvPr/>
            </p:nvSpPr>
            <p:spPr>
              <a:xfrm>
                <a:off x="4067500" y="2315675"/>
                <a:ext cx="144250" cy="141450"/>
              </a:xfrm>
              <a:custGeom>
                <a:rect b="b" l="l" r="r" t="t"/>
                <a:pathLst>
                  <a:path extrusionOk="0" h="5658" w="5770">
                    <a:moveTo>
                      <a:pt x="4252" y="0"/>
                    </a:moveTo>
                    <a:cubicBezTo>
                      <a:pt x="3195" y="0"/>
                      <a:pt x="1764" y="1261"/>
                      <a:pt x="1143" y="2024"/>
                    </a:cubicBezTo>
                    <a:cubicBezTo>
                      <a:pt x="708" y="2569"/>
                      <a:pt x="245" y="3167"/>
                      <a:pt x="136" y="3875"/>
                    </a:cubicBezTo>
                    <a:cubicBezTo>
                      <a:pt x="0" y="4555"/>
                      <a:pt x="327" y="5399"/>
                      <a:pt x="1007" y="5617"/>
                    </a:cubicBezTo>
                    <a:cubicBezTo>
                      <a:pt x="1143" y="5644"/>
                      <a:pt x="1293" y="5657"/>
                      <a:pt x="1442" y="5657"/>
                    </a:cubicBezTo>
                    <a:cubicBezTo>
                      <a:pt x="1592" y="5657"/>
                      <a:pt x="1742" y="5644"/>
                      <a:pt x="1878" y="5617"/>
                    </a:cubicBezTo>
                    <a:cubicBezTo>
                      <a:pt x="3592" y="5208"/>
                      <a:pt x="5769" y="3303"/>
                      <a:pt x="5443" y="1344"/>
                    </a:cubicBezTo>
                    <a:cubicBezTo>
                      <a:pt x="5272" y="359"/>
                      <a:pt x="4816" y="0"/>
                      <a:pt x="4252"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971" name="Google Shape;2971;p28"/>
            <p:cNvGrpSpPr/>
            <p:nvPr/>
          </p:nvGrpSpPr>
          <p:grpSpPr>
            <a:xfrm>
              <a:off x="7855672" y="97146"/>
              <a:ext cx="1288000" cy="1846961"/>
              <a:chOff x="7747502" y="97150"/>
              <a:chExt cx="1396509" cy="2002560"/>
            </a:xfrm>
          </p:grpSpPr>
          <p:grpSp>
            <p:nvGrpSpPr>
              <p:cNvPr id="2972" name="Google Shape;2972;p28"/>
              <p:cNvGrpSpPr/>
              <p:nvPr/>
            </p:nvGrpSpPr>
            <p:grpSpPr>
              <a:xfrm rot="5400000">
                <a:off x="7718405" y="674104"/>
                <a:ext cx="1940091" cy="911119"/>
                <a:chOff x="3150662" y="0"/>
                <a:chExt cx="2847213" cy="1336932"/>
              </a:xfrm>
            </p:grpSpPr>
            <p:sp>
              <p:nvSpPr>
                <p:cNvPr id="2973" name="Google Shape;2973;p28"/>
                <p:cNvSpPr/>
                <p:nvPr/>
              </p:nvSpPr>
              <p:spPr>
                <a:xfrm>
                  <a:off x="3150662" y="0"/>
                  <a:ext cx="2847213" cy="1336932"/>
                </a:xfrm>
                <a:custGeom>
                  <a:rect b="b" l="l" r="r" t="t"/>
                  <a:pathLst>
                    <a:path extrusionOk="0" h="54380" w="115811">
                      <a:moveTo>
                        <a:pt x="0" y="0"/>
                      </a:moveTo>
                      <a:lnTo>
                        <a:pt x="114" y="114"/>
                      </a:lnTo>
                      <a:cubicBezTo>
                        <a:pt x="3584" y="2673"/>
                        <a:pt x="8134" y="3584"/>
                        <a:pt x="12514" y="3754"/>
                      </a:cubicBezTo>
                      <a:cubicBezTo>
                        <a:pt x="17690" y="3982"/>
                        <a:pt x="23037" y="3527"/>
                        <a:pt x="28043" y="5006"/>
                      </a:cubicBezTo>
                      <a:cubicBezTo>
                        <a:pt x="33048" y="6541"/>
                        <a:pt x="37713" y="10807"/>
                        <a:pt x="37542" y="16040"/>
                      </a:cubicBezTo>
                      <a:cubicBezTo>
                        <a:pt x="37201" y="24800"/>
                        <a:pt x="24630" y="28441"/>
                        <a:pt x="22696" y="36973"/>
                      </a:cubicBezTo>
                      <a:cubicBezTo>
                        <a:pt x="21558" y="42206"/>
                        <a:pt x="24914" y="47496"/>
                        <a:pt x="29294" y="50510"/>
                      </a:cubicBezTo>
                      <a:cubicBezTo>
                        <a:pt x="33170" y="53085"/>
                        <a:pt x="37635" y="54379"/>
                        <a:pt x="42104" y="54379"/>
                      </a:cubicBezTo>
                      <a:cubicBezTo>
                        <a:pt x="46423" y="54379"/>
                        <a:pt x="50747" y="53170"/>
                        <a:pt x="54549" y="50738"/>
                      </a:cubicBezTo>
                      <a:cubicBezTo>
                        <a:pt x="58759" y="47951"/>
                        <a:pt x="61887" y="43855"/>
                        <a:pt x="65527" y="40442"/>
                      </a:cubicBezTo>
                      <a:cubicBezTo>
                        <a:pt x="68943" y="37237"/>
                        <a:pt x="73232" y="34469"/>
                        <a:pt x="77812" y="34469"/>
                      </a:cubicBezTo>
                      <a:cubicBezTo>
                        <a:pt x="78190" y="34469"/>
                        <a:pt x="78570" y="34488"/>
                        <a:pt x="78951" y="34527"/>
                      </a:cubicBezTo>
                      <a:cubicBezTo>
                        <a:pt x="86289" y="35209"/>
                        <a:pt x="91465" y="42775"/>
                        <a:pt x="98746" y="43912"/>
                      </a:cubicBezTo>
                      <a:cubicBezTo>
                        <a:pt x="99339" y="44006"/>
                        <a:pt x="99931" y="44051"/>
                        <a:pt x="100520" y="44051"/>
                      </a:cubicBezTo>
                      <a:cubicBezTo>
                        <a:pt x="106379" y="44051"/>
                        <a:pt x="111902" y="39591"/>
                        <a:pt x="113763" y="33958"/>
                      </a:cubicBezTo>
                      <a:cubicBezTo>
                        <a:pt x="115810" y="27701"/>
                        <a:pt x="113819" y="20705"/>
                        <a:pt x="109781" y="15529"/>
                      </a:cubicBezTo>
                      <a:cubicBezTo>
                        <a:pt x="108359" y="13651"/>
                        <a:pt x="106596" y="12059"/>
                        <a:pt x="104605" y="10864"/>
                      </a:cubicBezTo>
                      <a:cubicBezTo>
                        <a:pt x="102003" y="9291"/>
                        <a:pt x="98999" y="8603"/>
                        <a:pt x="95952" y="8603"/>
                      </a:cubicBezTo>
                      <a:cubicBezTo>
                        <a:pt x="93270" y="8603"/>
                        <a:pt x="90555" y="9136"/>
                        <a:pt x="88052" y="10068"/>
                      </a:cubicBezTo>
                      <a:cubicBezTo>
                        <a:pt x="82706" y="12002"/>
                        <a:pt x="78098" y="15642"/>
                        <a:pt x="73832" y="19396"/>
                      </a:cubicBezTo>
                      <a:cubicBezTo>
                        <a:pt x="70012" y="22834"/>
                        <a:pt x="65351" y="26673"/>
                        <a:pt x="60520" y="26673"/>
                      </a:cubicBezTo>
                      <a:cubicBezTo>
                        <a:pt x="59596" y="26673"/>
                        <a:pt x="58666" y="26533"/>
                        <a:pt x="57735" y="26222"/>
                      </a:cubicBezTo>
                      <a:cubicBezTo>
                        <a:pt x="51933" y="24231"/>
                        <a:pt x="50170" y="16609"/>
                        <a:pt x="50966" y="10409"/>
                      </a:cubicBezTo>
                      <a:cubicBezTo>
                        <a:pt x="51250" y="7679"/>
                        <a:pt x="51933" y="4949"/>
                        <a:pt x="51648" y="2218"/>
                      </a:cubicBezTo>
                      <a:cubicBezTo>
                        <a:pt x="51592" y="1479"/>
                        <a:pt x="51421" y="739"/>
                        <a:pt x="51193"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74" name="Google Shape;2974;p28"/>
                <p:cNvSpPr/>
                <p:nvPr/>
              </p:nvSpPr>
              <p:spPr>
                <a:xfrm>
                  <a:off x="5302886" y="400253"/>
                  <a:ext cx="423747" cy="424829"/>
                </a:xfrm>
                <a:custGeom>
                  <a:rect b="b" l="l" r="r" t="t"/>
                  <a:pathLst>
                    <a:path extrusionOk="0" h="17280" w="17236">
                      <a:moveTo>
                        <a:pt x="4808" y="0"/>
                      </a:moveTo>
                      <a:cubicBezTo>
                        <a:pt x="4220" y="0"/>
                        <a:pt x="3634" y="56"/>
                        <a:pt x="3072" y="159"/>
                      </a:cubicBezTo>
                      <a:cubicBezTo>
                        <a:pt x="1707" y="386"/>
                        <a:pt x="683" y="1353"/>
                        <a:pt x="285" y="2661"/>
                      </a:cubicBezTo>
                      <a:cubicBezTo>
                        <a:pt x="0" y="4083"/>
                        <a:pt x="854" y="5449"/>
                        <a:pt x="1707" y="6643"/>
                      </a:cubicBezTo>
                      <a:cubicBezTo>
                        <a:pt x="4778" y="10682"/>
                        <a:pt x="8646" y="14095"/>
                        <a:pt x="13026" y="16711"/>
                      </a:cubicBezTo>
                      <a:cubicBezTo>
                        <a:pt x="13481" y="16995"/>
                        <a:pt x="13936" y="17166"/>
                        <a:pt x="14448" y="17280"/>
                      </a:cubicBezTo>
                      <a:cubicBezTo>
                        <a:pt x="15358" y="17280"/>
                        <a:pt x="16155" y="16768"/>
                        <a:pt x="16553" y="16028"/>
                      </a:cubicBezTo>
                      <a:cubicBezTo>
                        <a:pt x="16951" y="15232"/>
                        <a:pt x="17122" y="14379"/>
                        <a:pt x="17122" y="13526"/>
                      </a:cubicBezTo>
                      <a:cubicBezTo>
                        <a:pt x="17235" y="7439"/>
                        <a:pt x="13026" y="1353"/>
                        <a:pt x="6940" y="272"/>
                      </a:cubicBezTo>
                      <a:cubicBezTo>
                        <a:pt x="6251" y="85"/>
                        <a:pt x="5528" y="0"/>
                        <a:pt x="4808"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975" name="Google Shape;2975;p28"/>
              <p:cNvSpPr/>
              <p:nvPr/>
            </p:nvSpPr>
            <p:spPr>
              <a:xfrm>
                <a:off x="7747502" y="97150"/>
                <a:ext cx="1095582" cy="1052404"/>
              </a:xfrm>
              <a:custGeom>
                <a:rect b="b" l="l" r="r" t="t"/>
                <a:pathLst>
                  <a:path extrusionOk="0" h="51038" w="53132">
                    <a:moveTo>
                      <a:pt x="40421" y="0"/>
                    </a:moveTo>
                    <a:cubicBezTo>
                      <a:pt x="39862" y="0"/>
                      <a:pt x="39347" y="583"/>
                      <a:pt x="39497" y="1165"/>
                    </a:cubicBezTo>
                    <a:lnTo>
                      <a:pt x="43228" y="14306"/>
                    </a:lnTo>
                    <a:lnTo>
                      <a:pt x="43228" y="14306"/>
                    </a:lnTo>
                    <a:cubicBezTo>
                      <a:pt x="39111" y="12722"/>
                      <a:pt x="35104" y="10881"/>
                      <a:pt x="31224" y="8785"/>
                    </a:cubicBezTo>
                    <a:cubicBezTo>
                      <a:pt x="31061" y="8690"/>
                      <a:pt x="30902" y="8648"/>
                      <a:pt x="30752" y="8648"/>
                    </a:cubicBezTo>
                    <a:cubicBezTo>
                      <a:pt x="30128" y="8648"/>
                      <a:pt x="29687" y="9378"/>
                      <a:pt x="29973" y="10037"/>
                    </a:cubicBezTo>
                    <a:cubicBezTo>
                      <a:pt x="31704" y="13908"/>
                      <a:pt x="33138" y="17907"/>
                      <a:pt x="34237" y="21996"/>
                    </a:cubicBezTo>
                    <a:lnTo>
                      <a:pt x="34237" y="21996"/>
                    </a:lnTo>
                    <a:lnTo>
                      <a:pt x="20965" y="17929"/>
                    </a:lnTo>
                    <a:cubicBezTo>
                      <a:pt x="20878" y="17906"/>
                      <a:pt x="20793" y="17895"/>
                      <a:pt x="20710" y="17895"/>
                    </a:cubicBezTo>
                    <a:cubicBezTo>
                      <a:pt x="20021" y="17895"/>
                      <a:pt x="19539" y="18657"/>
                      <a:pt x="19903" y="19290"/>
                    </a:cubicBezTo>
                    <a:cubicBezTo>
                      <a:pt x="22109" y="22657"/>
                      <a:pt x="24078" y="26143"/>
                      <a:pt x="25808" y="29764"/>
                    </a:cubicBezTo>
                    <a:lnTo>
                      <a:pt x="25808" y="29764"/>
                    </a:lnTo>
                    <a:cubicBezTo>
                      <a:pt x="21499" y="28628"/>
                      <a:pt x="17133" y="27740"/>
                      <a:pt x="12746" y="27100"/>
                    </a:cubicBezTo>
                    <a:cubicBezTo>
                      <a:pt x="12658" y="27075"/>
                      <a:pt x="12571" y="27063"/>
                      <a:pt x="12487" y="27063"/>
                    </a:cubicBezTo>
                    <a:cubicBezTo>
                      <a:pt x="12207" y="27063"/>
                      <a:pt x="11955" y="27196"/>
                      <a:pt x="11766" y="27427"/>
                    </a:cubicBezTo>
                    <a:cubicBezTo>
                      <a:pt x="11549" y="27726"/>
                      <a:pt x="11521" y="28134"/>
                      <a:pt x="11712" y="28461"/>
                    </a:cubicBezTo>
                    <a:cubicBezTo>
                      <a:pt x="14177" y="31703"/>
                      <a:pt x="16316" y="35199"/>
                      <a:pt x="18099" y="38889"/>
                    </a:cubicBezTo>
                    <a:lnTo>
                      <a:pt x="18099" y="38889"/>
                    </a:lnTo>
                    <a:cubicBezTo>
                      <a:pt x="14592" y="37140"/>
                      <a:pt x="10970" y="35627"/>
                      <a:pt x="7276" y="34366"/>
                    </a:cubicBezTo>
                    <a:cubicBezTo>
                      <a:pt x="7178" y="34334"/>
                      <a:pt x="7084" y="34319"/>
                      <a:pt x="6995" y="34319"/>
                    </a:cubicBezTo>
                    <a:cubicBezTo>
                      <a:pt x="6341" y="34319"/>
                      <a:pt x="5954" y="35128"/>
                      <a:pt x="6242" y="35727"/>
                    </a:cubicBezTo>
                    <a:cubicBezTo>
                      <a:pt x="8108" y="39459"/>
                      <a:pt x="9808" y="43257"/>
                      <a:pt x="11357" y="47133"/>
                    </a:cubicBezTo>
                    <a:lnTo>
                      <a:pt x="11357" y="47133"/>
                    </a:lnTo>
                    <a:cubicBezTo>
                      <a:pt x="8369" y="44700"/>
                      <a:pt x="5165" y="42528"/>
                      <a:pt x="1806" y="40653"/>
                    </a:cubicBezTo>
                    <a:cubicBezTo>
                      <a:pt x="1652" y="40567"/>
                      <a:pt x="1500" y="40530"/>
                      <a:pt x="1356" y="40530"/>
                    </a:cubicBezTo>
                    <a:cubicBezTo>
                      <a:pt x="539" y="40530"/>
                      <a:pt x="1" y="41745"/>
                      <a:pt x="881" y="42231"/>
                    </a:cubicBezTo>
                    <a:lnTo>
                      <a:pt x="853" y="42204"/>
                    </a:lnTo>
                    <a:lnTo>
                      <a:pt x="853" y="42204"/>
                    </a:lnTo>
                    <a:cubicBezTo>
                      <a:pt x="5180" y="44599"/>
                      <a:pt x="9208" y="47484"/>
                      <a:pt x="12855" y="50804"/>
                    </a:cubicBezTo>
                    <a:cubicBezTo>
                      <a:pt x="13032" y="50965"/>
                      <a:pt x="13258" y="51037"/>
                      <a:pt x="13484" y="51037"/>
                    </a:cubicBezTo>
                    <a:cubicBezTo>
                      <a:pt x="14060" y="51037"/>
                      <a:pt x="14633" y="50570"/>
                      <a:pt x="14379" y="49906"/>
                    </a:cubicBezTo>
                    <a:cubicBezTo>
                      <a:pt x="12742" y="45485"/>
                      <a:pt x="10883" y="41125"/>
                      <a:pt x="8839" y="36843"/>
                    </a:cubicBezTo>
                    <a:lnTo>
                      <a:pt x="8839" y="36843"/>
                    </a:lnTo>
                    <a:cubicBezTo>
                      <a:pt x="12543" y="38223"/>
                      <a:pt x="16128" y="39856"/>
                      <a:pt x="19577" y="41741"/>
                    </a:cubicBezTo>
                    <a:cubicBezTo>
                      <a:pt x="19714" y="41815"/>
                      <a:pt x="19868" y="41852"/>
                      <a:pt x="20023" y="41852"/>
                    </a:cubicBezTo>
                    <a:cubicBezTo>
                      <a:pt x="20266" y="41852"/>
                      <a:pt x="20510" y="41761"/>
                      <a:pt x="20693" y="41578"/>
                    </a:cubicBezTo>
                    <a:cubicBezTo>
                      <a:pt x="20965" y="41279"/>
                      <a:pt x="21019" y="40843"/>
                      <a:pt x="20829" y="40489"/>
                    </a:cubicBezTo>
                    <a:cubicBezTo>
                      <a:pt x="19148" y="36521"/>
                      <a:pt x="17047" y="32753"/>
                      <a:pt x="14577" y="29237"/>
                    </a:cubicBezTo>
                    <a:lnTo>
                      <a:pt x="14577" y="29237"/>
                    </a:lnTo>
                    <a:cubicBezTo>
                      <a:pt x="18838" y="29960"/>
                      <a:pt x="23074" y="30899"/>
                      <a:pt x="27251" y="32053"/>
                    </a:cubicBezTo>
                    <a:cubicBezTo>
                      <a:pt x="27345" y="32081"/>
                      <a:pt x="27435" y="32094"/>
                      <a:pt x="27521" y="32094"/>
                    </a:cubicBezTo>
                    <a:cubicBezTo>
                      <a:pt x="28181" y="32094"/>
                      <a:pt x="28571" y="31319"/>
                      <a:pt x="28258" y="30692"/>
                    </a:cubicBezTo>
                    <a:cubicBezTo>
                      <a:pt x="26664" y="27167"/>
                      <a:pt x="24848" y="23735"/>
                      <a:pt x="22809" y="20426"/>
                    </a:cubicBezTo>
                    <a:lnTo>
                      <a:pt x="22809" y="20426"/>
                    </a:lnTo>
                    <a:lnTo>
                      <a:pt x="35361" y="24297"/>
                    </a:lnTo>
                    <a:cubicBezTo>
                      <a:pt x="35445" y="24321"/>
                      <a:pt x="35529" y="24332"/>
                      <a:pt x="35610" y="24332"/>
                    </a:cubicBezTo>
                    <a:cubicBezTo>
                      <a:pt x="36184" y="24332"/>
                      <a:pt x="36644" y="23777"/>
                      <a:pt x="36477" y="23181"/>
                    </a:cubicBezTo>
                    <a:cubicBezTo>
                      <a:pt x="35495" y="19232"/>
                      <a:pt x="34221" y="15375"/>
                      <a:pt x="32669" y="11624"/>
                    </a:cubicBezTo>
                    <a:lnTo>
                      <a:pt x="32669" y="11624"/>
                    </a:lnTo>
                    <a:cubicBezTo>
                      <a:pt x="36472" y="13549"/>
                      <a:pt x="40396" y="15258"/>
                      <a:pt x="44396" y="16704"/>
                    </a:cubicBezTo>
                    <a:cubicBezTo>
                      <a:pt x="44488" y="16737"/>
                      <a:pt x="44579" y="16752"/>
                      <a:pt x="44667" y="16752"/>
                    </a:cubicBezTo>
                    <a:cubicBezTo>
                      <a:pt x="45231" y="16752"/>
                      <a:pt x="45677" y="16130"/>
                      <a:pt x="45512" y="15588"/>
                    </a:cubicBezTo>
                    <a:cubicBezTo>
                      <a:pt x="44343" y="11419"/>
                      <a:pt x="43156" y="7230"/>
                      <a:pt x="41981" y="3054"/>
                    </a:cubicBezTo>
                    <a:lnTo>
                      <a:pt x="41981" y="3054"/>
                    </a:lnTo>
                    <a:cubicBezTo>
                      <a:pt x="45089" y="5021"/>
                      <a:pt x="48307" y="6786"/>
                      <a:pt x="51635" y="8349"/>
                    </a:cubicBezTo>
                    <a:cubicBezTo>
                      <a:pt x="51780" y="8431"/>
                      <a:pt x="51940" y="8470"/>
                      <a:pt x="52099" y="8470"/>
                    </a:cubicBezTo>
                    <a:cubicBezTo>
                      <a:pt x="52415" y="8470"/>
                      <a:pt x="52724" y="8313"/>
                      <a:pt x="52887" y="8023"/>
                    </a:cubicBezTo>
                    <a:cubicBezTo>
                      <a:pt x="53132" y="7587"/>
                      <a:pt x="52996" y="7016"/>
                      <a:pt x="52560" y="6771"/>
                    </a:cubicBezTo>
                    <a:cubicBezTo>
                      <a:pt x="48505" y="4839"/>
                      <a:pt x="44587" y="2634"/>
                      <a:pt x="40858" y="131"/>
                    </a:cubicBezTo>
                    <a:cubicBezTo>
                      <a:pt x="40717" y="40"/>
                      <a:pt x="40568" y="0"/>
                      <a:pt x="4042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976" name="Google Shape;2976;p28"/>
            <p:cNvSpPr/>
            <p:nvPr/>
          </p:nvSpPr>
          <p:spPr>
            <a:xfrm>
              <a:off x="8424001" y="2009347"/>
              <a:ext cx="1095631" cy="1231466"/>
            </a:xfrm>
            <a:custGeom>
              <a:rect b="b" l="l" r="r" t="t"/>
              <a:pathLst>
                <a:path extrusionOk="0" h="31078" w="27650">
                  <a:moveTo>
                    <a:pt x="19065" y="1"/>
                  </a:moveTo>
                  <a:cubicBezTo>
                    <a:pt x="17887" y="1"/>
                    <a:pt x="16700" y="836"/>
                    <a:pt x="16247" y="1979"/>
                  </a:cubicBezTo>
                  <a:cubicBezTo>
                    <a:pt x="15676" y="3421"/>
                    <a:pt x="16138" y="5081"/>
                    <a:pt x="17091" y="6306"/>
                  </a:cubicBezTo>
                  <a:cubicBezTo>
                    <a:pt x="17771" y="7204"/>
                    <a:pt x="18696" y="7884"/>
                    <a:pt x="19458" y="8728"/>
                  </a:cubicBezTo>
                  <a:cubicBezTo>
                    <a:pt x="20710" y="10170"/>
                    <a:pt x="21418" y="12048"/>
                    <a:pt x="21418" y="13980"/>
                  </a:cubicBezTo>
                  <a:cubicBezTo>
                    <a:pt x="21391" y="14742"/>
                    <a:pt x="21227" y="15586"/>
                    <a:pt x="20547" y="15967"/>
                  </a:cubicBezTo>
                  <a:cubicBezTo>
                    <a:pt x="20282" y="16086"/>
                    <a:pt x="19998" y="16147"/>
                    <a:pt x="19713" y="16147"/>
                  </a:cubicBezTo>
                  <a:cubicBezTo>
                    <a:pt x="19413" y="16147"/>
                    <a:pt x="19112" y="16079"/>
                    <a:pt x="18833" y="15940"/>
                  </a:cubicBezTo>
                  <a:cubicBezTo>
                    <a:pt x="17254" y="15287"/>
                    <a:pt x="16138" y="13817"/>
                    <a:pt x="15213" y="12402"/>
                  </a:cubicBezTo>
                  <a:cubicBezTo>
                    <a:pt x="14261" y="10960"/>
                    <a:pt x="13335" y="9436"/>
                    <a:pt x="11866" y="8510"/>
                  </a:cubicBezTo>
                  <a:cubicBezTo>
                    <a:pt x="11186" y="8087"/>
                    <a:pt x="10343" y="7851"/>
                    <a:pt x="9527" y="7851"/>
                  </a:cubicBezTo>
                  <a:cubicBezTo>
                    <a:pt x="8613" y="7851"/>
                    <a:pt x="7733" y="8148"/>
                    <a:pt x="7158" y="8810"/>
                  </a:cubicBezTo>
                  <a:cubicBezTo>
                    <a:pt x="6096" y="10061"/>
                    <a:pt x="6423" y="12048"/>
                    <a:pt x="7403" y="13382"/>
                  </a:cubicBezTo>
                  <a:cubicBezTo>
                    <a:pt x="8382" y="14688"/>
                    <a:pt x="9852" y="15559"/>
                    <a:pt x="11213" y="16511"/>
                  </a:cubicBezTo>
                  <a:cubicBezTo>
                    <a:pt x="12737" y="17627"/>
                    <a:pt x="14152" y="18933"/>
                    <a:pt x="15404" y="20376"/>
                  </a:cubicBezTo>
                  <a:cubicBezTo>
                    <a:pt x="15975" y="21056"/>
                    <a:pt x="16519" y="21818"/>
                    <a:pt x="16683" y="22689"/>
                  </a:cubicBezTo>
                  <a:cubicBezTo>
                    <a:pt x="16846" y="23560"/>
                    <a:pt x="16492" y="24594"/>
                    <a:pt x="15676" y="24920"/>
                  </a:cubicBezTo>
                  <a:cubicBezTo>
                    <a:pt x="15438" y="24996"/>
                    <a:pt x="15191" y="25033"/>
                    <a:pt x="14946" y="25033"/>
                  </a:cubicBezTo>
                  <a:cubicBezTo>
                    <a:pt x="14575" y="25033"/>
                    <a:pt x="14207" y="24948"/>
                    <a:pt x="13880" y="24784"/>
                  </a:cubicBezTo>
                  <a:cubicBezTo>
                    <a:pt x="11512" y="23886"/>
                    <a:pt x="9934" y="21709"/>
                    <a:pt x="7920" y="20158"/>
                  </a:cubicBezTo>
                  <a:cubicBezTo>
                    <a:pt x="6752" y="19274"/>
                    <a:pt x="5182" y="18647"/>
                    <a:pt x="3745" y="18647"/>
                  </a:cubicBezTo>
                  <a:cubicBezTo>
                    <a:pt x="2704" y="18647"/>
                    <a:pt x="1732" y="18976"/>
                    <a:pt x="1034" y="19777"/>
                  </a:cubicBezTo>
                  <a:cubicBezTo>
                    <a:pt x="109" y="20838"/>
                    <a:pt x="0" y="22471"/>
                    <a:pt x="517" y="23777"/>
                  </a:cubicBezTo>
                  <a:cubicBezTo>
                    <a:pt x="2395" y="28567"/>
                    <a:pt x="9689" y="30581"/>
                    <a:pt x="14206" y="31016"/>
                  </a:cubicBezTo>
                  <a:cubicBezTo>
                    <a:pt x="14682" y="31057"/>
                    <a:pt x="15165" y="31078"/>
                    <a:pt x="15648" y="31078"/>
                  </a:cubicBezTo>
                  <a:cubicBezTo>
                    <a:pt x="16132" y="31078"/>
                    <a:pt x="16615" y="31057"/>
                    <a:pt x="17091" y="31016"/>
                  </a:cubicBezTo>
                  <a:cubicBezTo>
                    <a:pt x="19567" y="30799"/>
                    <a:pt x="21962" y="29955"/>
                    <a:pt x="23758" y="28268"/>
                  </a:cubicBezTo>
                  <a:cubicBezTo>
                    <a:pt x="26806" y="25465"/>
                    <a:pt x="27595" y="21002"/>
                    <a:pt x="27623" y="16865"/>
                  </a:cubicBezTo>
                  <a:cubicBezTo>
                    <a:pt x="27650" y="10524"/>
                    <a:pt x="26425" y="2877"/>
                    <a:pt x="19976" y="183"/>
                  </a:cubicBezTo>
                  <a:cubicBezTo>
                    <a:pt x="19682" y="58"/>
                    <a:pt x="19373" y="1"/>
                    <a:pt x="19065"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977" name="Google Shape;2977;p28"/>
          <p:cNvGrpSpPr/>
          <p:nvPr/>
        </p:nvGrpSpPr>
        <p:grpSpPr>
          <a:xfrm>
            <a:off x="1152538" y="4456317"/>
            <a:ext cx="7163503" cy="911148"/>
            <a:chOff x="1152538" y="4456317"/>
            <a:chExt cx="7163503" cy="911148"/>
          </a:xfrm>
        </p:grpSpPr>
        <p:grpSp>
          <p:nvGrpSpPr>
            <p:cNvPr id="2978" name="Google Shape;2978;p28"/>
            <p:cNvGrpSpPr/>
            <p:nvPr/>
          </p:nvGrpSpPr>
          <p:grpSpPr>
            <a:xfrm>
              <a:off x="7222746" y="4456317"/>
              <a:ext cx="1093295" cy="911148"/>
              <a:chOff x="7058668" y="4523467"/>
              <a:chExt cx="1093295" cy="911148"/>
            </a:xfrm>
          </p:grpSpPr>
          <p:sp>
            <p:nvSpPr>
              <p:cNvPr id="2979" name="Google Shape;2979;p28"/>
              <p:cNvSpPr/>
              <p:nvPr/>
            </p:nvSpPr>
            <p:spPr>
              <a:xfrm rot="-5400000">
                <a:off x="7510686" y="5079447"/>
                <a:ext cx="305072" cy="405264"/>
              </a:xfrm>
              <a:custGeom>
                <a:rect b="b" l="l" r="r" t="t"/>
                <a:pathLst>
                  <a:path extrusionOk="0" h="12074" w="9089">
                    <a:moveTo>
                      <a:pt x="6154" y="1"/>
                    </a:moveTo>
                    <a:cubicBezTo>
                      <a:pt x="6109" y="1"/>
                      <a:pt x="6062" y="2"/>
                      <a:pt x="6015" y="3"/>
                    </a:cubicBezTo>
                    <a:cubicBezTo>
                      <a:pt x="3674" y="85"/>
                      <a:pt x="1470" y="2371"/>
                      <a:pt x="762" y="4439"/>
                    </a:cubicBezTo>
                    <a:cubicBezTo>
                      <a:pt x="0" y="6698"/>
                      <a:pt x="545" y="9229"/>
                      <a:pt x="2205" y="10971"/>
                    </a:cubicBezTo>
                    <a:cubicBezTo>
                      <a:pt x="2824" y="11590"/>
                      <a:pt x="3623" y="12074"/>
                      <a:pt x="4460" y="12074"/>
                    </a:cubicBezTo>
                    <a:cubicBezTo>
                      <a:pt x="4542" y="12074"/>
                      <a:pt x="4625" y="12069"/>
                      <a:pt x="4709" y="12059"/>
                    </a:cubicBezTo>
                    <a:cubicBezTo>
                      <a:pt x="6069" y="11869"/>
                      <a:pt x="6858" y="10481"/>
                      <a:pt x="7620" y="9338"/>
                    </a:cubicBezTo>
                    <a:cubicBezTo>
                      <a:pt x="8029" y="8766"/>
                      <a:pt x="8382" y="8168"/>
                      <a:pt x="8655" y="7542"/>
                    </a:cubicBezTo>
                    <a:cubicBezTo>
                      <a:pt x="8845" y="6861"/>
                      <a:pt x="8954" y="6181"/>
                      <a:pt x="8981" y="5473"/>
                    </a:cubicBezTo>
                    <a:cubicBezTo>
                      <a:pt x="9088" y="3304"/>
                      <a:pt x="9011" y="1"/>
                      <a:pt x="6154"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0" name="Google Shape;2980;p28"/>
              <p:cNvSpPr/>
              <p:nvPr/>
            </p:nvSpPr>
            <p:spPr>
              <a:xfrm rot="-5400000">
                <a:off x="7870839" y="4820358"/>
                <a:ext cx="248750" cy="313497"/>
              </a:xfrm>
              <a:custGeom>
                <a:rect b="b" l="l" r="r" t="t"/>
                <a:pathLst>
                  <a:path extrusionOk="0" h="9340" w="7411">
                    <a:moveTo>
                      <a:pt x="3692" y="0"/>
                    </a:moveTo>
                    <a:cubicBezTo>
                      <a:pt x="949" y="0"/>
                      <a:pt x="0" y="4692"/>
                      <a:pt x="308" y="6870"/>
                    </a:cubicBezTo>
                    <a:cubicBezTo>
                      <a:pt x="444" y="7795"/>
                      <a:pt x="825" y="8802"/>
                      <a:pt x="1669" y="9211"/>
                    </a:cubicBezTo>
                    <a:cubicBezTo>
                      <a:pt x="1912" y="9297"/>
                      <a:pt x="2166" y="9340"/>
                      <a:pt x="2419" y="9340"/>
                    </a:cubicBezTo>
                    <a:cubicBezTo>
                      <a:pt x="2961" y="9340"/>
                      <a:pt x="3501" y="9146"/>
                      <a:pt x="3927" y="8775"/>
                    </a:cubicBezTo>
                    <a:cubicBezTo>
                      <a:pt x="4499" y="8231"/>
                      <a:pt x="4962" y="7550"/>
                      <a:pt x="5234" y="6788"/>
                    </a:cubicBezTo>
                    <a:cubicBezTo>
                      <a:pt x="5969" y="4992"/>
                      <a:pt x="7411" y="1454"/>
                      <a:pt x="5043" y="339"/>
                    </a:cubicBezTo>
                    <a:cubicBezTo>
                      <a:pt x="4552" y="105"/>
                      <a:pt x="4102" y="0"/>
                      <a:pt x="3692"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1" name="Google Shape;2981;p28"/>
              <p:cNvSpPr/>
              <p:nvPr/>
            </p:nvSpPr>
            <p:spPr>
              <a:xfrm rot="-5400000">
                <a:off x="7092468" y="4716231"/>
                <a:ext cx="319707" cy="387307"/>
              </a:xfrm>
              <a:custGeom>
                <a:rect b="b" l="l" r="r" t="t"/>
                <a:pathLst>
                  <a:path extrusionOk="0" h="11539" w="9525">
                    <a:moveTo>
                      <a:pt x="6206" y="1"/>
                    </a:moveTo>
                    <a:cubicBezTo>
                      <a:pt x="6197" y="1"/>
                      <a:pt x="6187" y="1"/>
                      <a:pt x="6178" y="1"/>
                    </a:cubicBezTo>
                    <a:cubicBezTo>
                      <a:pt x="4001" y="28"/>
                      <a:pt x="1715" y="3239"/>
                      <a:pt x="844" y="4927"/>
                    </a:cubicBezTo>
                    <a:cubicBezTo>
                      <a:pt x="273" y="5961"/>
                      <a:pt x="0" y="7104"/>
                      <a:pt x="82" y="8274"/>
                    </a:cubicBezTo>
                    <a:cubicBezTo>
                      <a:pt x="218" y="9390"/>
                      <a:pt x="844" y="10397"/>
                      <a:pt x="1769" y="10995"/>
                    </a:cubicBezTo>
                    <a:cubicBezTo>
                      <a:pt x="2325" y="11355"/>
                      <a:pt x="2980" y="11538"/>
                      <a:pt x="3638" y="11538"/>
                    </a:cubicBezTo>
                    <a:cubicBezTo>
                      <a:pt x="4075" y="11538"/>
                      <a:pt x="4514" y="11458"/>
                      <a:pt x="4926" y="11295"/>
                    </a:cubicBezTo>
                    <a:cubicBezTo>
                      <a:pt x="5443" y="11023"/>
                      <a:pt x="5933" y="10696"/>
                      <a:pt x="6369" y="10261"/>
                    </a:cubicBezTo>
                    <a:cubicBezTo>
                      <a:pt x="7811" y="8927"/>
                      <a:pt x="8981" y="7213"/>
                      <a:pt x="9253" y="5280"/>
                    </a:cubicBezTo>
                    <a:cubicBezTo>
                      <a:pt x="9524" y="3383"/>
                      <a:pt x="8553" y="1"/>
                      <a:pt x="6206"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2" name="Google Shape;2982;p28"/>
              <p:cNvSpPr/>
              <p:nvPr/>
            </p:nvSpPr>
            <p:spPr>
              <a:xfrm rot="-5400000">
                <a:off x="7460709" y="4557368"/>
                <a:ext cx="304200" cy="236398"/>
              </a:xfrm>
              <a:custGeom>
                <a:rect b="b" l="l" r="r" t="t"/>
                <a:pathLst>
                  <a:path extrusionOk="0" h="7043" w="9063">
                    <a:moveTo>
                      <a:pt x="4532" y="0"/>
                    </a:moveTo>
                    <a:cubicBezTo>
                      <a:pt x="2303" y="0"/>
                      <a:pt x="96" y="2790"/>
                      <a:pt x="55" y="4947"/>
                    </a:cubicBezTo>
                    <a:cubicBezTo>
                      <a:pt x="0" y="5519"/>
                      <a:pt x="163" y="6063"/>
                      <a:pt x="517" y="6471"/>
                    </a:cubicBezTo>
                    <a:cubicBezTo>
                      <a:pt x="904" y="6901"/>
                      <a:pt x="1478" y="7042"/>
                      <a:pt x="2051" y="7042"/>
                    </a:cubicBezTo>
                    <a:cubicBezTo>
                      <a:pt x="2204" y="7042"/>
                      <a:pt x="2355" y="7032"/>
                      <a:pt x="2504" y="7015"/>
                    </a:cubicBezTo>
                    <a:cubicBezTo>
                      <a:pt x="4953" y="6716"/>
                      <a:pt x="9062" y="3478"/>
                      <a:pt x="6559" y="919"/>
                    </a:cubicBezTo>
                    <a:cubicBezTo>
                      <a:pt x="5924" y="272"/>
                      <a:pt x="5227" y="0"/>
                      <a:pt x="4532"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983" name="Google Shape;2983;p28"/>
            <p:cNvSpPr/>
            <p:nvPr/>
          </p:nvSpPr>
          <p:spPr>
            <a:xfrm flipH="1">
              <a:off x="3582791" y="4615401"/>
              <a:ext cx="1148653" cy="528075"/>
            </a:xfrm>
            <a:custGeom>
              <a:rect b="b" l="l" r="r" t="t"/>
              <a:pathLst>
                <a:path extrusionOk="0" h="32688" w="71102">
                  <a:moveTo>
                    <a:pt x="35847" y="1"/>
                  </a:moveTo>
                  <a:cubicBezTo>
                    <a:pt x="24244" y="1"/>
                    <a:pt x="12640" y="5534"/>
                    <a:pt x="5575" y="16533"/>
                  </a:cubicBezTo>
                  <a:cubicBezTo>
                    <a:pt x="3300" y="20117"/>
                    <a:pt x="1081" y="23814"/>
                    <a:pt x="342" y="27967"/>
                  </a:cubicBezTo>
                  <a:cubicBezTo>
                    <a:pt x="57" y="29559"/>
                    <a:pt x="1" y="31152"/>
                    <a:pt x="228" y="32688"/>
                  </a:cubicBezTo>
                  <a:lnTo>
                    <a:pt x="70704" y="32688"/>
                  </a:lnTo>
                  <a:cubicBezTo>
                    <a:pt x="71102" y="26886"/>
                    <a:pt x="69054" y="20913"/>
                    <a:pt x="65698" y="16022"/>
                  </a:cubicBezTo>
                  <a:cubicBezTo>
                    <a:pt x="58602" y="5320"/>
                    <a:pt x="47225" y="1"/>
                    <a:pt x="3584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984" name="Google Shape;2984;p28"/>
            <p:cNvGrpSpPr/>
            <p:nvPr/>
          </p:nvGrpSpPr>
          <p:grpSpPr>
            <a:xfrm>
              <a:off x="1152538" y="4615393"/>
              <a:ext cx="1987680" cy="528114"/>
              <a:chOff x="1152538" y="4615393"/>
              <a:chExt cx="1987680" cy="528114"/>
            </a:xfrm>
          </p:grpSpPr>
          <p:sp>
            <p:nvSpPr>
              <p:cNvPr id="2985" name="Google Shape;2985;p28"/>
              <p:cNvSpPr/>
              <p:nvPr/>
            </p:nvSpPr>
            <p:spPr>
              <a:xfrm>
                <a:off x="1152538" y="4814582"/>
                <a:ext cx="1010350" cy="328925"/>
              </a:xfrm>
              <a:custGeom>
                <a:rect b="b" l="l" r="r" t="t"/>
                <a:pathLst>
                  <a:path extrusionOk="0" h="13157" w="40414">
                    <a:moveTo>
                      <a:pt x="15683" y="1"/>
                    </a:moveTo>
                    <a:cubicBezTo>
                      <a:pt x="14965" y="1"/>
                      <a:pt x="14245" y="23"/>
                      <a:pt x="13526" y="66"/>
                    </a:cubicBezTo>
                    <a:cubicBezTo>
                      <a:pt x="11050" y="257"/>
                      <a:pt x="8546" y="719"/>
                      <a:pt x="6342" y="1835"/>
                    </a:cubicBezTo>
                    <a:cubicBezTo>
                      <a:pt x="2994" y="3550"/>
                      <a:pt x="436" y="7006"/>
                      <a:pt x="82" y="10761"/>
                    </a:cubicBezTo>
                    <a:cubicBezTo>
                      <a:pt x="1" y="11578"/>
                      <a:pt x="55" y="12367"/>
                      <a:pt x="218" y="13156"/>
                    </a:cubicBezTo>
                    <a:lnTo>
                      <a:pt x="2096" y="13156"/>
                    </a:lnTo>
                    <a:cubicBezTo>
                      <a:pt x="2042" y="12911"/>
                      <a:pt x="1960" y="12639"/>
                      <a:pt x="1933" y="12394"/>
                    </a:cubicBezTo>
                    <a:cubicBezTo>
                      <a:pt x="1470" y="9156"/>
                      <a:pt x="3538" y="5863"/>
                      <a:pt x="6124" y="4094"/>
                    </a:cubicBezTo>
                    <a:cubicBezTo>
                      <a:pt x="6478" y="3849"/>
                      <a:pt x="6831" y="3658"/>
                      <a:pt x="7212" y="3468"/>
                    </a:cubicBezTo>
                    <a:cubicBezTo>
                      <a:pt x="7321" y="3386"/>
                      <a:pt x="7457" y="3332"/>
                      <a:pt x="7566" y="3277"/>
                    </a:cubicBezTo>
                    <a:lnTo>
                      <a:pt x="7729" y="3196"/>
                    </a:lnTo>
                    <a:lnTo>
                      <a:pt x="7866" y="3141"/>
                    </a:lnTo>
                    <a:cubicBezTo>
                      <a:pt x="8328" y="2951"/>
                      <a:pt x="8818" y="2788"/>
                      <a:pt x="9281" y="2651"/>
                    </a:cubicBezTo>
                    <a:cubicBezTo>
                      <a:pt x="9825" y="2488"/>
                      <a:pt x="10342" y="2352"/>
                      <a:pt x="10886" y="2243"/>
                    </a:cubicBezTo>
                    <a:cubicBezTo>
                      <a:pt x="11512" y="2134"/>
                      <a:pt x="11975" y="2053"/>
                      <a:pt x="12492" y="1998"/>
                    </a:cubicBezTo>
                    <a:cubicBezTo>
                      <a:pt x="13595" y="1886"/>
                      <a:pt x="14700" y="1831"/>
                      <a:pt x="15802" y="1831"/>
                    </a:cubicBezTo>
                    <a:cubicBezTo>
                      <a:pt x="20054" y="1831"/>
                      <a:pt x="24267" y="2658"/>
                      <a:pt x="28222" y="4257"/>
                    </a:cubicBezTo>
                    <a:cubicBezTo>
                      <a:pt x="30589" y="5182"/>
                      <a:pt x="32766" y="6434"/>
                      <a:pt x="34726" y="8040"/>
                    </a:cubicBezTo>
                    <a:cubicBezTo>
                      <a:pt x="35189" y="8421"/>
                      <a:pt x="35651" y="8856"/>
                      <a:pt x="36059" y="9292"/>
                    </a:cubicBezTo>
                    <a:cubicBezTo>
                      <a:pt x="36250" y="9509"/>
                      <a:pt x="36440" y="9727"/>
                      <a:pt x="36631" y="9945"/>
                    </a:cubicBezTo>
                    <a:lnTo>
                      <a:pt x="36849" y="10217"/>
                    </a:lnTo>
                    <a:lnTo>
                      <a:pt x="36957" y="10353"/>
                    </a:lnTo>
                    <a:lnTo>
                      <a:pt x="37094" y="10571"/>
                    </a:lnTo>
                    <a:cubicBezTo>
                      <a:pt x="37447" y="11033"/>
                      <a:pt x="37747" y="11523"/>
                      <a:pt x="38019" y="12040"/>
                    </a:cubicBezTo>
                    <a:cubicBezTo>
                      <a:pt x="38209" y="12394"/>
                      <a:pt x="38373" y="12775"/>
                      <a:pt x="38481" y="13156"/>
                    </a:cubicBezTo>
                    <a:lnTo>
                      <a:pt x="40414" y="13156"/>
                    </a:lnTo>
                    <a:cubicBezTo>
                      <a:pt x="39053" y="8530"/>
                      <a:pt x="34808" y="5237"/>
                      <a:pt x="30562" y="3277"/>
                    </a:cubicBezTo>
                    <a:cubicBezTo>
                      <a:pt x="25884" y="1105"/>
                      <a:pt x="20808" y="1"/>
                      <a:pt x="15683"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6" name="Google Shape;2986;p28"/>
              <p:cNvSpPr/>
              <p:nvPr/>
            </p:nvSpPr>
            <p:spPr>
              <a:xfrm flipH="1" rot="10800000">
                <a:off x="1713796" y="4615393"/>
                <a:ext cx="1426422" cy="485480"/>
              </a:xfrm>
              <a:custGeom>
                <a:rect b="b" l="l" r="r" t="t"/>
                <a:pathLst>
                  <a:path extrusionOk="0" h="19747" w="58020">
                    <a:moveTo>
                      <a:pt x="34018" y="0"/>
                    </a:moveTo>
                    <a:cubicBezTo>
                      <a:pt x="33640" y="0"/>
                      <a:pt x="33259" y="21"/>
                      <a:pt x="32878" y="62"/>
                    </a:cubicBezTo>
                    <a:cubicBezTo>
                      <a:pt x="25029" y="916"/>
                      <a:pt x="24687" y="9448"/>
                      <a:pt x="18373" y="11894"/>
                    </a:cubicBezTo>
                    <a:cubicBezTo>
                      <a:pt x="17569" y="12215"/>
                      <a:pt x="16714" y="12363"/>
                      <a:pt x="15850" y="12363"/>
                    </a:cubicBezTo>
                    <a:cubicBezTo>
                      <a:pt x="13962" y="12363"/>
                      <a:pt x="12027" y="11660"/>
                      <a:pt x="10467" y="10528"/>
                    </a:cubicBezTo>
                    <a:cubicBezTo>
                      <a:pt x="8192" y="8879"/>
                      <a:pt x="6656" y="6490"/>
                      <a:pt x="5405" y="3987"/>
                    </a:cubicBezTo>
                    <a:cubicBezTo>
                      <a:pt x="4949" y="3134"/>
                      <a:pt x="4551" y="2224"/>
                      <a:pt x="3698" y="1826"/>
                    </a:cubicBezTo>
                    <a:cubicBezTo>
                      <a:pt x="3421" y="1687"/>
                      <a:pt x="3134" y="1624"/>
                      <a:pt x="2848" y="1624"/>
                    </a:cubicBezTo>
                    <a:cubicBezTo>
                      <a:pt x="1488" y="1624"/>
                      <a:pt x="152" y="3042"/>
                      <a:pt x="58" y="4499"/>
                    </a:cubicBezTo>
                    <a:cubicBezTo>
                      <a:pt x="1" y="6262"/>
                      <a:pt x="1025" y="7912"/>
                      <a:pt x="2105" y="9334"/>
                    </a:cubicBezTo>
                    <a:cubicBezTo>
                      <a:pt x="5291" y="13600"/>
                      <a:pt x="9102" y="17639"/>
                      <a:pt x="14164" y="19231"/>
                    </a:cubicBezTo>
                    <a:cubicBezTo>
                      <a:pt x="15314" y="19576"/>
                      <a:pt x="16530" y="19746"/>
                      <a:pt x="17746" y="19746"/>
                    </a:cubicBezTo>
                    <a:cubicBezTo>
                      <a:pt x="21941" y="19746"/>
                      <a:pt x="26133" y="17722"/>
                      <a:pt x="27588" y="13884"/>
                    </a:cubicBezTo>
                    <a:cubicBezTo>
                      <a:pt x="28441" y="11780"/>
                      <a:pt x="28385" y="9220"/>
                      <a:pt x="29863" y="7514"/>
                    </a:cubicBezTo>
                    <a:cubicBezTo>
                      <a:pt x="30866" y="6339"/>
                      <a:pt x="32345" y="5843"/>
                      <a:pt x="33900" y="5843"/>
                    </a:cubicBezTo>
                    <a:cubicBezTo>
                      <a:pt x="35433" y="5843"/>
                      <a:pt x="37040" y="6325"/>
                      <a:pt x="38339" y="7116"/>
                    </a:cubicBezTo>
                    <a:cubicBezTo>
                      <a:pt x="40955" y="8708"/>
                      <a:pt x="42832" y="11268"/>
                      <a:pt x="45164" y="13202"/>
                    </a:cubicBezTo>
                    <a:cubicBezTo>
                      <a:pt x="46901" y="14649"/>
                      <a:pt x="49117" y="15765"/>
                      <a:pt x="51269" y="15765"/>
                    </a:cubicBezTo>
                    <a:cubicBezTo>
                      <a:pt x="52078" y="15765"/>
                      <a:pt x="52878" y="15607"/>
                      <a:pt x="53640" y="15250"/>
                    </a:cubicBezTo>
                    <a:cubicBezTo>
                      <a:pt x="55176" y="14453"/>
                      <a:pt x="56370" y="13088"/>
                      <a:pt x="56996" y="11495"/>
                    </a:cubicBezTo>
                    <a:cubicBezTo>
                      <a:pt x="57735" y="9789"/>
                      <a:pt x="58020" y="7628"/>
                      <a:pt x="56996" y="6035"/>
                    </a:cubicBezTo>
                    <a:cubicBezTo>
                      <a:pt x="56355" y="5091"/>
                      <a:pt x="55176" y="4507"/>
                      <a:pt x="54084" y="4507"/>
                    </a:cubicBezTo>
                    <a:cubicBezTo>
                      <a:pt x="53334" y="4507"/>
                      <a:pt x="52624" y="4783"/>
                      <a:pt x="52161" y="5409"/>
                    </a:cubicBezTo>
                    <a:cubicBezTo>
                      <a:pt x="51421" y="6376"/>
                      <a:pt x="51478" y="7741"/>
                      <a:pt x="50796" y="8708"/>
                    </a:cubicBezTo>
                    <a:cubicBezTo>
                      <a:pt x="50274" y="9387"/>
                      <a:pt x="49464" y="9682"/>
                      <a:pt x="48603" y="9682"/>
                    </a:cubicBezTo>
                    <a:cubicBezTo>
                      <a:pt x="47589" y="9682"/>
                      <a:pt x="46503" y="9272"/>
                      <a:pt x="45733" y="8594"/>
                    </a:cubicBezTo>
                    <a:cubicBezTo>
                      <a:pt x="44311" y="7343"/>
                      <a:pt x="43572" y="5523"/>
                      <a:pt x="42377" y="4044"/>
                    </a:cubicBezTo>
                    <a:cubicBezTo>
                      <a:pt x="40340" y="1498"/>
                      <a:pt x="37255" y="0"/>
                      <a:pt x="34018"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987" name="Google Shape;2987;p28"/>
            <p:cNvGrpSpPr/>
            <p:nvPr/>
          </p:nvGrpSpPr>
          <p:grpSpPr>
            <a:xfrm rot="5400000">
              <a:off x="5767152" y="4130454"/>
              <a:ext cx="419886" cy="1606156"/>
              <a:chOff x="5372918" y="248003"/>
              <a:chExt cx="419886" cy="1606156"/>
            </a:xfrm>
          </p:grpSpPr>
          <p:sp>
            <p:nvSpPr>
              <p:cNvPr id="2988" name="Google Shape;2988;p28"/>
              <p:cNvSpPr/>
              <p:nvPr/>
            </p:nvSpPr>
            <p:spPr>
              <a:xfrm>
                <a:off x="5510472" y="499657"/>
                <a:ext cx="281334" cy="198095"/>
              </a:xfrm>
              <a:custGeom>
                <a:rect b="b" l="l" r="r" t="t"/>
                <a:pathLst>
                  <a:path extrusionOk="0" h="6554" w="9308">
                    <a:moveTo>
                      <a:pt x="948" y="0"/>
                    </a:moveTo>
                    <a:cubicBezTo>
                      <a:pt x="664" y="0"/>
                      <a:pt x="390" y="148"/>
                      <a:pt x="234" y="415"/>
                    </a:cubicBezTo>
                    <a:cubicBezTo>
                      <a:pt x="0" y="782"/>
                      <a:pt x="134" y="1316"/>
                      <a:pt x="534" y="1549"/>
                    </a:cubicBezTo>
                    <a:cubicBezTo>
                      <a:pt x="3536" y="3051"/>
                      <a:pt x="6472" y="4718"/>
                      <a:pt x="9307" y="6553"/>
                    </a:cubicBezTo>
                    <a:lnTo>
                      <a:pt x="9307" y="3618"/>
                    </a:lnTo>
                    <a:cubicBezTo>
                      <a:pt x="6639" y="2450"/>
                      <a:pt x="4003" y="1283"/>
                      <a:pt x="1368" y="115"/>
                    </a:cubicBezTo>
                    <a:cubicBezTo>
                      <a:pt x="1235" y="37"/>
                      <a:pt x="1090" y="0"/>
                      <a:pt x="948"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9" name="Google Shape;2989;p28"/>
              <p:cNvSpPr/>
              <p:nvPr/>
            </p:nvSpPr>
            <p:spPr>
              <a:xfrm>
                <a:off x="5514492" y="793716"/>
                <a:ext cx="277314" cy="213540"/>
              </a:xfrm>
              <a:custGeom>
                <a:rect b="b" l="l" r="r" t="t"/>
                <a:pathLst>
                  <a:path extrusionOk="0" h="7065" w="9175">
                    <a:moveTo>
                      <a:pt x="888" y="0"/>
                    </a:moveTo>
                    <a:cubicBezTo>
                      <a:pt x="615" y="0"/>
                      <a:pt x="361" y="142"/>
                      <a:pt x="201" y="393"/>
                    </a:cubicBezTo>
                    <a:cubicBezTo>
                      <a:pt x="1" y="760"/>
                      <a:pt x="101" y="1227"/>
                      <a:pt x="468" y="1427"/>
                    </a:cubicBezTo>
                    <a:cubicBezTo>
                      <a:pt x="3470" y="3162"/>
                      <a:pt x="6372" y="5030"/>
                      <a:pt x="9174" y="7065"/>
                    </a:cubicBezTo>
                    <a:lnTo>
                      <a:pt x="9174" y="3429"/>
                    </a:lnTo>
                    <a:cubicBezTo>
                      <a:pt x="6506" y="2428"/>
                      <a:pt x="3870" y="1294"/>
                      <a:pt x="1268" y="93"/>
                    </a:cubicBezTo>
                    <a:cubicBezTo>
                      <a:pt x="1142" y="30"/>
                      <a:pt x="1013" y="0"/>
                      <a:pt x="888"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0" name="Google Shape;2990;p28"/>
              <p:cNvSpPr/>
              <p:nvPr/>
            </p:nvSpPr>
            <p:spPr>
              <a:xfrm>
                <a:off x="5481245" y="248003"/>
                <a:ext cx="310562" cy="184584"/>
              </a:xfrm>
              <a:custGeom>
                <a:rect b="b" l="l" r="r" t="t"/>
                <a:pathLst>
                  <a:path extrusionOk="0" h="6107" w="10275">
                    <a:moveTo>
                      <a:pt x="925" y="1"/>
                    </a:moveTo>
                    <a:cubicBezTo>
                      <a:pt x="548" y="1"/>
                      <a:pt x="210" y="250"/>
                      <a:pt x="100" y="635"/>
                    </a:cubicBezTo>
                    <a:cubicBezTo>
                      <a:pt x="0" y="1069"/>
                      <a:pt x="267" y="1536"/>
                      <a:pt x="701" y="1670"/>
                    </a:cubicBezTo>
                    <a:cubicBezTo>
                      <a:pt x="3970" y="2970"/>
                      <a:pt x="7172" y="4438"/>
                      <a:pt x="10274" y="6106"/>
                    </a:cubicBezTo>
                    <a:lnTo>
                      <a:pt x="10274" y="4105"/>
                    </a:lnTo>
                    <a:lnTo>
                      <a:pt x="10074" y="4005"/>
                    </a:lnTo>
                    <a:cubicBezTo>
                      <a:pt x="7172" y="2537"/>
                      <a:pt x="4203" y="1236"/>
                      <a:pt x="1168" y="35"/>
                    </a:cubicBezTo>
                    <a:cubicBezTo>
                      <a:pt x="1086" y="12"/>
                      <a:pt x="1005" y="1"/>
                      <a:pt x="925"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1" name="Google Shape;2991;p28"/>
              <p:cNvSpPr/>
              <p:nvPr/>
            </p:nvSpPr>
            <p:spPr>
              <a:xfrm>
                <a:off x="5372918" y="1431614"/>
                <a:ext cx="419886" cy="422545"/>
              </a:xfrm>
              <a:custGeom>
                <a:rect b="b" l="l" r="r" t="t"/>
                <a:pathLst>
                  <a:path extrusionOk="0" h="13980" w="13892">
                    <a:moveTo>
                      <a:pt x="315" y="1"/>
                    </a:moveTo>
                    <a:cubicBezTo>
                      <a:pt x="153" y="1"/>
                      <a:pt x="1" y="121"/>
                      <a:pt x="82" y="303"/>
                    </a:cubicBezTo>
                    <a:cubicBezTo>
                      <a:pt x="2317" y="6441"/>
                      <a:pt x="7887" y="10511"/>
                      <a:pt x="13324" y="13646"/>
                    </a:cubicBezTo>
                    <a:lnTo>
                      <a:pt x="13891" y="13980"/>
                    </a:lnTo>
                    <a:lnTo>
                      <a:pt x="13891" y="12779"/>
                    </a:lnTo>
                    <a:cubicBezTo>
                      <a:pt x="11323" y="11445"/>
                      <a:pt x="8888" y="9877"/>
                      <a:pt x="6620" y="8076"/>
                    </a:cubicBezTo>
                    <a:cubicBezTo>
                      <a:pt x="4051" y="5941"/>
                      <a:pt x="1816" y="3305"/>
                      <a:pt x="582" y="170"/>
                    </a:cubicBezTo>
                    <a:cubicBezTo>
                      <a:pt x="529" y="52"/>
                      <a:pt x="420" y="1"/>
                      <a:pt x="315"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2" name="Google Shape;2992;p28"/>
              <p:cNvSpPr/>
              <p:nvPr/>
            </p:nvSpPr>
            <p:spPr>
              <a:xfrm>
                <a:off x="5430315" y="1240411"/>
                <a:ext cx="361491" cy="370770"/>
              </a:xfrm>
              <a:custGeom>
                <a:rect b="b" l="l" r="r" t="t"/>
                <a:pathLst>
                  <a:path extrusionOk="0" h="12267" w="11960">
                    <a:moveTo>
                      <a:pt x="1119" y="1"/>
                    </a:moveTo>
                    <a:cubicBezTo>
                      <a:pt x="519" y="1"/>
                      <a:pt x="0" y="716"/>
                      <a:pt x="451" y="1325"/>
                    </a:cubicBezTo>
                    <a:cubicBezTo>
                      <a:pt x="2319" y="3294"/>
                      <a:pt x="4320" y="5095"/>
                      <a:pt x="6489" y="6729"/>
                    </a:cubicBezTo>
                    <a:cubicBezTo>
                      <a:pt x="7122" y="7330"/>
                      <a:pt x="7789" y="7930"/>
                      <a:pt x="8423" y="8564"/>
                    </a:cubicBezTo>
                    <a:cubicBezTo>
                      <a:pt x="9624" y="9765"/>
                      <a:pt x="10825" y="10999"/>
                      <a:pt x="11959" y="12267"/>
                    </a:cubicBezTo>
                    <a:lnTo>
                      <a:pt x="11959" y="8330"/>
                    </a:lnTo>
                    <a:cubicBezTo>
                      <a:pt x="10992" y="7730"/>
                      <a:pt x="10058" y="7130"/>
                      <a:pt x="9124" y="6496"/>
                    </a:cubicBezTo>
                    <a:cubicBezTo>
                      <a:pt x="8056" y="5762"/>
                      <a:pt x="7022" y="4995"/>
                      <a:pt x="5988" y="4161"/>
                    </a:cubicBezTo>
                    <a:cubicBezTo>
                      <a:pt x="4554" y="2793"/>
                      <a:pt x="3086" y="1492"/>
                      <a:pt x="1585" y="158"/>
                    </a:cubicBezTo>
                    <a:cubicBezTo>
                      <a:pt x="1434" y="48"/>
                      <a:pt x="1274" y="1"/>
                      <a:pt x="1119"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3" name="Google Shape;2993;p28"/>
              <p:cNvSpPr/>
              <p:nvPr/>
            </p:nvSpPr>
            <p:spPr>
              <a:xfrm>
                <a:off x="5476469" y="1012817"/>
                <a:ext cx="315337" cy="271693"/>
              </a:xfrm>
              <a:custGeom>
                <a:rect b="b" l="l" r="r" t="t"/>
                <a:pathLst>
                  <a:path extrusionOk="0" h="8989" w="10433">
                    <a:moveTo>
                      <a:pt x="1041" y="1"/>
                    </a:moveTo>
                    <a:cubicBezTo>
                      <a:pt x="482" y="1"/>
                      <a:pt x="0" y="808"/>
                      <a:pt x="525" y="1250"/>
                    </a:cubicBezTo>
                    <a:cubicBezTo>
                      <a:pt x="2860" y="3218"/>
                      <a:pt x="5295" y="5019"/>
                      <a:pt x="7864" y="6687"/>
                    </a:cubicBezTo>
                    <a:cubicBezTo>
                      <a:pt x="8731" y="7421"/>
                      <a:pt x="9598" y="8188"/>
                      <a:pt x="10432" y="8989"/>
                    </a:cubicBezTo>
                    <a:lnTo>
                      <a:pt x="10432" y="6454"/>
                    </a:lnTo>
                    <a:lnTo>
                      <a:pt x="9898" y="6120"/>
                    </a:lnTo>
                    <a:cubicBezTo>
                      <a:pt x="9165" y="5687"/>
                      <a:pt x="8464" y="5220"/>
                      <a:pt x="7730" y="4753"/>
                    </a:cubicBezTo>
                    <a:cubicBezTo>
                      <a:pt x="5695" y="3118"/>
                      <a:pt x="3561" y="1584"/>
                      <a:pt x="1392" y="116"/>
                    </a:cubicBezTo>
                    <a:cubicBezTo>
                      <a:pt x="1277" y="35"/>
                      <a:pt x="1158" y="1"/>
                      <a:pt x="104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2994" name="Google Shape;2994;p28"/>
          <p:cNvGrpSpPr/>
          <p:nvPr/>
        </p:nvGrpSpPr>
        <p:grpSpPr>
          <a:xfrm>
            <a:off x="-273663" y="-499012"/>
            <a:ext cx="8390496" cy="1038500"/>
            <a:chOff x="-273663" y="-499012"/>
            <a:chExt cx="8390496" cy="1038500"/>
          </a:xfrm>
        </p:grpSpPr>
        <p:grpSp>
          <p:nvGrpSpPr>
            <p:cNvPr id="2995" name="Google Shape;2995;p28"/>
            <p:cNvGrpSpPr/>
            <p:nvPr/>
          </p:nvGrpSpPr>
          <p:grpSpPr>
            <a:xfrm flipH="1" rot="10800000">
              <a:off x="3219702" y="-140418"/>
              <a:ext cx="1669952" cy="520985"/>
              <a:chOff x="1597113" y="2126788"/>
              <a:chExt cx="1382525" cy="431350"/>
            </a:xfrm>
          </p:grpSpPr>
          <p:sp>
            <p:nvSpPr>
              <p:cNvPr id="2996" name="Google Shape;2996;p28"/>
              <p:cNvSpPr/>
              <p:nvPr/>
            </p:nvSpPr>
            <p:spPr>
              <a:xfrm rot="5400000">
                <a:off x="2432588" y="2288713"/>
                <a:ext cx="94600" cy="72800"/>
              </a:xfrm>
              <a:custGeom>
                <a:rect b="b" l="l" r="r" t="t"/>
                <a:pathLst>
                  <a:path extrusionOk="0" h="2912" w="3784">
                    <a:moveTo>
                      <a:pt x="1878" y="0"/>
                    </a:moveTo>
                    <a:cubicBezTo>
                      <a:pt x="1" y="0"/>
                      <a:pt x="1" y="2912"/>
                      <a:pt x="1878" y="2912"/>
                    </a:cubicBezTo>
                    <a:cubicBezTo>
                      <a:pt x="3783" y="2912"/>
                      <a:pt x="3783" y="0"/>
                      <a:pt x="1878"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7" name="Google Shape;2997;p28"/>
              <p:cNvSpPr/>
              <p:nvPr/>
            </p:nvSpPr>
            <p:spPr>
              <a:xfrm rot="5400000">
                <a:off x="2307400" y="2256550"/>
                <a:ext cx="73525" cy="79300"/>
              </a:xfrm>
              <a:custGeom>
                <a:rect b="b" l="l" r="r" t="t"/>
                <a:pathLst>
                  <a:path extrusionOk="0" h="3172" w="2941">
                    <a:moveTo>
                      <a:pt x="1569" y="1"/>
                    </a:moveTo>
                    <a:cubicBezTo>
                      <a:pt x="1536" y="1"/>
                      <a:pt x="1503" y="3"/>
                      <a:pt x="1470" y="8"/>
                    </a:cubicBezTo>
                    <a:lnTo>
                      <a:pt x="1062" y="62"/>
                    </a:lnTo>
                    <a:cubicBezTo>
                      <a:pt x="817" y="117"/>
                      <a:pt x="600" y="253"/>
                      <a:pt x="436" y="443"/>
                    </a:cubicBezTo>
                    <a:lnTo>
                      <a:pt x="191" y="743"/>
                    </a:lnTo>
                    <a:cubicBezTo>
                      <a:pt x="55" y="960"/>
                      <a:pt x="1" y="1205"/>
                      <a:pt x="1" y="1477"/>
                    </a:cubicBezTo>
                    <a:lnTo>
                      <a:pt x="1" y="1722"/>
                    </a:lnTo>
                    <a:cubicBezTo>
                      <a:pt x="28" y="2103"/>
                      <a:pt x="164" y="2457"/>
                      <a:pt x="436" y="2729"/>
                    </a:cubicBezTo>
                    <a:cubicBezTo>
                      <a:pt x="545" y="2865"/>
                      <a:pt x="708" y="2974"/>
                      <a:pt x="899" y="3056"/>
                    </a:cubicBezTo>
                    <a:cubicBezTo>
                      <a:pt x="1033" y="3123"/>
                      <a:pt x="1205" y="3172"/>
                      <a:pt x="1367" y="3172"/>
                    </a:cubicBezTo>
                    <a:cubicBezTo>
                      <a:pt x="1402" y="3172"/>
                      <a:pt x="1437" y="3169"/>
                      <a:pt x="1470" y="3165"/>
                    </a:cubicBezTo>
                    <a:lnTo>
                      <a:pt x="1851" y="3110"/>
                    </a:lnTo>
                    <a:cubicBezTo>
                      <a:pt x="2096" y="3056"/>
                      <a:pt x="2314" y="2920"/>
                      <a:pt x="2505" y="2729"/>
                    </a:cubicBezTo>
                    <a:lnTo>
                      <a:pt x="2722" y="2457"/>
                    </a:lnTo>
                    <a:cubicBezTo>
                      <a:pt x="2858" y="2212"/>
                      <a:pt x="2940" y="1967"/>
                      <a:pt x="2940" y="1695"/>
                    </a:cubicBezTo>
                    <a:lnTo>
                      <a:pt x="2940" y="1477"/>
                    </a:lnTo>
                    <a:cubicBezTo>
                      <a:pt x="2940" y="1287"/>
                      <a:pt x="2886" y="1069"/>
                      <a:pt x="2804" y="906"/>
                    </a:cubicBezTo>
                    <a:cubicBezTo>
                      <a:pt x="2750" y="715"/>
                      <a:pt x="2641" y="552"/>
                      <a:pt x="2505" y="443"/>
                    </a:cubicBezTo>
                    <a:cubicBezTo>
                      <a:pt x="2369" y="280"/>
                      <a:pt x="2205" y="198"/>
                      <a:pt x="2042" y="144"/>
                    </a:cubicBezTo>
                    <a:cubicBezTo>
                      <a:pt x="1884" y="54"/>
                      <a:pt x="1726" y="1"/>
                      <a:pt x="1569"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8" name="Google Shape;2998;p28"/>
              <p:cNvSpPr/>
              <p:nvPr/>
            </p:nvSpPr>
            <p:spPr>
              <a:xfrm rot="5400000">
                <a:off x="2300950" y="2401975"/>
                <a:ext cx="74850" cy="76925"/>
              </a:xfrm>
              <a:custGeom>
                <a:rect b="b" l="l" r="r" t="t"/>
                <a:pathLst>
                  <a:path extrusionOk="0" h="3077" w="2994">
                    <a:moveTo>
                      <a:pt x="2487" y="541"/>
                    </a:moveTo>
                    <a:lnTo>
                      <a:pt x="2531" y="572"/>
                    </a:lnTo>
                    <a:lnTo>
                      <a:pt x="2547" y="594"/>
                    </a:lnTo>
                    <a:lnTo>
                      <a:pt x="2547" y="594"/>
                    </a:lnTo>
                    <a:cubicBezTo>
                      <a:pt x="2528" y="576"/>
                      <a:pt x="2508" y="558"/>
                      <a:pt x="2487" y="541"/>
                    </a:cubicBezTo>
                    <a:close/>
                    <a:moveTo>
                      <a:pt x="2866" y="1105"/>
                    </a:moveTo>
                    <a:lnTo>
                      <a:pt x="2866" y="1105"/>
                    </a:lnTo>
                    <a:cubicBezTo>
                      <a:pt x="2881" y="1136"/>
                      <a:pt x="2897" y="1167"/>
                      <a:pt x="2912" y="1198"/>
                    </a:cubicBezTo>
                    <a:cubicBezTo>
                      <a:pt x="2912" y="1198"/>
                      <a:pt x="2912" y="1171"/>
                      <a:pt x="2912" y="1171"/>
                    </a:cubicBezTo>
                    <a:lnTo>
                      <a:pt x="2930" y="1298"/>
                    </a:lnTo>
                    <a:lnTo>
                      <a:pt x="2930" y="1298"/>
                    </a:lnTo>
                    <a:cubicBezTo>
                      <a:pt x="2925" y="1274"/>
                      <a:pt x="2919" y="1250"/>
                      <a:pt x="2912" y="1226"/>
                    </a:cubicBezTo>
                    <a:lnTo>
                      <a:pt x="2866" y="1105"/>
                    </a:lnTo>
                    <a:close/>
                    <a:moveTo>
                      <a:pt x="2954" y="1462"/>
                    </a:moveTo>
                    <a:lnTo>
                      <a:pt x="2964" y="1539"/>
                    </a:lnTo>
                    <a:lnTo>
                      <a:pt x="2957" y="1593"/>
                    </a:lnTo>
                    <a:lnTo>
                      <a:pt x="2957" y="1593"/>
                    </a:lnTo>
                    <a:cubicBezTo>
                      <a:pt x="2958" y="1549"/>
                      <a:pt x="2957" y="1505"/>
                      <a:pt x="2954" y="1462"/>
                    </a:cubicBezTo>
                    <a:close/>
                    <a:moveTo>
                      <a:pt x="1894" y="2878"/>
                    </a:moveTo>
                    <a:lnTo>
                      <a:pt x="1878" y="2886"/>
                    </a:lnTo>
                    <a:lnTo>
                      <a:pt x="1834" y="2892"/>
                    </a:lnTo>
                    <a:lnTo>
                      <a:pt x="1834" y="2892"/>
                    </a:lnTo>
                    <a:cubicBezTo>
                      <a:pt x="1854" y="2888"/>
                      <a:pt x="1874" y="2883"/>
                      <a:pt x="1894" y="2878"/>
                    </a:cubicBezTo>
                    <a:close/>
                    <a:moveTo>
                      <a:pt x="1597" y="2926"/>
                    </a:moveTo>
                    <a:lnTo>
                      <a:pt x="1510" y="2938"/>
                    </a:lnTo>
                    <a:lnTo>
                      <a:pt x="1510" y="2938"/>
                    </a:lnTo>
                    <a:lnTo>
                      <a:pt x="1454" y="2931"/>
                    </a:lnTo>
                    <a:lnTo>
                      <a:pt x="1454" y="2931"/>
                    </a:lnTo>
                    <a:cubicBezTo>
                      <a:pt x="1458" y="2931"/>
                      <a:pt x="1463" y="2931"/>
                      <a:pt x="1468" y="2931"/>
                    </a:cubicBezTo>
                    <a:cubicBezTo>
                      <a:pt x="1511" y="2931"/>
                      <a:pt x="1555" y="2929"/>
                      <a:pt x="1597" y="2926"/>
                    </a:cubicBezTo>
                    <a:close/>
                    <a:moveTo>
                      <a:pt x="1497" y="1"/>
                    </a:moveTo>
                    <a:cubicBezTo>
                      <a:pt x="1470" y="1"/>
                      <a:pt x="1116" y="55"/>
                      <a:pt x="1089" y="55"/>
                    </a:cubicBezTo>
                    <a:lnTo>
                      <a:pt x="762" y="219"/>
                    </a:lnTo>
                    <a:cubicBezTo>
                      <a:pt x="708" y="246"/>
                      <a:pt x="653" y="300"/>
                      <a:pt x="599" y="328"/>
                    </a:cubicBezTo>
                    <a:cubicBezTo>
                      <a:pt x="517" y="409"/>
                      <a:pt x="490" y="409"/>
                      <a:pt x="436" y="464"/>
                    </a:cubicBezTo>
                    <a:cubicBezTo>
                      <a:pt x="381" y="518"/>
                      <a:pt x="218" y="763"/>
                      <a:pt x="218" y="763"/>
                    </a:cubicBezTo>
                    <a:cubicBezTo>
                      <a:pt x="218" y="790"/>
                      <a:pt x="82" y="1090"/>
                      <a:pt x="55" y="1117"/>
                    </a:cubicBezTo>
                    <a:cubicBezTo>
                      <a:pt x="55" y="1171"/>
                      <a:pt x="0" y="1471"/>
                      <a:pt x="0" y="1525"/>
                    </a:cubicBezTo>
                    <a:lnTo>
                      <a:pt x="0" y="1552"/>
                    </a:lnTo>
                    <a:cubicBezTo>
                      <a:pt x="0" y="1579"/>
                      <a:pt x="55" y="1933"/>
                      <a:pt x="55" y="1960"/>
                    </a:cubicBezTo>
                    <a:cubicBezTo>
                      <a:pt x="55" y="1983"/>
                      <a:pt x="149" y="2176"/>
                      <a:pt x="149" y="2176"/>
                    </a:cubicBezTo>
                    <a:cubicBezTo>
                      <a:pt x="149" y="2176"/>
                      <a:pt x="145" y="2169"/>
                      <a:pt x="136" y="2151"/>
                    </a:cubicBezTo>
                    <a:cubicBezTo>
                      <a:pt x="126" y="2131"/>
                      <a:pt x="122" y="2123"/>
                      <a:pt x="121" y="2123"/>
                    </a:cubicBezTo>
                    <a:lnTo>
                      <a:pt x="121" y="2123"/>
                    </a:lnTo>
                    <a:cubicBezTo>
                      <a:pt x="118" y="2123"/>
                      <a:pt x="195" y="2297"/>
                      <a:pt x="218" y="2341"/>
                    </a:cubicBezTo>
                    <a:cubicBezTo>
                      <a:pt x="218" y="2369"/>
                      <a:pt x="436" y="2614"/>
                      <a:pt x="436" y="2641"/>
                    </a:cubicBezTo>
                    <a:cubicBezTo>
                      <a:pt x="436" y="2641"/>
                      <a:pt x="735" y="2858"/>
                      <a:pt x="762" y="2858"/>
                    </a:cubicBezTo>
                    <a:cubicBezTo>
                      <a:pt x="762" y="2858"/>
                      <a:pt x="1089" y="3022"/>
                      <a:pt x="1089" y="3022"/>
                    </a:cubicBezTo>
                    <a:lnTo>
                      <a:pt x="1497" y="3076"/>
                    </a:lnTo>
                    <a:cubicBezTo>
                      <a:pt x="1524" y="3076"/>
                      <a:pt x="1823" y="3022"/>
                      <a:pt x="1878" y="3022"/>
                    </a:cubicBezTo>
                    <a:cubicBezTo>
                      <a:pt x="2068" y="2995"/>
                      <a:pt x="2232" y="2886"/>
                      <a:pt x="2395" y="2750"/>
                    </a:cubicBezTo>
                    <a:cubicBezTo>
                      <a:pt x="2673" y="2548"/>
                      <a:pt x="2880" y="2229"/>
                      <a:pt x="2930" y="1879"/>
                    </a:cubicBezTo>
                    <a:lnTo>
                      <a:pt x="2930" y="1879"/>
                    </a:lnTo>
                    <a:cubicBezTo>
                      <a:pt x="2933" y="1870"/>
                      <a:pt x="2936" y="1861"/>
                      <a:pt x="2939" y="1852"/>
                    </a:cubicBezTo>
                    <a:cubicBezTo>
                      <a:pt x="2966" y="1715"/>
                      <a:pt x="2966" y="1579"/>
                      <a:pt x="2994" y="1471"/>
                    </a:cubicBezTo>
                    <a:cubicBezTo>
                      <a:pt x="2994" y="1198"/>
                      <a:pt x="2939" y="953"/>
                      <a:pt x="2803" y="709"/>
                    </a:cubicBezTo>
                    <a:lnTo>
                      <a:pt x="2558" y="409"/>
                    </a:lnTo>
                    <a:cubicBezTo>
                      <a:pt x="2395" y="246"/>
                      <a:pt x="2150" y="110"/>
                      <a:pt x="1905" y="55"/>
                    </a:cubicBezTo>
                    <a:cubicBezTo>
                      <a:pt x="1851" y="55"/>
                      <a:pt x="1551" y="1"/>
                      <a:pt x="1497"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9" name="Google Shape;2999;p28"/>
              <p:cNvSpPr/>
              <p:nvPr/>
            </p:nvSpPr>
            <p:spPr>
              <a:xfrm rot="5400000">
                <a:off x="2166238" y="2294488"/>
                <a:ext cx="94600" cy="73500"/>
              </a:xfrm>
              <a:custGeom>
                <a:rect b="b" l="l" r="r" t="t"/>
                <a:pathLst>
                  <a:path extrusionOk="0" h="2940" w="3784">
                    <a:moveTo>
                      <a:pt x="1906" y="1"/>
                    </a:moveTo>
                    <a:cubicBezTo>
                      <a:pt x="1" y="1"/>
                      <a:pt x="1" y="2940"/>
                      <a:pt x="1906" y="2940"/>
                    </a:cubicBezTo>
                    <a:cubicBezTo>
                      <a:pt x="3783" y="2940"/>
                      <a:pt x="3783" y="1"/>
                      <a:pt x="1906"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00" name="Google Shape;3000;p28"/>
              <p:cNvSpPr/>
              <p:nvPr/>
            </p:nvSpPr>
            <p:spPr>
              <a:xfrm rot="5400000">
                <a:off x="2110775" y="2414575"/>
                <a:ext cx="83700" cy="79625"/>
              </a:xfrm>
              <a:custGeom>
                <a:rect b="b" l="l" r="r" t="t"/>
                <a:pathLst>
                  <a:path extrusionOk="0" h="3185" w="3348">
                    <a:moveTo>
                      <a:pt x="1823" y="0"/>
                    </a:moveTo>
                    <a:lnTo>
                      <a:pt x="1442" y="54"/>
                    </a:lnTo>
                    <a:cubicBezTo>
                      <a:pt x="1197" y="136"/>
                      <a:pt x="980" y="245"/>
                      <a:pt x="789" y="435"/>
                    </a:cubicBezTo>
                    <a:lnTo>
                      <a:pt x="572" y="680"/>
                    </a:lnTo>
                    <a:cubicBezTo>
                      <a:pt x="0" y="1252"/>
                      <a:pt x="0" y="2150"/>
                      <a:pt x="572" y="2749"/>
                    </a:cubicBezTo>
                    <a:lnTo>
                      <a:pt x="871" y="2966"/>
                    </a:lnTo>
                    <a:cubicBezTo>
                      <a:pt x="1089" y="3102"/>
                      <a:pt x="1334" y="3184"/>
                      <a:pt x="1606" y="3184"/>
                    </a:cubicBezTo>
                    <a:lnTo>
                      <a:pt x="1987" y="3130"/>
                    </a:lnTo>
                    <a:cubicBezTo>
                      <a:pt x="2232" y="3048"/>
                      <a:pt x="2449" y="2912"/>
                      <a:pt x="2640" y="2749"/>
                    </a:cubicBezTo>
                    <a:cubicBezTo>
                      <a:pt x="2721" y="2667"/>
                      <a:pt x="2803" y="2585"/>
                      <a:pt x="2858" y="2504"/>
                    </a:cubicBezTo>
                    <a:cubicBezTo>
                      <a:pt x="3021" y="2395"/>
                      <a:pt x="3130" y="2232"/>
                      <a:pt x="3184" y="2041"/>
                    </a:cubicBezTo>
                    <a:cubicBezTo>
                      <a:pt x="3347" y="1687"/>
                      <a:pt x="3347" y="1279"/>
                      <a:pt x="3184" y="898"/>
                    </a:cubicBezTo>
                    <a:cubicBezTo>
                      <a:pt x="3130" y="735"/>
                      <a:pt x="3021" y="572"/>
                      <a:pt x="2885" y="435"/>
                    </a:cubicBezTo>
                    <a:lnTo>
                      <a:pt x="2585" y="218"/>
                    </a:lnTo>
                    <a:cubicBezTo>
                      <a:pt x="2340" y="82"/>
                      <a:pt x="2096" y="0"/>
                      <a:pt x="1823"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01" name="Google Shape;3001;p28"/>
              <p:cNvSpPr/>
              <p:nvPr/>
            </p:nvSpPr>
            <p:spPr>
              <a:xfrm rot="5400000">
                <a:off x="1981513" y="2326138"/>
                <a:ext cx="88475" cy="78925"/>
              </a:xfrm>
              <a:custGeom>
                <a:rect b="b" l="l" r="r" t="t"/>
                <a:pathLst>
                  <a:path extrusionOk="0" h="3157" w="3539">
                    <a:moveTo>
                      <a:pt x="1987" y="0"/>
                    </a:moveTo>
                    <a:cubicBezTo>
                      <a:pt x="1742" y="0"/>
                      <a:pt x="1470" y="55"/>
                      <a:pt x="1252" y="191"/>
                    </a:cubicBezTo>
                    <a:lnTo>
                      <a:pt x="790" y="436"/>
                    </a:lnTo>
                    <a:cubicBezTo>
                      <a:pt x="273" y="735"/>
                      <a:pt x="0" y="1306"/>
                      <a:pt x="82" y="1905"/>
                    </a:cubicBezTo>
                    <a:cubicBezTo>
                      <a:pt x="82" y="2096"/>
                      <a:pt x="164" y="2259"/>
                      <a:pt x="245" y="2449"/>
                    </a:cubicBezTo>
                    <a:cubicBezTo>
                      <a:pt x="463" y="2776"/>
                      <a:pt x="762" y="3021"/>
                      <a:pt x="1143" y="3130"/>
                    </a:cubicBezTo>
                    <a:lnTo>
                      <a:pt x="1524" y="3157"/>
                    </a:lnTo>
                    <a:cubicBezTo>
                      <a:pt x="1797" y="3157"/>
                      <a:pt x="2041" y="3103"/>
                      <a:pt x="2259" y="2966"/>
                    </a:cubicBezTo>
                    <a:lnTo>
                      <a:pt x="2722" y="2749"/>
                    </a:lnTo>
                    <a:cubicBezTo>
                      <a:pt x="3239" y="2449"/>
                      <a:pt x="3538" y="1851"/>
                      <a:pt x="3429" y="1279"/>
                    </a:cubicBezTo>
                    <a:cubicBezTo>
                      <a:pt x="3429" y="1089"/>
                      <a:pt x="3375" y="898"/>
                      <a:pt x="3266" y="735"/>
                    </a:cubicBezTo>
                    <a:cubicBezTo>
                      <a:pt x="3076" y="408"/>
                      <a:pt x="2749" y="163"/>
                      <a:pt x="2395" y="55"/>
                    </a:cubicBezTo>
                    <a:lnTo>
                      <a:pt x="1987"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02" name="Google Shape;3002;p28"/>
              <p:cNvSpPr/>
              <p:nvPr/>
            </p:nvSpPr>
            <p:spPr>
              <a:xfrm rot="5400000">
                <a:off x="1928113" y="2427163"/>
                <a:ext cx="94600" cy="73500"/>
              </a:xfrm>
              <a:custGeom>
                <a:rect b="b" l="l" r="r" t="t"/>
                <a:pathLst>
                  <a:path extrusionOk="0" h="2940" w="3784">
                    <a:moveTo>
                      <a:pt x="1905" y="1"/>
                    </a:moveTo>
                    <a:cubicBezTo>
                      <a:pt x="0" y="1"/>
                      <a:pt x="0" y="2940"/>
                      <a:pt x="1905" y="2940"/>
                    </a:cubicBezTo>
                    <a:cubicBezTo>
                      <a:pt x="3783" y="2940"/>
                      <a:pt x="3783" y="1"/>
                      <a:pt x="1905"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03" name="Google Shape;3003;p28"/>
              <p:cNvSpPr/>
              <p:nvPr/>
            </p:nvSpPr>
            <p:spPr>
              <a:xfrm rot="5400000">
                <a:off x="1789313" y="2346188"/>
                <a:ext cx="94600" cy="73500"/>
              </a:xfrm>
              <a:custGeom>
                <a:rect b="b" l="l" r="r" t="t"/>
                <a:pathLst>
                  <a:path extrusionOk="0" h="2940" w="3784">
                    <a:moveTo>
                      <a:pt x="1906" y="1"/>
                    </a:moveTo>
                    <a:cubicBezTo>
                      <a:pt x="1" y="1"/>
                      <a:pt x="1" y="2940"/>
                      <a:pt x="1906" y="2940"/>
                    </a:cubicBezTo>
                    <a:cubicBezTo>
                      <a:pt x="3784" y="2940"/>
                      <a:pt x="3784" y="1"/>
                      <a:pt x="1906"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04" name="Google Shape;3004;p28"/>
              <p:cNvSpPr/>
              <p:nvPr/>
            </p:nvSpPr>
            <p:spPr>
              <a:xfrm rot="5400000">
                <a:off x="1586563" y="2311488"/>
                <a:ext cx="94600" cy="73500"/>
              </a:xfrm>
              <a:custGeom>
                <a:rect b="b" l="l" r="r" t="t"/>
                <a:pathLst>
                  <a:path extrusionOk="0" h="2940" w="3784">
                    <a:moveTo>
                      <a:pt x="1906" y="0"/>
                    </a:moveTo>
                    <a:cubicBezTo>
                      <a:pt x="1" y="0"/>
                      <a:pt x="1" y="2940"/>
                      <a:pt x="1906" y="2940"/>
                    </a:cubicBezTo>
                    <a:cubicBezTo>
                      <a:pt x="3784" y="2940"/>
                      <a:pt x="3784" y="0"/>
                      <a:pt x="1906"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05" name="Google Shape;3005;p28"/>
              <p:cNvSpPr/>
              <p:nvPr/>
            </p:nvSpPr>
            <p:spPr>
              <a:xfrm rot="5400000">
                <a:off x="1800888" y="2201288"/>
                <a:ext cx="94600" cy="73500"/>
              </a:xfrm>
              <a:custGeom>
                <a:rect b="b" l="l" r="r" t="t"/>
                <a:pathLst>
                  <a:path extrusionOk="0" h="2940" w="3784">
                    <a:moveTo>
                      <a:pt x="1905" y="1"/>
                    </a:moveTo>
                    <a:cubicBezTo>
                      <a:pt x="0" y="1"/>
                      <a:pt x="0" y="2940"/>
                      <a:pt x="1905" y="2940"/>
                    </a:cubicBezTo>
                    <a:cubicBezTo>
                      <a:pt x="3783" y="2940"/>
                      <a:pt x="3783" y="1"/>
                      <a:pt x="1905"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06" name="Google Shape;3006;p28"/>
              <p:cNvSpPr/>
              <p:nvPr/>
            </p:nvSpPr>
            <p:spPr>
              <a:xfrm rot="5400000">
                <a:off x="1963150" y="2161475"/>
                <a:ext cx="94600" cy="72825"/>
              </a:xfrm>
              <a:custGeom>
                <a:rect b="b" l="l" r="r" t="t"/>
                <a:pathLst>
                  <a:path extrusionOk="0" h="2913" w="3784">
                    <a:moveTo>
                      <a:pt x="1878" y="1"/>
                    </a:moveTo>
                    <a:cubicBezTo>
                      <a:pt x="1" y="1"/>
                      <a:pt x="1" y="2913"/>
                      <a:pt x="1878" y="2913"/>
                    </a:cubicBezTo>
                    <a:cubicBezTo>
                      <a:pt x="3783" y="2913"/>
                      <a:pt x="3783" y="1"/>
                      <a:pt x="1878"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07" name="Google Shape;3007;p28"/>
              <p:cNvSpPr/>
              <p:nvPr/>
            </p:nvSpPr>
            <p:spPr>
              <a:xfrm rot="5400000">
                <a:off x="2108838" y="2148813"/>
                <a:ext cx="73500" cy="74350"/>
              </a:xfrm>
              <a:custGeom>
                <a:rect b="b" l="l" r="r" t="t"/>
                <a:pathLst>
                  <a:path extrusionOk="0" h="2974" w="2940">
                    <a:moveTo>
                      <a:pt x="1470" y="1"/>
                    </a:moveTo>
                    <a:cubicBezTo>
                      <a:pt x="735" y="1"/>
                      <a:pt x="0" y="470"/>
                      <a:pt x="0" y="1409"/>
                    </a:cubicBezTo>
                    <a:lnTo>
                      <a:pt x="0" y="1545"/>
                    </a:lnTo>
                    <a:cubicBezTo>
                      <a:pt x="0" y="2498"/>
                      <a:pt x="735" y="2974"/>
                      <a:pt x="1470" y="2974"/>
                    </a:cubicBezTo>
                    <a:cubicBezTo>
                      <a:pt x="2205" y="2974"/>
                      <a:pt x="2939" y="2498"/>
                      <a:pt x="2939" y="1545"/>
                    </a:cubicBezTo>
                    <a:lnTo>
                      <a:pt x="2939" y="1409"/>
                    </a:lnTo>
                    <a:cubicBezTo>
                      <a:pt x="2939" y="470"/>
                      <a:pt x="2205" y="1"/>
                      <a:pt x="1470"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08" name="Google Shape;3008;p28"/>
              <p:cNvSpPr/>
              <p:nvPr/>
            </p:nvSpPr>
            <p:spPr>
              <a:xfrm rot="5400000">
                <a:off x="2206375" y="2143450"/>
                <a:ext cx="94575" cy="73500"/>
              </a:xfrm>
              <a:custGeom>
                <a:rect b="b" l="l" r="r" t="t"/>
                <a:pathLst>
                  <a:path extrusionOk="0" h="2940" w="3783">
                    <a:moveTo>
                      <a:pt x="1905" y="0"/>
                    </a:moveTo>
                    <a:cubicBezTo>
                      <a:pt x="0" y="0"/>
                      <a:pt x="0" y="2939"/>
                      <a:pt x="1905" y="2939"/>
                    </a:cubicBezTo>
                    <a:cubicBezTo>
                      <a:pt x="3783" y="2939"/>
                      <a:pt x="3783" y="0"/>
                      <a:pt x="1905"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09" name="Google Shape;3009;p28"/>
              <p:cNvSpPr/>
              <p:nvPr/>
            </p:nvSpPr>
            <p:spPr>
              <a:xfrm rot="5400000">
                <a:off x="2432250" y="2138025"/>
                <a:ext cx="95275" cy="72800"/>
              </a:xfrm>
              <a:custGeom>
                <a:rect b="b" l="l" r="r" t="t"/>
                <a:pathLst>
                  <a:path extrusionOk="0" h="2912" w="3811">
                    <a:moveTo>
                      <a:pt x="1905" y="0"/>
                    </a:moveTo>
                    <a:cubicBezTo>
                      <a:pt x="27" y="0"/>
                      <a:pt x="0" y="2912"/>
                      <a:pt x="1905" y="2912"/>
                    </a:cubicBezTo>
                    <a:cubicBezTo>
                      <a:pt x="3783" y="2912"/>
                      <a:pt x="3810" y="0"/>
                      <a:pt x="1905"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0" name="Google Shape;3010;p28"/>
              <p:cNvSpPr/>
              <p:nvPr/>
            </p:nvSpPr>
            <p:spPr>
              <a:xfrm rot="5400000">
                <a:off x="2571713" y="2346188"/>
                <a:ext cx="94600" cy="73500"/>
              </a:xfrm>
              <a:custGeom>
                <a:rect b="b" l="l" r="r" t="t"/>
                <a:pathLst>
                  <a:path extrusionOk="0" h="2940" w="3784">
                    <a:moveTo>
                      <a:pt x="1906" y="0"/>
                    </a:moveTo>
                    <a:cubicBezTo>
                      <a:pt x="1" y="0"/>
                      <a:pt x="1" y="2939"/>
                      <a:pt x="1906" y="2939"/>
                    </a:cubicBezTo>
                    <a:cubicBezTo>
                      <a:pt x="3784" y="2939"/>
                      <a:pt x="3784" y="0"/>
                      <a:pt x="1906"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1" name="Google Shape;3011;p28"/>
              <p:cNvSpPr/>
              <p:nvPr/>
            </p:nvSpPr>
            <p:spPr>
              <a:xfrm rot="5400000">
                <a:off x="2577163" y="2352313"/>
                <a:ext cx="94600" cy="73500"/>
              </a:xfrm>
              <a:custGeom>
                <a:rect b="b" l="l" r="r" t="t"/>
                <a:pathLst>
                  <a:path extrusionOk="0" h="2940" w="3784">
                    <a:moveTo>
                      <a:pt x="1879" y="0"/>
                    </a:moveTo>
                    <a:cubicBezTo>
                      <a:pt x="1" y="0"/>
                      <a:pt x="1" y="2940"/>
                      <a:pt x="1879" y="2940"/>
                    </a:cubicBezTo>
                    <a:cubicBezTo>
                      <a:pt x="3784" y="2940"/>
                      <a:pt x="3784" y="0"/>
                      <a:pt x="1879"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2" name="Google Shape;3012;p28"/>
              <p:cNvSpPr/>
              <p:nvPr/>
            </p:nvSpPr>
            <p:spPr>
              <a:xfrm rot="5400000">
                <a:off x="2670363" y="2201288"/>
                <a:ext cx="94600" cy="73500"/>
              </a:xfrm>
              <a:custGeom>
                <a:rect b="b" l="l" r="r" t="t"/>
                <a:pathLst>
                  <a:path extrusionOk="0" h="2940" w="3784">
                    <a:moveTo>
                      <a:pt x="1905" y="0"/>
                    </a:moveTo>
                    <a:cubicBezTo>
                      <a:pt x="0" y="0"/>
                      <a:pt x="0" y="2939"/>
                      <a:pt x="1905" y="2939"/>
                    </a:cubicBezTo>
                    <a:cubicBezTo>
                      <a:pt x="3783" y="2939"/>
                      <a:pt x="3783" y="0"/>
                      <a:pt x="1905"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3" name="Google Shape;3013;p28"/>
              <p:cNvSpPr/>
              <p:nvPr/>
            </p:nvSpPr>
            <p:spPr>
              <a:xfrm rot="5400000">
                <a:off x="2732300" y="2322375"/>
                <a:ext cx="80300" cy="79625"/>
              </a:xfrm>
              <a:custGeom>
                <a:rect b="b" l="l" r="r" t="t"/>
                <a:pathLst>
                  <a:path extrusionOk="0" h="3185" w="3212">
                    <a:moveTo>
                      <a:pt x="1742" y="1"/>
                    </a:moveTo>
                    <a:lnTo>
                      <a:pt x="1361" y="55"/>
                    </a:lnTo>
                    <a:cubicBezTo>
                      <a:pt x="1116" y="137"/>
                      <a:pt x="899" y="246"/>
                      <a:pt x="708" y="436"/>
                    </a:cubicBezTo>
                    <a:lnTo>
                      <a:pt x="463" y="654"/>
                    </a:lnTo>
                    <a:cubicBezTo>
                      <a:pt x="327" y="790"/>
                      <a:pt x="218" y="953"/>
                      <a:pt x="164" y="1144"/>
                    </a:cubicBezTo>
                    <a:cubicBezTo>
                      <a:pt x="1" y="1498"/>
                      <a:pt x="1" y="1906"/>
                      <a:pt x="164" y="2260"/>
                    </a:cubicBezTo>
                    <a:cubicBezTo>
                      <a:pt x="218" y="2450"/>
                      <a:pt x="327" y="2613"/>
                      <a:pt x="463" y="2749"/>
                    </a:cubicBezTo>
                    <a:lnTo>
                      <a:pt x="763" y="2967"/>
                    </a:lnTo>
                    <a:cubicBezTo>
                      <a:pt x="1008" y="3103"/>
                      <a:pt x="1252" y="3185"/>
                      <a:pt x="1525" y="3185"/>
                    </a:cubicBezTo>
                    <a:lnTo>
                      <a:pt x="1906" y="3130"/>
                    </a:lnTo>
                    <a:cubicBezTo>
                      <a:pt x="2151" y="3049"/>
                      <a:pt x="2368" y="2913"/>
                      <a:pt x="2559" y="2749"/>
                    </a:cubicBezTo>
                    <a:lnTo>
                      <a:pt x="2776" y="2505"/>
                    </a:lnTo>
                    <a:cubicBezTo>
                      <a:pt x="2913" y="2368"/>
                      <a:pt x="3021" y="2205"/>
                      <a:pt x="3076" y="2042"/>
                    </a:cubicBezTo>
                    <a:cubicBezTo>
                      <a:pt x="3185" y="1851"/>
                      <a:pt x="3212" y="1661"/>
                      <a:pt x="3212" y="1470"/>
                    </a:cubicBezTo>
                    <a:cubicBezTo>
                      <a:pt x="3212" y="1280"/>
                      <a:pt x="3185" y="1089"/>
                      <a:pt x="3076" y="899"/>
                    </a:cubicBezTo>
                    <a:cubicBezTo>
                      <a:pt x="3021" y="736"/>
                      <a:pt x="2913" y="572"/>
                      <a:pt x="2776" y="436"/>
                    </a:cubicBezTo>
                    <a:lnTo>
                      <a:pt x="2477" y="219"/>
                    </a:lnTo>
                    <a:cubicBezTo>
                      <a:pt x="2259" y="82"/>
                      <a:pt x="2014" y="1"/>
                      <a:pt x="1742"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4" name="Google Shape;3014;p28"/>
              <p:cNvSpPr/>
              <p:nvPr/>
            </p:nvSpPr>
            <p:spPr>
              <a:xfrm rot="5400000">
                <a:off x="2887750" y="2326775"/>
                <a:ext cx="99350" cy="84425"/>
              </a:xfrm>
              <a:custGeom>
                <a:rect b="b" l="l" r="r" t="t"/>
                <a:pathLst>
                  <a:path extrusionOk="0" h="3377" w="3974">
                    <a:moveTo>
                      <a:pt x="2325" y="0"/>
                    </a:moveTo>
                    <a:cubicBezTo>
                      <a:pt x="2071" y="0"/>
                      <a:pt x="1821" y="66"/>
                      <a:pt x="1606" y="192"/>
                    </a:cubicBezTo>
                    <a:lnTo>
                      <a:pt x="899" y="654"/>
                    </a:lnTo>
                    <a:cubicBezTo>
                      <a:pt x="572" y="845"/>
                      <a:pt x="327" y="1171"/>
                      <a:pt x="218" y="1525"/>
                    </a:cubicBezTo>
                    <a:cubicBezTo>
                      <a:pt x="1" y="2314"/>
                      <a:pt x="463" y="3104"/>
                      <a:pt x="1225" y="3321"/>
                    </a:cubicBezTo>
                    <a:cubicBezTo>
                      <a:pt x="1356" y="3359"/>
                      <a:pt x="1490" y="3377"/>
                      <a:pt x="1624" y="3377"/>
                    </a:cubicBezTo>
                    <a:cubicBezTo>
                      <a:pt x="1880" y="3377"/>
                      <a:pt x="2136" y="3310"/>
                      <a:pt x="2368" y="3185"/>
                    </a:cubicBezTo>
                    <a:lnTo>
                      <a:pt x="3076" y="2723"/>
                    </a:lnTo>
                    <a:cubicBezTo>
                      <a:pt x="3403" y="2532"/>
                      <a:pt x="3647" y="2205"/>
                      <a:pt x="3756" y="1852"/>
                    </a:cubicBezTo>
                    <a:cubicBezTo>
                      <a:pt x="3974" y="1062"/>
                      <a:pt x="3511" y="246"/>
                      <a:pt x="2722" y="56"/>
                    </a:cubicBezTo>
                    <a:cubicBezTo>
                      <a:pt x="2591" y="18"/>
                      <a:pt x="2457" y="0"/>
                      <a:pt x="2325"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5" name="Google Shape;3015;p28"/>
              <p:cNvSpPr/>
              <p:nvPr/>
            </p:nvSpPr>
            <p:spPr>
              <a:xfrm rot="5400000">
                <a:off x="2650638" y="2473413"/>
                <a:ext cx="81675" cy="79625"/>
              </a:xfrm>
              <a:custGeom>
                <a:rect b="b" l="l" r="r" t="t"/>
                <a:pathLst>
                  <a:path extrusionOk="0" h="3185" w="3267">
                    <a:moveTo>
                      <a:pt x="1770" y="0"/>
                    </a:moveTo>
                    <a:lnTo>
                      <a:pt x="1362" y="55"/>
                    </a:lnTo>
                    <a:cubicBezTo>
                      <a:pt x="1117" y="136"/>
                      <a:pt x="899" y="272"/>
                      <a:pt x="708" y="436"/>
                    </a:cubicBezTo>
                    <a:lnTo>
                      <a:pt x="491" y="681"/>
                    </a:lnTo>
                    <a:cubicBezTo>
                      <a:pt x="355" y="790"/>
                      <a:pt x="246" y="953"/>
                      <a:pt x="191" y="1143"/>
                    </a:cubicBezTo>
                    <a:cubicBezTo>
                      <a:pt x="1" y="1497"/>
                      <a:pt x="1" y="1905"/>
                      <a:pt x="191" y="2286"/>
                    </a:cubicBezTo>
                    <a:cubicBezTo>
                      <a:pt x="246" y="2450"/>
                      <a:pt x="355" y="2613"/>
                      <a:pt x="491" y="2749"/>
                    </a:cubicBezTo>
                    <a:lnTo>
                      <a:pt x="790" y="2967"/>
                    </a:lnTo>
                    <a:cubicBezTo>
                      <a:pt x="1008" y="3103"/>
                      <a:pt x="1253" y="3184"/>
                      <a:pt x="1525" y="3184"/>
                    </a:cubicBezTo>
                    <a:lnTo>
                      <a:pt x="1906" y="3130"/>
                    </a:lnTo>
                    <a:cubicBezTo>
                      <a:pt x="2151" y="3048"/>
                      <a:pt x="2396" y="2939"/>
                      <a:pt x="2559" y="2749"/>
                    </a:cubicBezTo>
                    <a:lnTo>
                      <a:pt x="2804" y="2504"/>
                    </a:lnTo>
                    <a:cubicBezTo>
                      <a:pt x="2940" y="2395"/>
                      <a:pt x="3049" y="2232"/>
                      <a:pt x="3103" y="2041"/>
                    </a:cubicBezTo>
                    <a:cubicBezTo>
                      <a:pt x="3267" y="1688"/>
                      <a:pt x="3267" y="1279"/>
                      <a:pt x="3103" y="898"/>
                    </a:cubicBezTo>
                    <a:cubicBezTo>
                      <a:pt x="3049" y="735"/>
                      <a:pt x="2940" y="572"/>
                      <a:pt x="2804" y="436"/>
                    </a:cubicBezTo>
                    <a:lnTo>
                      <a:pt x="2505" y="218"/>
                    </a:lnTo>
                    <a:cubicBezTo>
                      <a:pt x="2260" y="82"/>
                      <a:pt x="2015" y="0"/>
                      <a:pt x="1770"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6" name="Google Shape;3016;p28"/>
              <p:cNvSpPr/>
              <p:nvPr/>
            </p:nvSpPr>
            <p:spPr>
              <a:xfrm rot="5400000">
                <a:off x="2484650" y="2474100"/>
                <a:ext cx="94575" cy="73500"/>
              </a:xfrm>
              <a:custGeom>
                <a:rect b="b" l="l" r="r" t="t"/>
                <a:pathLst>
                  <a:path extrusionOk="0" h="2940" w="3783">
                    <a:moveTo>
                      <a:pt x="1878" y="1"/>
                    </a:moveTo>
                    <a:cubicBezTo>
                      <a:pt x="0" y="1"/>
                      <a:pt x="0" y="2940"/>
                      <a:pt x="1878" y="2940"/>
                    </a:cubicBezTo>
                    <a:cubicBezTo>
                      <a:pt x="3756" y="2940"/>
                      <a:pt x="3783" y="1"/>
                      <a:pt x="1878"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7" name="Google Shape;3017;p28"/>
              <p:cNvSpPr/>
              <p:nvPr/>
            </p:nvSpPr>
            <p:spPr>
              <a:xfrm rot="5400000">
                <a:off x="2403325" y="2422050"/>
                <a:ext cx="95275" cy="73500"/>
              </a:xfrm>
              <a:custGeom>
                <a:rect b="b" l="l" r="r" t="t"/>
                <a:pathLst>
                  <a:path extrusionOk="0" h="2940" w="3811">
                    <a:moveTo>
                      <a:pt x="1906" y="0"/>
                    </a:moveTo>
                    <a:cubicBezTo>
                      <a:pt x="28" y="0"/>
                      <a:pt x="1" y="2939"/>
                      <a:pt x="1906" y="2939"/>
                    </a:cubicBezTo>
                    <a:cubicBezTo>
                      <a:pt x="3783" y="2939"/>
                      <a:pt x="3811" y="0"/>
                      <a:pt x="1906"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018" name="Google Shape;3018;p28"/>
            <p:cNvGrpSpPr/>
            <p:nvPr/>
          </p:nvGrpSpPr>
          <p:grpSpPr>
            <a:xfrm>
              <a:off x="1637907" y="-4"/>
              <a:ext cx="6478925" cy="530161"/>
              <a:chOff x="2351054" y="89057"/>
              <a:chExt cx="5504609" cy="450434"/>
            </a:xfrm>
          </p:grpSpPr>
          <p:grpSp>
            <p:nvGrpSpPr>
              <p:cNvPr id="3019" name="Google Shape;3019;p28"/>
              <p:cNvGrpSpPr/>
              <p:nvPr/>
            </p:nvGrpSpPr>
            <p:grpSpPr>
              <a:xfrm flipH="1" rot="10800000">
                <a:off x="6858704" y="89057"/>
                <a:ext cx="996959" cy="450434"/>
                <a:chOff x="5060042" y="4413914"/>
                <a:chExt cx="913133" cy="412561"/>
              </a:xfrm>
            </p:grpSpPr>
            <p:sp>
              <p:nvSpPr>
                <p:cNvPr id="3020" name="Google Shape;3020;p28"/>
                <p:cNvSpPr/>
                <p:nvPr/>
              </p:nvSpPr>
              <p:spPr>
                <a:xfrm>
                  <a:off x="5700350" y="4614950"/>
                  <a:ext cx="272825" cy="211525"/>
                </a:xfrm>
                <a:custGeom>
                  <a:rect b="b" l="l" r="r" t="t"/>
                  <a:pathLst>
                    <a:path extrusionOk="0" h="8461" w="10913">
                      <a:moveTo>
                        <a:pt x="3370" y="1"/>
                      </a:moveTo>
                      <a:cubicBezTo>
                        <a:pt x="2766" y="1"/>
                        <a:pt x="2178" y="128"/>
                        <a:pt x="1660" y="432"/>
                      </a:cubicBezTo>
                      <a:cubicBezTo>
                        <a:pt x="953" y="840"/>
                        <a:pt x="463" y="1521"/>
                        <a:pt x="245" y="2283"/>
                      </a:cubicBezTo>
                      <a:cubicBezTo>
                        <a:pt x="27" y="2963"/>
                        <a:pt x="0" y="3698"/>
                        <a:pt x="163" y="4405"/>
                      </a:cubicBezTo>
                      <a:cubicBezTo>
                        <a:pt x="517" y="5902"/>
                        <a:pt x="1442" y="7154"/>
                        <a:pt x="2368" y="8351"/>
                      </a:cubicBezTo>
                      <a:lnTo>
                        <a:pt x="2449" y="8460"/>
                      </a:lnTo>
                      <a:lnTo>
                        <a:pt x="10151" y="8460"/>
                      </a:lnTo>
                      <a:cubicBezTo>
                        <a:pt x="10913" y="5303"/>
                        <a:pt x="8981" y="2146"/>
                        <a:pt x="5878" y="622"/>
                      </a:cubicBezTo>
                      <a:cubicBezTo>
                        <a:pt x="5113" y="256"/>
                        <a:pt x="4225" y="1"/>
                        <a:pt x="3370"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21" name="Google Shape;3021;p28"/>
                <p:cNvSpPr/>
                <p:nvPr/>
              </p:nvSpPr>
              <p:spPr>
                <a:xfrm>
                  <a:off x="5197550" y="4694825"/>
                  <a:ext cx="390550" cy="131650"/>
                </a:xfrm>
                <a:custGeom>
                  <a:rect b="b" l="l" r="r" t="t"/>
                  <a:pathLst>
                    <a:path extrusionOk="0" h="5266" w="15622">
                      <a:moveTo>
                        <a:pt x="8458" y="0"/>
                      </a:moveTo>
                      <a:cubicBezTo>
                        <a:pt x="5157" y="0"/>
                        <a:pt x="1994" y="1967"/>
                        <a:pt x="164" y="4966"/>
                      </a:cubicBezTo>
                      <a:lnTo>
                        <a:pt x="1" y="5238"/>
                      </a:lnTo>
                      <a:lnTo>
                        <a:pt x="15186" y="5265"/>
                      </a:lnTo>
                      <a:cubicBezTo>
                        <a:pt x="15622" y="3959"/>
                        <a:pt x="15132" y="2598"/>
                        <a:pt x="12819" y="1237"/>
                      </a:cubicBezTo>
                      <a:cubicBezTo>
                        <a:pt x="11407" y="386"/>
                        <a:pt x="9919" y="0"/>
                        <a:pt x="8458"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22" name="Google Shape;3022;p28"/>
                <p:cNvSpPr/>
                <p:nvPr/>
              </p:nvSpPr>
              <p:spPr>
                <a:xfrm>
                  <a:off x="5060042" y="4413914"/>
                  <a:ext cx="142225" cy="187800"/>
                </a:xfrm>
                <a:custGeom>
                  <a:rect b="b" l="l" r="r" t="t"/>
                  <a:pathLst>
                    <a:path extrusionOk="0" h="7512" w="5689">
                      <a:moveTo>
                        <a:pt x="1" y="3511"/>
                      </a:moveTo>
                      <a:lnTo>
                        <a:pt x="1" y="3511"/>
                      </a:lnTo>
                      <a:cubicBezTo>
                        <a:pt x="3" y="3512"/>
                        <a:pt x="5" y="3513"/>
                        <a:pt x="7" y="3513"/>
                      </a:cubicBezTo>
                      <a:lnTo>
                        <a:pt x="7" y="3513"/>
                      </a:lnTo>
                      <a:cubicBezTo>
                        <a:pt x="5" y="3513"/>
                        <a:pt x="3" y="3512"/>
                        <a:pt x="1" y="3511"/>
                      </a:cubicBezTo>
                      <a:close/>
                      <a:moveTo>
                        <a:pt x="3266" y="0"/>
                      </a:moveTo>
                      <a:cubicBezTo>
                        <a:pt x="2967" y="816"/>
                        <a:pt x="2532" y="1578"/>
                        <a:pt x="2014" y="2259"/>
                      </a:cubicBezTo>
                      <a:cubicBezTo>
                        <a:pt x="1788" y="2511"/>
                        <a:pt x="582" y="3532"/>
                        <a:pt x="102" y="3532"/>
                      </a:cubicBezTo>
                      <a:cubicBezTo>
                        <a:pt x="66" y="3532"/>
                        <a:pt x="34" y="3526"/>
                        <a:pt x="7" y="3513"/>
                      </a:cubicBezTo>
                      <a:lnTo>
                        <a:pt x="7" y="3513"/>
                      </a:lnTo>
                      <a:cubicBezTo>
                        <a:pt x="1609" y="4276"/>
                        <a:pt x="2722" y="5772"/>
                        <a:pt x="2994" y="7511"/>
                      </a:cubicBezTo>
                      <a:cubicBezTo>
                        <a:pt x="3157" y="6668"/>
                        <a:pt x="3538" y="5851"/>
                        <a:pt x="4083" y="5171"/>
                      </a:cubicBezTo>
                      <a:cubicBezTo>
                        <a:pt x="4242" y="4959"/>
                        <a:pt x="5381" y="3535"/>
                        <a:pt x="5667" y="3535"/>
                      </a:cubicBezTo>
                      <a:cubicBezTo>
                        <a:pt x="5675" y="3535"/>
                        <a:pt x="5682" y="3536"/>
                        <a:pt x="5688" y="3538"/>
                      </a:cubicBezTo>
                      <a:cubicBezTo>
                        <a:pt x="4273" y="2912"/>
                        <a:pt x="3321" y="1551"/>
                        <a:pt x="3266"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023" name="Google Shape;3023;p28"/>
              <p:cNvSpPr/>
              <p:nvPr/>
            </p:nvSpPr>
            <p:spPr>
              <a:xfrm flipH="1" rot="10800000">
                <a:off x="2351054" y="89057"/>
                <a:ext cx="1010350" cy="328925"/>
              </a:xfrm>
              <a:custGeom>
                <a:rect b="b" l="l" r="r" t="t"/>
                <a:pathLst>
                  <a:path extrusionOk="0" h="13157" w="40414">
                    <a:moveTo>
                      <a:pt x="15683" y="1"/>
                    </a:moveTo>
                    <a:cubicBezTo>
                      <a:pt x="14965" y="1"/>
                      <a:pt x="14245" y="23"/>
                      <a:pt x="13526" y="66"/>
                    </a:cubicBezTo>
                    <a:cubicBezTo>
                      <a:pt x="11050" y="257"/>
                      <a:pt x="8546" y="719"/>
                      <a:pt x="6342" y="1835"/>
                    </a:cubicBezTo>
                    <a:cubicBezTo>
                      <a:pt x="2994" y="3550"/>
                      <a:pt x="436" y="7006"/>
                      <a:pt x="82" y="10761"/>
                    </a:cubicBezTo>
                    <a:cubicBezTo>
                      <a:pt x="1" y="11578"/>
                      <a:pt x="55" y="12367"/>
                      <a:pt x="218" y="13156"/>
                    </a:cubicBezTo>
                    <a:lnTo>
                      <a:pt x="2096" y="13156"/>
                    </a:lnTo>
                    <a:cubicBezTo>
                      <a:pt x="2042" y="12911"/>
                      <a:pt x="1960" y="12639"/>
                      <a:pt x="1933" y="12394"/>
                    </a:cubicBezTo>
                    <a:cubicBezTo>
                      <a:pt x="1470" y="9156"/>
                      <a:pt x="3538" y="5863"/>
                      <a:pt x="6124" y="4094"/>
                    </a:cubicBezTo>
                    <a:cubicBezTo>
                      <a:pt x="6478" y="3849"/>
                      <a:pt x="6831" y="3658"/>
                      <a:pt x="7212" y="3468"/>
                    </a:cubicBezTo>
                    <a:cubicBezTo>
                      <a:pt x="7321" y="3386"/>
                      <a:pt x="7457" y="3332"/>
                      <a:pt x="7566" y="3277"/>
                    </a:cubicBezTo>
                    <a:lnTo>
                      <a:pt x="7729" y="3196"/>
                    </a:lnTo>
                    <a:lnTo>
                      <a:pt x="7866" y="3141"/>
                    </a:lnTo>
                    <a:cubicBezTo>
                      <a:pt x="8328" y="2951"/>
                      <a:pt x="8818" y="2788"/>
                      <a:pt x="9281" y="2651"/>
                    </a:cubicBezTo>
                    <a:cubicBezTo>
                      <a:pt x="9825" y="2488"/>
                      <a:pt x="10342" y="2352"/>
                      <a:pt x="10886" y="2243"/>
                    </a:cubicBezTo>
                    <a:cubicBezTo>
                      <a:pt x="11512" y="2134"/>
                      <a:pt x="11975" y="2053"/>
                      <a:pt x="12492" y="1998"/>
                    </a:cubicBezTo>
                    <a:cubicBezTo>
                      <a:pt x="13595" y="1886"/>
                      <a:pt x="14700" y="1831"/>
                      <a:pt x="15802" y="1831"/>
                    </a:cubicBezTo>
                    <a:cubicBezTo>
                      <a:pt x="20054" y="1831"/>
                      <a:pt x="24267" y="2658"/>
                      <a:pt x="28222" y="4257"/>
                    </a:cubicBezTo>
                    <a:cubicBezTo>
                      <a:pt x="30589" y="5182"/>
                      <a:pt x="32766" y="6434"/>
                      <a:pt x="34726" y="8040"/>
                    </a:cubicBezTo>
                    <a:cubicBezTo>
                      <a:pt x="35189" y="8421"/>
                      <a:pt x="35651" y="8856"/>
                      <a:pt x="36059" y="9292"/>
                    </a:cubicBezTo>
                    <a:cubicBezTo>
                      <a:pt x="36250" y="9509"/>
                      <a:pt x="36440" y="9727"/>
                      <a:pt x="36631" y="9945"/>
                    </a:cubicBezTo>
                    <a:lnTo>
                      <a:pt x="36849" y="10217"/>
                    </a:lnTo>
                    <a:lnTo>
                      <a:pt x="36957" y="10353"/>
                    </a:lnTo>
                    <a:lnTo>
                      <a:pt x="37094" y="10571"/>
                    </a:lnTo>
                    <a:cubicBezTo>
                      <a:pt x="37447" y="11033"/>
                      <a:pt x="37747" y="11523"/>
                      <a:pt x="38019" y="12040"/>
                    </a:cubicBezTo>
                    <a:cubicBezTo>
                      <a:pt x="38209" y="12394"/>
                      <a:pt x="38373" y="12775"/>
                      <a:pt x="38481" y="13156"/>
                    </a:cubicBezTo>
                    <a:lnTo>
                      <a:pt x="40414" y="13156"/>
                    </a:lnTo>
                    <a:cubicBezTo>
                      <a:pt x="39053" y="8530"/>
                      <a:pt x="34808" y="5237"/>
                      <a:pt x="30562" y="3277"/>
                    </a:cubicBezTo>
                    <a:cubicBezTo>
                      <a:pt x="25884" y="1105"/>
                      <a:pt x="20808" y="1"/>
                      <a:pt x="15683"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024" name="Google Shape;3024;p28"/>
              <p:cNvGrpSpPr/>
              <p:nvPr/>
            </p:nvGrpSpPr>
            <p:grpSpPr>
              <a:xfrm flipH="1" rot="10800000">
                <a:off x="5246625" y="89057"/>
                <a:ext cx="1257387" cy="441140"/>
                <a:chOff x="2493391" y="4471347"/>
                <a:chExt cx="1915872" cy="672162"/>
              </a:xfrm>
            </p:grpSpPr>
            <p:sp>
              <p:nvSpPr>
                <p:cNvPr id="3025" name="Google Shape;3025;p28"/>
                <p:cNvSpPr/>
                <p:nvPr/>
              </p:nvSpPr>
              <p:spPr>
                <a:xfrm>
                  <a:off x="2493391" y="4850751"/>
                  <a:ext cx="451700" cy="292758"/>
                </a:xfrm>
                <a:custGeom>
                  <a:rect b="b" l="l" r="r" t="t"/>
                  <a:pathLst>
                    <a:path extrusionOk="0" h="11908" w="18373">
                      <a:moveTo>
                        <a:pt x="5673" y="0"/>
                      </a:moveTo>
                      <a:cubicBezTo>
                        <a:pt x="4035" y="0"/>
                        <a:pt x="2462" y="720"/>
                        <a:pt x="1365" y="1954"/>
                      </a:cubicBezTo>
                      <a:cubicBezTo>
                        <a:pt x="0" y="3717"/>
                        <a:pt x="114" y="6220"/>
                        <a:pt x="455" y="8438"/>
                      </a:cubicBezTo>
                      <a:cubicBezTo>
                        <a:pt x="569" y="9632"/>
                        <a:pt x="797" y="10770"/>
                        <a:pt x="967" y="11908"/>
                      </a:cubicBezTo>
                      <a:lnTo>
                        <a:pt x="18373" y="11908"/>
                      </a:lnTo>
                      <a:cubicBezTo>
                        <a:pt x="17008" y="8552"/>
                        <a:pt x="14903" y="5537"/>
                        <a:pt x="12230" y="3091"/>
                      </a:cubicBezTo>
                      <a:cubicBezTo>
                        <a:pt x="10751" y="1669"/>
                        <a:pt x="8931" y="645"/>
                        <a:pt x="6883" y="133"/>
                      </a:cubicBezTo>
                      <a:cubicBezTo>
                        <a:pt x="6480" y="44"/>
                        <a:pt x="6074" y="0"/>
                        <a:pt x="5673"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26" name="Google Shape;3026;p28"/>
                <p:cNvSpPr/>
                <p:nvPr/>
              </p:nvSpPr>
              <p:spPr>
                <a:xfrm>
                  <a:off x="2995429" y="4471347"/>
                  <a:ext cx="1413834" cy="672154"/>
                </a:xfrm>
                <a:custGeom>
                  <a:rect b="b" l="l" r="r" t="t"/>
                  <a:pathLst>
                    <a:path extrusionOk="0" h="27340" w="57508">
                      <a:moveTo>
                        <a:pt x="21232" y="0"/>
                      </a:moveTo>
                      <a:cubicBezTo>
                        <a:pt x="15844" y="0"/>
                        <a:pt x="9133" y="3730"/>
                        <a:pt x="6258" y="6692"/>
                      </a:cubicBezTo>
                      <a:cubicBezTo>
                        <a:pt x="1366" y="11641"/>
                        <a:pt x="1" y="20457"/>
                        <a:pt x="4608" y="25747"/>
                      </a:cubicBezTo>
                      <a:cubicBezTo>
                        <a:pt x="5120" y="26316"/>
                        <a:pt x="5689" y="26885"/>
                        <a:pt x="6314" y="27340"/>
                      </a:cubicBezTo>
                      <a:lnTo>
                        <a:pt x="57507" y="27340"/>
                      </a:lnTo>
                      <a:cubicBezTo>
                        <a:pt x="56028" y="22675"/>
                        <a:pt x="52047" y="19149"/>
                        <a:pt x="47212" y="18353"/>
                      </a:cubicBezTo>
                      <a:cubicBezTo>
                        <a:pt x="46475" y="18253"/>
                        <a:pt x="45731" y="18216"/>
                        <a:pt x="44984" y="18216"/>
                      </a:cubicBezTo>
                      <a:cubicBezTo>
                        <a:pt x="42863" y="18216"/>
                        <a:pt x="40716" y="18513"/>
                        <a:pt x="38625" y="18513"/>
                      </a:cubicBezTo>
                      <a:cubicBezTo>
                        <a:pt x="37245" y="18513"/>
                        <a:pt x="35890" y="18383"/>
                        <a:pt x="34584" y="17954"/>
                      </a:cubicBezTo>
                      <a:cubicBezTo>
                        <a:pt x="25597" y="14997"/>
                        <a:pt x="31626" y="5156"/>
                        <a:pt x="25654" y="1174"/>
                      </a:cubicBezTo>
                      <a:cubicBezTo>
                        <a:pt x="24402" y="349"/>
                        <a:pt x="22879" y="0"/>
                        <a:pt x="21232"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27" name="Google Shape;3027;p28"/>
                <p:cNvSpPr/>
                <p:nvPr/>
              </p:nvSpPr>
              <p:spPr>
                <a:xfrm>
                  <a:off x="2770716" y="4537236"/>
                  <a:ext cx="501362" cy="407201"/>
                </a:xfrm>
                <a:custGeom>
                  <a:rect b="b" l="l" r="r" t="t"/>
                  <a:pathLst>
                    <a:path extrusionOk="0" h="16563" w="20393">
                      <a:moveTo>
                        <a:pt x="1205" y="1"/>
                      </a:moveTo>
                      <a:cubicBezTo>
                        <a:pt x="626" y="1"/>
                        <a:pt x="1" y="521"/>
                        <a:pt x="267" y="1168"/>
                      </a:cubicBezTo>
                      <a:cubicBezTo>
                        <a:pt x="3396" y="8562"/>
                        <a:pt x="9539" y="14876"/>
                        <a:pt x="17673" y="16526"/>
                      </a:cubicBezTo>
                      <a:cubicBezTo>
                        <a:pt x="17801" y="16551"/>
                        <a:pt x="17925" y="16562"/>
                        <a:pt x="18043" y="16562"/>
                      </a:cubicBezTo>
                      <a:cubicBezTo>
                        <a:pt x="19809" y="16562"/>
                        <a:pt x="20392" y="13930"/>
                        <a:pt x="18526" y="13397"/>
                      </a:cubicBezTo>
                      <a:cubicBezTo>
                        <a:pt x="11473" y="11463"/>
                        <a:pt x="5159" y="7197"/>
                        <a:pt x="1917" y="428"/>
                      </a:cubicBezTo>
                      <a:cubicBezTo>
                        <a:pt x="1766" y="127"/>
                        <a:pt x="1491" y="1"/>
                        <a:pt x="1205"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3028" name="Google Shape;3028;p28"/>
            <p:cNvSpPr/>
            <p:nvPr/>
          </p:nvSpPr>
          <p:spPr>
            <a:xfrm flipH="1">
              <a:off x="-273663" y="-499012"/>
              <a:ext cx="1719950" cy="1038500"/>
            </a:xfrm>
            <a:custGeom>
              <a:rect b="b" l="l" r="r" t="t"/>
              <a:pathLst>
                <a:path extrusionOk="0" h="41540" w="68798">
                  <a:moveTo>
                    <a:pt x="44768" y="15848"/>
                  </a:moveTo>
                  <a:cubicBezTo>
                    <a:pt x="44764" y="15848"/>
                    <a:pt x="44761" y="15849"/>
                    <a:pt x="44758" y="15849"/>
                  </a:cubicBezTo>
                  <a:lnTo>
                    <a:pt x="44758" y="15849"/>
                  </a:lnTo>
                  <a:cubicBezTo>
                    <a:pt x="44758" y="15849"/>
                    <a:pt x="44758" y="15849"/>
                    <a:pt x="44758" y="15849"/>
                  </a:cubicBezTo>
                  <a:lnTo>
                    <a:pt x="44758" y="15849"/>
                  </a:lnTo>
                  <a:cubicBezTo>
                    <a:pt x="44757" y="15849"/>
                    <a:pt x="44757" y="15849"/>
                    <a:pt x="44756" y="15849"/>
                  </a:cubicBezTo>
                  <a:lnTo>
                    <a:pt x="44756" y="15849"/>
                  </a:lnTo>
                  <a:cubicBezTo>
                    <a:pt x="44757" y="15849"/>
                    <a:pt x="44757" y="15849"/>
                    <a:pt x="44758" y="15849"/>
                  </a:cubicBezTo>
                  <a:lnTo>
                    <a:pt x="44758" y="15849"/>
                  </a:lnTo>
                  <a:cubicBezTo>
                    <a:pt x="44754" y="15857"/>
                    <a:pt x="44751" y="15864"/>
                    <a:pt x="44748" y="15871"/>
                  </a:cubicBezTo>
                  <a:lnTo>
                    <a:pt x="44748" y="15871"/>
                  </a:lnTo>
                  <a:cubicBezTo>
                    <a:pt x="44755" y="15861"/>
                    <a:pt x="44761" y="15854"/>
                    <a:pt x="44768" y="15848"/>
                  </a:cubicBezTo>
                  <a:close/>
                  <a:moveTo>
                    <a:pt x="45856" y="16017"/>
                  </a:moveTo>
                  <a:lnTo>
                    <a:pt x="45856" y="16017"/>
                  </a:lnTo>
                  <a:cubicBezTo>
                    <a:pt x="45878" y="16024"/>
                    <a:pt x="45898" y="16034"/>
                    <a:pt x="45918" y="16044"/>
                  </a:cubicBezTo>
                  <a:lnTo>
                    <a:pt x="45918" y="16044"/>
                  </a:lnTo>
                  <a:cubicBezTo>
                    <a:pt x="45909" y="16040"/>
                    <a:pt x="45890" y="16032"/>
                    <a:pt x="45856" y="16017"/>
                  </a:cubicBezTo>
                  <a:close/>
                  <a:moveTo>
                    <a:pt x="52268" y="8404"/>
                  </a:moveTo>
                  <a:cubicBezTo>
                    <a:pt x="52333" y="8404"/>
                    <a:pt x="52401" y="8411"/>
                    <a:pt x="52469" y="8424"/>
                  </a:cubicBezTo>
                  <a:cubicBezTo>
                    <a:pt x="52437" y="8419"/>
                    <a:pt x="52423" y="8417"/>
                    <a:pt x="52423" y="8417"/>
                  </a:cubicBezTo>
                  <a:lnTo>
                    <a:pt x="52423" y="8417"/>
                  </a:lnTo>
                  <a:cubicBezTo>
                    <a:pt x="52422" y="8417"/>
                    <a:pt x="52627" y="8452"/>
                    <a:pt x="52605" y="8452"/>
                  </a:cubicBezTo>
                  <a:cubicBezTo>
                    <a:pt x="52714" y="8479"/>
                    <a:pt x="52823" y="8506"/>
                    <a:pt x="52932" y="8560"/>
                  </a:cubicBezTo>
                  <a:cubicBezTo>
                    <a:pt x="53041" y="8615"/>
                    <a:pt x="53177" y="8669"/>
                    <a:pt x="53313" y="8724"/>
                  </a:cubicBezTo>
                  <a:cubicBezTo>
                    <a:pt x="53694" y="8941"/>
                    <a:pt x="54075" y="9214"/>
                    <a:pt x="54374" y="9567"/>
                  </a:cubicBezTo>
                  <a:cubicBezTo>
                    <a:pt x="55082" y="10438"/>
                    <a:pt x="55653" y="11418"/>
                    <a:pt x="56061" y="12479"/>
                  </a:cubicBezTo>
                  <a:cubicBezTo>
                    <a:pt x="56524" y="13595"/>
                    <a:pt x="56851" y="14738"/>
                    <a:pt x="57041" y="15935"/>
                  </a:cubicBezTo>
                  <a:cubicBezTo>
                    <a:pt x="57061" y="16068"/>
                    <a:pt x="57080" y="16202"/>
                    <a:pt x="57097" y="16337"/>
                  </a:cubicBezTo>
                  <a:lnTo>
                    <a:pt x="57097" y="16337"/>
                  </a:lnTo>
                  <a:cubicBezTo>
                    <a:pt x="56566" y="16052"/>
                    <a:pt x="56070" y="15713"/>
                    <a:pt x="55626" y="15337"/>
                  </a:cubicBezTo>
                  <a:cubicBezTo>
                    <a:pt x="54755" y="14602"/>
                    <a:pt x="53993" y="13704"/>
                    <a:pt x="53367" y="12751"/>
                  </a:cubicBezTo>
                  <a:cubicBezTo>
                    <a:pt x="52687" y="11772"/>
                    <a:pt x="52143" y="10710"/>
                    <a:pt x="51762" y="9567"/>
                  </a:cubicBezTo>
                  <a:cubicBezTo>
                    <a:pt x="51653" y="9322"/>
                    <a:pt x="51626" y="9050"/>
                    <a:pt x="51680" y="8778"/>
                  </a:cubicBezTo>
                  <a:cubicBezTo>
                    <a:pt x="51732" y="8597"/>
                    <a:pt x="51734" y="8588"/>
                    <a:pt x="51851" y="8495"/>
                  </a:cubicBezTo>
                  <a:lnTo>
                    <a:pt x="51851" y="8495"/>
                  </a:lnTo>
                  <a:cubicBezTo>
                    <a:pt x="51849" y="8497"/>
                    <a:pt x="51850" y="8497"/>
                    <a:pt x="51853" y="8497"/>
                  </a:cubicBezTo>
                  <a:cubicBezTo>
                    <a:pt x="51872" y="8497"/>
                    <a:pt x="51979" y="8452"/>
                    <a:pt x="51979" y="8452"/>
                  </a:cubicBezTo>
                  <a:cubicBezTo>
                    <a:pt x="52009" y="8442"/>
                    <a:pt x="52029" y="8434"/>
                    <a:pt x="52042" y="8428"/>
                  </a:cubicBezTo>
                  <a:lnTo>
                    <a:pt x="52042" y="8428"/>
                  </a:lnTo>
                  <a:cubicBezTo>
                    <a:pt x="52055" y="8427"/>
                    <a:pt x="52070" y="8426"/>
                    <a:pt x="52088" y="8424"/>
                  </a:cubicBezTo>
                  <a:cubicBezTo>
                    <a:pt x="52143" y="8411"/>
                    <a:pt x="52204" y="8404"/>
                    <a:pt x="52268" y="8404"/>
                  </a:cubicBezTo>
                  <a:close/>
                  <a:moveTo>
                    <a:pt x="44904" y="15827"/>
                  </a:moveTo>
                  <a:cubicBezTo>
                    <a:pt x="44951" y="15827"/>
                    <a:pt x="45102" y="15836"/>
                    <a:pt x="45169" y="15838"/>
                  </a:cubicBezTo>
                  <a:lnTo>
                    <a:pt x="45169" y="15838"/>
                  </a:lnTo>
                  <a:cubicBezTo>
                    <a:pt x="45269" y="15862"/>
                    <a:pt x="45386" y="15885"/>
                    <a:pt x="45502" y="15908"/>
                  </a:cubicBezTo>
                  <a:lnTo>
                    <a:pt x="45747" y="15990"/>
                  </a:lnTo>
                  <a:cubicBezTo>
                    <a:pt x="45767" y="15990"/>
                    <a:pt x="45916" y="16047"/>
                    <a:pt x="45923" y="16047"/>
                  </a:cubicBezTo>
                  <a:cubicBezTo>
                    <a:pt x="45923" y="16047"/>
                    <a:pt x="45923" y="16047"/>
                    <a:pt x="45923" y="16047"/>
                  </a:cubicBezTo>
                  <a:lnTo>
                    <a:pt x="45923" y="16047"/>
                  </a:lnTo>
                  <a:cubicBezTo>
                    <a:pt x="45973" y="16074"/>
                    <a:pt x="46017" y="16107"/>
                    <a:pt x="46074" y="16126"/>
                  </a:cubicBezTo>
                  <a:lnTo>
                    <a:pt x="46210" y="16235"/>
                  </a:lnTo>
                  <a:cubicBezTo>
                    <a:pt x="46179" y="16214"/>
                    <a:pt x="46163" y="16205"/>
                    <a:pt x="46161" y="16205"/>
                  </a:cubicBezTo>
                  <a:lnTo>
                    <a:pt x="46161" y="16205"/>
                  </a:lnTo>
                  <a:cubicBezTo>
                    <a:pt x="46157" y="16205"/>
                    <a:pt x="46187" y="16228"/>
                    <a:pt x="46237" y="16262"/>
                  </a:cubicBezTo>
                  <a:cubicBezTo>
                    <a:pt x="46809" y="16861"/>
                    <a:pt x="47271" y="17541"/>
                    <a:pt x="47598" y="18303"/>
                  </a:cubicBezTo>
                  <a:cubicBezTo>
                    <a:pt x="48360" y="19990"/>
                    <a:pt x="48904" y="21759"/>
                    <a:pt x="49203" y="23555"/>
                  </a:cubicBezTo>
                  <a:cubicBezTo>
                    <a:pt x="49280" y="24005"/>
                    <a:pt x="49342" y="24464"/>
                    <a:pt x="49386" y="24928"/>
                  </a:cubicBezTo>
                  <a:lnTo>
                    <a:pt x="49386" y="24928"/>
                  </a:lnTo>
                  <a:cubicBezTo>
                    <a:pt x="48472" y="24476"/>
                    <a:pt x="47658" y="23823"/>
                    <a:pt x="46972" y="23066"/>
                  </a:cubicBezTo>
                  <a:cubicBezTo>
                    <a:pt x="46964" y="23056"/>
                    <a:pt x="46956" y="23048"/>
                    <a:pt x="46949" y="23040"/>
                  </a:cubicBezTo>
                  <a:lnTo>
                    <a:pt x="46949" y="23040"/>
                  </a:lnTo>
                  <a:cubicBezTo>
                    <a:pt x="46946" y="23031"/>
                    <a:pt x="46936" y="23014"/>
                    <a:pt x="46917" y="22984"/>
                  </a:cubicBezTo>
                  <a:lnTo>
                    <a:pt x="46781" y="22793"/>
                  </a:lnTo>
                  <a:cubicBezTo>
                    <a:pt x="46645" y="22576"/>
                    <a:pt x="46536" y="22358"/>
                    <a:pt x="46400" y="22140"/>
                  </a:cubicBezTo>
                  <a:cubicBezTo>
                    <a:pt x="46128" y="21623"/>
                    <a:pt x="45883" y="21133"/>
                    <a:pt x="45666" y="20562"/>
                  </a:cubicBezTo>
                  <a:cubicBezTo>
                    <a:pt x="45656" y="20539"/>
                    <a:pt x="45653" y="20530"/>
                    <a:pt x="45652" y="20530"/>
                  </a:cubicBezTo>
                  <a:lnTo>
                    <a:pt x="45652" y="20530"/>
                  </a:lnTo>
                  <a:cubicBezTo>
                    <a:pt x="45651" y="20530"/>
                    <a:pt x="45686" y="20624"/>
                    <a:pt x="45682" y="20624"/>
                  </a:cubicBezTo>
                  <a:cubicBezTo>
                    <a:pt x="45679" y="20624"/>
                    <a:pt x="45668" y="20601"/>
                    <a:pt x="45638" y="20535"/>
                  </a:cubicBezTo>
                  <a:cubicBezTo>
                    <a:pt x="45611" y="20453"/>
                    <a:pt x="45584" y="20371"/>
                    <a:pt x="45557" y="20290"/>
                  </a:cubicBezTo>
                  <a:cubicBezTo>
                    <a:pt x="45475" y="20154"/>
                    <a:pt x="45421" y="19990"/>
                    <a:pt x="45366" y="19827"/>
                  </a:cubicBezTo>
                  <a:cubicBezTo>
                    <a:pt x="45257" y="19501"/>
                    <a:pt x="45149" y="19201"/>
                    <a:pt x="45040" y="18875"/>
                  </a:cubicBezTo>
                  <a:cubicBezTo>
                    <a:pt x="44904" y="18548"/>
                    <a:pt x="44849" y="18249"/>
                    <a:pt x="44768" y="17922"/>
                  </a:cubicBezTo>
                  <a:cubicBezTo>
                    <a:pt x="44740" y="17759"/>
                    <a:pt x="44713" y="17623"/>
                    <a:pt x="44659" y="17459"/>
                  </a:cubicBezTo>
                  <a:cubicBezTo>
                    <a:pt x="44659" y="17405"/>
                    <a:pt x="44659" y="17351"/>
                    <a:pt x="44659" y="17296"/>
                  </a:cubicBezTo>
                  <a:cubicBezTo>
                    <a:pt x="44641" y="17218"/>
                    <a:pt x="44635" y="17195"/>
                    <a:pt x="44634" y="17195"/>
                  </a:cubicBezTo>
                  <a:lnTo>
                    <a:pt x="44634" y="17195"/>
                  </a:lnTo>
                  <a:cubicBezTo>
                    <a:pt x="44633" y="17195"/>
                    <a:pt x="44633" y="17197"/>
                    <a:pt x="44633" y="17199"/>
                  </a:cubicBezTo>
                  <a:lnTo>
                    <a:pt x="44633" y="17199"/>
                  </a:lnTo>
                  <a:cubicBezTo>
                    <a:pt x="44633" y="17195"/>
                    <a:pt x="44632" y="17192"/>
                    <a:pt x="44632" y="17187"/>
                  </a:cubicBezTo>
                  <a:cubicBezTo>
                    <a:pt x="44604" y="16915"/>
                    <a:pt x="44577" y="16643"/>
                    <a:pt x="44604" y="16398"/>
                  </a:cubicBezTo>
                  <a:lnTo>
                    <a:pt x="44604" y="16289"/>
                  </a:lnTo>
                  <a:cubicBezTo>
                    <a:pt x="44645" y="16167"/>
                    <a:pt x="44655" y="16091"/>
                    <a:pt x="44669" y="16003"/>
                  </a:cubicBezTo>
                  <a:lnTo>
                    <a:pt x="44669" y="16003"/>
                  </a:lnTo>
                  <a:cubicBezTo>
                    <a:pt x="44667" y="16019"/>
                    <a:pt x="44668" y="16026"/>
                    <a:pt x="44670" y="16026"/>
                  </a:cubicBezTo>
                  <a:cubicBezTo>
                    <a:pt x="44676" y="16026"/>
                    <a:pt x="44696" y="15977"/>
                    <a:pt x="44718" y="15925"/>
                  </a:cubicBezTo>
                  <a:lnTo>
                    <a:pt x="44718" y="15925"/>
                  </a:lnTo>
                  <a:cubicBezTo>
                    <a:pt x="44705" y="15947"/>
                    <a:pt x="44696" y="15956"/>
                    <a:pt x="44693" y="15956"/>
                  </a:cubicBezTo>
                  <a:cubicBezTo>
                    <a:pt x="44686" y="15956"/>
                    <a:pt x="44698" y="15925"/>
                    <a:pt x="44735" y="15886"/>
                  </a:cubicBezTo>
                  <a:lnTo>
                    <a:pt x="44735" y="15886"/>
                  </a:lnTo>
                  <a:cubicBezTo>
                    <a:pt x="44735" y="15886"/>
                    <a:pt x="44736" y="15886"/>
                    <a:pt x="44736" y="15886"/>
                  </a:cubicBezTo>
                  <a:lnTo>
                    <a:pt x="44736" y="15886"/>
                  </a:lnTo>
                  <a:cubicBezTo>
                    <a:pt x="44730" y="15899"/>
                    <a:pt x="44724" y="15912"/>
                    <a:pt x="44718" y="15925"/>
                  </a:cubicBezTo>
                  <a:lnTo>
                    <a:pt x="44718" y="15925"/>
                  </a:lnTo>
                  <a:cubicBezTo>
                    <a:pt x="44725" y="15915"/>
                    <a:pt x="44733" y="15901"/>
                    <a:pt x="44741" y="15884"/>
                  </a:cubicBezTo>
                  <a:lnTo>
                    <a:pt x="44741" y="15884"/>
                  </a:lnTo>
                  <a:cubicBezTo>
                    <a:pt x="44739" y="15885"/>
                    <a:pt x="44738" y="15885"/>
                    <a:pt x="44736" y="15886"/>
                  </a:cubicBezTo>
                  <a:lnTo>
                    <a:pt x="44736" y="15886"/>
                  </a:lnTo>
                  <a:cubicBezTo>
                    <a:pt x="44736" y="15886"/>
                    <a:pt x="44736" y="15885"/>
                    <a:pt x="44736" y="15885"/>
                  </a:cubicBezTo>
                  <a:lnTo>
                    <a:pt x="44736" y="15885"/>
                  </a:lnTo>
                  <a:cubicBezTo>
                    <a:pt x="44738" y="15884"/>
                    <a:pt x="44739" y="15882"/>
                    <a:pt x="44740" y="15881"/>
                  </a:cubicBezTo>
                  <a:cubicBezTo>
                    <a:pt x="44741" y="15880"/>
                    <a:pt x="44742" y="15878"/>
                    <a:pt x="44743" y="15877"/>
                  </a:cubicBezTo>
                  <a:lnTo>
                    <a:pt x="44743" y="15877"/>
                  </a:lnTo>
                  <a:cubicBezTo>
                    <a:pt x="44742" y="15877"/>
                    <a:pt x="44741" y="15878"/>
                    <a:pt x="44739" y="15879"/>
                  </a:cubicBezTo>
                  <a:lnTo>
                    <a:pt x="44739" y="15879"/>
                  </a:lnTo>
                  <a:cubicBezTo>
                    <a:pt x="44744" y="15869"/>
                    <a:pt x="44749" y="15859"/>
                    <a:pt x="44754" y="15850"/>
                  </a:cubicBezTo>
                  <a:lnTo>
                    <a:pt x="44754" y="15850"/>
                  </a:lnTo>
                  <a:cubicBezTo>
                    <a:pt x="44755" y="15849"/>
                    <a:pt x="44755" y="15849"/>
                    <a:pt x="44756" y="15849"/>
                  </a:cubicBezTo>
                  <a:lnTo>
                    <a:pt x="44756" y="15849"/>
                  </a:lnTo>
                  <a:cubicBezTo>
                    <a:pt x="44755" y="15849"/>
                    <a:pt x="44755" y="15849"/>
                    <a:pt x="44754" y="15849"/>
                  </a:cubicBezTo>
                  <a:lnTo>
                    <a:pt x="44754" y="15849"/>
                  </a:lnTo>
                  <a:cubicBezTo>
                    <a:pt x="44759" y="15841"/>
                    <a:pt x="44763" y="15833"/>
                    <a:pt x="44768" y="15827"/>
                  </a:cubicBezTo>
                  <a:lnTo>
                    <a:pt x="44768" y="15827"/>
                  </a:lnTo>
                  <a:cubicBezTo>
                    <a:pt x="44764" y="15834"/>
                    <a:pt x="44761" y="15842"/>
                    <a:pt x="44758" y="15849"/>
                  </a:cubicBezTo>
                  <a:lnTo>
                    <a:pt x="44758" y="15849"/>
                  </a:lnTo>
                  <a:cubicBezTo>
                    <a:pt x="44762" y="15848"/>
                    <a:pt x="44766" y="15847"/>
                    <a:pt x="44769" y="15846"/>
                  </a:cubicBezTo>
                  <a:lnTo>
                    <a:pt x="44769" y="15846"/>
                  </a:lnTo>
                  <a:cubicBezTo>
                    <a:pt x="44769" y="15847"/>
                    <a:pt x="44768" y="15847"/>
                    <a:pt x="44768" y="15848"/>
                  </a:cubicBezTo>
                  <a:lnTo>
                    <a:pt x="44768" y="15848"/>
                  </a:lnTo>
                  <a:cubicBezTo>
                    <a:pt x="44774" y="15847"/>
                    <a:pt x="44780" y="15847"/>
                    <a:pt x="44785" y="15846"/>
                  </a:cubicBezTo>
                  <a:lnTo>
                    <a:pt x="44785" y="15846"/>
                  </a:lnTo>
                  <a:cubicBezTo>
                    <a:pt x="44778" y="15853"/>
                    <a:pt x="44765" y="15863"/>
                    <a:pt x="44745" y="15875"/>
                  </a:cubicBezTo>
                  <a:lnTo>
                    <a:pt x="44745" y="15875"/>
                  </a:lnTo>
                  <a:cubicBezTo>
                    <a:pt x="44746" y="15874"/>
                    <a:pt x="44747" y="15872"/>
                    <a:pt x="44748" y="15871"/>
                  </a:cubicBezTo>
                  <a:lnTo>
                    <a:pt x="44748" y="15871"/>
                  </a:lnTo>
                  <a:cubicBezTo>
                    <a:pt x="44746" y="15873"/>
                    <a:pt x="44745" y="15875"/>
                    <a:pt x="44743" y="15877"/>
                  </a:cubicBezTo>
                  <a:lnTo>
                    <a:pt x="44743" y="15877"/>
                  </a:lnTo>
                  <a:cubicBezTo>
                    <a:pt x="44744" y="15876"/>
                    <a:pt x="44745" y="15876"/>
                    <a:pt x="44745" y="15875"/>
                  </a:cubicBezTo>
                  <a:lnTo>
                    <a:pt x="44745" y="15875"/>
                  </a:lnTo>
                  <a:cubicBezTo>
                    <a:pt x="44744" y="15878"/>
                    <a:pt x="44742" y="15881"/>
                    <a:pt x="44741" y="15884"/>
                  </a:cubicBezTo>
                  <a:lnTo>
                    <a:pt x="44741" y="15884"/>
                  </a:lnTo>
                  <a:cubicBezTo>
                    <a:pt x="44806" y="15858"/>
                    <a:pt x="44865" y="15843"/>
                    <a:pt x="44831" y="15843"/>
                  </a:cubicBezTo>
                  <a:cubicBezTo>
                    <a:pt x="44822" y="15843"/>
                    <a:pt x="44808" y="15844"/>
                    <a:pt x="44785" y="15846"/>
                  </a:cubicBezTo>
                  <a:lnTo>
                    <a:pt x="44785" y="15846"/>
                  </a:lnTo>
                  <a:cubicBezTo>
                    <a:pt x="44787" y="15844"/>
                    <a:pt x="44789" y="15843"/>
                    <a:pt x="44790" y="15841"/>
                  </a:cubicBezTo>
                  <a:lnTo>
                    <a:pt x="44790" y="15841"/>
                  </a:lnTo>
                  <a:cubicBezTo>
                    <a:pt x="44783" y="15843"/>
                    <a:pt x="44776" y="15845"/>
                    <a:pt x="44769" y="15846"/>
                  </a:cubicBezTo>
                  <a:lnTo>
                    <a:pt x="44769" y="15846"/>
                  </a:lnTo>
                  <a:cubicBezTo>
                    <a:pt x="44780" y="15836"/>
                    <a:pt x="44789" y="15832"/>
                    <a:pt x="44793" y="15832"/>
                  </a:cubicBezTo>
                  <a:cubicBezTo>
                    <a:pt x="44796" y="15832"/>
                    <a:pt x="44796" y="15835"/>
                    <a:pt x="44790" y="15841"/>
                  </a:cubicBezTo>
                  <a:lnTo>
                    <a:pt x="44790" y="15841"/>
                  </a:lnTo>
                  <a:cubicBezTo>
                    <a:pt x="44819" y="15834"/>
                    <a:pt x="44848" y="15827"/>
                    <a:pt x="44876" y="15827"/>
                  </a:cubicBezTo>
                  <a:close/>
                  <a:moveTo>
                    <a:pt x="36222" y="21841"/>
                  </a:moveTo>
                  <a:cubicBezTo>
                    <a:pt x="36304" y="21841"/>
                    <a:pt x="36413" y="21841"/>
                    <a:pt x="36494" y="21868"/>
                  </a:cubicBezTo>
                  <a:cubicBezTo>
                    <a:pt x="36631" y="21950"/>
                    <a:pt x="36767" y="22059"/>
                    <a:pt x="36875" y="22222"/>
                  </a:cubicBezTo>
                  <a:cubicBezTo>
                    <a:pt x="37120" y="22576"/>
                    <a:pt x="37311" y="22984"/>
                    <a:pt x="37420" y="23419"/>
                  </a:cubicBezTo>
                  <a:cubicBezTo>
                    <a:pt x="37692" y="24345"/>
                    <a:pt x="37828" y="25324"/>
                    <a:pt x="37855" y="26304"/>
                  </a:cubicBezTo>
                  <a:cubicBezTo>
                    <a:pt x="37903" y="28035"/>
                    <a:pt x="37620" y="29745"/>
                    <a:pt x="37042" y="31362"/>
                  </a:cubicBezTo>
                  <a:lnTo>
                    <a:pt x="37042" y="31362"/>
                  </a:lnTo>
                  <a:cubicBezTo>
                    <a:pt x="36213" y="30099"/>
                    <a:pt x="35729" y="28636"/>
                    <a:pt x="35488" y="27148"/>
                  </a:cubicBezTo>
                  <a:cubicBezTo>
                    <a:pt x="35297" y="25978"/>
                    <a:pt x="35270" y="24807"/>
                    <a:pt x="35351" y="23637"/>
                  </a:cubicBezTo>
                  <a:cubicBezTo>
                    <a:pt x="35379" y="23229"/>
                    <a:pt x="35488" y="22848"/>
                    <a:pt x="35624" y="22494"/>
                  </a:cubicBezTo>
                  <a:cubicBezTo>
                    <a:pt x="35787" y="22140"/>
                    <a:pt x="35977" y="21895"/>
                    <a:pt x="36222" y="21841"/>
                  </a:cubicBezTo>
                  <a:close/>
                  <a:moveTo>
                    <a:pt x="14311" y="22956"/>
                  </a:moveTo>
                  <a:cubicBezTo>
                    <a:pt x="15082" y="22956"/>
                    <a:pt x="15748" y="23325"/>
                    <a:pt x="16029" y="24100"/>
                  </a:cubicBezTo>
                  <a:cubicBezTo>
                    <a:pt x="16383" y="24998"/>
                    <a:pt x="16220" y="26032"/>
                    <a:pt x="15948" y="26930"/>
                  </a:cubicBezTo>
                  <a:cubicBezTo>
                    <a:pt x="15062" y="29882"/>
                    <a:pt x="12411" y="32132"/>
                    <a:pt x="9439" y="32387"/>
                  </a:cubicBezTo>
                  <a:lnTo>
                    <a:pt x="9439" y="32387"/>
                  </a:lnTo>
                  <a:cubicBezTo>
                    <a:pt x="8865" y="30297"/>
                    <a:pt x="9033" y="27960"/>
                    <a:pt x="10015" y="26086"/>
                  </a:cubicBezTo>
                  <a:cubicBezTo>
                    <a:pt x="10804" y="24617"/>
                    <a:pt x="12165" y="23229"/>
                    <a:pt x="13934" y="22984"/>
                  </a:cubicBezTo>
                  <a:cubicBezTo>
                    <a:pt x="14061" y="22965"/>
                    <a:pt x="14187" y="22956"/>
                    <a:pt x="14311" y="22956"/>
                  </a:cubicBezTo>
                  <a:close/>
                  <a:moveTo>
                    <a:pt x="25837" y="24305"/>
                  </a:moveTo>
                  <a:cubicBezTo>
                    <a:pt x="26377" y="24305"/>
                    <a:pt x="26825" y="25264"/>
                    <a:pt x="27024" y="25705"/>
                  </a:cubicBezTo>
                  <a:cubicBezTo>
                    <a:pt x="27432" y="26740"/>
                    <a:pt x="27623" y="27828"/>
                    <a:pt x="27568" y="28944"/>
                  </a:cubicBezTo>
                  <a:cubicBezTo>
                    <a:pt x="27411" y="32289"/>
                    <a:pt x="25365" y="35171"/>
                    <a:pt x="22530" y="36780"/>
                  </a:cubicBezTo>
                  <a:lnTo>
                    <a:pt x="22530" y="36780"/>
                  </a:lnTo>
                  <a:cubicBezTo>
                    <a:pt x="21633" y="34993"/>
                    <a:pt x="21597" y="32913"/>
                    <a:pt x="22125" y="31012"/>
                  </a:cubicBezTo>
                  <a:cubicBezTo>
                    <a:pt x="22452" y="29788"/>
                    <a:pt x="22942" y="28617"/>
                    <a:pt x="23541" y="27529"/>
                  </a:cubicBezTo>
                  <a:cubicBezTo>
                    <a:pt x="23840" y="26957"/>
                    <a:pt x="24166" y="26386"/>
                    <a:pt x="24493" y="25841"/>
                  </a:cubicBezTo>
                  <a:cubicBezTo>
                    <a:pt x="24738" y="25352"/>
                    <a:pt x="25065" y="24889"/>
                    <a:pt x="25446" y="24481"/>
                  </a:cubicBezTo>
                  <a:cubicBezTo>
                    <a:pt x="25580" y="24357"/>
                    <a:pt x="25711" y="24305"/>
                    <a:pt x="25837" y="24305"/>
                  </a:cubicBezTo>
                  <a:close/>
                  <a:moveTo>
                    <a:pt x="63202" y="0"/>
                  </a:moveTo>
                  <a:cubicBezTo>
                    <a:pt x="62509" y="0"/>
                    <a:pt x="61885" y="925"/>
                    <a:pt x="62511" y="1594"/>
                  </a:cubicBezTo>
                  <a:cubicBezTo>
                    <a:pt x="65450" y="4696"/>
                    <a:pt x="67927" y="9268"/>
                    <a:pt x="65995" y="13568"/>
                  </a:cubicBezTo>
                  <a:cubicBezTo>
                    <a:pt x="65178" y="15391"/>
                    <a:pt x="63654" y="16779"/>
                    <a:pt x="61640" y="17160"/>
                  </a:cubicBezTo>
                  <a:cubicBezTo>
                    <a:pt x="61283" y="17229"/>
                    <a:pt x="60921" y="17261"/>
                    <a:pt x="60559" y="17261"/>
                  </a:cubicBezTo>
                  <a:cubicBezTo>
                    <a:pt x="60028" y="17261"/>
                    <a:pt x="59497" y="17192"/>
                    <a:pt x="58977" y="17065"/>
                  </a:cubicBezTo>
                  <a:lnTo>
                    <a:pt x="58977" y="17065"/>
                  </a:lnTo>
                  <a:cubicBezTo>
                    <a:pt x="58916" y="16127"/>
                    <a:pt x="58782" y="15226"/>
                    <a:pt x="58592" y="14411"/>
                  </a:cubicBezTo>
                  <a:cubicBezTo>
                    <a:pt x="58266" y="13024"/>
                    <a:pt x="57776" y="11690"/>
                    <a:pt x="57123" y="10465"/>
                  </a:cubicBezTo>
                  <a:cubicBezTo>
                    <a:pt x="56524" y="9322"/>
                    <a:pt x="55817" y="8261"/>
                    <a:pt x="54755" y="7499"/>
                  </a:cubicBezTo>
                  <a:cubicBezTo>
                    <a:pt x="54025" y="6974"/>
                    <a:pt x="53103" y="6583"/>
                    <a:pt x="52182" y="6583"/>
                  </a:cubicBezTo>
                  <a:cubicBezTo>
                    <a:pt x="52005" y="6583"/>
                    <a:pt x="51828" y="6597"/>
                    <a:pt x="51653" y="6628"/>
                  </a:cubicBezTo>
                  <a:cubicBezTo>
                    <a:pt x="50401" y="6873"/>
                    <a:pt x="49693" y="8125"/>
                    <a:pt x="49829" y="9350"/>
                  </a:cubicBezTo>
                  <a:cubicBezTo>
                    <a:pt x="49965" y="10084"/>
                    <a:pt x="50238" y="10846"/>
                    <a:pt x="50591" y="11500"/>
                  </a:cubicBezTo>
                  <a:cubicBezTo>
                    <a:pt x="50891" y="12153"/>
                    <a:pt x="51217" y="12751"/>
                    <a:pt x="51571" y="13350"/>
                  </a:cubicBezTo>
                  <a:cubicBezTo>
                    <a:pt x="52279" y="14520"/>
                    <a:pt x="53150" y="15582"/>
                    <a:pt x="54156" y="16507"/>
                  </a:cubicBezTo>
                  <a:cubicBezTo>
                    <a:pt x="55064" y="17308"/>
                    <a:pt x="56103" y="17956"/>
                    <a:pt x="57218" y="18400"/>
                  </a:cubicBezTo>
                  <a:lnTo>
                    <a:pt x="57218" y="18400"/>
                  </a:lnTo>
                  <a:cubicBezTo>
                    <a:pt x="57203" y="19825"/>
                    <a:pt x="56974" y="21263"/>
                    <a:pt x="56442" y="22549"/>
                  </a:cubicBezTo>
                  <a:cubicBezTo>
                    <a:pt x="55669" y="24334"/>
                    <a:pt x="54192" y="25598"/>
                    <a:pt x="52213" y="25598"/>
                  </a:cubicBezTo>
                  <a:cubicBezTo>
                    <a:pt x="52172" y="25598"/>
                    <a:pt x="52130" y="25598"/>
                    <a:pt x="52088" y="25597"/>
                  </a:cubicBezTo>
                  <a:cubicBezTo>
                    <a:pt x="51815" y="25593"/>
                    <a:pt x="51546" y="25571"/>
                    <a:pt x="51283" y="25532"/>
                  </a:cubicBezTo>
                  <a:lnTo>
                    <a:pt x="51283" y="25532"/>
                  </a:lnTo>
                  <a:cubicBezTo>
                    <a:pt x="51240" y="24714"/>
                    <a:pt x="51140" y="23897"/>
                    <a:pt x="51000" y="23093"/>
                  </a:cubicBezTo>
                  <a:cubicBezTo>
                    <a:pt x="50646" y="20916"/>
                    <a:pt x="49965" y="18793"/>
                    <a:pt x="48931" y="16834"/>
                  </a:cubicBezTo>
                  <a:cubicBezTo>
                    <a:pt x="48128" y="15372"/>
                    <a:pt x="46845" y="13999"/>
                    <a:pt x="45122" y="13999"/>
                  </a:cubicBezTo>
                  <a:cubicBezTo>
                    <a:pt x="44919" y="13999"/>
                    <a:pt x="44710" y="14018"/>
                    <a:pt x="44495" y="14058"/>
                  </a:cubicBezTo>
                  <a:cubicBezTo>
                    <a:pt x="43053" y="14303"/>
                    <a:pt x="42672" y="15827"/>
                    <a:pt x="42808" y="17106"/>
                  </a:cubicBezTo>
                  <a:cubicBezTo>
                    <a:pt x="42999" y="18684"/>
                    <a:pt x="43461" y="20208"/>
                    <a:pt x="44114" y="21650"/>
                  </a:cubicBezTo>
                  <a:cubicBezTo>
                    <a:pt x="44659" y="22875"/>
                    <a:pt x="45257" y="24045"/>
                    <a:pt x="46264" y="24998"/>
                  </a:cubicBezTo>
                  <a:cubicBezTo>
                    <a:pt x="47160" y="25837"/>
                    <a:pt x="48257" y="26533"/>
                    <a:pt x="49441" y="26970"/>
                  </a:cubicBezTo>
                  <a:lnTo>
                    <a:pt x="49441" y="26970"/>
                  </a:lnTo>
                  <a:cubicBezTo>
                    <a:pt x="49381" y="28316"/>
                    <a:pt x="49110" y="29646"/>
                    <a:pt x="48523" y="30849"/>
                  </a:cubicBezTo>
                  <a:cubicBezTo>
                    <a:pt x="47625" y="32672"/>
                    <a:pt x="46074" y="34223"/>
                    <a:pt x="44060" y="34659"/>
                  </a:cubicBezTo>
                  <a:cubicBezTo>
                    <a:pt x="43684" y="34739"/>
                    <a:pt x="43306" y="34777"/>
                    <a:pt x="42930" y="34777"/>
                  </a:cubicBezTo>
                  <a:cubicBezTo>
                    <a:pt x="41267" y="34777"/>
                    <a:pt x="39648" y="34037"/>
                    <a:pt x="38427" y="32972"/>
                  </a:cubicBezTo>
                  <a:cubicBezTo>
                    <a:pt x="38418" y="32964"/>
                    <a:pt x="38410" y="32957"/>
                    <a:pt x="38402" y="32950"/>
                  </a:cubicBezTo>
                  <a:lnTo>
                    <a:pt x="38402" y="32950"/>
                  </a:lnTo>
                  <a:cubicBezTo>
                    <a:pt x="39472" y="30506"/>
                    <a:pt x="39941" y="27795"/>
                    <a:pt x="39651" y="25161"/>
                  </a:cubicBezTo>
                  <a:cubicBezTo>
                    <a:pt x="39515" y="23964"/>
                    <a:pt x="39298" y="22685"/>
                    <a:pt x="38672" y="21623"/>
                  </a:cubicBezTo>
                  <a:cubicBezTo>
                    <a:pt x="38164" y="20762"/>
                    <a:pt x="37280" y="20027"/>
                    <a:pt x="36281" y="20027"/>
                  </a:cubicBezTo>
                  <a:cubicBezTo>
                    <a:pt x="36049" y="20027"/>
                    <a:pt x="35811" y="20066"/>
                    <a:pt x="35569" y="20154"/>
                  </a:cubicBezTo>
                  <a:cubicBezTo>
                    <a:pt x="34399" y="20589"/>
                    <a:pt x="33827" y="21868"/>
                    <a:pt x="33664" y="23011"/>
                  </a:cubicBezTo>
                  <a:cubicBezTo>
                    <a:pt x="33474" y="24372"/>
                    <a:pt x="33474" y="25733"/>
                    <a:pt x="33664" y="27093"/>
                  </a:cubicBezTo>
                  <a:cubicBezTo>
                    <a:pt x="33956" y="29319"/>
                    <a:pt x="34750" y="31526"/>
                    <a:pt x="36184" y="33255"/>
                  </a:cubicBezTo>
                  <a:lnTo>
                    <a:pt x="36184" y="33255"/>
                  </a:lnTo>
                  <a:cubicBezTo>
                    <a:pt x="35450" y="34586"/>
                    <a:pt x="34511" y="35801"/>
                    <a:pt x="33392" y="36836"/>
                  </a:cubicBezTo>
                  <a:cubicBezTo>
                    <a:pt x="31841" y="38251"/>
                    <a:pt x="29800" y="39421"/>
                    <a:pt x="27677" y="39612"/>
                  </a:cubicBezTo>
                  <a:cubicBezTo>
                    <a:pt x="27461" y="39638"/>
                    <a:pt x="27245" y="39651"/>
                    <a:pt x="27030" y="39651"/>
                  </a:cubicBezTo>
                  <a:cubicBezTo>
                    <a:pt x="26135" y="39651"/>
                    <a:pt x="25261" y="39425"/>
                    <a:pt x="24493" y="38986"/>
                  </a:cubicBezTo>
                  <a:cubicBezTo>
                    <a:pt x="24185" y="38784"/>
                    <a:pt x="23898" y="38554"/>
                    <a:pt x="23637" y="38299"/>
                  </a:cubicBezTo>
                  <a:lnTo>
                    <a:pt x="23637" y="38299"/>
                  </a:lnTo>
                  <a:cubicBezTo>
                    <a:pt x="25028" y="37479"/>
                    <a:pt x="26268" y="36381"/>
                    <a:pt x="27269" y="35040"/>
                  </a:cubicBezTo>
                  <a:cubicBezTo>
                    <a:pt x="28875" y="32890"/>
                    <a:pt x="29609" y="30223"/>
                    <a:pt x="29364" y="27556"/>
                  </a:cubicBezTo>
                  <a:cubicBezTo>
                    <a:pt x="29255" y="26222"/>
                    <a:pt x="28793" y="24943"/>
                    <a:pt x="28058" y="23828"/>
                  </a:cubicBezTo>
                  <a:cubicBezTo>
                    <a:pt x="27474" y="23037"/>
                    <a:pt x="26651" y="22529"/>
                    <a:pt x="25794" y="22529"/>
                  </a:cubicBezTo>
                  <a:cubicBezTo>
                    <a:pt x="25295" y="22529"/>
                    <a:pt x="24784" y="22702"/>
                    <a:pt x="24303" y="23093"/>
                  </a:cubicBezTo>
                  <a:cubicBezTo>
                    <a:pt x="23813" y="23555"/>
                    <a:pt x="23404" y="24100"/>
                    <a:pt x="23105" y="24698"/>
                  </a:cubicBezTo>
                  <a:cubicBezTo>
                    <a:pt x="22724" y="25324"/>
                    <a:pt x="22343" y="25950"/>
                    <a:pt x="21989" y="26576"/>
                  </a:cubicBezTo>
                  <a:cubicBezTo>
                    <a:pt x="21255" y="27883"/>
                    <a:pt x="20683" y="29270"/>
                    <a:pt x="20302" y="30713"/>
                  </a:cubicBezTo>
                  <a:cubicBezTo>
                    <a:pt x="19735" y="32982"/>
                    <a:pt x="19816" y="35430"/>
                    <a:pt x="20849" y="37550"/>
                  </a:cubicBezTo>
                  <a:lnTo>
                    <a:pt x="20849" y="37550"/>
                  </a:lnTo>
                  <a:cubicBezTo>
                    <a:pt x="20776" y="37576"/>
                    <a:pt x="20702" y="37601"/>
                    <a:pt x="20629" y="37625"/>
                  </a:cubicBezTo>
                  <a:cubicBezTo>
                    <a:pt x="19562" y="37975"/>
                    <a:pt x="18426" y="38162"/>
                    <a:pt x="17299" y="38162"/>
                  </a:cubicBezTo>
                  <a:cubicBezTo>
                    <a:pt x="14829" y="38162"/>
                    <a:pt x="12401" y="37267"/>
                    <a:pt x="10832" y="35230"/>
                  </a:cubicBezTo>
                  <a:cubicBezTo>
                    <a:pt x="10579" y="34904"/>
                    <a:pt x="10354" y="34554"/>
                    <a:pt x="10156" y="34187"/>
                  </a:cubicBezTo>
                  <a:lnTo>
                    <a:pt x="10156" y="34187"/>
                  </a:lnTo>
                  <a:cubicBezTo>
                    <a:pt x="11454" y="33997"/>
                    <a:pt x="12704" y="33512"/>
                    <a:pt x="13798" y="32754"/>
                  </a:cubicBezTo>
                  <a:cubicBezTo>
                    <a:pt x="15893" y="31339"/>
                    <a:pt x="17363" y="29189"/>
                    <a:pt x="17907" y="26712"/>
                  </a:cubicBezTo>
                  <a:cubicBezTo>
                    <a:pt x="18152" y="25460"/>
                    <a:pt x="18152" y="24100"/>
                    <a:pt x="17526" y="22957"/>
                  </a:cubicBezTo>
                  <a:cubicBezTo>
                    <a:pt x="16881" y="21822"/>
                    <a:pt x="15699" y="21127"/>
                    <a:pt x="14419" y="21127"/>
                  </a:cubicBezTo>
                  <a:cubicBezTo>
                    <a:pt x="14348" y="21127"/>
                    <a:pt x="14277" y="21129"/>
                    <a:pt x="14206" y="21133"/>
                  </a:cubicBezTo>
                  <a:cubicBezTo>
                    <a:pt x="11838" y="21215"/>
                    <a:pt x="9743" y="22902"/>
                    <a:pt x="8600" y="24889"/>
                  </a:cubicBezTo>
                  <a:cubicBezTo>
                    <a:pt x="7593" y="26685"/>
                    <a:pt x="7158" y="28726"/>
                    <a:pt x="7321" y="30767"/>
                  </a:cubicBezTo>
                  <a:cubicBezTo>
                    <a:pt x="7360" y="31276"/>
                    <a:pt x="7433" y="31780"/>
                    <a:pt x="7542" y="32273"/>
                  </a:cubicBezTo>
                  <a:lnTo>
                    <a:pt x="7542" y="32273"/>
                  </a:lnTo>
                  <a:cubicBezTo>
                    <a:pt x="7295" y="32222"/>
                    <a:pt x="7049" y="32155"/>
                    <a:pt x="6804" y="32074"/>
                  </a:cubicBezTo>
                  <a:cubicBezTo>
                    <a:pt x="4980" y="31502"/>
                    <a:pt x="3484" y="30141"/>
                    <a:pt x="2722" y="28400"/>
                  </a:cubicBezTo>
                  <a:cubicBezTo>
                    <a:pt x="1851" y="26086"/>
                    <a:pt x="2477" y="23528"/>
                    <a:pt x="3511" y="21378"/>
                  </a:cubicBezTo>
                  <a:cubicBezTo>
                    <a:pt x="4409" y="19473"/>
                    <a:pt x="5606" y="17296"/>
                    <a:pt x="7566" y="16262"/>
                  </a:cubicBezTo>
                  <a:cubicBezTo>
                    <a:pt x="8475" y="15796"/>
                    <a:pt x="7907" y="14571"/>
                    <a:pt x="7075" y="14571"/>
                  </a:cubicBezTo>
                  <a:cubicBezTo>
                    <a:pt x="6936" y="14571"/>
                    <a:pt x="6789" y="14605"/>
                    <a:pt x="6641" y="14684"/>
                  </a:cubicBezTo>
                  <a:lnTo>
                    <a:pt x="6668" y="14711"/>
                  </a:lnTo>
                  <a:cubicBezTo>
                    <a:pt x="4218" y="15963"/>
                    <a:pt x="2667" y="18711"/>
                    <a:pt x="1633" y="21161"/>
                  </a:cubicBezTo>
                  <a:cubicBezTo>
                    <a:pt x="490" y="23828"/>
                    <a:pt x="0" y="26876"/>
                    <a:pt x="1279" y="29597"/>
                  </a:cubicBezTo>
                  <a:cubicBezTo>
                    <a:pt x="2286" y="31774"/>
                    <a:pt x="4436" y="33380"/>
                    <a:pt x="6749" y="34006"/>
                  </a:cubicBezTo>
                  <a:cubicBezTo>
                    <a:pt x="7222" y="34128"/>
                    <a:pt x="7701" y="34209"/>
                    <a:pt x="8181" y="34249"/>
                  </a:cubicBezTo>
                  <a:lnTo>
                    <a:pt x="8181" y="34249"/>
                  </a:lnTo>
                  <a:cubicBezTo>
                    <a:pt x="8553" y="35102"/>
                    <a:pt x="9039" y="35907"/>
                    <a:pt x="9634" y="36646"/>
                  </a:cubicBezTo>
                  <a:cubicBezTo>
                    <a:pt x="11049" y="38306"/>
                    <a:pt x="13009" y="39449"/>
                    <a:pt x="15159" y="39830"/>
                  </a:cubicBezTo>
                  <a:cubicBezTo>
                    <a:pt x="15883" y="39957"/>
                    <a:pt x="16609" y="40020"/>
                    <a:pt x="17328" y="40020"/>
                  </a:cubicBezTo>
                  <a:cubicBezTo>
                    <a:pt x="18901" y="40020"/>
                    <a:pt x="20444" y="39722"/>
                    <a:pt x="21881" y="39156"/>
                  </a:cubicBezTo>
                  <a:lnTo>
                    <a:pt x="21881" y="39156"/>
                  </a:lnTo>
                  <a:cubicBezTo>
                    <a:pt x="23155" y="40657"/>
                    <a:pt x="25022" y="41539"/>
                    <a:pt x="27001" y="41539"/>
                  </a:cubicBezTo>
                  <a:cubicBezTo>
                    <a:pt x="27270" y="41539"/>
                    <a:pt x="27541" y="41523"/>
                    <a:pt x="27813" y="41490"/>
                  </a:cubicBezTo>
                  <a:cubicBezTo>
                    <a:pt x="30453" y="41190"/>
                    <a:pt x="32902" y="39857"/>
                    <a:pt x="34834" y="38061"/>
                  </a:cubicBezTo>
                  <a:cubicBezTo>
                    <a:pt x="35900" y="37055"/>
                    <a:pt x="36818" y="35883"/>
                    <a:pt x="37562" y="34605"/>
                  </a:cubicBezTo>
                  <a:lnTo>
                    <a:pt x="37562" y="34605"/>
                  </a:lnTo>
                  <a:cubicBezTo>
                    <a:pt x="39113" y="35847"/>
                    <a:pt x="41029" y="36610"/>
                    <a:pt x="43001" y="36610"/>
                  </a:cubicBezTo>
                  <a:cubicBezTo>
                    <a:pt x="43461" y="36610"/>
                    <a:pt x="43924" y="36569"/>
                    <a:pt x="44387" y="36482"/>
                  </a:cubicBezTo>
                  <a:cubicBezTo>
                    <a:pt x="46890" y="36020"/>
                    <a:pt x="48959" y="34142"/>
                    <a:pt x="50074" y="31910"/>
                  </a:cubicBezTo>
                  <a:cubicBezTo>
                    <a:pt x="50810" y="30496"/>
                    <a:pt x="51170" y="28972"/>
                    <a:pt x="51274" y="27418"/>
                  </a:cubicBezTo>
                  <a:lnTo>
                    <a:pt x="51274" y="27418"/>
                  </a:lnTo>
                  <a:cubicBezTo>
                    <a:pt x="51555" y="27452"/>
                    <a:pt x="51837" y="27469"/>
                    <a:pt x="52119" y="27469"/>
                  </a:cubicBezTo>
                  <a:cubicBezTo>
                    <a:pt x="52390" y="27469"/>
                    <a:pt x="52661" y="27453"/>
                    <a:pt x="52932" y="27420"/>
                  </a:cubicBezTo>
                  <a:cubicBezTo>
                    <a:pt x="57222" y="26876"/>
                    <a:pt x="58826" y="22870"/>
                    <a:pt x="58998" y="18919"/>
                  </a:cubicBezTo>
                  <a:lnTo>
                    <a:pt x="58998" y="18919"/>
                  </a:lnTo>
                  <a:cubicBezTo>
                    <a:pt x="59535" y="19019"/>
                    <a:pt x="60081" y="19072"/>
                    <a:pt x="60631" y="19072"/>
                  </a:cubicBezTo>
                  <a:cubicBezTo>
                    <a:pt x="61039" y="19072"/>
                    <a:pt x="61448" y="19043"/>
                    <a:pt x="61858" y="18983"/>
                  </a:cubicBezTo>
                  <a:cubicBezTo>
                    <a:pt x="64335" y="18602"/>
                    <a:pt x="66403" y="16888"/>
                    <a:pt x="67491" y="14656"/>
                  </a:cubicBezTo>
                  <a:cubicBezTo>
                    <a:pt x="68607" y="12316"/>
                    <a:pt x="68798" y="9676"/>
                    <a:pt x="68063" y="7200"/>
                  </a:cubicBezTo>
                  <a:cubicBezTo>
                    <a:pt x="67274" y="4587"/>
                    <a:pt x="65668" y="2274"/>
                    <a:pt x="63817" y="287"/>
                  </a:cubicBezTo>
                  <a:cubicBezTo>
                    <a:pt x="63628" y="85"/>
                    <a:pt x="63412" y="0"/>
                    <a:pt x="6320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306" name="Shape 306"/>
        <p:cNvGrpSpPr/>
        <p:nvPr/>
      </p:nvGrpSpPr>
      <p:grpSpPr>
        <a:xfrm>
          <a:off x="0" y="0"/>
          <a:ext cx="0" cy="0"/>
          <a:chOff x="0" y="0"/>
          <a:chExt cx="0" cy="0"/>
        </a:xfrm>
      </p:grpSpPr>
      <p:sp>
        <p:nvSpPr>
          <p:cNvPr id="307" name="Google Shape;307;p4"/>
          <p:cNvSpPr txBox="1"/>
          <p:nvPr>
            <p:ph idx="1" type="body"/>
          </p:nvPr>
        </p:nvSpPr>
        <p:spPr>
          <a:xfrm>
            <a:off x="722375" y="1658850"/>
            <a:ext cx="4356900" cy="2268600"/>
          </a:xfrm>
          <a:prstGeom prst="rect">
            <a:avLst/>
          </a:prstGeom>
        </p:spPr>
        <p:txBody>
          <a:bodyPr anchorCtr="0" anchor="t" bIns="91425" lIns="91425" spcFirstLastPara="1" rIns="91425" wrap="square" tIns="91425">
            <a:noAutofit/>
          </a:bodyPr>
          <a:lstStyle>
            <a:lvl1pPr indent="-330200" lvl="0" marL="457200" rtl="0">
              <a:spcBef>
                <a:spcPts val="0"/>
              </a:spcBef>
              <a:spcAft>
                <a:spcPts val="0"/>
              </a:spcAft>
              <a:buSzPts val="1600"/>
              <a:buChar char="●"/>
              <a:defRPr/>
            </a:lvl1pPr>
            <a:lvl2pPr indent="-317500" lvl="1" marL="914400" rtl="0">
              <a:spcBef>
                <a:spcPts val="0"/>
              </a:spcBef>
              <a:spcAft>
                <a:spcPts val="0"/>
              </a:spcAft>
              <a:buSzPts val="1400"/>
              <a:buChar char="○"/>
              <a:defRPr sz="1600"/>
            </a:lvl2pPr>
            <a:lvl3pPr indent="-317500" lvl="2" marL="1371600" rtl="0">
              <a:spcBef>
                <a:spcPts val="0"/>
              </a:spcBef>
              <a:spcAft>
                <a:spcPts val="0"/>
              </a:spcAft>
              <a:buSzPts val="1400"/>
              <a:buChar char="■"/>
              <a:defRPr sz="1600"/>
            </a:lvl3pPr>
            <a:lvl4pPr indent="-317500" lvl="3" marL="1828800" rtl="0">
              <a:spcBef>
                <a:spcPts val="0"/>
              </a:spcBef>
              <a:spcAft>
                <a:spcPts val="0"/>
              </a:spcAft>
              <a:buSzPts val="1400"/>
              <a:buChar char="●"/>
              <a:defRPr sz="1600"/>
            </a:lvl4pPr>
            <a:lvl5pPr indent="-317500" lvl="4" marL="2286000" rtl="0">
              <a:spcBef>
                <a:spcPts val="0"/>
              </a:spcBef>
              <a:spcAft>
                <a:spcPts val="0"/>
              </a:spcAft>
              <a:buSzPts val="1400"/>
              <a:buChar char="○"/>
              <a:defRPr sz="1600"/>
            </a:lvl5pPr>
            <a:lvl6pPr indent="-317500" lvl="5" marL="2743200" rtl="0">
              <a:spcBef>
                <a:spcPts val="0"/>
              </a:spcBef>
              <a:spcAft>
                <a:spcPts val="0"/>
              </a:spcAft>
              <a:buSzPts val="1400"/>
              <a:buChar char="■"/>
              <a:defRPr sz="1600"/>
            </a:lvl6pPr>
            <a:lvl7pPr indent="-317500" lvl="6" marL="3200400" rtl="0">
              <a:spcBef>
                <a:spcPts val="0"/>
              </a:spcBef>
              <a:spcAft>
                <a:spcPts val="0"/>
              </a:spcAft>
              <a:buSzPts val="1400"/>
              <a:buChar char="●"/>
              <a:defRPr sz="1600"/>
            </a:lvl7pPr>
            <a:lvl8pPr indent="-317500" lvl="7" marL="3657600" rtl="0">
              <a:spcBef>
                <a:spcPts val="0"/>
              </a:spcBef>
              <a:spcAft>
                <a:spcPts val="0"/>
              </a:spcAft>
              <a:buSzPts val="1400"/>
              <a:buChar char="○"/>
              <a:defRPr sz="1600"/>
            </a:lvl8pPr>
            <a:lvl9pPr indent="-317500" lvl="8" marL="4114800" rtl="0">
              <a:spcBef>
                <a:spcPts val="0"/>
              </a:spcBef>
              <a:spcAft>
                <a:spcPts val="0"/>
              </a:spcAft>
              <a:buSzPts val="1400"/>
              <a:buChar char="■"/>
              <a:defRPr sz="1600"/>
            </a:lvl9pPr>
          </a:lstStyle>
          <a:p/>
        </p:txBody>
      </p:sp>
      <p:sp>
        <p:nvSpPr>
          <p:cNvPr id="308" name="Google Shape;308;p4"/>
          <p:cNvSpPr txBox="1"/>
          <p:nvPr>
            <p:ph type="title"/>
          </p:nvPr>
        </p:nvSpPr>
        <p:spPr>
          <a:xfrm>
            <a:off x="720000" y="387600"/>
            <a:ext cx="5032200" cy="1014000"/>
          </a:xfrm>
          <a:prstGeom prst="rect">
            <a:avLst/>
          </a:prstGeom>
          <a:noFill/>
        </p:spPr>
        <p:txBody>
          <a:bodyPr anchorCtr="0" anchor="t" bIns="91425" lIns="91425" spcFirstLastPara="1" rIns="91425" wrap="square" tIns="91425">
            <a:noAutofit/>
          </a:bodyPr>
          <a:lstStyle>
            <a:lvl1pPr lvl="0" rtl="0">
              <a:spcBef>
                <a:spcPts val="0"/>
              </a:spcBef>
              <a:spcAft>
                <a:spcPts val="0"/>
              </a:spcAft>
              <a:buClr>
                <a:schemeClr val="dk2"/>
              </a:buClr>
              <a:buSzPts val="3200"/>
              <a:buFont typeface="Fredoka One"/>
              <a:buNone/>
              <a:defRPr sz="3200"/>
            </a:lvl1pPr>
            <a:lvl2pPr lvl="1" rtl="0" algn="ctr">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2pPr>
            <a:lvl3pPr lvl="2" rtl="0" algn="ctr">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3pPr>
            <a:lvl4pPr lvl="3" rtl="0" algn="ctr">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4pPr>
            <a:lvl5pPr lvl="4" rtl="0" algn="ctr">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5pPr>
            <a:lvl6pPr lvl="5" rtl="0" algn="ctr">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6pPr>
            <a:lvl7pPr lvl="6" rtl="0" algn="ctr">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7pPr>
            <a:lvl8pPr lvl="7" rtl="0" algn="ctr">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8pPr>
            <a:lvl9pPr lvl="8" rtl="0" algn="ctr">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9pPr>
          </a:lstStyle>
          <a:p/>
        </p:txBody>
      </p:sp>
      <p:sp>
        <p:nvSpPr>
          <p:cNvPr id="309" name="Google Shape;309;p4"/>
          <p:cNvSpPr/>
          <p:nvPr/>
        </p:nvSpPr>
        <p:spPr>
          <a:xfrm>
            <a:off x="8439849" y="2614888"/>
            <a:ext cx="704160" cy="794715"/>
          </a:xfrm>
          <a:custGeom>
            <a:rect b="b" l="l" r="r" t="t"/>
            <a:pathLst>
              <a:path extrusionOk="0" h="15911" w="14098">
                <a:moveTo>
                  <a:pt x="6131" y="0"/>
                </a:moveTo>
                <a:cubicBezTo>
                  <a:pt x="5588" y="0"/>
                  <a:pt x="5092" y="154"/>
                  <a:pt x="4763" y="589"/>
                </a:cubicBezTo>
                <a:cubicBezTo>
                  <a:pt x="4218" y="1270"/>
                  <a:pt x="4409" y="2249"/>
                  <a:pt x="4844" y="2984"/>
                </a:cubicBezTo>
                <a:cubicBezTo>
                  <a:pt x="5280" y="3719"/>
                  <a:pt x="5906" y="4318"/>
                  <a:pt x="6287" y="5080"/>
                </a:cubicBezTo>
                <a:cubicBezTo>
                  <a:pt x="6504" y="5461"/>
                  <a:pt x="6586" y="5869"/>
                  <a:pt x="6504" y="6304"/>
                </a:cubicBezTo>
                <a:cubicBezTo>
                  <a:pt x="6295" y="7375"/>
                  <a:pt x="4984" y="7694"/>
                  <a:pt x="3868" y="7694"/>
                </a:cubicBezTo>
                <a:cubicBezTo>
                  <a:pt x="3821" y="7694"/>
                  <a:pt x="3775" y="7693"/>
                  <a:pt x="3729" y="7692"/>
                </a:cubicBezTo>
                <a:cubicBezTo>
                  <a:pt x="3590" y="7689"/>
                  <a:pt x="3448" y="7686"/>
                  <a:pt x="3304" y="7686"/>
                </a:cubicBezTo>
                <a:cubicBezTo>
                  <a:pt x="2261" y="7686"/>
                  <a:pt x="1132" y="7818"/>
                  <a:pt x="653" y="8726"/>
                </a:cubicBezTo>
                <a:cubicBezTo>
                  <a:pt x="0" y="9951"/>
                  <a:pt x="1279" y="11312"/>
                  <a:pt x="2449" y="12046"/>
                </a:cubicBezTo>
                <a:cubicBezTo>
                  <a:pt x="5851" y="14115"/>
                  <a:pt x="9688" y="15448"/>
                  <a:pt x="13635" y="15884"/>
                </a:cubicBezTo>
                <a:lnTo>
                  <a:pt x="14097" y="15911"/>
                </a:lnTo>
                <a:lnTo>
                  <a:pt x="14097" y="3692"/>
                </a:lnTo>
                <a:cubicBezTo>
                  <a:pt x="12111" y="2440"/>
                  <a:pt x="10042" y="1324"/>
                  <a:pt x="7892" y="371"/>
                </a:cubicBezTo>
                <a:cubicBezTo>
                  <a:pt x="7345" y="175"/>
                  <a:pt x="6711" y="0"/>
                  <a:pt x="6131"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10" name="Google Shape;310;p4"/>
          <p:cNvGrpSpPr/>
          <p:nvPr/>
        </p:nvGrpSpPr>
        <p:grpSpPr>
          <a:xfrm>
            <a:off x="-102675" y="939513"/>
            <a:ext cx="1574463" cy="4203988"/>
            <a:chOff x="-102675" y="939513"/>
            <a:chExt cx="1574463" cy="4203988"/>
          </a:xfrm>
        </p:grpSpPr>
        <p:sp>
          <p:nvSpPr>
            <p:cNvPr id="311" name="Google Shape;311;p4"/>
            <p:cNvSpPr/>
            <p:nvPr/>
          </p:nvSpPr>
          <p:spPr>
            <a:xfrm rot="5400000">
              <a:off x="-340712" y="1280225"/>
              <a:ext cx="1010350" cy="328925"/>
            </a:xfrm>
            <a:custGeom>
              <a:rect b="b" l="l" r="r" t="t"/>
              <a:pathLst>
                <a:path extrusionOk="0" h="13157" w="40414">
                  <a:moveTo>
                    <a:pt x="15683" y="1"/>
                  </a:moveTo>
                  <a:cubicBezTo>
                    <a:pt x="14965" y="1"/>
                    <a:pt x="14245" y="23"/>
                    <a:pt x="13526" y="66"/>
                  </a:cubicBezTo>
                  <a:cubicBezTo>
                    <a:pt x="11050" y="257"/>
                    <a:pt x="8546" y="719"/>
                    <a:pt x="6342" y="1835"/>
                  </a:cubicBezTo>
                  <a:cubicBezTo>
                    <a:pt x="2994" y="3550"/>
                    <a:pt x="436" y="7006"/>
                    <a:pt x="82" y="10761"/>
                  </a:cubicBezTo>
                  <a:cubicBezTo>
                    <a:pt x="1" y="11578"/>
                    <a:pt x="55" y="12367"/>
                    <a:pt x="218" y="13156"/>
                  </a:cubicBezTo>
                  <a:lnTo>
                    <a:pt x="2096" y="13156"/>
                  </a:lnTo>
                  <a:cubicBezTo>
                    <a:pt x="2042" y="12911"/>
                    <a:pt x="1960" y="12639"/>
                    <a:pt x="1933" y="12394"/>
                  </a:cubicBezTo>
                  <a:cubicBezTo>
                    <a:pt x="1470" y="9156"/>
                    <a:pt x="3538" y="5863"/>
                    <a:pt x="6124" y="4094"/>
                  </a:cubicBezTo>
                  <a:cubicBezTo>
                    <a:pt x="6478" y="3849"/>
                    <a:pt x="6831" y="3658"/>
                    <a:pt x="7212" y="3468"/>
                  </a:cubicBezTo>
                  <a:cubicBezTo>
                    <a:pt x="7321" y="3386"/>
                    <a:pt x="7457" y="3332"/>
                    <a:pt x="7566" y="3277"/>
                  </a:cubicBezTo>
                  <a:lnTo>
                    <a:pt x="7729" y="3196"/>
                  </a:lnTo>
                  <a:lnTo>
                    <a:pt x="7866" y="3141"/>
                  </a:lnTo>
                  <a:cubicBezTo>
                    <a:pt x="8328" y="2951"/>
                    <a:pt x="8818" y="2788"/>
                    <a:pt x="9281" y="2651"/>
                  </a:cubicBezTo>
                  <a:cubicBezTo>
                    <a:pt x="9825" y="2488"/>
                    <a:pt x="10342" y="2352"/>
                    <a:pt x="10886" y="2243"/>
                  </a:cubicBezTo>
                  <a:cubicBezTo>
                    <a:pt x="11512" y="2134"/>
                    <a:pt x="11975" y="2053"/>
                    <a:pt x="12492" y="1998"/>
                  </a:cubicBezTo>
                  <a:cubicBezTo>
                    <a:pt x="13595" y="1886"/>
                    <a:pt x="14700" y="1831"/>
                    <a:pt x="15802" y="1831"/>
                  </a:cubicBezTo>
                  <a:cubicBezTo>
                    <a:pt x="20054" y="1831"/>
                    <a:pt x="24267" y="2658"/>
                    <a:pt x="28222" y="4257"/>
                  </a:cubicBezTo>
                  <a:cubicBezTo>
                    <a:pt x="30589" y="5182"/>
                    <a:pt x="32766" y="6434"/>
                    <a:pt x="34726" y="8040"/>
                  </a:cubicBezTo>
                  <a:cubicBezTo>
                    <a:pt x="35189" y="8421"/>
                    <a:pt x="35651" y="8856"/>
                    <a:pt x="36059" y="9292"/>
                  </a:cubicBezTo>
                  <a:cubicBezTo>
                    <a:pt x="36250" y="9509"/>
                    <a:pt x="36440" y="9727"/>
                    <a:pt x="36631" y="9945"/>
                  </a:cubicBezTo>
                  <a:lnTo>
                    <a:pt x="36849" y="10217"/>
                  </a:lnTo>
                  <a:lnTo>
                    <a:pt x="36957" y="10353"/>
                  </a:lnTo>
                  <a:lnTo>
                    <a:pt x="37094" y="10571"/>
                  </a:lnTo>
                  <a:cubicBezTo>
                    <a:pt x="37447" y="11033"/>
                    <a:pt x="37747" y="11523"/>
                    <a:pt x="38019" y="12040"/>
                  </a:cubicBezTo>
                  <a:cubicBezTo>
                    <a:pt x="38209" y="12394"/>
                    <a:pt x="38373" y="12775"/>
                    <a:pt x="38481" y="13156"/>
                  </a:cubicBezTo>
                  <a:lnTo>
                    <a:pt x="40414" y="13156"/>
                  </a:lnTo>
                  <a:cubicBezTo>
                    <a:pt x="39053" y="8530"/>
                    <a:pt x="34808" y="5237"/>
                    <a:pt x="30562" y="3277"/>
                  </a:cubicBezTo>
                  <a:cubicBezTo>
                    <a:pt x="25884" y="1105"/>
                    <a:pt x="20808" y="1"/>
                    <a:pt x="15683"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12" name="Google Shape;312;p4"/>
            <p:cNvGrpSpPr/>
            <p:nvPr/>
          </p:nvGrpSpPr>
          <p:grpSpPr>
            <a:xfrm>
              <a:off x="-102675" y="2268794"/>
              <a:ext cx="431350" cy="1382525"/>
              <a:chOff x="2072700" y="1651200"/>
              <a:chExt cx="431350" cy="1382525"/>
            </a:xfrm>
          </p:grpSpPr>
          <p:sp>
            <p:nvSpPr>
              <p:cNvPr id="313" name="Google Shape;313;p4"/>
              <p:cNvSpPr/>
              <p:nvPr/>
            </p:nvSpPr>
            <p:spPr>
              <a:xfrm>
                <a:off x="2223725" y="2114550"/>
                <a:ext cx="94600" cy="72800"/>
              </a:xfrm>
              <a:custGeom>
                <a:rect b="b" l="l" r="r" t="t"/>
                <a:pathLst>
                  <a:path extrusionOk="0" h="2912" w="3784">
                    <a:moveTo>
                      <a:pt x="1878" y="0"/>
                    </a:moveTo>
                    <a:cubicBezTo>
                      <a:pt x="1" y="0"/>
                      <a:pt x="1" y="2912"/>
                      <a:pt x="1878" y="2912"/>
                    </a:cubicBezTo>
                    <a:cubicBezTo>
                      <a:pt x="3783" y="2912"/>
                      <a:pt x="3783" y="0"/>
                      <a:pt x="1878"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4" name="Google Shape;314;p4"/>
              <p:cNvSpPr/>
              <p:nvPr/>
            </p:nvSpPr>
            <p:spPr>
              <a:xfrm>
                <a:off x="2205350" y="2247025"/>
                <a:ext cx="73525" cy="79300"/>
              </a:xfrm>
              <a:custGeom>
                <a:rect b="b" l="l" r="r" t="t"/>
                <a:pathLst>
                  <a:path extrusionOk="0" h="3172" w="2941">
                    <a:moveTo>
                      <a:pt x="1569" y="1"/>
                    </a:moveTo>
                    <a:cubicBezTo>
                      <a:pt x="1536" y="1"/>
                      <a:pt x="1503" y="3"/>
                      <a:pt x="1470" y="8"/>
                    </a:cubicBezTo>
                    <a:lnTo>
                      <a:pt x="1062" y="62"/>
                    </a:lnTo>
                    <a:cubicBezTo>
                      <a:pt x="817" y="117"/>
                      <a:pt x="600" y="253"/>
                      <a:pt x="436" y="443"/>
                    </a:cubicBezTo>
                    <a:lnTo>
                      <a:pt x="191" y="743"/>
                    </a:lnTo>
                    <a:cubicBezTo>
                      <a:pt x="55" y="960"/>
                      <a:pt x="1" y="1205"/>
                      <a:pt x="1" y="1477"/>
                    </a:cubicBezTo>
                    <a:lnTo>
                      <a:pt x="1" y="1722"/>
                    </a:lnTo>
                    <a:cubicBezTo>
                      <a:pt x="28" y="2103"/>
                      <a:pt x="164" y="2457"/>
                      <a:pt x="436" y="2729"/>
                    </a:cubicBezTo>
                    <a:cubicBezTo>
                      <a:pt x="545" y="2865"/>
                      <a:pt x="708" y="2974"/>
                      <a:pt x="899" y="3056"/>
                    </a:cubicBezTo>
                    <a:cubicBezTo>
                      <a:pt x="1033" y="3123"/>
                      <a:pt x="1205" y="3172"/>
                      <a:pt x="1367" y="3172"/>
                    </a:cubicBezTo>
                    <a:cubicBezTo>
                      <a:pt x="1402" y="3172"/>
                      <a:pt x="1437" y="3169"/>
                      <a:pt x="1470" y="3165"/>
                    </a:cubicBezTo>
                    <a:lnTo>
                      <a:pt x="1851" y="3110"/>
                    </a:lnTo>
                    <a:cubicBezTo>
                      <a:pt x="2096" y="3056"/>
                      <a:pt x="2314" y="2920"/>
                      <a:pt x="2505" y="2729"/>
                    </a:cubicBezTo>
                    <a:lnTo>
                      <a:pt x="2722" y="2457"/>
                    </a:lnTo>
                    <a:cubicBezTo>
                      <a:pt x="2858" y="2212"/>
                      <a:pt x="2940" y="1967"/>
                      <a:pt x="2940" y="1695"/>
                    </a:cubicBezTo>
                    <a:lnTo>
                      <a:pt x="2940" y="1477"/>
                    </a:lnTo>
                    <a:cubicBezTo>
                      <a:pt x="2940" y="1287"/>
                      <a:pt x="2886" y="1069"/>
                      <a:pt x="2804" y="906"/>
                    </a:cubicBezTo>
                    <a:cubicBezTo>
                      <a:pt x="2750" y="715"/>
                      <a:pt x="2641" y="552"/>
                      <a:pt x="2505" y="443"/>
                    </a:cubicBezTo>
                    <a:cubicBezTo>
                      <a:pt x="2369" y="280"/>
                      <a:pt x="2205" y="198"/>
                      <a:pt x="2042" y="144"/>
                    </a:cubicBezTo>
                    <a:cubicBezTo>
                      <a:pt x="1884" y="54"/>
                      <a:pt x="1726" y="1"/>
                      <a:pt x="1569"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5" name="Google Shape;315;p4"/>
              <p:cNvSpPr/>
              <p:nvPr/>
            </p:nvSpPr>
            <p:spPr>
              <a:xfrm>
                <a:off x="2348925" y="2254000"/>
                <a:ext cx="74850" cy="76925"/>
              </a:xfrm>
              <a:custGeom>
                <a:rect b="b" l="l" r="r" t="t"/>
                <a:pathLst>
                  <a:path extrusionOk="0" h="3077" w="2994">
                    <a:moveTo>
                      <a:pt x="2487" y="541"/>
                    </a:moveTo>
                    <a:lnTo>
                      <a:pt x="2531" y="572"/>
                    </a:lnTo>
                    <a:lnTo>
                      <a:pt x="2547" y="594"/>
                    </a:lnTo>
                    <a:lnTo>
                      <a:pt x="2547" y="594"/>
                    </a:lnTo>
                    <a:cubicBezTo>
                      <a:pt x="2528" y="576"/>
                      <a:pt x="2508" y="558"/>
                      <a:pt x="2487" y="541"/>
                    </a:cubicBezTo>
                    <a:close/>
                    <a:moveTo>
                      <a:pt x="2866" y="1105"/>
                    </a:moveTo>
                    <a:lnTo>
                      <a:pt x="2866" y="1105"/>
                    </a:lnTo>
                    <a:cubicBezTo>
                      <a:pt x="2881" y="1136"/>
                      <a:pt x="2897" y="1167"/>
                      <a:pt x="2912" y="1198"/>
                    </a:cubicBezTo>
                    <a:cubicBezTo>
                      <a:pt x="2912" y="1198"/>
                      <a:pt x="2912" y="1171"/>
                      <a:pt x="2912" y="1171"/>
                    </a:cubicBezTo>
                    <a:lnTo>
                      <a:pt x="2930" y="1298"/>
                    </a:lnTo>
                    <a:lnTo>
                      <a:pt x="2930" y="1298"/>
                    </a:lnTo>
                    <a:cubicBezTo>
                      <a:pt x="2925" y="1274"/>
                      <a:pt x="2919" y="1250"/>
                      <a:pt x="2912" y="1226"/>
                    </a:cubicBezTo>
                    <a:lnTo>
                      <a:pt x="2866" y="1105"/>
                    </a:lnTo>
                    <a:close/>
                    <a:moveTo>
                      <a:pt x="2954" y="1462"/>
                    </a:moveTo>
                    <a:lnTo>
                      <a:pt x="2964" y="1539"/>
                    </a:lnTo>
                    <a:lnTo>
                      <a:pt x="2957" y="1593"/>
                    </a:lnTo>
                    <a:lnTo>
                      <a:pt x="2957" y="1593"/>
                    </a:lnTo>
                    <a:cubicBezTo>
                      <a:pt x="2958" y="1549"/>
                      <a:pt x="2957" y="1505"/>
                      <a:pt x="2954" y="1462"/>
                    </a:cubicBezTo>
                    <a:close/>
                    <a:moveTo>
                      <a:pt x="1894" y="2878"/>
                    </a:moveTo>
                    <a:lnTo>
                      <a:pt x="1878" y="2886"/>
                    </a:lnTo>
                    <a:lnTo>
                      <a:pt x="1834" y="2892"/>
                    </a:lnTo>
                    <a:lnTo>
                      <a:pt x="1834" y="2892"/>
                    </a:lnTo>
                    <a:cubicBezTo>
                      <a:pt x="1854" y="2888"/>
                      <a:pt x="1874" y="2883"/>
                      <a:pt x="1894" y="2878"/>
                    </a:cubicBezTo>
                    <a:close/>
                    <a:moveTo>
                      <a:pt x="1597" y="2926"/>
                    </a:moveTo>
                    <a:lnTo>
                      <a:pt x="1510" y="2938"/>
                    </a:lnTo>
                    <a:lnTo>
                      <a:pt x="1510" y="2938"/>
                    </a:lnTo>
                    <a:lnTo>
                      <a:pt x="1454" y="2931"/>
                    </a:lnTo>
                    <a:lnTo>
                      <a:pt x="1454" y="2931"/>
                    </a:lnTo>
                    <a:cubicBezTo>
                      <a:pt x="1458" y="2931"/>
                      <a:pt x="1463" y="2931"/>
                      <a:pt x="1468" y="2931"/>
                    </a:cubicBezTo>
                    <a:cubicBezTo>
                      <a:pt x="1511" y="2931"/>
                      <a:pt x="1555" y="2929"/>
                      <a:pt x="1597" y="2926"/>
                    </a:cubicBezTo>
                    <a:close/>
                    <a:moveTo>
                      <a:pt x="1497" y="1"/>
                    </a:moveTo>
                    <a:cubicBezTo>
                      <a:pt x="1470" y="1"/>
                      <a:pt x="1116" y="55"/>
                      <a:pt x="1089" y="55"/>
                    </a:cubicBezTo>
                    <a:lnTo>
                      <a:pt x="762" y="219"/>
                    </a:lnTo>
                    <a:cubicBezTo>
                      <a:pt x="708" y="246"/>
                      <a:pt x="653" y="300"/>
                      <a:pt x="599" y="328"/>
                    </a:cubicBezTo>
                    <a:cubicBezTo>
                      <a:pt x="517" y="409"/>
                      <a:pt x="490" y="409"/>
                      <a:pt x="436" y="464"/>
                    </a:cubicBezTo>
                    <a:cubicBezTo>
                      <a:pt x="381" y="518"/>
                      <a:pt x="218" y="763"/>
                      <a:pt x="218" y="763"/>
                    </a:cubicBezTo>
                    <a:cubicBezTo>
                      <a:pt x="218" y="790"/>
                      <a:pt x="82" y="1090"/>
                      <a:pt x="55" y="1117"/>
                    </a:cubicBezTo>
                    <a:cubicBezTo>
                      <a:pt x="55" y="1171"/>
                      <a:pt x="0" y="1471"/>
                      <a:pt x="0" y="1525"/>
                    </a:cubicBezTo>
                    <a:lnTo>
                      <a:pt x="0" y="1552"/>
                    </a:lnTo>
                    <a:cubicBezTo>
                      <a:pt x="0" y="1579"/>
                      <a:pt x="55" y="1933"/>
                      <a:pt x="55" y="1960"/>
                    </a:cubicBezTo>
                    <a:cubicBezTo>
                      <a:pt x="55" y="1983"/>
                      <a:pt x="149" y="2176"/>
                      <a:pt x="149" y="2176"/>
                    </a:cubicBezTo>
                    <a:cubicBezTo>
                      <a:pt x="149" y="2176"/>
                      <a:pt x="145" y="2169"/>
                      <a:pt x="136" y="2151"/>
                    </a:cubicBezTo>
                    <a:cubicBezTo>
                      <a:pt x="126" y="2131"/>
                      <a:pt x="122" y="2123"/>
                      <a:pt x="121" y="2123"/>
                    </a:cubicBezTo>
                    <a:lnTo>
                      <a:pt x="121" y="2123"/>
                    </a:lnTo>
                    <a:cubicBezTo>
                      <a:pt x="118" y="2123"/>
                      <a:pt x="195" y="2297"/>
                      <a:pt x="218" y="2341"/>
                    </a:cubicBezTo>
                    <a:cubicBezTo>
                      <a:pt x="218" y="2369"/>
                      <a:pt x="436" y="2614"/>
                      <a:pt x="436" y="2641"/>
                    </a:cubicBezTo>
                    <a:cubicBezTo>
                      <a:pt x="436" y="2641"/>
                      <a:pt x="735" y="2858"/>
                      <a:pt x="762" y="2858"/>
                    </a:cubicBezTo>
                    <a:cubicBezTo>
                      <a:pt x="762" y="2858"/>
                      <a:pt x="1089" y="3022"/>
                      <a:pt x="1089" y="3022"/>
                    </a:cubicBezTo>
                    <a:lnTo>
                      <a:pt x="1497" y="3076"/>
                    </a:lnTo>
                    <a:cubicBezTo>
                      <a:pt x="1524" y="3076"/>
                      <a:pt x="1823" y="3022"/>
                      <a:pt x="1878" y="3022"/>
                    </a:cubicBezTo>
                    <a:cubicBezTo>
                      <a:pt x="2068" y="2995"/>
                      <a:pt x="2232" y="2886"/>
                      <a:pt x="2395" y="2750"/>
                    </a:cubicBezTo>
                    <a:cubicBezTo>
                      <a:pt x="2673" y="2548"/>
                      <a:pt x="2880" y="2229"/>
                      <a:pt x="2930" y="1879"/>
                    </a:cubicBezTo>
                    <a:lnTo>
                      <a:pt x="2930" y="1879"/>
                    </a:lnTo>
                    <a:cubicBezTo>
                      <a:pt x="2933" y="1870"/>
                      <a:pt x="2936" y="1861"/>
                      <a:pt x="2939" y="1852"/>
                    </a:cubicBezTo>
                    <a:cubicBezTo>
                      <a:pt x="2966" y="1715"/>
                      <a:pt x="2966" y="1579"/>
                      <a:pt x="2994" y="1471"/>
                    </a:cubicBezTo>
                    <a:cubicBezTo>
                      <a:pt x="2994" y="1198"/>
                      <a:pt x="2939" y="953"/>
                      <a:pt x="2803" y="709"/>
                    </a:cubicBezTo>
                    <a:lnTo>
                      <a:pt x="2558" y="409"/>
                    </a:lnTo>
                    <a:cubicBezTo>
                      <a:pt x="2395" y="246"/>
                      <a:pt x="2150" y="110"/>
                      <a:pt x="1905" y="55"/>
                    </a:cubicBezTo>
                    <a:cubicBezTo>
                      <a:pt x="1851" y="55"/>
                      <a:pt x="1551" y="1"/>
                      <a:pt x="1497"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6" name="Google Shape;316;p4"/>
              <p:cNvSpPr/>
              <p:nvPr/>
            </p:nvSpPr>
            <p:spPr>
              <a:xfrm>
                <a:off x="2229850" y="2380550"/>
                <a:ext cx="94600" cy="73500"/>
              </a:xfrm>
              <a:custGeom>
                <a:rect b="b" l="l" r="r" t="t"/>
                <a:pathLst>
                  <a:path extrusionOk="0" h="2940" w="3784">
                    <a:moveTo>
                      <a:pt x="1906" y="1"/>
                    </a:moveTo>
                    <a:cubicBezTo>
                      <a:pt x="1" y="1"/>
                      <a:pt x="1" y="2940"/>
                      <a:pt x="1906" y="2940"/>
                    </a:cubicBezTo>
                    <a:cubicBezTo>
                      <a:pt x="3783" y="2940"/>
                      <a:pt x="3783" y="1"/>
                      <a:pt x="190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7" name="Google Shape;317;p4"/>
              <p:cNvSpPr/>
              <p:nvPr/>
            </p:nvSpPr>
            <p:spPr>
              <a:xfrm>
                <a:off x="2358450" y="2438400"/>
                <a:ext cx="83700" cy="79625"/>
              </a:xfrm>
              <a:custGeom>
                <a:rect b="b" l="l" r="r" t="t"/>
                <a:pathLst>
                  <a:path extrusionOk="0" h="3185" w="3348">
                    <a:moveTo>
                      <a:pt x="1823" y="0"/>
                    </a:moveTo>
                    <a:lnTo>
                      <a:pt x="1442" y="54"/>
                    </a:lnTo>
                    <a:cubicBezTo>
                      <a:pt x="1197" y="136"/>
                      <a:pt x="980" y="245"/>
                      <a:pt x="789" y="435"/>
                    </a:cubicBezTo>
                    <a:lnTo>
                      <a:pt x="572" y="680"/>
                    </a:lnTo>
                    <a:cubicBezTo>
                      <a:pt x="0" y="1252"/>
                      <a:pt x="0" y="2150"/>
                      <a:pt x="572" y="2749"/>
                    </a:cubicBezTo>
                    <a:lnTo>
                      <a:pt x="871" y="2966"/>
                    </a:lnTo>
                    <a:cubicBezTo>
                      <a:pt x="1089" y="3102"/>
                      <a:pt x="1334" y="3184"/>
                      <a:pt x="1606" y="3184"/>
                    </a:cubicBezTo>
                    <a:lnTo>
                      <a:pt x="1987" y="3130"/>
                    </a:lnTo>
                    <a:cubicBezTo>
                      <a:pt x="2232" y="3048"/>
                      <a:pt x="2449" y="2912"/>
                      <a:pt x="2640" y="2749"/>
                    </a:cubicBezTo>
                    <a:cubicBezTo>
                      <a:pt x="2721" y="2667"/>
                      <a:pt x="2803" y="2585"/>
                      <a:pt x="2858" y="2504"/>
                    </a:cubicBezTo>
                    <a:cubicBezTo>
                      <a:pt x="3021" y="2395"/>
                      <a:pt x="3130" y="2232"/>
                      <a:pt x="3184" y="2041"/>
                    </a:cubicBezTo>
                    <a:cubicBezTo>
                      <a:pt x="3347" y="1687"/>
                      <a:pt x="3347" y="1279"/>
                      <a:pt x="3184" y="898"/>
                    </a:cubicBezTo>
                    <a:cubicBezTo>
                      <a:pt x="3130" y="735"/>
                      <a:pt x="3021" y="572"/>
                      <a:pt x="2885" y="435"/>
                    </a:cubicBezTo>
                    <a:lnTo>
                      <a:pt x="2585" y="218"/>
                    </a:lnTo>
                    <a:cubicBezTo>
                      <a:pt x="2340" y="82"/>
                      <a:pt x="2096" y="0"/>
                      <a:pt x="1823"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8" name="Google Shape;318;p4"/>
              <p:cNvSpPr/>
              <p:nvPr/>
            </p:nvSpPr>
            <p:spPr>
              <a:xfrm>
                <a:off x="2267275" y="2565625"/>
                <a:ext cx="88475" cy="78925"/>
              </a:xfrm>
              <a:custGeom>
                <a:rect b="b" l="l" r="r" t="t"/>
                <a:pathLst>
                  <a:path extrusionOk="0" h="3157" w="3539">
                    <a:moveTo>
                      <a:pt x="1987" y="0"/>
                    </a:moveTo>
                    <a:cubicBezTo>
                      <a:pt x="1742" y="0"/>
                      <a:pt x="1470" y="55"/>
                      <a:pt x="1252" y="191"/>
                    </a:cubicBezTo>
                    <a:lnTo>
                      <a:pt x="790" y="436"/>
                    </a:lnTo>
                    <a:cubicBezTo>
                      <a:pt x="273" y="735"/>
                      <a:pt x="0" y="1306"/>
                      <a:pt x="82" y="1905"/>
                    </a:cubicBezTo>
                    <a:cubicBezTo>
                      <a:pt x="82" y="2096"/>
                      <a:pt x="164" y="2259"/>
                      <a:pt x="245" y="2449"/>
                    </a:cubicBezTo>
                    <a:cubicBezTo>
                      <a:pt x="463" y="2776"/>
                      <a:pt x="762" y="3021"/>
                      <a:pt x="1143" y="3130"/>
                    </a:cubicBezTo>
                    <a:lnTo>
                      <a:pt x="1524" y="3157"/>
                    </a:lnTo>
                    <a:cubicBezTo>
                      <a:pt x="1797" y="3157"/>
                      <a:pt x="2041" y="3103"/>
                      <a:pt x="2259" y="2966"/>
                    </a:cubicBezTo>
                    <a:lnTo>
                      <a:pt x="2722" y="2749"/>
                    </a:lnTo>
                    <a:cubicBezTo>
                      <a:pt x="3239" y="2449"/>
                      <a:pt x="3538" y="1851"/>
                      <a:pt x="3429" y="1279"/>
                    </a:cubicBezTo>
                    <a:cubicBezTo>
                      <a:pt x="3429" y="1089"/>
                      <a:pt x="3375" y="898"/>
                      <a:pt x="3266" y="735"/>
                    </a:cubicBezTo>
                    <a:cubicBezTo>
                      <a:pt x="3076" y="408"/>
                      <a:pt x="2749" y="163"/>
                      <a:pt x="2395" y="55"/>
                    </a:cubicBezTo>
                    <a:lnTo>
                      <a:pt x="1987"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9" name="Google Shape;319;p4"/>
              <p:cNvSpPr/>
              <p:nvPr/>
            </p:nvSpPr>
            <p:spPr>
              <a:xfrm>
                <a:off x="2362525" y="2618675"/>
                <a:ext cx="94600" cy="73500"/>
              </a:xfrm>
              <a:custGeom>
                <a:rect b="b" l="l" r="r" t="t"/>
                <a:pathLst>
                  <a:path extrusionOk="0" h="2940" w="3784">
                    <a:moveTo>
                      <a:pt x="1905" y="1"/>
                    </a:moveTo>
                    <a:cubicBezTo>
                      <a:pt x="0" y="1"/>
                      <a:pt x="0" y="2940"/>
                      <a:pt x="1905" y="2940"/>
                    </a:cubicBezTo>
                    <a:cubicBezTo>
                      <a:pt x="3783" y="2940"/>
                      <a:pt x="3783" y="1"/>
                      <a:pt x="1905"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 name="Google Shape;320;p4"/>
              <p:cNvSpPr/>
              <p:nvPr/>
            </p:nvSpPr>
            <p:spPr>
              <a:xfrm>
                <a:off x="2281550" y="2757475"/>
                <a:ext cx="94600" cy="73500"/>
              </a:xfrm>
              <a:custGeom>
                <a:rect b="b" l="l" r="r" t="t"/>
                <a:pathLst>
                  <a:path extrusionOk="0" h="2940" w="3784">
                    <a:moveTo>
                      <a:pt x="1906" y="1"/>
                    </a:moveTo>
                    <a:cubicBezTo>
                      <a:pt x="1" y="1"/>
                      <a:pt x="1" y="2940"/>
                      <a:pt x="1906" y="2940"/>
                    </a:cubicBezTo>
                    <a:cubicBezTo>
                      <a:pt x="3784" y="2940"/>
                      <a:pt x="3784" y="1"/>
                      <a:pt x="190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1" name="Google Shape;321;p4"/>
              <p:cNvSpPr/>
              <p:nvPr/>
            </p:nvSpPr>
            <p:spPr>
              <a:xfrm>
                <a:off x="2246850" y="2960225"/>
                <a:ext cx="94600" cy="73500"/>
              </a:xfrm>
              <a:custGeom>
                <a:rect b="b" l="l" r="r" t="t"/>
                <a:pathLst>
                  <a:path extrusionOk="0" h="2940" w="3784">
                    <a:moveTo>
                      <a:pt x="1906" y="0"/>
                    </a:moveTo>
                    <a:cubicBezTo>
                      <a:pt x="1" y="0"/>
                      <a:pt x="1" y="2940"/>
                      <a:pt x="1906" y="2940"/>
                    </a:cubicBezTo>
                    <a:cubicBezTo>
                      <a:pt x="3784" y="2940"/>
                      <a:pt x="3784" y="0"/>
                      <a:pt x="1906"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 name="Google Shape;322;p4"/>
              <p:cNvSpPr/>
              <p:nvPr/>
            </p:nvSpPr>
            <p:spPr>
              <a:xfrm>
                <a:off x="2136650" y="2745900"/>
                <a:ext cx="94600" cy="73500"/>
              </a:xfrm>
              <a:custGeom>
                <a:rect b="b" l="l" r="r" t="t"/>
                <a:pathLst>
                  <a:path extrusionOk="0" h="2940" w="3784">
                    <a:moveTo>
                      <a:pt x="1905" y="1"/>
                    </a:moveTo>
                    <a:cubicBezTo>
                      <a:pt x="0" y="1"/>
                      <a:pt x="0" y="2940"/>
                      <a:pt x="1905" y="2940"/>
                    </a:cubicBezTo>
                    <a:cubicBezTo>
                      <a:pt x="3783" y="2940"/>
                      <a:pt x="3783" y="1"/>
                      <a:pt x="1905"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3" name="Google Shape;323;p4"/>
              <p:cNvSpPr/>
              <p:nvPr/>
            </p:nvSpPr>
            <p:spPr>
              <a:xfrm>
                <a:off x="2096500" y="2583975"/>
                <a:ext cx="94600" cy="72825"/>
              </a:xfrm>
              <a:custGeom>
                <a:rect b="b" l="l" r="r" t="t"/>
                <a:pathLst>
                  <a:path extrusionOk="0" h="2913" w="3784">
                    <a:moveTo>
                      <a:pt x="1878" y="1"/>
                    </a:moveTo>
                    <a:cubicBezTo>
                      <a:pt x="1" y="1"/>
                      <a:pt x="1" y="2913"/>
                      <a:pt x="1878" y="2913"/>
                    </a:cubicBezTo>
                    <a:cubicBezTo>
                      <a:pt x="3783" y="2913"/>
                      <a:pt x="3783" y="1"/>
                      <a:pt x="1878"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 name="Google Shape;324;p4"/>
              <p:cNvSpPr/>
              <p:nvPr/>
            </p:nvSpPr>
            <p:spPr>
              <a:xfrm>
                <a:off x="2095150" y="2448075"/>
                <a:ext cx="73500" cy="74350"/>
              </a:xfrm>
              <a:custGeom>
                <a:rect b="b" l="l" r="r" t="t"/>
                <a:pathLst>
                  <a:path extrusionOk="0" h="2974" w="2940">
                    <a:moveTo>
                      <a:pt x="1470" y="1"/>
                    </a:moveTo>
                    <a:cubicBezTo>
                      <a:pt x="735" y="1"/>
                      <a:pt x="0" y="470"/>
                      <a:pt x="0" y="1409"/>
                    </a:cubicBezTo>
                    <a:lnTo>
                      <a:pt x="0" y="1545"/>
                    </a:lnTo>
                    <a:cubicBezTo>
                      <a:pt x="0" y="2498"/>
                      <a:pt x="735" y="2974"/>
                      <a:pt x="1470" y="2974"/>
                    </a:cubicBezTo>
                    <a:cubicBezTo>
                      <a:pt x="2205" y="2974"/>
                      <a:pt x="2939" y="2498"/>
                      <a:pt x="2939" y="1545"/>
                    </a:cubicBezTo>
                    <a:lnTo>
                      <a:pt x="2939" y="1409"/>
                    </a:lnTo>
                    <a:cubicBezTo>
                      <a:pt x="2939" y="470"/>
                      <a:pt x="2205" y="1"/>
                      <a:pt x="1470"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5" name="Google Shape;325;p4"/>
              <p:cNvSpPr/>
              <p:nvPr/>
            </p:nvSpPr>
            <p:spPr>
              <a:xfrm>
                <a:off x="2078825" y="2340425"/>
                <a:ext cx="94575" cy="73500"/>
              </a:xfrm>
              <a:custGeom>
                <a:rect b="b" l="l" r="r" t="t"/>
                <a:pathLst>
                  <a:path extrusionOk="0" h="2940" w="3783">
                    <a:moveTo>
                      <a:pt x="1905" y="0"/>
                    </a:moveTo>
                    <a:cubicBezTo>
                      <a:pt x="0" y="0"/>
                      <a:pt x="0" y="2939"/>
                      <a:pt x="1905" y="2939"/>
                    </a:cubicBezTo>
                    <a:cubicBezTo>
                      <a:pt x="3783" y="2939"/>
                      <a:pt x="3783" y="0"/>
                      <a:pt x="1905"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 name="Google Shape;326;p4"/>
              <p:cNvSpPr/>
              <p:nvPr/>
            </p:nvSpPr>
            <p:spPr>
              <a:xfrm>
                <a:off x="2072700" y="2114550"/>
                <a:ext cx="95275" cy="72800"/>
              </a:xfrm>
              <a:custGeom>
                <a:rect b="b" l="l" r="r" t="t"/>
                <a:pathLst>
                  <a:path extrusionOk="0" h="2912" w="3811">
                    <a:moveTo>
                      <a:pt x="1905" y="0"/>
                    </a:moveTo>
                    <a:cubicBezTo>
                      <a:pt x="27" y="0"/>
                      <a:pt x="0" y="2912"/>
                      <a:pt x="1905" y="2912"/>
                    </a:cubicBezTo>
                    <a:cubicBezTo>
                      <a:pt x="3783" y="2912"/>
                      <a:pt x="3810" y="0"/>
                      <a:pt x="1905"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7" name="Google Shape;327;p4"/>
              <p:cNvSpPr/>
              <p:nvPr/>
            </p:nvSpPr>
            <p:spPr>
              <a:xfrm>
                <a:off x="2281550" y="1975075"/>
                <a:ext cx="94600" cy="73500"/>
              </a:xfrm>
              <a:custGeom>
                <a:rect b="b" l="l" r="r" t="t"/>
                <a:pathLst>
                  <a:path extrusionOk="0" h="2940" w="3784">
                    <a:moveTo>
                      <a:pt x="1906" y="0"/>
                    </a:moveTo>
                    <a:cubicBezTo>
                      <a:pt x="1" y="0"/>
                      <a:pt x="1" y="2939"/>
                      <a:pt x="1906" y="2939"/>
                    </a:cubicBezTo>
                    <a:cubicBezTo>
                      <a:pt x="3784" y="2939"/>
                      <a:pt x="3784" y="0"/>
                      <a:pt x="1906"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8" name="Google Shape;328;p4"/>
              <p:cNvSpPr/>
              <p:nvPr/>
            </p:nvSpPr>
            <p:spPr>
              <a:xfrm>
                <a:off x="2287675" y="1969625"/>
                <a:ext cx="94600" cy="73500"/>
              </a:xfrm>
              <a:custGeom>
                <a:rect b="b" l="l" r="r" t="t"/>
                <a:pathLst>
                  <a:path extrusionOk="0" h="2940" w="3784">
                    <a:moveTo>
                      <a:pt x="1879" y="0"/>
                    </a:moveTo>
                    <a:cubicBezTo>
                      <a:pt x="1" y="0"/>
                      <a:pt x="1" y="2940"/>
                      <a:pt x="1879" y="2940"/>
                    </a:cubicBezTo>
                    <a:cubicBezTo>
                      <a:pt x="3784" y="2940"/>
                      <a:pt x="3784" y="0"/>
                      <a:pt x="1879"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9" name="Google Shape;329;p4"/>
              <p:cNvSpPr/>
              <p:nvPr/>
            </p:nvSpPr>
            <p:spPr>
              <a:xfrm>
                <a:off x="2136650" y="1876425"/>
                <a:ext cx="94600" cy="73500"/>
              </a:xfrm>
              <a:custGeom>
                <a:rect b="b" l="l" r="r" t="t"/>
                <a:pathLst>
                  <a:path extrusionOk="0" h="2940" w="3784">
                    <a:moveTo>
                      <a:pt x="1905" y="0"/>
                    </a:moveTo>
                    <a:cubicBezTo>
                      <a:pt x="0" y="0"/>
                      <a:pt x="0" y="2939"/>
                      <a:pt x="1905" y="2939"/>
                    </a:cubicBezTo>
                    <a:cubicBezTo>
                      <a:pt x="3783" y="2939"/>
                      <a:pt x="3783" y="0"/>
                      <a:pt x="1905"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0" name="Google Shape;330;p4"/>
              <p:cNvSpPr/>
              <p:nvPr/>
            </p:nvSpPr>
            <p:spPr>
              <a:xfrm>
                <a:off x="2267950" y="1818575"/>
                <a:ext cx="80300" cy="79625"/>
              </a:xfrm>
              <a:custGeom>
                <a:rect b="b" l="l" r="r" t="t"/>
                <a:pathLst>
                  <a:path extrusionOk="0" h="3185" w="3212">
                    <a:moveTo>
                      <a:pt x="1742" y="1"/>
                    </a:moveTo>
                    <a:lnTo>
                      <a:pt x="1361" y="55"/>
                    </a:lnTo>
                    <a:cubicBezTo>
                      <a:pt x="1116" y="137"/>
                      <a:pt x="899" y="246"/>
                      <a:pt x="708" y="436"/>
                    </a:cubicBezTo>
                    <a:lnTo>
                      <a:pt x="463" y="654"/>
                    </a:lnTo>
                    <a:cubicBezTo>
                      <a:pt x="327" y="790"/>
                      <a:pt x="218" y="953"/>
                      <a:pt x="164" y="1144"/>
                    </a:cubicBezTo>
                    <a:cubicBezTo>
                      <a:pt x="1" y="1498"/>
                      <a:pt x="1" y="1906"/>
                      <a:pt x="164" y="2260"/>
                    </a:cubicBezTo>
                    <a:cubicBezTo>
                      <a:pt x="218" y="2450"/>
                      <a:pt x="327" y="2613"/>
                      <a:pt x="463" y="2749"/>
                    </a:cubicBezTo>
                    <a:lnTo>
                      <a:pt x="763" y="2967"/>
                    </a:lnTo>
                    <a:cubicBezTo>
                      <a:pt x="1008" y="3103"/>
                      <a:pt x="1252" y="3185"/>
                      <a:pt x="1525" y="3185"/>
                    </a:cubicBezTo>
                    <a:lnTo>
                      <a:pt x="1906" y="3130"/>
                    </a:lnTo>
                    <a:cubicBezTo>
                      <a:pt x="2151" y="3049"/>
                      <a:pt x="2368" y="2913"/>
                      <a:pt x="2559" y="2749"/>
                    </a:cubicBezTo>
                    <a:lnTo>
                      <a:pt x="2776" y="2505"/>
                    </a:lnTo>
                    <a:cubicBezTo>
                      <a:pt x="2913" y="2368"/>
                      <a:pt x="3021" y="2205"/>
                      <a:pt x="3076" y="2042"/>
                    </a:cubicBezTo>
                    <a:cubicBezTo>
                      <a:pt x="3185" y="1851"/>
                      <a:pt x="3212" y="1661"/>
                      <a:pt x="3212" y="1470"/>
                    </a:cubicBezTo>
                    <a:cubicBezTo>
                      <a:pt x="3212" y="1280"/>
                      <a:pt x="3185" y="1089"/>
                      <a:pt x="3076" y="899"/>
                    </a:cubicBezTo>
                    <a:cubicBezTo>
                      <a:pt x="3021" y="736"/>
                      <a:pt x="2913" y="572"/>
                      <a:pt x="2776" y="436"/>
                    </a:cubicBezTo>
                    <a:lnTo>
                      <a:pt x="2477" y="219"/>
                    </a:lnTo>
                    <a:cubicBezTo>
                      <a:pt x="2259" y="82"/>
                      <a:pt x="2014" y="1"/>
                      <a:pt x="1742"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1" name="Google Shape;331;p4"/>
              <p:cNvSpPr/>
              <p:nvPr/>
            </p:nvSpPr>
            <p:spPr>
              <a:xfrm>
                <a:off x="2265225" y="1651200"/>
                <a:ext cx="99350" cy="84425"/>
              </a:xfrm>
              <a:custGeom>
                <a:rect b="b" l="l" r="r" t="t"/>
                <a:pathLst>
                  <a:path extrusionOk="0" h="3377" w="3974">
                    <a:moveTo>
                      <a:pt x="2325" y="0"/>
                    </a:moveTo>
                    <a:cubicBezTo>
                      <a:pt x="2071" y="0"/>
                      <a:pt x="1821" y="66"/>
                      <a:pt x="1606" y="192"/>
                    </a:cubicBezTo>
                    <a:lnTo>
                      <a:pt x="899" y="654"/>
                    </a:lnTo>
                    <a:cubicBezTo>
                      <a:pt x="572" y="845"/>
                      <a:pt x="327" y="1171"/>
                      <a:pt x="218" y="1525"/>
                    </a:cubicBezTo>
                    <a:cubicBezTo>
                      <a:pt x="1" y="2314"/>
                      <a:pt x="463" y="3104"/>
                      <a:pt x="1225" y="3321"/>
                    </a:cubicBezTo>
                    <a:cubicBezTo>
                      <a:pt x="1356" y="3359"/>
                      <a:pt x="1490" y="3377"/>
                      <a:pt x="1624" y="3377"/>
                    </a:cubicBezTo>
                    <a:cubicBezTo>
                      <a:pt x="1880" y="3377"/>
                      <a:pt x="2136" y="3310"/>
                      <a:pt x="2368" y="3185"/>
                    </a:cubicBezTo>
                    <a:lnTo>
                      <a:pt x="3076" y="2723"/>
                    </a:lnTo>
                    <a:cubicBezTo>
                      <a:pt x="3403" y="2532"/>
                      <a:pt x="3647" y="2205"/>
                      <a:pt x="3756" y="1852"/>
                    </a:cubicBezTo>
                    <a:cubicBezTo>
                      <a:pt x="3974" y="1062"/>
                      <a:pt x="3511" y="246"/>
                      <a:pt x="2722" y="56"/>
                    </a:cubicBezTo>
                    <a:cubicBezTo>
                      <a:pt x="2591" y="18"/>
                      <a:pt x="2457" y="0"/>
                      <a:pt x="2325"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2" name="Google Shape;332;p4"/>
              <p:cNvSpPr/>
              <p:nvPr/>
            </p:nvSpPr>
            <p:spPr>
              <a:xfrm>
                <a:off x="2418300" y="1899550"/>
                <a:ext cx="81675" cy="79625"/>
              </a:xfrm>
              <a:custGeom>
                <a:rect b="b" l="l" r="r" t="t"/>
                <a:pathLst>
                  <a:path extrusionOk="0" h="3185" w="3267">
                    <a:moveTo>
                      <a:pt x="1770" y="0"/>
                    </a:moveTo>
                    <a:lnTo>
                      <a:pt x="1362" y="55"/>
                    </a:lnTo>
                    <a:cubicBezTo>
                      <a:pt x="1117" y="136"/>
                      <a:pt x="899" y="272"/>
                      <a:pt x="708" y="436"/>
                    </a:cubicBezTo>
                    <a:lnTo>
                      <a:pt x="491" y="681"/>
                    </a:lnTo>
                    <a:cubicBezTo>
                      <a:pt x="355" y="790"/>
                      <a:pt x="246" y="953"/>
                      <a:pt x="191" y="1143"/>
                    </a:cubicBezTo>
                    <a:cubicBezTo>
                      <a:pt x="1" y="1497"/>
                      <a:pt x="1" y="1905"/>
                      <a:pt x="191" y="2286"/>
                    </a:cubicBezTo>
                    <a:cubicBezTo>
                      <a:pt x="246" y="2450"/>
                      <a:pt x="355" y="2613"/>
                      <a:pt x="491" y="2749"/>
                    </a:cubicBezTo>
                    <a:lnTo>
                      <a:pt x="790" y="2967"/>
                    </a:lnTo>
                    <a:cubicBezTo>
                      <a:pt x="1008" y="3103"/>
                      <a:pt x="1253" y="3184"/>
                      <a:pt x="1525" y="3184"/>
                    </a:cubicBezTo>
                    <a:lnTo>
                      <a:pt x="1906" y="3130"/>
                    </a:lnTo>
                    <a:cubicBezTo>
                      <a:pt x="2151" y="3048"/>
                      <a:pt x="2396" y="2939"/>
                      <a:pt x="2559" y="2749"/>
                    </a:cubicBezTo>
                    <a:lnTo>
                      <a:pt x="2804" y="2504"/>
                    </a:lnTo>
                    <a:cubicBezTo>
                      <a:pt x="2940" y="2395"/>
                      <a:pt x="3049" y="2232"/>
                      <a:pt x="3103" y="2041"/>
                    </a:cubicBezTo>
                    <a:cubicBezTo>
                      <a:pt x="3267" y="1688"/>
                      <a:pt x="3267" y="1279"/>
                      <a:pt x="3103" y="898"/>
                    </a:cubicBezTo>
                    <a:cubicBezTo>
                      <a:pt x="3049" y="735"/>
                      <a:pt x="2940" y="572"/>
                      <a:pt x="2804" y="436"/>
                    </a:cubicBezTo>
                    <a:lnTo>
                      <a:pt x="2505" y="218"/>
                    </a:lnTo>
                    <a:cubicBezTo>
                      <a:pt x="2260" y="82"/>
                      <a:pt x="2015" y="0"/>
                      <a:pt x="177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3" name="Google Shape;333;p4"/>
              <p:cNvSpPr/>
              <p:nvPr/>
            </p:nvSpPr>
            <p:spPr>
              <a:xfrm>
                <a:off x="2409475" y="2062150"/>
                <a:ext cx="94575" cy="73500"/>
              </a:xfrm>
              <a:custGeom>
                <a:rect b="b" l="l" r="r" t="t"/>
                <a:pathLst>
                  <a:path extrusionOk="0" h="2940" w="3783">
                    <a:moveTo>
                      <a:pt x="1878" y="1"/>
                    </a:moveTo>
                    <a:cubicBezTo>
                      <a:pt x="0" y="1"/>
                      <a:pt x="0" y="2940"/>
                      <a:pt x="1878" y="2940"/>
                    </a:cubicBezTo>
                    <a:cubicBezTo>
                      <a:pt x="3756" y="2940"/>
                      <a:pt x="3783" y="1"/>
                      <a:pt x="1878"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4" name="Google Shape;334;p4"/>
              <p:cNvSpPr/>
              <p:nvPr/>
            </p:nvSpPr>
            <p:spPr>
              <a:xfrm>
                <a:off x="2357075" y="2143125"/>
                <a:ext cx="95275" cy="73500"/>
              </a:xfrm>
              <a:custGeom>
                <a:rect b="b" l="l" r="r" t="t"/>
                <a:pathLst>
                  <a:path extrusionOk="0" h="2940" w="3811">
                    <a:moveTo>
                      <a:pt x="1906" y="0"/>
                    </a:moveTo>
                    <a:cubicBezTo>
                      <a:pt x="28" y="0"/>
                      <a:pt x="1" y="2939"/>
                      <a:pt x="1906" y="2939"/>
                    </a:cubicBezTo>
                    <a:cubicBezTo>
                      <a:pt x="3783" y="2939"/>
                      <a:pt x="3811" y="0"/>
                      <a:pt x="1906"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35" name="Google Shape;335;p4"/>
            <p:cNvGrpSpPr/>
            <p:nvPr/>
          </p:nvGrpSpPr>
          <p:grpSpPr>
            <a:xfrm>
              <a:off x="0" y="3970250"/>
              <a:ext cx="1471788" cy="1173250"/>
              <a:chOff x="1923025" y="3711000"/>
              <a:chExt cx="1471788" cy="1173250"/>
            </a:xfrm>
          </p:grpSpPr>
          <p:sp>
            <p:nvSpPr>
              <p:cNvPr id="336" name="Google Shape;336;p4"/>
              <p:cNvSpPr/>
              <p:nvPr/>
            </p:nvSpPr>
            <p:spPr>
              <a:xfrm>
                <a:off x="2264038" y="4136500"/>
                <a:ext cx="1130775" cy="747750"/>
              </a:xfrm>
              <a:custGeom>
                <a:rect b="b" l="l" r="r" t="t"/>
                <a:pathLst>
                  <a:path extrusionOk="0" h="29910" w="45231">
                    <a:moveTo>
                      <a:pt x="21533" y="1"/>
                    </a:moveTo>
                    <a:cubicBezTo>
                      <a:pt x="19708" y="1"/>
                      <a:pt x="17961" y="134"/>
                      <a:pt x="16384" y="382"/>
                    </a:cubicBezTo>
                    <a:cubicBezTo>
                      <a:pt x="14778" y="627"/>
                      <a:pt x="12982" y="1171"/>
                      <a:pt x="12329" y="2668"/>
                    </a:cubicBezTo>
                    <a:cubicBezTo>
                      <a:pt x="11866" y="3756"/>
                      <a:pt x="12193" y="5035"/>
                      <a:pt x="12710" y="6069"/>
                    </a:cubicBezTo>
                    <a:cubicBezTo>
                      <a:pt x="14206" y="9090"/>
                      <a:pt x="17118" y="11131"/>
                      <a:pt x="19350" y="13635"/>
                    </a:cubicBezTo>
                    <a:cubicBezTo>
                      <a:pt x="20330" y="14724"/>
                      <a:pt x="21092" y="16601"/>
                      <a:pt x="19894" y="17445"/>
                    </a:cubicBezTo>
                    <a:cubicBezTo>
                      <a:pt x="19487" y="17649"/>
                      <a:pt x="19042" y="17758"/>
                      <a:pt x="18592" y="17758"/>
                    </a:cubicBezTo>
                    <a:cubicBezTo>
                      <a:pt x="18500" y="17758"/>
                      <a:pt x="18408" y="17754"/>
                      <a:pt x="18316" y="17744"/>
                    </a:cubicBezTo>
                    <a:cubicBezTo>
                      <a:pt x="14941" y="17744"/>
                      <a:pt x="11567" y="17499"/>
                      <a:pt x="8219" y="17064"/>
                    </a:cubicBezTo>
                    <a:cubicBezTo>
                      <a:pt x="7226" y="16946"/>
                      <a:pt x="6212" y="16797"/>
                      <a:pt x="5210" y="16797"/>
                    </a:cubicBezTo>
                    <a:cubicBezTo>
                      <a:pt x="4591" y="16797"/>
                      <a:pt x="3977" y="16854"/>
                      <a:pt x="3375" y="17010"/>
                    </a:cubicBezTo>
                    <a:cubicBezTo>
                      <a:pt x="1797" y="17391"/>
                      <a:pt x="327" y="18588"/>
                      <a:pt x="137" y="20221"/>
                    </a:cubicBezTo>
                    <a:cubicBezTo>
                      <a:pt x="1" y="21473"/>
                      <a:pt x="681" y="22670"/>
                      <a:pt x="1525" y="23623"/>
                    </a:cubicBezTo>
                    <a:cubicBezTo>
                      <a:pt x="4273" y="26698"/>
                      <a:pt x="8573" y="27786"/>
                      <a:pt x="12111" y="29909"/>
                    </a:cubicBezTo>
                    <a:lnTo>
                      <a:pt x="42509" y="29909"/>
                    </a:lnTo>
                    <a:cubicBezTo>
                      <a:pt x="42564" y="29555"/>
                      <a:pt x="42618" y="29229"/>
                      <a:pt x="42672" y="28875"/>
                    </a:cubicBezTo>
                    <a:cubicBezTo>
                      <a:pt x="43707" y="22507"/>
                      <a:pt x="45231" y="11104"/>
                      <a:pt x="40060" y="5988"/>
                    </a:cubicBezTo>
                    <a:cubicBezTo>
                      <a:pt x="35713" y="1727"/>
                      <a:pt x="28114" y="1"/>
                      <a:pt x="21533"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37" name="Google Shape;337;p4"/>
              <p:cNvGrpSpPr/>
              <p:nvPr/>
            </p:nvGrpSpPr>
            <p:grpSpPr>
              <a:xfrm>
                <a:off x="2051750" y="3711000"/>
                <a:ext cx="1126725" cy="624700"/>
                <a:chOff x="2051750" y="3711000"/>
                <a:chExt cx="1126725" cy="624700"/>
              </a:xfrm>
            </p:grpSpPr>
            <p:sp>
              <p:nvSpPr>
                <p:cNvPr id="338" name="Google Shape;338;p4"/>
                <p:cNvSpPr/>
                <p:nvPr/>
              </p:nvSpPr>
              <p:spPr>
                <a:xfrm>
                  <a:off x="2221000" y="4094600"/>
                  <a:ext cx="239300" cy="241100"/>
                </a:xfrm>
                <a:custGeom>
                  <a:rect b="b" l="l" r="r" t="t"/>
                  <a:pathLst>
                    <a:path extrusionOk="0" h="9644" w="9572">
                      <a:moveTo>
                        <a:pt x="4682" y="1842"/>
                      </a:moveTo>
                      <a:cubicBezTo>
                        <a:pt x="4763" y="1842"/>
                        <a:pt x="4845" y="1897"/>
                        <a:pt x="4927" y="1897"/>
                      </a:cubicBezTo>
                      <a:lnTo>
                        <a:pt x="5117" y="1951"/>
                      </a:lnTo>
                      <a:cubicBezTo>
                        <a:pt x="5128" y="1955"/>
                        <a:pt x="5138" y="1959"/>
                        <a:pt x="5146" y="1962"/>
                      </a:cubicBezTo>
                      <a:lnTo>
                        <a:pt x="5146" y="1962"/>
                      </a:lnTo>
                      <a:cubicBezTo>
                        <a:pt x="5144" y="1961"/>
                        <a:pt x="5141" y="1961"/>
                        <a:pt x="5140" y="1961"/>
                      </a:cubicBezTo>
                      <a:cubicBezTo>
                        <a:pt x="5130" y="1961"/>
                        <a:pt x="5138" y="1971"/>
                        <a:pt x="5199" y="2005"/>
                      </a:cubicBezTo>
                      <a:lnTo>
                        <a:pt x="5389" y="2114"/>
                      </a:lnTo>
                      <a:lnTo>
                        <a:pt x="5450" y="2160"/>
                      </a:lnTo>
                      <a:lnTo>
                        <a:pt x="5450" y="2160"/>
                      </a:lnTo>
                      <a:cubicBezTo>
                        <a:pt x="5449" y="2159"/>
                        <a:pt x="5449" y="2158"/>
                        <a:pt x="5449" y="2158"/>
                      </a:cubicBezTo>
                      <a:cubicBezTo>
                        <a:pt x="5451" y="2158"/>
                        <a:pt x="5466" y="2168"/>
                        <a:pt x="5491" y="2191"/>
                      </a:cubicBezTo>
                      <a:lnTo>
                        <a:pt x="5491" y="2191"/>
                      </a:lnTo>
                      <a:lnTo>
                        <a:pt x="5450" y="2160"/>
                      </a:lnTo>
                      <a:lnTo>
                        <a:pt x="5450" y="2160"/>
                      </a:lnTo>
                      <a:cubicBezTo>
                        <a:pt x="5454" y="2164"/>
                        <a:pt x="5468" y="2175"/>
                        <a:pt x="5494" y="2193"/>
                      </a:cubicBezTo>
                      <a:lnTo>
                        <a:pt x="5494" y="2193"/>
                      </a:lnTo>
                      <a:cubicBezTo>
                        <a:pt x="5493" y="2192"/>
                        <a:pt x="5492" y="2192"/>
                        <a:pt x="5491" y="2191"/>
                      </a:cubicBezTo>
                      <a:lnTo>
                        <a:pt x="5491" y="2191"/>
                      </a:lnTo>
                      <a:lnTo>
                        <a:pt x="5498" y="2196"/>
                      </a:lnTo>
                      <a:cubicBezTo>
                        <a:pt x="5497" y="2195"/>
                        <a:pt x="5495" y="2194"/>
                        <a:pt x="5494" y="2193"/>
                      </a:cubicBezTo>
                      <a:lnTo>
                        <a:pt x="5494" y="2193"/>
                      </a:lnTo>
                      <a:cubicBezTo>
                        <a:pt x="5503" y="2201"/>
                        <a:pt x="5514" y="2211"/>
                        <a:pt x="5525" y="2223"/>
                      </a:cubicBezTo>
                      <a:cubicBezTo>
                        <a:pt x="5712" y="2422"/>
                        <a:pt x="5922" y="2515"/>
                        <a:pt x="6127" y="2531"/>
                      </a:cubicBezTo>
                      <a:lnTo>
                        <a:pt x="6127" y="2531"/>
                      </a:lnTo>
                      <a:cubicBezTo>
                        <a:pt x="6917" y="3136"/>
                        <a:pt x="7398" y="4087"/>
                        <a:pt x="7376" y="5108"/>
                      </a:cubicBezTo>
                      <a:cubicBezTo>
                        <a:pt x="7349" y="6224"/>
                        <a:pt x="6532" y="7639"/>
                        <a:pt x="5335" y="7829"/>
                      </a:cubicBezTo>
                      <a:cubicBezTo>
                        <a:pt x="5244" y="7845"/>
                        <a:pt x="5154" y="7852"/>
                        <a:pt x="5064" y="7852"/>
                      </a:cubicBezTo>
                      <a:cubicBezTo>
                        <a:pt x="3890" y="7852"/>
                        <a:pt x="2829" y="6588"/>
                        <a:pt x="2450" y="5652"/>
                      </a:cubicBezTo>
                      <a:cubicBezTo>
                        <a:pt x="2178" y="5053"/>
                        <a:pt x="2096" y="4428"/>
                        <a:pt x="2178" y="3802"/>
                      </a:cubicBezTo>
                      <a:cubicBezTo>
                        <a:pt x="2232" y="3584"/>
                        <a:pt x="2287" y="3339"/>
                        <a:pt x="2368" y="3148"/>
                      </a:cubicBezTo>
                      <a:cubicBezTo>
                        <a:pt x="2441" y="3028"/>
                        <a:pt x="2513" y="2908"/>
                        <a:pt x="2585" y="2806"/>
                      </a:cubicBezTo>
                      <a:lnTo>
                        <a:pt x="2585" y="2806"/>
                      </a:lnTo>
                      <a:cubicBezTo>
                        <a:pt x="2598" y="2790"/>
                        <a:pt x="2627" y="2754"/>
                        <a:pt x="2641" y="2740"/>
                      </a:cubicBezTo>
                      <a:cubicBezTo>
                        <a:pt x="2695" y="2659"/>
                        <a:pt x="2749" y="2604"/>
                        <a:pt x="2804" y="2523"/>
                      </a:cubicBezTo>
                      <a:cubicBezTo>
                        <a:pt x="3022" y="2332"/>
                        <a:pt x="3239" y="2169"/>
                        <a:pt x="3484" y="2060"/>
                      </a:cubicBezTo>
                      <a:cubicBezTo>
                        <a:pt x="3499" y="2053"/>
                        <a:pt x="3512" y="2046"/>
                        <a:pt x="3523" y="2040"/>
                      </a:cubicBezTo>
                      <a:lnTo>
                        <a:pt x="3523" y="2040"/>
                      </a:lnTo>
                      <a:cubicBezTo>
                        <a:pt x="3520" y="2043"/>
                        <a:pt x="3520" y="2044"/>
                        <a:pt x="3523" y="2044"/>
                      </a:cubicBezTo>
                      <a:cubicBezTo>
                        <a:pt x="3528" y="2044"/>
                        <a:pt x="3541" y="2041"/>
                        <a:pt x="3566" y="2033"/>
                      </a:cubicBezTo>
                      <a:cubicBezTo>
                        <a:pt x="3648" y="1978"/>
                        <a:pt x="3729" y="1951"/>
                        <a:pt x="3811" y="1924"/>
                      </a:cubicBezTo>
                      <a:cubicBezTo>
                        <a:pt x="3920" y="1924"/>
                        <a:pt x="3974" y="1897"/>
                        <a:pt x="4029" y="1869"/>
                      </a:cubicBezTo>
                      <a:cubicBezTo>
                        <a:pt x="4029" y="1869"/>
                        <a:pt x="4328" y="1842"/>
                        <a:pt x="4137" y="1842"/>
                      </a:cubicBezTo>
                      <a:lnTo>
                        <a:pt x="4573" y="1842"/>
                      </a:lnTo>
                      <a:cubicBezTo>
                        <a:pt x="4591" y="1842"/>
                        <a:pt x="4730" y="1866"/>
                        <a:pt x="4756" y="1866"/>
                      </a:cubicBezTo>
                      <a:cubicBezTo>
                        <a:pt x="4769" y="1866"/>
                        <a:pt x="4754" y="1860"/>
                        <a:pt x="4682" y="1842"/>
                      </a:cubicBezTo>
                      <a:close/>
                      <a:moveTo>
                        <a:pt x="4415" y="1"/>
                      </a:moveTo>
                      <a:cubicBezTo>
                        <a:pt x="3601" y="1"/>
                        <a:pt x="2781" y="252"/>
                        <a:pt x="2096" y="726"/>
                      </a:cubicBezTo>
                      <a:cubicBezTo>
                        <a:pt x="518" y="1815"/>
                        <a:pt x="1" y="3774"/>
                        <a:pt x="491" y="5598"/>
                      </a:cubicBezTo>
                      <a:cubicBezTo>
                        <a:pt x="981" y="7421"/>
                        <a:pt x="2532" y="9299"/>
                        <a:pt x="4491" y="9598"/>
                      </a:cubicBezTo>
                      <a:cubicBezTo>
                        <a:pt x="4680" y="9629"/>
                        <a:pt x="4866" y="9644"/>
                        <a:pt x="5050" y="9644"/>
                      </a:cubicBezTo>
                      <a:cubicBezTo>
                        <a:pt x="6988" y="9644"/>
                        <a:pt x="8616" y="8006"/>
                        <a:pt x="9063" y="6142"/>
                      </a:cubicBezTo>
                      <a:cubicBezTo>
                        <a:pt x="9572" y="3920"/>
                        <a:pt x="8500" y="1619"/>
                        <a:pt x="6471" y="612"/>
                      </a:cubicBezTo>
                      <a:lnTo>
                        <a:pt x="6471" y="612"/>
                      </a:lnTo>
                      <a:cubicBezTo>
                        <a:pt x="5854" y="198"/>
                        <a:pt x="5136" y="1"/>
                        <a:pt x="4415"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9" name="Google Shape;339;p4"/>
                <p:cNvSpPr/>
                <p:nvPr/>
              </p:nvSpPr>
              <p:spPr>
                <a:xfrm>
                  <a:off x="2329175" y="3814075"/>
                  <a:ext cx="199375" cy="223950"/>
                </a:xfrm>
                <a:custGeom>
                  <a:rect b="b" l="l" r="r" t="t"/>
                  <a:pathLst>
                    <a:path extrusionOk="0" h="8958" w="7975">
                      <a:moveTo>
                        <a:pt x="4508" y="1856"/>
                      </a:moveTo>
                      <a:cubicBezTo>
                        <a:pt x="4565" y="1875"/>
                        <a:pt x="4620" y="1898"/>
                        <a:pt x="4654" y="1933"/>
                      </a:cubicBezTo>
                      <a:cubicBezTo>
                        <a:pt x="5090" y="2232"/>
                        <a:pt x="5416" y="2640"/>
                        <a:pt x="5580" y="3130"/>
                      </a:cubicBezTo>
                      <a:cubicBezTo>
                        <a:pt x="6042" y="4082"/>
                        <a:pt x="5988" y="5198"/>
                        <a:pt x="5444" y="6096"/>
                      </a:cubicBezTo>
                      <a:cubicBezTo>
                        <a:pt x="5335" y="6260"/>
                        <a:pt x="5199" y="6423"/>
                        <a:pt x="5035" y="6559"/>
                      </a:cubicBezTo>
                      <a:cubicBezTo>
                        <a:pt x="4845" y="6722"/>
                        <a:pt x="4654" y="6858"/>
                        <a:pt x="4437" y="6967"/>
                      </a:cubicBezTo>
                      <a:cubicBezTo>
                        <a:pt x="4392" y="6982"/>
                        <a:pt x="4378" y="6987"/>
                        <a:pt x="4378" y="6987"/>
                      </a:cubicBezTo>
                      <a:lnTo>
                        <a:pt x="4378" y="6987"/>
                      </a:lnTo>
                      <a:cubicBezTo>
                        <a:pt x="4371" y="6989"/>
                        <a:pt x="4364" y="6991"/>
                        <a:pt x="4355" y="6994"/>
                      </a:cubicBezTo>
                      <a:lnTo>
                        <a:pt x="4219" y="7049"/>
                      </a:lnTo>
                      <a:cubicBezTo>
                        <a:pt x="4110" y="7076"/>
                        <a:pt x="3974" y="7103"/>
                        <a:pt x="3838" y="7130"/>
                      </a:cubicBezTo>
                      <a:lnTo>
                        <a:pt x="3403" y="7130"/>
                      </a:lnTo>
                      <a:cubicBezTo>
                        <a:pt x="3435" y="7138"/>
                        <a:pt x="3443" y="7142"/>
                        <a:pt x="3438" y="7142"/>
                      </a:cubicBezTo>
                      <a:cubicBezTo>
                        <a:pt x="3425" y="7142"/>
                        <a:pt x="3332" y="7122"/>
                        <a:pt x="3294" y="7103"/>
                      </a:cubicBezTo>
                      <a:cubicBezTo>
                        <a:pt x="2886" y="7022"/>
                        <a:pt x="2505" y="6804"/>
                        <a:pt x="2232" y="6477"/>
                      </a:cubicBezTo>
                      <a:cubicBezTo>
                        <a:pt x="2230" y="6474"/>
                        <a:pt x="2228" y="6472"/>
                        <a:pt x="2226" y="6469"/>
                      </a:cubicBezTo>
                      <a:lnTo>
                        <a:pt x="2226" y="6469"/>
                      </a:lnTo>
                      <a:cubicBezTo>
                        <a:pt x="2229" y="6472"/>
                        <a:pt x="2231" y="6474"/>
                        <a:pt x="2232" y="6474"/>
                      </a:cubicBezTo>
                      <a:cubicBezTo>
                        <a:pt x="2234" y="6474"/>
                        <a:pt x="2229" y="6462"/>
                        <a:pt x="2205" y="6423"/>
                      </a:cubicBezTo>
                      <a:lnTo>
                        <a:pt x="2096" y="6287"/>
                      </a:lnTo>
                      <a:cubicBezTo>
                        <a:pt x="2096" y="6242"/>
                        <a:pt x="2023" y="6069"/>
                        <a:pt x="2012" y="6069"/>
                      </a:cubicBezTo>
                      <a:cubicBezTo>
                        <a:pt x="2009" y="6069"/>
                        <a:pt x="2010" y="6077"/>
                        <a:pt x="2015" y="6096"/>
                      </a:cubicBezTo>
                      <a:cubicBezTo>
                        <a:pt x="1933" y="5797"/>
                        <a:pt x="1906" y="5498"/>
                        <a:pt x="1933" y="5171"/>
                      </a:cubicBezTo>
                      <a:cubicBezTo>
                        <a:pt x="2015" y="4491"/>
                        <a:pt x="2178" y="3838"/>
                        <a:pt x="2477" y="3212"/>
                      </a:cubicBezTo>
                      <a:cubicBezTo>
                        <a:pt x="2586" y="2939"/>
                        <a:pt x="2749" y="2695"/>
                        <a:pt x="2967" y="2531"/>
                      </a:cubicBezTo>
                      <a:lnTo>
                        <a:pt x="2967" y="2531"/>
                      </a:lnTo>
                      <a:cubicBezTo>
                        <a:pt x="2961" y="2534"/>
                        <a:pt x="2958" y="2536"/>
                        <a:pt x="2957" y="2536"/>
                      </a:cubicBezTo>
                      <a:cubicBezTo>
                        <a:pt x="2951" y="2536"/>
                        <a:pt x="2995" y="2505"/>
                        <a:pt x="3037" y="2481"/>
                      </a:cubicBezTo>
                      <a:lnTo>
                        <a:pt x="3037" y="2481"/>
                      </a:lnTo>
                      <a:cubicBezTo>
                        <a:pt x="3112" y="2500"/>
                        <a:pt x="3188" y="2510"/>
                        <a:pt x="3262" y="2510"/>
                      </a:cubicBezTo>
                      <a:cubicBezTo>
                        <a:pt x="3442" y="2510"/>
                        <a:pt x="3614" y="2455"/>
                        <a:pt x="3762" y="2360"/>
                      </a:cubicBezTo>
                      <a:lnTo>
                        <a:pt x="3762" y="2360"/>
                      </a:lnTo>
                      <a:cubicBezTo>
                        <a:pt x="4079" y="2331"/>
                        <a:pt x="4364" y="2147"/>
                        <a:pt x="4508" y="1856"/>
                      </a:cubicBezTo>
                      <a:close/>
                      <a:moveTo>
                        <a:pt x="4393" y="0"/>
                      </a:moveTo>
                      <a:cubicBezTo>
                        <a:pt x="3853" y="0"/>
                        <a:pt x="3336" y="203"/>
                        <a:pt x="2944" y="563"/>
                      </a:cubicBezTo>
                      <a:lnTo>
                        <a:pt x="2944" y="563"/>
                      </a:lnTo>
                      <a:cubicBezTo>
                        <a:pt x="2331" y="688"/>
                        <a:pt x="1771" y="1017"/>
                        <a:pt x="1362" y="1497"/>
                      </a:cubicBezTo>
                      <a:cubicBezTo>
                        <a:pt x="790" y="2286"/>
                        <a:pt x="409" y="3212"/>
                        <a:pt x="246" y="4191"/>
                      </a:cubicBezTo>
                      <a:cubicBezTo>
                        <a:pt x="28" y="5171"/>
                        <a:pt x="1" y="6232"/>
                        <a:pt x="491" y="7130"/>
                      </a:cubicBezTo>
                      <a:cubicBezTo>
                        <a:pt x="926" y="7865"/>
                        <a:pt x="1606" y="8437"/>
                        <a:pt x="2396" y="8736"/>
                      </a:cubicBezTo>
                      <a:cubicBezTo>
                        <a:pt x="2803" y="8887"/>
                        <a:pt x="3215" y="8957"/>
                        <a:pt x="3621" y="8957"/>
                      </a:cubicBezTo>
                      <a:cubicBezTo>
                        <a:pt x="4895" y="8957"/>
                        <a:pt x="6102" y="8265"/>
                        <a:pt x="6886" y="7212"/>
                      </a:cubicBezTo>
                      <a:cubicBezTo>
                        <a:pt x="7975" y="5743"/>
                        <a:pt x="7893" y="3756"/>
                        <a:pt x="7131" y="2150"/>
                      </a:cubicBezTo>
                      <a:cubicBezTo>
                        <a:pt x="6723" y="1252"/>
                        <a:pt x="5988" y="354"/>
                        <a:pt x="4981" y="82"/>
                      </a:cubicBezTo>
                      <a:cubicBezTo>
                        <a:pt x="4785" y="27"/>
                        <a:pt x="4587" y="0"/>
                        <a:pt x="4393"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0" name="Google Shape;340;p4"/>
                <p:cNvSpPr/>
                <p:nvPr/>
              </p:nvSpPr>
              <p:spPr>
                <a:xfrm>
                  <a:off x="2521725" y="4040300"/>
                  <a:ext cx="236775" cy="257250"/>
                </a:xfrm>
                <a:custGeom>
                  <a:rect b="b" l="l" r="r" t="t"/>
                  <a:pathLst>
                    <a:path extrusionOk="0" h="10290" w="9471">
                      <a:moveTo>
                        <a:pt x="5647" y="1823"/>
                      </a:moveTo>
                      <a:cubicBezTo>
                        <a:pt x="5743" y="1823"/>
                        <a:pt x="5838" y="1837"/>
                        <a:pt x="5933" y="1864"/>
                      </a:cubicBezTo>
                      <a:cubicBezTo>
                        <a:pt x="6015" y="1891"/>
                        <a:pt x="6069" y="1891"/>
                        <a:pt x="6124" y="1919"/>
                      </a:cubicBezTo>
                      <a:cubicBezTo>
                        <a:pt x="6153" y="1928"/>
                        <a:pt x="6176" y="1934"/>
                        <a:pt x="6193" y="1938"/>
                      </a:cubicBezTo>
                      <a:lnTo>
                        <a:pt x="6193" y="1938"/>
                      </a:lnTo>
                      <a:cubicBezTo>
                        <a:pt x="6196" y="1941"/>
                        <a:pt x="6201" y="1943"/>
                        <a:pt x="6205" y="1946"/>
                      </a:cubicBezTo>
                      <a:cubicBezTo>
                        <a:pt x="6332" y="1997"/>
                        <a:pt x="6435" y="2071"/>
                        <a:pt x="6559" y="2147"/>
                      </a:cubicBezTo>
                      <a:lnTo>
                        <a:pt x="6559" y="2147"/>
                      </a:lnTo>
                      <a:cubicBezTo>
                        <a:pt x="6582" y="2167"/>
                        <a:pt x="6626" y="2204"/>
                        <a:pt x="6641" y="2218"/>
                      </a:cubicBezTo>
                      <a:cubicBezTo>
                        <a:pt x="6668" y="2245"/>
                        <a:pt x="6750" y="2327"/>
                        <a:pt x="6804" y="2381"/>
                      </a:cubicBezTo>
                      <a:cubicBezTo>
                        <a:pt x="6796" y="2373"/>
                        <a:pt x="6790" y="2369"/>
                        <a:pt x="6788" y="2369"/>
                      </a:cubicBezTo>
                      <a:cubicBezTo>
                        <a:pt x="6765" y="2369"/>
                        <a:pt x="6943" y="2656"/>
                        <a:pt x="6967" y="2681"/>
                      </a:cubicBezTo>
                      <a:cubicBezTo>
                        <a:pt x="7566" y="3987"/>
                        <a:pt x="6886" y="5756"/>
                        <a:pt x="6151" y="6899"/>
                      </a:cubicBezTo>
                      <a:cubicBezTo>
                        <a:pt x="5797" y="7470"/>
                        <a:pt x="5280" y="7960"/>
                        <a:pt x="4654" y="8260"/>
                      </a:cubicBezTo>
                      <a:cubicBezTo>
                        <a:pt x="4390" y="8384"/>
                        <a:pt x="4099" y="8446"/>
                        <a:pt x="3801" y="8446"/>
                      </a:cubicBezTo>
                      <a:cubicBezTo>
                        <a:pt x="3578" y="8446"/>
                        <a:pt x="3352" y="8411"/>
                        <a:pt x="3130" y="8341"/>
                      </a:cubicBezTo>
                      <a:cubicBezTo>
                        <a:pt x="2695" y="8205"/>
                        <a:pt x="2314" y="7906"/>
                        <a:pt x="2096" y="7498"/>
                      </a:cubicBezTo>
                      <a:cubicBezTo>
                        <a:pt x="2014" y="7198"/>
                        <a:pt x="1987" y="6899"/>
                        <a:pt x="2069" y="6627"/>
                      </a:cubicBezTo>
                      <a:cubicBezTo>
                        <a:pt x="2123" y="6246"/>
                        <a:pt x="2205" y="5865"/>
                        <a:pt x="2286" y="5484"/>
                      </a:cubicBezTo>
                      <a:cubicBezTo>
                        <a:pt x="2450" y="4749"/>
                        <a:pt x="2695" y="4041"/>
                        <a:pt x="3048" y="3388"/>
                      </a:cubicBezTo>
                      <a:cubicBezTo>
                        <a:pt x="3234" y="2999"/>
                        <a:pt x="3508" y="2685"/>
                        <a:pt x="3844" y="2447"/>
                      </a:cubicBezTo>
                      <a:lnTo>
                        <a:pt x="3844" y="2447"/>
                      </a:lnTo>
                      <a:cubicBezTo>
                        <a:pt x="3971" y="2505"/>
                        <a:pt x="4109" y="2537"/>
                        <a:pt x="4249" y="2537"/>
                      </a:cubicBezTo>
                      <a:cubicBezTo>
                        <a:pt x="4526" y="2537"/>
                        <a:pt x="4807" y="2411"/>
                        <a:pt x="5008" y="2109"/>
                      </a:cubicBezTo>
                      <a:cubicBezTo>
                        <a:pt x="5029" y="2076"/>
                        <a:pt x="5041" y="2055"/>
                        <a:pt x="5046" y="2042"/>
                      </a:cubicBezTo>
                      <a:lnTo>
                        <a:pt x="5046" y="2042"/>
                      </a:lnTo>
                      <a:cubicBezTo>
                        <a:pt x="5057" y="2032"/>
                        <a:pt x="5071" y="2018"/>
                        <a:pt x="5090" y="2000"/>
                      </a:cubicBezTo>
                      <a:cubicBezTo>
                        <a:pt x="5108" y="1982"/>
                        <a:pt x="5166" y="1950"/>
                        <a:pt x="5155" y="1950"/>
                      </a:cubicBezTo>
                      <a:cubicBezTo>
                        <a:pt x="5150" y="1950"/>
                        <a:pt x="5132" y="1956"/>
                        <a:pt x="5090" y="1973"/>
                      </a:cubicBezTo>
                      <a:lnTo>
                        <a:pt x="5253" y="1892"/>
                      </a:lnTo>
                      <a:lnTo>
                        <a:pt x="5253" y="1892"/>
                      </a:lnTo>
                      <a:cubicBezTo>
                        <a:pt x="5208" y="1914"/>
                        <a:pt x="5194" y="1922"/>
                        <a:pt x="5198" y="1922"/>
                      </a:cubicBezTo>
                      <a:cubicBezTo>
                        <a:pt x="5207" y="1922"/>
                        <a:pt x="5342" y="1864"/>
                        <a:pt x="5362" y="1864"/>
                      </a:cubicBezTo>
                      <a:cubicBezTo>
                        <a:pt x="5457" y="1837"/>
                        <a:pt x="5552" y="1823"/>
                        <a:pt x="5647" y="1823"/>
                      </a:cubicBezTo>
                      <a:close/>
                      <a:moveTo>
                        <a:pt x="5654" y="1"/>
                      </a:moveTo>
                      <a:cubicBezTo>
                        <a:pt x="5163" y="1"/>
                        <a:pt x="4683" y="132"/>
                        <a:pt x="4265" y="377"/>
                      </a:cubicBezTo>
                      <a:lnTo>
                        <a:pt x="4265" y="377"/>
                      </a:lnTo>
                      <a:cubicBezTo>
                        <a:pt x="4212" y="367"/>
                        <a:pt x="4159" y="362"/>
                        <a:pt x="4104" y="362"/>
                      </a:cubicBezTo>
                      <a:cubicBezTo>
                        <a:pt x="4025" y="362"/>
                        <a:pt x="3945" y="372"/>
                        <a:pt x="3865" y="395"/>
                      </a:cubicBezTo>
                      <a:lnTo>
                        <a:pt x="3865" y="422"/>
                      </a:lnTo>
                      <a:cubicBezTo>
                        <a:pt x="1933" y="1102"/>
                        <a:pt x="1062" y="2953"/>
                        <a:pt x="572" y="4803"/>
                      </a:cubicBezTo>
                      <a:cubicBezTo>
                        <a:pt x="327" y="5838"/>
                        <a:pt x="0" y="7008"/>
                        <a:pt x="354" y="8015"/>
                      </a:cubicBezTo>
                      <a:cubicBezTo>
                        <a:pt x="654" y="8886"/>
                        <a:pt x="1307" y="9566"/>
                        <a:pt x="2150" y="9920"/>
                      </a:cubicBezTo>
                      <a:cubicBezTo>
                        <a:pt x="2685" y="10163"/>
                        <a:pt x="3259" y="10290"/>
                        <a:pt x="3836" y="10290"/>
                      </a:cubicBezTo>
                      <a:cubicBezTo>
                        <a:pt x="4228" y="10290"/>
                        <a:pt x="4623" y="10231"/>
                        <a:pt x="5008" y="10110"/>
                      </a:cubicBezTo>
                      <a:cubicBezTo>
                        <a:pt x="6015" y="9729"/>
                        <a:pt x="6913" y="9049"/>
                        <a:pt x="7539" y="8151"/>
                      </a:cubicBezTo>
                      <a:cubicBezTo>
                        <a:pt x="8709" y="6518"/>
                        <a:pt x="9471" y="4014"/>
                        <a:pt x="8682" y="2109"/>
                      </a:cubicBezTo>
                      <a:cubicBezTo>
                        <a:pt x="8274" y="1048"/>
                        <a:pt x="7348" y="259"/>
                        <a:pt x="6260" y="68"/>
                      </a:cubicBezTo>
                      <a:cubicBezTo>
                        <a:pt x="6059" y="23"/>
                        <a:pt x="5856" y="1"/>
                        <a:pt x="5654"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1" name="Google Shape;341;p4"/>
                <p:cNvSpPr/>
                <p:nvPr/>
              </p:nvSpPr>
              <p:spPr>
                <a:xfrm>
                  <a:off x="2602000" y="3711000"/>
                  <a:ext cx="222500" cy="252250"/>
                </a:xfrm>
                <a:custGeom>
                  <a:rect b="b" l="l" r="r" t="t"/>
                  <a:pathLst>
                    <a:path extrusionOk="0" h="10090" w="8900">
                      <a:moveTo>
                        <a:pt x="5348" y="1837"/>
                      </a:moveTo>
                      <a:cubicBezTo>
                        <a:pt x="5362" y="1837"/>
                        <a:pt x="5375" y="1837"/>
                        <a:pt x="5389" y="1837"/>
                      </a:cubicBezTo>
                      <a:cubicBezTo>
                        <a:pt x="5933" y="1837"/>
                        <a:pt x="6423" y="2164"/>
                        <a:pt x="6641" y="2681"/>
                      </a:cubicBezTo>
                      <a:cubicBezTo>
                        <a:pt x="6859" y="3225"/>
                        <a:pt x="6940" y="3851"/>
                        <a:pt x="6859" y="4450"/>
                      </a:cubicBezTo>
                      <a:cubicBezTo>
                        <a:pt x="6777" y="5729"/>
                        <a:pt x="6206" y="7117"/>
                        <a:pt x="5117" y="7797"/>
                      </a:cubicBezTo>
                      <a:cubicBezTo>
                        <a:pt x="4641" y="8106"/>
                        <a:pt x="4103" y="8270"/>
                        <a:pt x="3557" y="8270"/>
                      </a:cubicBezTo>
                      <a:cubicBezTo>
                        <a:pt x="3479" y="8270"/>
                        <a:pt x="3400" y="8267"/>
                        <a:pt x="3321" y="8260"/>
                      </a:cubicBezTo>
                      <a:cubicBezTo>
                        <a:pt x="2885" y="8233"/>
                        <a:pt x="2205" y="8015"/>
                        <a:pt x="1960" y="7552"/>
                      </a:cubicBezTo>
                      <a:cubicBezTo>
                        <a:pt x="1851" y="7199"/>
                        <a:pt x="1851" y="6818"/>
                        <a:pt x="1906" y="6437"/>
                      </a:cubicBezTo>
                      <a:cubicBezTo>
                        <a:pt x="1906" y="6219"/>
                        <a:pt x="1906" y="6001"/>
                        <a:pt x="1933" y="5783"/>
                      </a:cubicBezTo>
                      <a:cubicBezTo>
                        <a:pt x="1960" y="5566"/>
                        <a:pt x="1960" y="5484"/>
                        <a:pt x="1987" y="5375"/>
                      </a:cubicBezTo>
                      <a:cubicBezTo>
                        <a:pt x="2035" y="5088"/>
                        <a:pt x="2104" y="4801"/>
                        <a:pt x="2212" y="4514"/>
                      </a:cubicBezTo>
                      <a:lnTo>
                        <a:pt x="2212" y="4514"/>
                      </a:lnTo>
                      <a:cubicBezTo>
                        <a:pt x="2259" y="4464"/>
                        <a:pt x="2302" y="4406"/>
                        <a:pt x="2341" y="4341"/>
                      </a:cubicBezTo>
                      <a:cubicBezTo>
                        <a:pt x="2453" y="4153"/>
                        <a:pt x="2572" y="3959"/>
                        <a:pt x="2700" y="3765"/>
                      </a:cubicBezTo>
                      <a:lnTo>
                        <a:pt x="2700" y="3765"/>
                      </a:lnTo>
                      <a:cubicBezTo>
                        <a:pt x="2723" y="3742"/>
                        <a:pt x="2742" y="3722"/>
                        <a:pt x="2749" y="3715"/>
                      </a:cubicBezTo>
                      <a:cubicBezTo>
                        <a:pt x="2982" y="3570"/>
                        <a:pt x="3129" y="3346"/>
                        <a:pt x="3179" y="3104"/>
                      </a:cubicBezTo>
                      <a:lnTo>
                        <a:pt x="3179" y="3104"/>
                      </a:lnTo>
                      <a:cubicBezTo>
                        <a:pt x="3749" y="2401"/>
                        <a:pt x="4456" y="1837"/>
                        <a:pt x="5348" y="1837"/>
                      </a:cubicBezTo>
                      <a:close/>
                      <a:moveTo>
                        <a:pt x="5309" y="1"/>
                      </a:moveTo>
                      <a:cubicBezTo>
                        <a:pt x="4557" y="1"/>
                        <a:pt x="3817" y="224"/>
                        <a:pt x="3185" y="640"/>
                      </a:cubicBezTo>
                      <a:cubicBezTo>
                        <a:pt x="2407" y="1139"/>
                        <a:pt x="1804" y="1828"/>
                        <a:pt x="1291" y="2578"/>
                      </a:cubicBezTo>
                      <a:lnTo>
                        <a:pt x="1291" y="2578"/>
                      </a:lnTo>
                      <a:cubicBezTo>
                        <a:pt x="770" y="3127"/>
                        <a:pt x="418" y="3811"/>
                        <a:pt x="273" y="4559"/>
                      </a:cubicBezTo>
                      <a:cubicBezTo>
                        <a:pt x="55" y="5484"/>
                        <a:pt x="1" y="6464"/>
                        <a:pt x="82" y="7416"/>
                      </a:cubicBezTo>
                      <a:cubicBezTo>
                        <a:pt x="272" y="9224"/>
                        <a:pt x="1954" y="10090"/>
                        <a:pt x="3600" y="10090"/>
                      </a:cubicBezTo>
                      <a:cubicBezTo>
                        <a:pt x="4086" y="10090"/>
                        <a:pt x="4568" y="10014"/>
                        <a:pt x="5008" y="9866"/>
                      </a:cubicBezTo>
                      <a:cubicBezTo>
                        <a:pt x="6968" y="9185"/>
                        <a:pt x="8274" y="7335"/>
                        <a:pt x="8600" y="5294"/>
                      </a:cubicBezTo>
                      <a:cubicBezTo>
                        <a:pt x="8900" y="3361"/>
                        <a:pt x="8546" y="912"/>
                        <a:pt x="6451" y="177"/>
                      </a:cubicBezTo>
                      <a:cubicBezTo>
                        <a:pt x="6075" y="58"/>
                        <a:pt x="5691" y="1"/>
                        <a:pt x="5309"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2" name="Google Shape;342;p4"/>
                <p:cNvSpPr/>
                <p:nvPr/>
              </p:nvSpPr>
              <p:spPr>
                <a:xfrm>
                  <a:off x="2763925" y="3981550"/>
                  <a:ext cx="247675" cy="213475"/>
                </a:xfrm>
                <a:custGeom>
                  <a:rect b="b" l="l" r="r" t="t"/>
                  <a:pathLst>
                    <a:path extrusionOk="0" h="8539" w="9907">
                      <a:moveTo>
                        <a:pt x="4491" y="1955"/>
                      </a:moveTo>
                      <a:lnTo>
                        <a:pt x="4491" y="1955"/>
                      </a:lnTo>
                      <a:cubicBezTo>
                        <a:pt x="4498" y="1957"/>
                        <a:pt x="4505" y="1958"/>
                        <a:pt x="4512" y="1960"/>
                      </a:cubicBezTo>
                      <a:lnTo>
                        <a:pt x="4512" y="1960"/>
                      </a:lnTo>
                      <a:cubicBezTo>
                        <a:pt x="4526" y="1967"/>
                        <a:pt x="4534" y="1971"/>
                        <a:pt x="4532" y="1971"/>
                      </a:cubicBezTo>
                      <a:cubicBezTo>
                        <a:pt x="4530" y="1971"/>
                        <a:pt x="4518" y="1966"/>
                        <a:pt x="4491" y="1955"/>
                      </a:cubicBezTo>
                      <a:close/>
                      <a:moveTo>
                        <a:pt x="4137" y="1847"/>
                      </a:moveTo>
                      <a:cubicBezTo>
                        <a:pt x="4219" y="1874"/>
                        <a:pt x="4301" y="1874"/>
                        <a:pt x="4382" y="1901"/>
                      </a:cubicBezTo>
                      <a:cubicBezTo>
                        <a:pt x="4382" y="1901"/>
                        <a:pt x="4393" y="1906"/>
                        <a:pt x="4408" y="1913"/>
                      </a:cubicBezTo>
                      <a:lnTo>
                        <a:pt x="4408" y="1913"/>
                      </a:lnTo>
                      <a:cubicBezTo>
                        <a:pt x="4463" y="1964"/>
                        <a:pt x="4527" y="2007"/>
                        <a:pt x="4600" y="2037"/>
                      </a:cubicBezTo>
                      <a:cubicBezTo>
                        <a:pt x="4659" y="2061"/>
                        <a:pt x="4719" y="2086"/>
                        <a:pt x="4779" y="2111"/>
                      </a:cubicBezTo>
                      <a:lnTo>
                        <a:pt x="4779" y="2111"/>
                      </a:lnTo>
                      <a:cubicBezTo>
                        <a:pt x="4801" y="2131"/>
                        <a:pt x="4823" y="2151"/>
                        <a:pt x="4845" y="2173"/>
                      </a:cubicBezTo>
                      <a:cubicBezTo>
                        <a:pt x="5031" y="2366"/>
                        <a:pt x="5243" y="2446"/>
                        <a:pt x="5449" y="2446"/>
                      </a:cubicBezTo>
                      <a:cubicBezTo>
                        <a:pt x="5481" y="2446"/>
                        <a:pt x="5513" y="2444"/>
                        <a:pt x="5545" y="2440"/>
                      </a:cubicBezTo>
                      <a:lnTo>
                        <a:pt x="5545" y="2440"/>
                      </a:lnTo>
                      <a:cubicBezTo>
                        <a:pt x="6544" y="2896"/>
                        <a:pt x="7528" y="3490"/>
                        <a:pt x="7920" y="4459"/>
                      </a:cubicBezTo>
                      <a:cubicBezTo>
                        <a:pt x="8056" y="4731"/>
                        <a:pt x="8111" y="5031"/>
                        <a:pt x="8083" y="5357"/>
                      </a:cubicBezTo>
                      <a:cubicBezTo>
                        <a:pt x="8056" y="5575"/>
                        <a:pt x="7974" y="5820"/>
                        <a:pt x="7811" y="6010"/>
                      </a:cubicBezTo>
                      <a:lnTo>
                        <a:pt x="7811" y="6010"/>
                      </a:lnTo>
                      <a:lnTo>
                        <a:pt x="7811" y="6010"/>
                      </a:lnTo>
                      <a:cubicBezTo>
                        <a:pt x="7811" y="6027"/>
                        <a:pt x="7769" y="6065"/>
                        <a:pt x="7763" y="6065"/>
                      </a:cubicBezTo>
                      <a:cubicBezTo>
                        <a:pt x="7760" y="6065"/>
                        <a:pt x="7770" y="6051"/>
                        <a:pt x="7811" y="6010"/>
                      </a:cubicBezTo>
                      <a:lnTo>
                        <a:pt x="7811" y="6010"/>
                      </a:lnTo>
                      <a:lnTo>
                        <a:pt x="7702" y="6119"/>
                      </a:lnTo>
                      <a:cubicBezTo>
                        <a:pt x="7648" y="6174"/>
                        <a:pt x="7593" y="6228"/>
                        <a:pt x="7512" y="6283"/>
                      </a:cubicBezTo>
                      <a:cubicBezTo>
                        <a:pt x="7403" y="6364"/>
                        <a:pt x="7294" y="6446"/>
                        <a:pt x="7158" y="6500"/>
                      </a:cubicBezTo>
                      <a:lnTo>
                        <a:pt x="6913" y="6582"/>
                      </a:lnTo>
                      <a:cubicBezTo>
                        <a:pt x="6788" y="6607"/>
                        <a:pt x="6641" y="6632"/>
                        <a:pt x="6512" y="6657"/>
                      </a:cubicBezTo>
                      <a:lnTo>
                        <a:pt x="6512" y="6657"/>
                      </a:lnTo>
                      <a:cubicBezTo>
                        <a:pt x="6469" y="6662"/>
                        <a:pt x="6272" y="6691"/>
                        <a:pt x="6233" y="6691"/>
                      </a:cubicBezTo>
                      <a:lnTo>
                        <a:pt x="5471" y="6691"/>
                      </a:lnTo>
                      <a:cubicBezTo>
                        <a:pt x="4872" y="6582"/>
                        <a:pt x="4328" y="6364"/>
                        <a:pt x="3838" y="6010"/>
                      </a:cubicBezTo>
                      <a:cubicBezTo>
                        <a:pt x="3294" y="5684"/>
                        <a:pt x="2885" y="5194"/>
                        <a:pt x="2586" y="4650"/>
                      </a:cubicBezTo>
                      <a:cubicBezTo>
                        <a:pt x="2559" y="4541"/>
                        <a:pt x="2504" y="4432"/>
                        <a:pt x="2477" y="4323"/>
                      </a:cubicBezTo>
                      <a:cubicBezTo>
                        <a:pt x="2450" y="4241"/>
                        <a:pt x="2423" y="4160"/>
                        <a:pt x="2423" y="4078"/>
                      </a:cubicBezTo>
                      <a:cubicBezTo>
                        <a:pt x="2423" y="4063"/>
                        <a:pt x="2406" y="3988"/>
                        <a:pt x="2396" y="3949"/>
                      </a:cubicBezTo>
                      <a:lnTo>
                        <a:pt x="2396" y="3949"/>
                      </a:lnTo>
                      <a:cubicBezTo>
                        <a:pt x="2396" y="3795"/>
                        <a:pt x="2396" y="3663"/>
                        <a:pt x="2396" y="3507"/>
                      </a:cubicBezTo>
                      <a:cubicBezTo>
                        <a:pt x="2396" y="3430"/>
                        <a:pt x="2396" y="3352"/>
                        <a:pt x="2419" y="3275"/>
                      </a:cubicBezTo>
                      <a:lnTo>
                        <a:pt x="2419" y="3275"/>
                      </a:lnTo>
                      <a:cubicBezTo>
                        <a:pt x="2416" y="3289"/>
                        <a:pt x="2415" y="3297"/>
                        <a:pt x="2415" y="3297"/>
                      </a:cubicBezTo>
                      <a:cubicBezTo>
                        <a:pt x="2415" y="3297"/>
                        <a:pt x="2418" y="3287"/>
                        <a:pt x="2423" y="3262"/>
                      </a:cubicBezTo>
                      <a:lnTo>
                        <a:pt x="2423" y="3262"/>
                      </a:lnTo>
                      <a:cubicBezTo>
                        <a:pt x="2421" y="3266"/>
                        <a:pt x="2420" y="3271"/>
                        <a:pt x="2419" y="3275"/>
                      </a:cubicBezTo>
                      <a:lnTo>
                        <a:pt x="2419" y="3275"/>
                      </a:lnTo>
                      <a:cubicBezTo>
                        <a:pt x="2427" y="3224"/>
                        <a:pt x="2450" y="3098"/>
                        <a:pt x="2450" y="3098"/>
                      </a:cubicBezTo>
                      <a:cubicBezTo>
                        <a:pt x="2477" y="3017"/>
                        <a:pt x="2504" y="2962"/>
                        <a:pt x="2504" y="2908"/>
                      </a:cubicBezTo>
                      <a:cubicBezTo>
                        <a:pt x="2532" y="2826"/>
                        <a:pt x="2532" y="2799"/>
                        <a:pt x="2559" y="2745"/>
                      </a:cubicBezTo>
                      <a:cubicBezTo>
                        <a:pt x="2640" y="2581"/>
                        <a:pt x="2722" y="2473"/>
                        <a:pt x="2831" y="2336"/>
                      </a:cubicBezTo>
                      <a:cubicBezTo>
                        <a:pt x="2994" y="2146"/>
                        <a:pt x="3212" y="2010"/>
                        <a:pt x="3457" y="1928"/>
                      </a:cubicBezTo>
                      <a:lnTo>
                        <a:pt x="3647" y="1874"/>
                      </a:lnTo>
                      <a:cubicBezTo>
                        <a:pt x="3672" y="1865"/>
                        <a:pt x="3690" y="1857"/>
                        <a:pt x="3702" y="1852"/>
                      </a:cubicBezTo>
                      <a:lnTo>
                        <a:pt x="3702" y="1852"/>
                      </a:lnTo>
                      <a:cubicBezTo>
                        <a:pt x="3714" y="1851"/>
                        <a:pt x="3732" y="1850"/>
                        <a:pt x="3756" y="1847"/>
                      </a:cubicBezTo>
                      <a:close/>
                      <a:moveTo>
                        <a:pt x="3929" y="0"/>
                      </a:moveTo>
                      <a:cubicBezTo>
                        <a:pt x="2857" y="0"/>
                        <a:pt x="1776" y="522"/>
                        <a:pt x="1144" y="1438"/>
                      </a:cubicBezTo>
                      <a:cubicBezTo>
                        <a:pt x="1" y="3126"/>
                        <a:pt x="518" y="5384"/>
                        <a:pt x="1824" y="6745"/>
                      </a:cubicBezTo>
                      <a:cubicBezTo>
                        <a:pt x="2925" y="7895"/>
                        <a:pt x="4421" y="8539"/>
                        <a:pt x="5977" y="8539"/>
                      </a:cubicBezTo>
                      <a:cubicBezTo>
                        <a:pt x="6153" y="8539"/>
                        <a:pt x="6329" y="8531"/>
                        <a:pt x="6505" y="8514"/>
                      </a:cubicBezTo>
                      <a:cubicBezTo>
                        <a:pt x="8274" y="8296"/>
                        <a:pt x="9907" y="7126"/>
                        <a:pt x="9907" y="5167"/>
                      </a:cubicBezTo>
                      <a:cubicBezTo>
                        <a:pt x="9852" y="4024"/>
                        <a:pt x="9362" y="2935"/>
                        <a:pt x="8492" y="2173"/>
                      </a:cubicBezTo>
                      <a:cubicBezTo>
                        <a:pt x="7641" y="1429"/>
                        <a:pt x="6660" y="866"/>
                        <a:pt x="5600" y="485"/>
                      </a:cubicBezTo>
                      <a:lnTo>
                        <a:pt x="5600" y="485"/>
                      </a:lnTo>
                      <a:cubicBezTo>
                        <a:pt x="5095" y="155"/>
                        <a:pt x="4513" y="0"/>
                        <a:pt x="3929"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3" name="Google Shape;343;p4"/>
                <p:cNvSpPr/>
                <p:nvPr/>
              </p:nvSpPr>
              <p:spPr>
                <a:xfrm>
                  <a:off x="2928575" y="3768875"/>
                  <a:ext cx="249900" cy="197625"/>
                </a:xfrm>
                <a:custGeom>
                  <a:rect b="b" l="l" r="r" t="t"/>
                  <a:pathLst>
                    <a:path extrusionOk="0" h="7905" w="9996">
                      <a:moveTo>
                        <a:pt x="7845" y="4378"/>
                      </a:moveTo>
                      <a:cubicBezTo>
                        <a:pt x="7842" y="4384"/>
                        <a:pt x="7838" y="4400"/>
                        <a:pt x="7838" y="4421"/>
                      </a:cubicBezTo>
                      <a:cubicBezTo>
                        <a:pt x="7841" y="4407"/>
                        <a:pt x="7843" y="4392"/>
                        <a:pt x="7845" y="4378"/>
                      </a:cubicBezTo>
                      <a:close/>
                      <a:moveTo>
                        <a:pt x="5362" y="1808"/>
                      </a:moveTo>
                      <a:cubicBezTo>
                        <a:pt x="5432" y="1808"/>
                        <a:pt x="5503" y="1810"/>
                        <a:pt x="5573" y="1812"/>
                      </a:cubicBezTo>
                      <a:lnTo>
                        <a:pt x="5573" y="1812"/>
                      </a:lnTo>
                      <a:cubicBezTo>
                        <a:pt x="5683" y="2042"/>
                        <a:pt x="5879" y="2228"/>
                        <a:pt x="6151" y="2271"/>
                      </a:cubicBezTo>
                      <a:cubicBezTo>
                        <a:pt x="6668" y="2325"/>
                        <a:pt x="7158" y="2598"/>
                        <a:pt x="7512" y="3033"/>
                      </a:cubicBezTo>
                      <a:cubicBezTo>
                        <a:pt x="7621" y="3169"/>
                        <a:pt x="7702" y="3360"/>
                        <a:pt x="7784" y="3523"/>
                      </a:cubicBezTo>
                      <a:cubicBezTo>
                        <a:pt x="7862" y="3808"/>
                        <a:pt x="7890" y="4093"/>
                        <a:pt x="7845" y="4378"/>
                      </a:cubicBezTo>
                      <a:lnTo>
                        <a:pt x="7845" y="4378"/>
                      </a:lnTo>
                      <a:cubicBezTo>
                        <a:pt x="7846" y="4377"/>
                        <a:pt x="7847" y="4376"/>
                        <a:pt x="7848" y="4376"/>
                      </a:cubicBezTo>
                      <a:cubicBezTo>
                        <a:pt x="7852" y="4376"/>
                        <a:pt x="7853" y="4402"/>
                        <a:pt x="7838" y="4475"/>
                      </a:cubicBezTo>
                      <a:cubicBezTo>
                        <a:pt x="7811" y="4557"/>
                        <a:pt x="7784" y="4611"/>
                        <a:pt x="7784" y="4693"/>
                      </a:cubicBezTo>
                      <a:cubicBezTo>
                        <a:pt x="7757" y="4802"/>
                        <a:pt x="7702" y="4884"/>
                        <a:pt x="7648" y="4992"/>
                      </a:cubicBezTo>
                      <a:cubicBezTo>
                        <a:pt x="7539" y="5210"/>
                        <a:pt x="7376" y="5401"/>
                        <a:pt x="7185" y="5564"/>
                      </a:cubicBezTo>
                      <a:cubicBezTo>
                        <a:pt x="6750" y="5890"/>
                        <a:pt x="6205" y="6081"/>
                        <a:pt x="5661" y="6081"/>
                      </a:cubicBezTo>
                      <a:cubicBezTo>
                        <a:pt x="5613" y="6082"/>
                        <a:pt x="5564" y="6083"/>
                        <a:pt x="5514" y="6083"/>
                      </a:cubicBezTo>
                      <a:cubicBezTo>
                        <a:pt x="4460" y="6083"/>
                        <a:pt x="3178" y="5803"/>
                        <a:pt x="2522" y="4988"/>
                      </a:cubicBezTo>
                      <a:lnTo>
                        <a:pt x="2522" y="4988"/>
                      </a:lnTo>
                      <a:cubicBezTo>
                        <a:pt x="2529" y="4987"/>
                        <a:pt x="2477" y="4884"/>
                        <a:pt x="2477" y="4884"/>
                      </a:cubicBezTo>
                      <a:lnTo>
                        <a:pt x="2368" y="4720"/>
                      </a:lnTo>
                      <a:cubicBezTo>
                        <a:pt x="2361" y="4707"/>
                        <a:pt x="2354" y="4696"/>
                        <a:pt x="2349" y="4686"/>
                      </a:cubicBezTo>
                      <a:lnTo>
                        <a:pt x="2349" y="4686"/>
                      </a:lnTo>
                      <a:cubicBezTo>
                        <a:pt x="2350" y="4686"/>
                        <a:pt x="2350" y="4687"/>
                        <a:pt x="2351" y="4687"/>
                      </a:cubicBezTo>
                      <a:cubicBezTo>
                        <a:pt x="2354" y="4687"/>
                        <a:pt x="2353" y="4674"/>
                        <a:pt x="2341" y="4639"/>
                      </a:cubicBezTo>
                      <a:cubicBezTo>
                        <a:pt x="2314" y="4557"/>
                        <a:pt x="2314" y="4503"/>
                        <a:pt x="2287" y="4421"/>
                      </a:cubicBezTo>
                      <a:cubicBezTo>
                        <a:pt x="2270" y="4370"/>
                        <a:pt x="2263" y="4309"/>
                        <a:pt x="2267" y="4309"/>
                      </a:cubicBezTo>
                      <a:lnTo>
                        <a:pt x="2267" y="4309"/>
                      </a:lnTo>
                      <a:cubicBezTo>
                        <a:pt x="2270" y="4309"/>
                        <a:pt x="2276" y="4332"/>
                        <a:pt x="2287" y="4394"/>
                      </a:cubicBezTo>
                      <a:lnTo>
                        <a:pt x="2287" y="4203"/>
                      </a:lnTo>
                      <a:lnTo>
                        <a:pt x="2287" y="4013"/>
                      </a:lnTo>
                      <a:cubicBezTo>
                        <a:pt x="2287" y="3957"/>
                        <a:pt x="2284" y="3941"/>
                        <a:pt x="2282" y="3941"/>
                      </a:cubicBezTo>
                      <a:cubicBezTo>
                        <a:pt x="2281" y="3941"/>
                        <a:pt x="2281" y="3941"/>
                        <a:pt x="2281" y="3941"/>
                      </a:cubicBezTo>
                      <a:lnTo>
                        <a:pt x="2281" y="3941"/>
                      </a:lnTo>
                      <a:cubicBezTo>
                        <a:pt x="2282" y="3932"/>
                        <a:pt x="2284" y="3919"/>
                        <a:pt x="2287" y="3904"/>
                      </a:cubicBezTo>
                      <a:cubicBezTo>
                        <a:pt x="2314" y="3659"/>
                        <a:pt x="2395" y="3441"/>
                        <a:pt x="2504" y="3223"/>
                      </a:cubicBezTo>
                      <a:cubicBezTo>
                        <a:pt x="2613" y="2979"/>
                        <a:pt x="2776" y="2761"/>
                        <a:pt x="2967" y="2598"/>
                      </a:cubicBezTo>
                      <a:cubicBezTo>
                        <a:pt x="3185" y="2380"/>
                        <a:pt x="3457" y="2189"/>
                        <a:pt x="3729" y="2080"/>
                      </a:cubicBezTo>
                      <a:cubicBezTo>
                        <a:pt x="4028" y="1972"/>
                        <a:pt x="4300" y="1890"/>
                        <a:pt x="4600" y="1863"/>
                      </a:cubicBezTo>
                      <a:cubicBezTo>
                        <a:pt x="4854" y="1826"/>
                        <a:pt x="5108" y="1808"/>
                        <a:pt x="5362" y="1808"/>
                      </a:cubicBezTo>
                      <a:close/>
                      <a:moveTo>
                        <a:pt x="5285" y="1"/>
                      </a:moveTo>
                      <a:cubicBezTo>
                        <a:pt x="4072" y="1"/>
                        <a:pt x="2873" y="296"/>
                        <a:pt x="1906" y="1074"/>
                      </a:cubicBezTo>
                      <a:cubicBezTo>
                        <a:pt x="599" y="2162"/>
                        <a:pt x="1" y="4094"/>
                        <a:pt x="790" y="5646"/>
                      </a:cubicBezTo>
                      <a:cubicBezTo>
                        <a:pt x="1606" y="7251"/>
                        <a:pt x="3702" y="7877"/>
                        <a:pt x="5389" y="7904"/>
                      </a:cubicBezTo>
                      <a:cubicBezTo>
                        <a:pt x="5415" y="7905"/>
                        <a:pt x="5440" y="7905"/>
                        <a:pt x="5466" y="7905"/>
                      </a:cubicBezTo>
                      <a:cubicBezTo>
                        <a:pt x="7290" y="7905"/>
                        <a:pt x="9070" y="6953"/>
                        <a:pt x="9580" y="5074"/>
                      </a:cubicBezTo>
                      <a:cubicBezTo>
                        <a:pt x="9995" y="3475"/>
                        <a:pt x="9301" y="1875"/>
                        <a:pt x="8005" y="1038"/>
                      </a:cubicBezTo>
                      <a:lnTo>
                        <a:pt x="8005" y="1038"/>
                      </a:lnTo>
                      <a:cubicBezTo>
                        <a:pt x="7977" y="706"/>
                        <a:pt x="7775" y="389"/>
                        <a:pt x="7348" y="257"/>
                      </a:cubicBezTo>
                      <a:cubicBezTo>
                        <a:pt x="6683" y="98"/>
                        <a:pt x="5982" y="1"/>
                        <a:pt x="5285"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4" name="Google Shape;344;p4"/>
                <p:cNvSpPr/>
                <p:nvPr/>
              </p:nvSpPr>
              <p:spPr>
                <a:xfrm>
                  <a:off x="2051750" y="3862225"/>
                  <a:ext cx="219625" cy="205275"/>
                </a:xfrm>
                <a:custGeom>
                  <a:rect b="b" l="l" r="r" t="t"/>
                  <a:pathLst>
                    <a:path extrusionOk="0" h="8211" w="8785">
                      <a:moveTo>
                        <a:pt x="6166" y="5464"/>
                      </a:moveTo>
                      <a:cubicBezTo>
                        <a:pt x="6161" y="5464"/>
                        <a:pt x="6118" y="5514"/>
                        <a:pt x="6118" y="5531"/>
                      </a:cubicBezTo>
                      <a:cubicBezTo>
                        <a:pt x="6158" y="5481"/>
                        <a:pt x="6168" y="5464"/>
                        <a:pt x="6166" y="5464"/>
                      </a:cubicBezTo>
                      <a:close/>
                      <a:moveTo>
                        <a:pt x="4485" y="1830"/>
                      </a:moveTo>
                      <a:lnTo>
                        <a:pt x="4730" y="1857"/>
                      </a:lnTo>
                      <a:cubicBezTo>
                        <a:pt x="4657" y="1848"/>
                        <a:pt x="4636" y="1845"/>
                        <a:pt x="4641" y="1845"/>
                      </a:cubicBezTo>
                      <a:cubicBezTo>
                        <a:pt x="4651" y="1845"/>
                        <a:pt x="4766" y="1857"/>
                        <a:pt x="4784" y="1857"/>
                      </a:cubicBezTo>
                      <a:cubicBezTo>
                        <a:pt x="4920" y="1884"/>
                        <a:pt x="5056" y="1939"/>
                        <a:pt x="5192" y="1966"/>
                      </a:cubicBezTo>
                      <a:cubicBezTo>
                        <a:pt x="5229" y="1966"/>
                        <a:pt x="5313" y="2002"/>
                        <a:pt x="5317" y="2002"/>
                      </a:cubicBezTo>
                      <a:cubicBezTo>
                        <a:pt x="5319" y="2002"/>
                        <a:pt x="5302" y="1993"/>
                        <a:pt x="5249" y="1967"/>
                      </a:cubicBezTo>
                      <a:lnTo>
                        <a:pt x="5249" y="1967"/>
                      </a:lnTo>
                      <a:lnTo>
                        <a:pt x="5465" y="2075"/>
                      </a:lnTo>
                      <a:cubicBezTo>
                        <a:pt x="5573" y="2129"/>
                        <a:pt x="5682" y="2211"/>
                        <a:pt x="5791" y="2293"/>
                      </a:cubicBezTo>
                      <a:cubicBezTo>
                        <a:pt x="5833" y="2314"/>
                        <a:pt x="5855" y="2321"/>
                        <a:pt x="5864" y="2321"/>
                      </a:cubicBezTo>
                      <a:cubicBezTo>
                        <a:pt x="5869" y="2321"/>
                        <a:pt x="5870" y="2320"/>
                        <a:pt x="5869" y="2317"/>
                      </a:cubicBezTo>
                      <a:lnTo>
                        <a:pt x="5869" y="2317"/>
                      </a:lnTo>
                      <a:cubicBezTo>
                        <a:pt x="5870" y="2318"/>
                        <a:pt x="5872" y="2319"/>
                        <a:pt x="5873" y="2320"/>
                      </a:cubicBezTo>
                      <a:cubicBezTo>
                        <a:pt x="5927" y="2374"/>
                        <a:pt x="5982" y="2429"/>
                        <a:pt x="6036" y="2483"/>
                      </a:cubicBezTo>
                      <a:cubicBezTo>
                        <a:pt x="6077" y="2524"/>
                        <a:pt x="6226" y="2688"/>
                        <a:pt x="6239" y="2697"/>
                      </a:cubicBezTo>
                      <a:lnTo>
                        <a:pt x="6239" y="2697"/>
                      </a:lnTo>
                      <a:cubicBezTo>
                        <a:pt x="6329" y="2816"/>
                        <a:pt x="6400" y="2935"/>
                        <a:pt x="6471" y="3055"/>
                      </a:cubicBezTo>
                      <a:lnTo>
                        <a:pt x="6526" y="3191"/>
                      </a:lnTo>
                      <a:cubicBezTo>
                        <a:pt x="6503" y="3138"/>
                        <a:pt x="6493" y="3119"/>
                        <a:pt x="6491" y="3119"/>
                      </a:cubicBezTo>
                      <a:cubicBezTo>
                        <a:pt x="6485" y="3119"/>
                        <a:pt x="6533" y="3253"/>
                        <a:pt x="6553" y="3272"/>
                      </a:cubicBezTo>
                      <a:cubicBezTo>
                        <a:pt x="6580" y="3354"/>
                        <a:pt x="6608" y="3408"/>
                        <a:pt x="6608" y="3463"/>
                      </a:cubicBezTo>
                      <a:cubicBezTo>
                        <a:pt x="6608" y="3503"/>
                        <a:pt x="6637" y="3677"/>
                        <a:pt x="6642" y="3677"/>
                      </a:cubicBezTo>
                      <a:cubicBezTo>
                        <a:pt x="6643" y="3677"/>
                        <a:pt x="6642" y="3656"/>
                        <a:pt x="6635" y="3599"/>
                      </a:cubicBezTo>
                      <a:lnTo>
                        <a:pt x="6635" y="3599"/>
                      </a:lnTo>
                      <a:cubicBezTo>
                        <a:pt x="6662" y="3708"/>
                        <a:pt x="6662" y="3844"/>
                        <a:pt x="6662" y="3980"/>
                      </a:cubicBezTo>
                      <a:lnTo>
                        <a:pt x="6662" y="4225"/>
                      </a:lnTo>
                      <a:cubicBezTo>
                        <a:pt x="6662" y="4235"/>
                        <a:pt x="6662" y="4243"/>
                        <a:pt x="6662" y="4251"/>
                      </a:cubicBezTo>
                      <a:lnTo>
                        <a:pt x="6662" y="4251"/>
                      </a:lnTo>
                      <a:cubicBezTo>
                        <a:pt x="6662" y="4252"/>
                        <a:pt x="6662" y="4252"/>
                        <a:pt x="6662" y="4252"/>
                      </a:cubicBezTo>
                      <a:cubicBezTo>
                        <a:pt x="6608" y="4388"/>
                        <a:pt x="6608" y="4551"/>
                        <a:pt x="6553" y="4687"/>
                      </a:cubicBezTo>
                      <a:cubicBezTo>
                        <a:pt x="6553" y="4742"/>
                        <a:pt x="6526" y="4796"/>
                        <a:pt x="6499" y="4851"/>
                      </a:cubicBezTo>
                      <a:cubicBezTo>
                        <a:pt x="6499" y="4905"/>
                        <a:pt x="6471" y="4960"/>
                        <a:pt x="6444" y="4987"/>
                      </a:cubicBezTo>
                      <a:cubicBezTo>
                        <a:pt x="6417" y="5096"/>
                        <a:pt x="6335" y="5232"/>
                        <a:pt x="6254" y="5341"/>
                      </a:cubicBezTo>
                      <a:cubicBezTo>
                        <a:pt x="6172" y="5449"/>
                        <a:pt x="6172" y="5477"/>
                        <a:pt x="6118" y="5531"/>
                      </a:cubicBezTo>
                      <a:cubicBezTo>
                        <a:pt x="6009" y="5667"/>
                        <a:pt x="5900" y="5776"/>
                        <a:pt x="5764" y="5885"/>
                      </a:cubicBezTo>
                      <a:cubicBezTo>
                        <a:pt x="5764" y="5885"/>
                        <a:pt x="5764" y="5885"/>
                        <a:pt x="5764" y="5885"/>
                      </a:cubicBezTo>
                      <a:lnTo>
                        <a:pt x="5764" y="5885"/>
                      </a:lnTo>
                      <a:cubicBezTo>
                        <a:pt x="5764" y="5902"/>
                        <a:pt x="5711" y="5940"/>
                        <a:pt x="5704" y="5940"/>
                      </a:cubicBezTo>
                      <a:cubicBezTo>
                        <a:pt x="5700" y="5940"/>
                        <a:pt x="5713" y="5926"/>
                        <a:pt x="5764" y="5885"/>
                      </a:cubicBezTo>
                      <a:lnTo>
                        <a:pt x="5764" y="5885"/>
                      </a:lnTo>
                      <a:cubicBezTo>
                        <a:pt x="5682" y="5939"/>
                        <a:pt x="5601" y="5994"/>
                        <a:pt x="5519" y="6048"/>
                      </a:cubicBezTo>
                      <a:lnTo>
                        <a:pt x="5328" y="6157"/>
                      </a:lnTo>
                      <a:cubicBezTo>
                        <a:pt x="5310" y="6176"/>
                        <a:pt x="5213" y="6207"/>
                        <a:pt x="5209" y="6207"/>
                      </a:cubicBezTo>
                      <a:cubicBezTo>
                        <a:pt x="5207" y="6207"/>
                        <a:pt x="5223" y="6201"/>
                        <a:pt x="5274" y="6184"/>
                      </a:cubicBezTo>
                      <a:lnTo>
                        <a:pt x="5274" y="6184"/>
                      </a:lnTo>
                      <a:cubicBezTo>
                        <a:pt x="5165" y="6211"/>
                        <a:pt x="5029" y="6266"/>
                        <a:pt x="4893" y="6293"/>
                      </a:cubicBezTo>
                      <a:cubicBezTo>
                        <a:pt x="4836" y="6293"/>
                        <a:pt x="4778" y="6307"/>
                        <a:pt x="4720" y="6324"/>
                      </a:cubicBezTo>
                      <a:lnTo>
                        <a:pt x="4720" y="6324"/>
                      </a:lnTo>
                      <a:cubicBezTo>
                        <a:pt x="4686" y="6328"/>
                        <a:pt x="4583" y="6347"/>
                        <a:pt x="4566" y="6347"/>
                      </a:cubicBezTo>
                      <a:lnTo>
                        <a:pt x="4077" y="6347"/>
                      </a:lnTo>
                      <a:cubicBezTo>
                        <a:pt x="3995" y="6347"/>
                        <a:pt x="3913" y="6320"/>
                        <a:pt x="3832" y="6293"/>
                      </a:cubicBezTo>
                      <a:cubicBezTo>
                        <a:pt x="3723" y="6266"/>
                        <a:pt x="3587" y="6211"/>
                        <a:pt x="3451" y="6184"/>
                      </a:cubicBezTo>
                      <a:cubicBezTo>
                        <a:pt x="3430" y="6184"/>
                        <a:pt x="3280" y="6104"/>
                        <a:pt x="3299" y="6104"/>
                      </a:cubicBezTo>
                      <a:cubicBezTo>
                        <a:pt x="3304" y="6104"/>
                        <a:pt x="3325" y="6111"/>
                        <a:pt x="3369" y="6130"/>
                      </a:cubicBezTo>
                      <a:cubicBezTo>
                        <a:pt x="3315" y="6103"/>
                        <a:pt x="3233" y="6075"/>
                        <a:pt x="3179" y="6048"/>
                      </a:cubicBezTo>
                      <a:cubicBezTo>
                        <a:pt x="3015" y="5966"/>
                        <a:pt x="2879" y="5885"/>
                        <a:pt x="2743" y="5776"/>
                      </a:cubicBezTo>
                      <a:cubicBezTo>
                        <a:pt x="2661" y="5722"/>
                        <a:pt x="2607" y="5667"/>
                        <a:pt x="2553" y="5613"/>
                      </a:cubicBezTo>
                      <a:cubicBezTo>
                        <a:pt x="2498" y="5531"/>
                        <a:pt x="2444" y="5504"/>
                        <a:pt x="2417" y="5449"/>
                      </a:cubicBezTo>
                      <a:cubicBezTo>
                        <a:pt x="2381" y="5414"/>
                        <a:pt x="2335" y="5356"/>
                        <a:pt x="2328" y="5356"/>
                      </a:cubicBezTo>
                      <a:cubicBezTo>
                        <a:pt x="2325" y="5356"/>
                        <a:pt x="2333" y="5374"/>
                        <a:pt x="2362" y="5422"/>
                      </a:cubicBezTo>
                      <a:cubicBezTo>
                        <a:pt x="2172" y="5177"/>
                        <a:pt x="2036" y="4905"/>
                        <a:pt x="1981" y="4606"/>
                      </a:cubicBezTo>
                      <a:cubicBezTo>
                        <a:pt x="1954" y="4524"/>
                        <a:pt x="1927" y="4442"/>
                        <a:pt x="1927" y="4361"/>
                      </a:cubicBezTo>
                      <a:cubicBezTo>
                        <a:pt x="1909" y="4308"/>
                        <a:pt x="1903" y="4266"/>
                        <a:pt x="1908" y="4266"/>
                      </a:cubicBezTo>
                      <a:cubicBezTo>
                        <a:pt x="1911" y="4266"/>
                        <a:pt x="1917" y="4278"/>
                        <a:pt x="1927" y="4306"/>
                      </a:cubicBezTo>
                      <a:lnTo>
                        <a:pt x="1927" y="4116"/>
                      </a:lnTo>
                      <a:lnTo>
                        <a:pt x="1927" y="3925"/>
                      </a:lnTo>
                      <a:lnTo>
                        <a:pt x="1927" y="3735"/>
                      </a:lnTo>
                      <a:lnTo>
                        <a:pt x="1927" y="3708"/>
                      </a:lnTo>
                      <a:lnTo>
                        <a:pt x="1954" y="3517"/>
                      </a:lnTo>
                      <a:cubicBezTo>
                        <a:pt x="1954" y="3471"/>
                        <a:pt x="2032" y="3249"/>
                        <a:pt x="2039" y="3249"/>
                      </a:cubicBezTo>
                      <a:cubicBezTo>
                        <a:pt x="2041" y="3249"/>
                        <a:pt x="2040" y="3256"/>
                        <a:pt x="2036" y="3272"/>
                      </a:cubicBezTo>
                      <a:cubicBezTo>
                        <a:pt x="2087" y="3117"/>
                        <a:pt x="2188" y="2962"/>
                        <a:pt x="2291" y="2831"/>
                      </a:cubicBezTo>
                      <a:lnTo>
                        <a:pt x="2291" y="2831"/>
                      </a:lnTo>
                      <a:cubicBezTo>
                        <a:pt x="2278" y="2848"/>
                        <a:pt x="2273" y="2854"/>
                        <a:pt x="2274" y="2854"/>
                      </a:cubicBezTo>
                      <a:cubicBezTo>
                        <a:pt x="2279" y="2854"/>
                        <a:pt x="2389" y="2728"/>
                        <a:pt x="2389" y="2728"/>
                      </a:cubicBezTo>
                      <a:cubicBezTo>
                        <a:pt x="2444" y="2646"/>
                        <a:pt x="2498" y="2592"/>
                        <a:pt x="2580" y="2537"/>
                      </a:cubicBezTo>
                      <a:lnTo>
                        <a:pt x="2580" y="2537"/>
                      </a:lnTo>
                      <a:cubicBezTo>
                        <a:pt x="2546" y="2565"/>
                        <a:pt x="2534" y="2575"/>
                        <a:pt x="2536" y="2575"/>
                      </a:cubicBezTo>
                      <a:cubicBezTo>
                        <a:pt x="2541" y="2575"/>
                        <a:pt x="2668" y="2483"/>
                        <a:pt x="2689" y="2483"/>
                      </a:cubicBezTo>
                      <a:cubicBezTo>
                        <a:pt x="2743" y="2429"/>
                        <a:pt x="2825" y="2374"/>
                        <a:pt x="2906" y="2347"/>
                      </a:cubicBezTo>
                      <a:cubicBezTo>
                        <a:pt x="2934" y="2330"/>
                        <a:pt x="2952" y="2317"/>
                        <a:pt x="2964" y="2309"/>
                      </a:cubicBezTo>
                      <a:lnTo>
                        <a:pt x="2964" y="2309"/>
                      </a:lnTo>
                      <a:cubicBezTo>
                        <a:pt x="2977" y="2305"/>
                        <a:pt x="2994" y="2300"/>
                        <a:pt x="3015" y="2293"/>
                      </a:cubicBezTo>
                      <a:lnTo>
                        <a:pt x="3260" y="2238"/>
                      </a:lnTo>
                      <a:cubicBezTo>
                        <a:pt x="3290" y="2228"/>
                        <a:pt x="3310" y="2221"/>
                        <a:pt x="3323" y="2215"/>
                      </a:cubicBezTo>
                      <a:lnTo>
                        <a:pt x="3323" y="2215"/>
                      </a:lnTo>
                      <a:cubicBezTo>
                        <a:pt x="3335" y="2214"/>
                        <a:pt x="3350" y="2213"/>
                        <a:pt x="3369" y="2211"/>
                      </a:cubicBezTo>
                      <a:lnTo>
                        <a:pt x="3696" y="2211"/>
                      </a:lnTo>
                      <a:cubicBezTo>
                        <a:pt x="3991" y="2194"/>
                        <a:pt x="4256" y="2050"/>
                        <a:pt x="4421" y="1830"/>
                      </a:cubicBezTo>
                      <a:close/>
                      <a:moveTo>
                        <a:pt x="4387" y="0"/>
                      </a:moveTo>
                      <a:cubicBezTo>
                        <a:pt x="3796" y="0"/>
                        <a:pt x="3200" y="126"/>
                        <a:pt x="2634" y="388"/>
                      </a:cubicBezTo>
                      <a:cubicBezTo>
                        <a:pt x="2538" y="439"/>
                        <a:pt x="2458" y="499"/>
                        <a:pt x="2391" y="564"/>
                      </a:cubicBezTo>
                      <a:lnTo>
                        <a:pt x="2391" y="564"/>
                      </a:lnTo>
                      <a:cubicBezTo>
                        <a:pt x="988" y="1062"/>
                        <a:pt x="0" y="2507"/>
                        <a:pt x="22" y="4034"/>
                      </a:cubicBezTo>
                      <a:cubicBezTo>
                        <a:pt x="76" y="5912"/>
                        <a:pt x="1355" y="7545"/>
                        <a:pt x="3179" y="8035"/>
                      </a:cubicBezTo>
                      <a:cubicBezTo>
                        <a:pt x="3565" y="8153"/>
                        <a:pt x="3959" y="8210"/>
                        <a:pt x="4351" y="8210"/>
                      </a:cubicBezTo>
                      <a:cubicBezTo>
                        <a:pt x="5669" y="8210"/>
                        <a:pt x="6947" y="7562"/>
                        <a:pt x="7723" y="6429"/>
                      </a:cubicBezTo>
                      <a:cubicBezTo>
                        <a:pt x="8676" y="5068"/>
                        <a:pt x="8785" y="3082"/>
                        <a:pt x="7805" y="1748"/>
                      </a:cubicBezTo>
                      <a:cubicBezTo>
                        <a:pt x="6979" y="622"/>
                        <a:pt x="5699" y="0"/>
                        <a:pt x="438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45" name="Google Shape;345;p4"/>
              <p:cNvSpPr/>
              <p:nvPr/>
            </p:nvSpPr>
            <p:spPr>
              <a:xfrm>
                <a:off x="1923025" y="4389650"/>
                <a:ext cx="325900" cy="308500"/>
              </a:xfrm>
              <a:custGeom>
                <a:rect b="b" l="l" r="r" t="t"/>
                <a:pathLst>
                  <a:path extrusionOk="0" h="12340" w="13036">
                    <a:moveTo>
                      <a:pt x="0" y="1"/>
                    </a:moveTo>
                    <a:lnTo>
                      <a:pt x="0" y="12247"/>
                    </a:lnTo>
                    <a:cubicBezTo>
                      <a:pt x="554" y="12309"/>
                      <a:pt x="1111" y="12340"/>
                      <a:pt x="1666" y="12340"/>
                    </a:cubicBezTo>
                    <a:cubicBezTo>
                      <a:pt x="3075" y="12340"/>
                      <a:pt x="4477" y="12140"/>
                      <a:pt x="5824" y="11730"/>
                    </a:cubicBezTo>
                    <a:cubicBezTo>
                      <a:pt x="13036" y="9362"/>
                      <a:pt x="6014" y="3702"/>
                      <a:pt x="0"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346" name="Google Shape;346;p4"/>
          <p:cNvGrpSpPr/>
          <p:nvPr/>
        </p:nvGrpSpPr>
        <p:grpSpPr>
          <a:xfrm>
            <a:off x="1738462" y="3170725"/>
            <a:ext cx="5144292" cy="1972775"/>
            <a:chOff x="1738462" y="3170725"/>
            <a:chExt cx="5144292" cy="1972775"/>
          </a:xfrm>
        </p:grpSpPr>
        <p:grpSp>
          <p:nvGrpSpPr>
            <p:cNvPr id="347" name="Google Shape;347;p4"/>
            <p:cNvGrpSpPr/>
            <p:nvPr/>
          </p:nvGrpSpPr>
          <p:grpSpPr>
            <a:xfrm rot="10800000">
              <a:off x="5865604" y="3170725"/>
              <a:ext cx="1017150" cy="1972775"/>
              <a:chOff x="2448250" y="238125"/>
              <a:chExt cx="1017150" cy="1972775"/>
            </a:xfrm>
          </p:grpSpPr>
          <p:sp>
            <p:nvSpPr>
              <p:cNvPr id="348" name="Google Shape;348;p4"/>
              <p:cNvSpPr/>
              <p:nvPr/>
            </p:nvSpPr>
            <p:spPr>
              <a:xfrm>
                <a:off x="2582275" y="1413850"/>
                <a:ext cx="711675" cy="502100"/>
              </a:xfrm>
              <a:custGeom>
                <a:rect b="b" l="l" r="r" t="t"/>
                <a:pathLst>
                  <a:path extrusionOk="0" h="20084" w="28467">
                    <a:moveTo>
                      <a:pt x="12185" y="1866"/>
                    </a:moveTo>
                    <a:cubicBezTo>
                      <a:pt x="14345" y="1866"/>
                      <a:pt x="16496" y="2398"/>
                      <a:pt x="18506" y="3236"/>
                    </a:cubicBezTo>
                    <a:cubicBezTo>
                      <a:pt x="19894" y="3835"/>
                      <a:pt x="21228" y="4542"/>
                      <a:pt x="22507" y="5359"/>
                    </a:cubicBezTo>
                    <a:cubicBezTo>
                      <a:pt x="23568" y="6012"/>
                      <a:pt x="24521" y="6910"/>
                      <a:pt x="25255" y="7944"/>
                    </a:cubicBezTo>
                    <a:cubicBezTo>
                      <a:pt x="25609" y="8488"/>
                      <a:pt x="25908" y="9060"/>
                      <a:pt x="26099" y="9686"/>
                    </a:cubicBezTo>
                    <a:cubicBezTo>
                      <a:pt x="26534" y="10992"/>
                      <a:pt x="26589" y="12434"/>
                      <a:pt x="26235" y="13795"/>
                    </a:cubicBezTo>
                    <a:cubicBezTo>
                      <a:pt x="25881" y="15101"/>
                      <a:pt x="25010" y="16217"/>
                      <a:pt x="23813" y="16870"/>
                    </a:cubicBezTo>
                    <a:cubicBezTo>
                      <a:pt x="23024" y="17387"/>
                      <a:pt x="22126" y="17741"/>
                      <a:pt x="21200" y="17959"/>
                    </a:cubicBezTo>
                    <a:cubicBezTo>
                      <a:pt x="21064" y="18013"/>
                      <a:pt x="20928" y="18040"/>
                      <a:pt x="20765" y="18068"/>
                    </a:cubicBezTo>
                    <a:lnTo>
                      <a:pt x="20493" y="18095"/>
                    </a:lnTo>
                    <a:lnTo>
                      <a:pt x="20357" y="18122"/>
                    </a:lnTo>
                    <a:cubicBezTo>
                      <a:pt x="20003" y="18176"/>
                      <a:pt x="19649" y="18204"/>
                      <a:pt x="19295" y="18231"/>
                    </a:cubicBezTo>
                    <a:cubicBezTo>
                      <a:pt x="18957" y="18242"/>
                      <a:pt x="18619" y="18249"/>
                      <a:pt x="18281" y="18249"/>
                    </a:cubicBezTo>
                    <a:cubicBezTo>
                      <a:pt x="17803" y="18249"/>
                      <a:pt x="17324" y="18236"/>
                      <a:pt x="16846" y="18204"/>
                    </a:cubicBezTo>
                    <a:cubicBezTo>
                      <a:pt x="16002" y="18149"/>
                      <a:pt x="15159" y="18040"/>
                      <a:pt x="14315" y="17904"/>
                    </a:cubicBezTo>
                    <a:cubicBezTo>
                      <a:pt x="12465" y="17605"/>
                      <a:pt x="10668" y="17088"/>
                      <a:pt x="8927" y="16435"/>
                    </a:cubicBezTo>
                    <a:cubicBezTo>
                      <a:pt x="8138" y="16135"/>
                      <a:pt x="7348" y="15754"/>
                      <a:pt x="6614" y="15346"/>
                    </a:cubicBezTo>
                    <a:cubicBezTo>
                      <a:pt x="6233" y="15156"/>
                      <a:pt x="5852" y="14938"/>
                      <a:pt x="5498" y="14693"/>
                    </a:cubicBezTo>
                    <a:cubicBezTo>
                      <a:pt x="5335" y="14584"/>
                      <a:pt x="5171" y="14475"/>
                      <a:pt x="5035" y="14366"/>
                    </a:cubicBezTo>
                    <a:lnTo>
                      <a:pt x="4763" y="14176"/>
                    </a:lnTo>
                    <a:lnTo>
                      <a:pt x="4654" y="14094"/>
                    </a:lnTo>
                    <a:lnTo>
                      <a:pt x="4627" y="14067"/>
                    </a:lnTo>
                    <a:cubicBezTo>
                      <a:pt x="4328" y="13822"/>
                      <a:pt x="4028" y="13577"/>
                      <a:pt x="3756" y="13305"/>
                    </a:cubicBezTo>
                    <a:cubicBezTo>
                      <a:pt x="3620" y="13169"/>
                      <a:pt x="3484" y="13033"/>
                      <a:pt x="3375" y="12897"/>
                    </a:cubicBezTo>
                    <a:lnTo>
                      <a:pt x="3185" y="12706"/>
                    </a:lnTo>
                    <a:lnTo>
                      <a:pt x="3103" y="12598"/>
                    </a:lnTo>
                    <a:lnTo>
                      <a:pt x="3049" y="12516"/>
                    </a:lnTo>
                    <a:lnTo>
                      <a:pt x="2940" y="12380"/>
                    </a:lnTo>
                    <a:lnTo>
                      <a:pt x="2804" y="12162"/>
                    </a:lnTo>
                    <a:cubicBezTo>
                      <a:pt x="2695" y="12026"/>
                      <a:pt x="2586" y="11836"/>
                      <a:pt x="2504" y="11672"/>
                    </a:cubicBezTo>
                    <a:cubicBezTo>
                      <a:pt x="2423" y="11536"/>
                      <a:pt x="2341" y="11373"/>
                      <a:pt x="2287" y="11210"/>
                    </a:cubicBezTo>
                    <a:lnTo>
                      <a:pt x="2287" y="11182"/>
                    </a:lnTo>
                    <a:lnTo>
                      <a:pt x="2287" y="11155"/>
                    </a:lnTo>
                    <a:cubicBezTo>
                      <a:pt x="2259" y="11074"/>
                      <a:pt x="2205" y="10965"/>
                      <a:pt x="2178" y="10883"/>
                    </a:cubicBezTo>
                    <a:cubicBezTo>
                      <a:pt x="2123" y="10720"/>
                      <a:pt x="2096" y="10556"/>
                      <a:pt x="2042" y="10393"/>
                    </a:cubicBezTo>
                    <a:cubicBezTo>
                      <a:pt x="2042" y="10312"/>
                      <a:pt x="2014" y="10203"/>
                      <a:pt x="2014" y="10148"/>
                    </a:cubicBezTo>
                    <a:cubicBezTo>
                      <a:pt x="1987" y="10121"/>
                      <a:pt x="1987" y="10094"/>
                      <a:pt x="1987" y="10039"/>
                    </a:cubicBezTo>
                    <a:cubicBezTo>
                      <a:pt x="1960" y="9686"/>
                      <a:pt x="1960" y="9332"/>
                      <a:pt x="1987" y="8978"/>
                    </a:cubicBezTo>
                    <a:lnTo>
                      <a:pt x="1987" y="8869"/>
                    </a:lnTo>
                    <a:cubicBezTo>
                      <a:pt x="1987" y="8788"/>
                      <a:pt x="2014" y="8706"/>
                      <a:pt x="2014" y="8651"/>
                    </a:cubicBezTo>
                    <a:cubicBezTo>
                      <a:pt x="2069" y="8434"/>
                      <a:pt x="2123" y="8243"/>
                      <a:pt x="2178" y="8053"/>
                    </a:cubicBezTo>
                    <a:cubicBezTo>
                      <a:pt x="2232" y="7835"/>
                      <a:pt x="2287" y="7645"/>
                      <a:pt x="2368" y="7454"/>
                    </a:cubicBezTo>
                    <a:cubicBezTo>
                      <a:pt x="2395" y="7427"/>
                      <a:pt x="2395" y="7400"/>
                      <a:pt x="2395" y="7400"/>
                    </a:cubicBezTo>
                    <a:cubicBezTo>
                      <a:pt x="2395" y="7400"/>
                      <a:pt x="2395" y="7372"/>
                      <a:pt x="2423" y="7345"/>
                    </a:cubicBezTo>
                    <a:cubicBezTo>
                      <a:pt x="2477" y="7236"/>
                      <a:pt x="2531" y="7127"/>
                      <a:pt x="2586" y="7019"/>
                    </a:cubicBezTo>
                    <a:cubicBezTo>
                      <a:pt x="3865" y="4460"/>
                      <a:pt x="6478" y="2909"/>
                      <a:pt x="9199" y="2229"/>
                    </a:cubicBezTo>
                    <a:cubicBezTo>
                      <a:pt x="10188" y="1980"/>
                      <a:pt x="11187" y="1866"/>
                      <a:pt x="12185" y="1866"/>
                    </a:cubicBezTo>
                    <a:close/>
                    <a:moveTo>
                      <a:pt x="12268" y="0"/>
                    </a:moveTo>
                    <a:cubicBezTo>
                      <a:pt x="11999" y="0"/>
                      <a:pt x="11728" y="8"/>
                      <a:pt x="11458" y="25"/>
                    </a:cubicBezTo>
                    <a:cubicBezTo>
                      <a:pt x="8110" y="215"/>
                      <a:pt x="4409" y="1630"/>
                      <a:pt x="2205" y="4243"/>
                    </a:cubicBezTo>
                    <a:cubicBezTo>
                      <a:pt x="953" y="5767"/>
                      <a:pt x="1" y="7808"/>
                      <a:pt x="137" y="9822"/>
                    </a:cubicBezTo>
                    <a:cubicBezTo>
                      <a:pt x="382" y="13550"/>
                      <a:pt x="3702" y="16027"/>
                      <a:pt x="6831" y="17496"/>
                    </a:cubicBezTo>
                    <a:cubicBezTo>
                      <a:pt x="10451" y="19183"/>
                      <a:pt x="14397" y="20081"/>
                      <a:pt x="18425" y="20081"/>
                    </a:cubicBezTo>
                    <a:cubicBezTo>
                      <a:pt x="18494" y="20083"/>
                      <a:pt x="18563" y="20083"/>
                      <a:pt x="18632" y="20083"/>
                    </a:cubicBezTo>
                    <a:cubicBezTo>
                      <a:pt x="20223" y="20083"/>
                      <a:pt x="21809" y="19784"/>
                      <a:pt x="23296" y="19211"/>
                    </a:cubicBezTo>
                    <a:cubicBezTo>
                      <a:pt x="24820" y="18557"/>
                      <a:pt x="26262" y="17632"/>
                      <a:pt x="27187" y="16217"/>
                    </a:cubicBezTo>
                    <a:cubicBezTo>
                      <a:pt x="28058" y="14829"/>
                      <a:pt x="28467" y="13196"/>
                      <a:pt x="28303" y="11536"/>
                    </a:cubicBezTo>
                    <a:cubicBezTo>
                      <a:pt x="28249" y="10747"/>
                      <a:pt x="28113" y="9958"/>
                      <a:pt x="27868" y="9196"/>
                    </a:cubicBezTo>
                    <a:cubicBezTo>
                      <a:pt x="26888" y="6175"/>
                      <a:pt x="24466" y="4243"/>
                      <a:pt x="21772" y="2773"/>
                    </a:cubicBezTo>
                    <a:cubicBezTo>
                      <a:pt x="18876" y="1212"/>
                      <a:pt x="15608" y="0"/>
                      <a:pt x="12268"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9" name="Google Shape;349;p4"/>
              <p:cNvSpPr/>
              <p:nvPr/>
            </p:nvSpPr>
            <p:spPr>
              <a:xfrm>
                <a:off x="2448250" y="238125"/>
                <a:ext cx="1017150" cy="321500"/>
              </a:xfrm>
              <a:custGeom>
                <a:rect b="b" l="l" r="r" t="t"/>
                <a:pathLst>
                  <a:path extrusionOk="0" h="12860" w="40686">
                    <a:moveTo>
                      <a:pt x="0" y="0"/>
                    </a:moveTo>
                    <a:cubicBezTo>
                      <a:pt x="681" y="3157"/>
                      <a:pt x="3320" y="5606"/>
                      <a:pt x="6015" y="7402"/>
                    </a:cubicBezTo>
                    <a:cubicBezTo>
                      <a:pt x="9580" y="9797"/>
                      <a:pt x="13580" y="11430"/>
                      <a:pt x="17798" y="12246"/>
                    </a:cubicBezTo>
                    <a:cubicBezTo>
                      <a:pt x="19855" y="12655"/>
                      <a:pt x="21943" y="12859"/>
                      <a:pt x="24029" y="12859"/>
                    </a:cubicBezTo>
                    <a:cubicBezTo>
                      <a:pt x="26250" y="12859"/>
                      <a:pt x="28468" y="12628"/>
                      <a:pt x="30643" y="12165"/>
                    </a:cubicBezTo>
                    <a:cubicBezTo>
                      <a:pt x="34807" y="11267"/>
                      <a:pt x="39107" y="9008"/>
                      <a:pt x="40332" y="4626"/>
                    </a:cubicBezTo>
                    <a:cubicBezTo>
                      <a:pt x="40631" y="3592"/>
                      <a:pt x="40686" y="2531"/>
                      <a:pt x="40522" y="1470"/>
                    </a:cubicBezTo>
                    <a:cubicBezTo>
                      <a:pt x="40468" y="980"/>
                      <a:pt x="40332" y="463"/>
                      <a:pt x="40196" y="0"/>
                    </a:cubicBezTo>
                    <a:lnTo>
                      <a:pt x="38263" y="0"/>
                    </a:lnTo>
                    <a:cubicBezTo>
                      <a:pt x="38318" y="109"/>
                      <a:pt x="38345" y="191"/>
                      <a:pt x="38372" y="327"/>
                    </a:cubicBezTo>
                    <a:cubicBezTo>
                      <a:pt x="38563" y="844"/>
                      <a:pt x="38672" y="1415"/>
                      <a:pt x="38753" y="1959"/>
                    </a:cubicBezTo>
                    <a:cubicBezTo>
                      <a:pt x="38998" y="3728"/>
                      <a:pt x="38236" y="5552"/>
                      <a:pt x="37093" y="6831"/>
                    </a:cubicBezTo>
                    <a:cubicBezTo>
                      <a:pt x="35787" y="8328"/>
                      <a:pt x="33991" y="9280"/>
                      <a:pt x="32113" y="9879"/>
                    </a:cubicBezTo>
                    <a:cubicBezTo>
                      <a:pt x="29561" y="10686"/>
                      <a:pt x="26849" y="11036"/>
                      <a:pt x="24151" y="11036"/>
                    </a:cubicBezTo>
                    <a:cubicBezTo>
                      <a:pt x="22849" y="11036"/>
                      <a:pt x="21550" y="10955"/>
                      <a:pt x="20275" y="10804"/>
                    </a:cubicBezTo>
                    <a:cubicBezTo>
                      <a:pt x="16383" y="10314"/>
                      <a:pt x="12601" y="9090"/>
                      <a:pt x="9144" y="7185"/>
                    </a:cubicBezTo>
                    <a:cubicBezTo>
                      <a:pt x="7403" y="6232"/>
                      <a:pt x="5797" y="5089"/>
                      <a:pt x="4327" y="3756"/>
                    </a:cubicBezTo>
                    <a:cubicBezTo>
                      <a:pt x="3184" y="2749"/>
                      <a:pt x="2341" y="1442"/>
                      <a:pt x="1878"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0" name="Google Shape;350;p4"/>
              <p:cNvSpPr/>
              <p:nvPr/>
            </p:nvSpPr>
            <p:spPr>
              <a:xfrm>
                <a:off x="2517650" y="685425"/>
                <a:ext cx="871550" cy="615975"/>
              </a:xfrm>
              <a:custGeom>
                <a:rect b="b" l="l" r="r" t="t"/>
                <a:pathLst>
                  <a:path extrusionOk="0" h="24639" w="34862">
                    <a:moveTo>
                      <a:pt x="25879" y="1855"/>
                    </a:moveTo>
                    <a:cubicBezTo>
                      <a:pt x="26328" y="1855"/>
                      <a:pt x="26774" y="1868"/>
                      <a:pt x="27214" y="1893"/>
                    </a:cubicBezTo>
                    <a:cubicBezTo>
                      <a:pt x="28466" y="1947"/>
                      <a:pt x="29636" y="2437"/>
                      <a:pt x="30589" y="3254"/>
                    </a:cubicBezTo>
                    <a:cubicBezTo>
                      <a:pt x="31460" y="4043"/>
                      <a:pt x="32058" y="5077"/>
                      <a:pt x="32331" y="6247"/>
                    </a:cubicBezTo>
                    <a:cubicBezTo>
                      <a:pt x="32630" y="7553"/>
                      <a:pt x="32657" y="8914"/>
                      <a:pt x="32385" y="10248"/>
                    </a:cubicBezTo>
                    <a:cubicBezTo>
                      <a:pt x="32222" y="11010"/>
                      <a:pt x="32004" y="11744"/>
                      <a:pt x="31732" y="12479"/>
                    </a:cubicBezTo>
                    <a:cubicBezTo>
                      <a:pt x="30398" y="15854"/>
                      <a:pt x="27568" y="18466"/>
                      <a:pt x="24466" y="20208"/>
                    </a:cubicBezTo>
                    <a:cubicBezTo>
                      <a:pt x="21415" y="21937"/>
                      <a:pt x="17962" y="22834"/>
                      <a:pt x="14459" y="22834"/>
                    </a:cubicBezTo>
                    <a:cubicBezTo>
                      <a:pt x="14211" y="22834"/>
                      <a:pt x="13964" y="22830"/>
                      <a:pt x="13716" y="22821"/>
                    </a:cubicBezTo>
                    <a:cubicBezTo>
                      <a:pt x="10532" y="22739"/>
                      <a:pt x="7130" y="21868"/>
                      <a:pt x="4708" y="19664"/>
                    </a:cubicBezTo>
                    <a:cubicBezTo>
                      <a:pt x="3565" y="18711"/>
                      <a:pt x="2776" y="17405"/>
                      <a:pt x="2395" y="15963"/>
                    </a:cubicBezTo>
                    <a:cubicBezTo>
                      <a:pt x="2286" y="15364"/>
                      <a:pt x="2205" y="14765"/>
                      <a:pt x="2232" y="14166"/>
                    </a:cubicBezTo>
                    <a:cubicBezTo>
                      <a:pt x="2205" y="13894"/>
                      <a:pt x="2232" y="13622"/>
                      <a:pt x="2259" y="13350"/>
                    </a:cubicBezTo>
                    <a:cubicBezTo>
                      <a:pt x="2259" y="13214"/>
                      <a:pt x="2286" y="13078"/>
                      <a:pt x="2286" y="12942"/>
                    </a:cubicBezTo>
                    <a:lnTo>
                      <a:pt x="2286" y="12915"/>
                    </a:lnTo>
                    <a:cubicBezTo>
                      <a:pt x="2296" y="12864"/>
                      <a:pt x="2299" y="12848"/>
                      <a:pt x="2298" y="12848"/>
                    </a:cubicBezTo>
                    <a:lnTo>
                      <a:pt x="2298" y="12848"/>
                    </a:lnTo>
                    <a:cubicBezTo>
                      <a:pt x="2297" y="12848"/>
                      <a:pt x="2292" y="12871"/>
                      <a:pt x="2289" y="12891"/>
                    </a:cubicBezTo>
                    <a:lnTo>
                      <a:pt x="2289" y="12891"/>
                    </a:lnTo>
                    <a:lnTo>
                      <a:pt x="2313" y="12670"/>
                    </a:lnTo>
                    <a:cubicBezTo>
                      <a:pt x="2477" y="11690"/>
                      <a:pt x="2830" y="10737"/>
                      <a:pt x="3348" y="9894"/>
                    </a:cubicBezTo>
                    <a:cubicBezTo>
                      <a:pt x="3484" y="9703"/>
                      <a:pt x="3620" y="9486"/>
                      <a:pt x="3756" y="9295"/>
                    </a:cubicBezTo>
                    <a:lnTo>
                      <a:pt x="3919" y="9077"/>
                    </a:lnTo>
                    <a:lnTo>
                      <a:pt x="4137" y="8778"/>
                    </a:lnTo>
                    <a:cubicBezTo>
                      <a:pt x="4491" y="8370"/>
                      <a:pt x="4872" y="7989"/>
                      <a:pt x="5253" y="7662"/>
                    </a:cubicBezTo>
                    <a:cubicBezTo>
                      <a:pt x="5606" y="7308"/>
                      <a:pt x="6015" y="7009"/>
                      <a:pt x="6396" y="6764"/>
                    </a:cubicBezTo>
                    <a:cubicBezTo>
                      <a:pt x="6858" y="6438"/>
                      <a:pt x="7321" y="6138"/>
                      <a:pt x="7811" y="5866"/>
                    </a:cubicBezTo>
                    <a:cubicBezTo>
                      <a:pt x="8818" y="5322"/>
                      <a:pt x="9852" y="4832"/>
                      <a:pt x="10913" y="4451"/>
                    </a:cubicBezTo>
                    <a:cubicBezTo>
                      <a:pt x="13172" y="3635"/>
                      <a:pt x="15485" y="3036"/>
                      <a:pt x="17853" y="2655"/>
                    </a:cubicBezTo>
                    <a:cubicBezTo>
                      <a:pt x="19077" y="2437"/>
                      <a:pt x="19975" y="2301"/>
                      <a:pt x="21173" y="2165"/>
                    </a:cubicBezTo>
                    <a:cubicBezTo>
                      <a:pt x="22180" y="2056"/>
                      <a:pt x="23214" y="1974"/>
                      <a:pt x="24221" y="1920"/>
                    </a:cubicBezTo>
                    <a:cubicBezTo>
                      <a:pt x="24775" y="1875"/>
                      <a:pt x="25329" y="1855"/>
                      <a:pt x="25879" y="1855"/>
                    </a:cubicBezTo>
                    <a:close/>
                    <a:moveTo>
                      <a:pt x="26399" y="1"/>
                    </a:moveTo>
                    <a:cubicBezTo>
                      <a:pt x="26226" y="1"/>
                      <a:pt x="26054" y="6"/>
                      <a:pt x="25881" y="15"/>
                    </a:cubicBezTo>
                    <a:cubicBezTo>
                      <a:pt x="21173" y="124"/>
                      <a:pt x="16329" y="750"/>
                      <a:pt x="11811" y="2192"/>
                    </a:cubicBezTo>
                    <a:cubicBezTo>
                      <a:pt x="7321" y="3635"/>
                      <a:pt x="2395" y="6220"/>
                      <a:pt x="844" y="11010"/>
                    </a:cubicBezTo>
                    <a:cubicBezTo>
                      <a:pt x="0" y="13704"/>
                      <a:pt x="272" y="16915"/>
                      <a:pt x="1905" y="19256"/>
                    </a:cubicBezTo>
                    <a:cubicBezTo>
                      <a:pt x="3973" y="22195"/>
                      <a:pt x="7457" y="23828"/>
                      <a:pt x="10940" y="24372"/>
                    </a:cubicBezTo>
                    <a:cubicBezTo>
                      <a:pt x="12064" y="24551"/>
                      <a:pt x="13210" y="24639"/>
                      <a:pt x="14361" y="24639"/>
                    </a:cubicBezTo>
                    <a:cubicBezTo>
                      <a:pt x="21271" y="24639"/>
                      <a:pt x="28388" y="21460"/>
                      <a:pt x="32167" y="15582"/>
                    </a:cubicBezTo>
                    <a:cubicBezTo>
                      <a:pt x="32712" y="14765"/>
                      <a:pt x="33147" y="13867"/>
                      <a:pt x="33501" y="12942"/>
                    </a:cubicBezTo>
                    <a:cubicBezTo>
                      <a:pt x="34617" y="10030"/>
                      <a:pt x="34862" y="6519"/>
                      <a:pt x="33283" y="3716"/>
                    </a:cubicBezTo>
                    <a:cubicBezTo>
                      <a:pt x="32576" y="2437"/>
                      <a:pt x="31514" y="1430"/>
                      <a:pt x="30235" y="831"/>
                    </a:cubicBezTo>
                    <a:cubicBezTo>
                      <a:pt x="29031" y="278"/>
                      <a:pt x="27721" y="1"/>
                      <a:pt x="26399"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1" name="Google Shape;351;p4"/>
              <p:cNvSpPr/>
              <p:nvPr/>
            </p:nvSpPr>
            <p:spPr>
              <a:xfrm>
                <a:off x="2883675" y="359700"/>
                <a:ext cx="278450" cy="1851200"/>
              </a:xfrm>
              <a:custGeom>
                <a:rect b="b" l="l" r="r" t="t"/>
                <a:pathLst>
                  <a:path extrusionOk="0" h="74048" w="11138">
                    <a:moveTo>
                      <a:pt x="2874" y="1"/>
                    </a:moveTo>
                    <a:cubicBezTo>
                      <a:pt x="2472" y="1"/>
                      <a:pt x="2099" y="257"/>
                      <a:pt x="1987" y="662"/>
                    </a:cubicBezTo>
                    <a:cubicBezTo>
                      <a:pt x="191" y="10568"/>
                      <a:pt x="0" y="20637"/>
                      <a:pt x="681" y="30652"/>
                    </a:cubicBezTo>
                    <a:cubicBezTo>
                      <a:pt x="1388" y="40667"/>
                      <a:pt x="2940" y="50627"/>
                      <a:pt x="4545" y="60560"/>
                    </a:cubicBezTo>
                    <a:cubicBezTo>
                      <a:pt x="5307" y="65105"/>
                      <a:pt x="5770" y="70330"/>
                      <a:pt x="9199" y="73786"/>
                    </a:cubicBezTo>
                    <a:cubicBezTo>
                      <a:pt x="9389" y="73970"/>
                      <a:pt x="9601" y="74048"/>
                      <a:pt x="9807" y="74048"/>
                    </a:cubicBezTo>
                    <a:cubicBezTo>
                      <a:pt x="10513" y="74048"/>
                      <a:pt x="11137" y="73133"/>
                      <a:pt x="10505" y="72480"/>
                    </a:cubicBezTo>
                    <a:cubicBezTo>
                      <a:pt x="7648" y="69623"/>
                      <a:pt x="7185" y="65268"/>
                      <a:pt x="6559" y="61485"/>
                    </a:cubicBezTo>
                    <a:cubicBezTo>
                      <a:pt x="5743" y="56587"/>
                      <a:pt x="4953" y="51688"/>
                      <a:pt x="4273" y="46790"/>
                    </a:cubicBezTo>
                    <a:cubicBezTo>
                      <a:pt x="2912" y="37101"/>
                      <a:pt x="1960" y="27304"/>
                      <a:pt x="2178" y="17507"/>
                    </a:cubicBezTo>
                    <a:cubicBezTo>
                      <a:pt x="2259" y="12010"/>
                      <a:pt x="2803" y="6540"/>
                      <a:pt x="3783" y="1151"/>
                    </a:cubicBezTo>
                    <a:cubicBezTo>
                      <a:pt x="3892" y="662"/>
                      <a:pt x="3593" y="172"/>
                      <a:pt x="3130" y="36"/>
                    </a:cubicBezTo>
                    <a:cubicBezTo>
                      <a:pt x="3045" y="12"/>
                      <a:pt x="2959" y="1"/>
                      <a:pt x="2874"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52" name="Google Shape;352;p4"/>
            <p:cNvGrpSpPr/>
            <p:nvPr/>
          </p:nvGrpSpPr>
          <p:grpSpPr>
            <a:xfrm>
              <a:off x="4503281" y="4456326"/>
              <a:ext cx="1095648" cy="687174"/>
              <a:chOff x="5197550" y="4343400"/>
              <a:chExt cx="775625" cy="483075"/>
            </a:xfrm>
          </p:grpSpPr>
          <p:sp>
            <p:nvSpPr>
              <p:cNvPr id="353" name="Google Shape;353;p4"/>
              <p:cNvSpPr/>
              <p:nvPr/>
            </p:nvSpPr>
            <p:spPr>
              <a:xfrm>
                <a:off x="5700350" y="4614950"/>
                <a:ext cx="272825" cy="211525"/>
              </a:xfrm>
              <a:custGeom>
                <a:rect b="b" l="l" r="r" t="t"/>
                <a:pathLst>
                  <a:path extrusionOk="0" h="8461" w="10913">
                    <a:moveTo>
                      <a:pt x="3370" y="1"/>
                    </a:moveTo>
                    <a:cubicBezTo>
                      <a:pt x="2766" y="1"/>
                      <a:pt x="2178" y="128"/>
                      <a:pt x="1660" y="432"/>
                    </a:cubicBezTo>
                    <a:cubicBezTo>
                      <a:pt x="953" y="840"/>
                      <a:pt x="463" y="1521"/>
                      <a:pt x="245" y="2283"/>
                    </a:cubicBezTo>
                    <a:cubicBezTo>
                      <a:pt x="27" y="2963"/>
                      <a:pt x="0" y="3698"/>
                      <a:pt x="163" y="4405"/>
                    </a:cubicBezTo>
                    <a:cubicBezTo>
                      <a:pt x="517" y="5902"/>
                      <a:pt x="1442" y="7154"/>
                      <a:pt x="2368" y="8351"/>
                    </a:cubicBezTo>
                    <a:lnTo>
                      <a:pt x="2449" y="8460"/>
                    </a:lnTo>
                    <a:lnTo>
                      <a:pt x="10151" y="8460"/>
                    </a:lnTo>
                    <a:cubicBezTo>
                      <a:pt x="10913" y="5303"/>
                      <a:pt x="8981" y="2146"/>
                      <a:pt x="5878" y="622"/>
                    </a:cubicBezTo>
                    <a:cubicBezTo>
                      <a:pt x="5113" y="256"/>
                      <a:pt x="4225" y="1"/>
                      <a:pt x="3370"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4" name="Google Shape;354;p4"/>
              <p:cNvSpPr/>
              <p:nvPr/>
            </p:nvSpPr>
            <p:spPr>
              <a:xfrm>
                <a:off x="5197550" y="4694825"/>
                <a:ext cx="390550" cy="131650"/>
              </a:xfrm>
              <a:custGeom>
                <a:rect b="b" l="l" r="r" t="t"/>
                <a:pathLst>
                  <a:path extrusionOk="0" h="5266" w="15622">
                    <a:moveTo>
                      <a:pt x="8458" y="0"/>
                    </a:moveTo>
                    <a:cubicBezTo>
                      <a:pt x="5157" y="0"/>
                      <a:pt x="1994" y="1967"/>
                      <a:pt x="164" y="4966"/>
                    </a:cubicBezTo>
                    <a:lnTo>
                      <a:pt x="1" y="5238"/>
                    </a:lnTo>
                    <a:lnTo>
                      <a:pt x="15186" y="5265"/>
                    </a:lnTo>
                    <a:cubicBezTo>
                      <a:pt x="15622" y="3959"/>
                      <a:pt x="15132" y="2598"/>
                      <a:pt x="12819" y="1237"/>
                    </a:cubicBezTo>
                    <a:cubicBezTo>
                      <a:pt x="11407" y="386"/>
                      <a:pt x="9919" y="0"/>
                      <a:pt x="8458"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5" name="Google Shape;355;p4"/>
              <p:cNvSpPr/>
              <p:nvPr/>
            </p:nvSpPr>
            <p:spPr>
              <a:xfrm>
                <a:off x="5305050" y="4343400"/>
                <a:ext cx="142225" cy="187800"/>
              </a:xfrm>
              <a:custGeom>
                <a:rect b="b" l="l" r="r" t="t"/>
                <a:pathLst>
                  <a:path extrusionOk="0" h="7512" w="5689">
                    <a:moveTo>
                      <a:pt x="1" y="3511"/>
                    </a:moveTo>
                    <a:lnTo>
                      <a:pt x="1" y="3511"/>
                    </a:lnTo>
                    <a:cubicBezTo>
                      <a:pt x="3" y="3512"/>
                      <a:pt x="5" y="3513"/>
                      <a:pt x="7" y="3513"/>
                    </a:cubicBezTo>
                    <a:lnTo>
                      <a:pt x="7" y="3513"/>
                    </a:lnTo>
                    <a:cubicBezTo>
                      <a:pt x="5" y="3513"/>
                      <a:pt x="3" y="3512"/>
                      <a:pt x="1" y="3511"/>
                    </a:cubicBezTo>
                    <a:close/>
                    <a:moveTo>
                      <a:pt x="3266" y="0"/>
                    </a:moveTo>
                    <a:cubicBezTo>
                      <a:pt x="2967" y="816"/>
                      <a:pt x="2532" y="1578"/>
                      <a:pt x="2014" y="2259"/>
                    </a:cubicBezTo>
                    <a:cubicBezTo>
                      <a:pt x="1788" y="2511"/>
                      <a:pt x="582" y="3532"/>
                      <a:pt x="102" y="3532"/>
                    </a:cubicBezTo>
                    <a:cubicBezTo>
                      <a:pt x="66" y="3532"/>
                      <a:pt x="34" y="3526"/>
                      <a:pt x="7" y="3513"/>
                    </a:cubicBezTo>
                    <a:lnTo>
                      <a:pt x="7" y="3513"/>
                    </a:lnTo>
                    <a:cubicBezTo>
                      <a:pt x="1609" y="4276"/>
                      <a:pt x="2722" y="5772"/>
                      <a:pt x="2994" y="7511"/>
                    </a:cubicBezTo>
                    <a:cubicBezTo>
                      <a:pt x="3157" y="6668"/>
                      <a:pt x="3538" y="5851"/>
                      <a:pt x="4083" y="5171"/>
                    </a:cubicBezTo>
                    <a:cubicBezTo>
                      <a:pt x="4242" y="4959"/>
                      <a:pt x="5381" y="3535"/>
                      <a:pt x="5667" y="3535"/>
                    </a:cubicBezTo>
                    <a:cubicBezTo>
                      <a:pt x="5675" y="3535"/>
                      <a:pt x="5682" y="3536"/>
                      <a:pt x="5688" y="3538"/>
                    </a:cubicBezTo>
                    <a:cubicBezTo>
                      <a:pt x="4273" y="2912"/>
                      <a:pt x="3321" y="1551"/>
                      <a:pt x="3266"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56" name="Google Shape;356;p4"/>
            <p:cNvGrpSpPr/>
            <p:nvPr/>
          </p:nvGrpSpPr>
          <p:grpSpPr>
            <a:xfrm rot="10800000">
              <a:off x="1738462" y="3970208"/>
              <a:ext cx="2498145" cy="1173292"/>
              <a:chOff x="3150662" y="0"/>
              <a:chExt cx="2847213" cy="1336932"/>
            </a:xfrm>
          </p:grpSpPr>
          <p:sp>
            <p:nvSpPr>
              <p:cNvPr id="357" name="Google Shape;357;p4"/>
              <p:cNvSpPr/>
              <p:nvPr/>
            </p:nvSpPr>
            <p:spPr>
              <a:xfrm>
                <a:off x="3150662" y="0"/>
                <a:ext cx="2847213" cy="1336932"/>
              </a:xfrm>
              <a:custGeom>
                <a:rect b="b" l="l" r="r" t="t"/>
                <a:pathLst>
                  <a:path extrusionOk="0" h="54380" w="115811">
                    <a:moveTo>
                      <a:pt x="0" y="0"/>
                    </a:moveTo>
                    <a:lnTo>
                      <a:pt x="114" y="114"/>
                    </a:lnTo>
                    <a:cubicBezTo>
                      <a:pt x="3584" y="2673"/>
                      <a:pt x="8134" y="3584"/>
                      <a:pt x="12514" y="3754"/>
                    </a:cubicBezTo>
                    <a:cubicBezTo>
                      <a:pt x="17690" y="3982"/>
                      <a:pt x="23037" y="3527"/>
                      <a:pt x="28043" y="5006"/>
                    </a:cubicBezTo>
                    <a:cubicBezTo>
                      <a:pt x="33048" y="6541"/>
                      <a:pt x="37713" y="10807"/>
                      <a:pt x="37542" y="16040"/>
                    </a:cubicBezTo>
                    <a:cubicBezTo>
                      <a:pt x="37201" y="24800"/>
                      <a:pt x="24630" y="28441"/>
                      <a:pt x="22696" y="36973"/>
                    </a:cubicBezTo>
                    <a:cubicBezTo>
                      <a:pt x="21558" y="42206"/>
                      <a:pt x="24914" y="47496"/>
                      <a:pt x="29294" y="50510"/>
                    </a:cubicBezTo>
                    <a:cubicBezTo>
                      <a:pt x="33170" y="53085"/>
                      <a:pt x="37635" y="54379"/>
                      <a:pt x="42104" y="54379"/>
                    </a:cubicBezTo>
                    <a:cubicBezTo>
                      <a:pt x="46423" y="54379"/>
                      <a:pt x="50747" y="53170"/>
                      <a:pt x="54549" y="50738"/>
                    </a:cubicBezTo>
                    <a:cubicBezTo>
                      <a:pt x="58759" y="47951"/>
                      <a:pt x="61887" y="43855"/>
                      <a:pt x="65527" y="40442"/>
                    </a:cubicBezTo>
                    <a:cubicBezTo>
                      <a:pt x="68943" y="37237"/>
                      <a:pt x="73232" y="34469"/>
                      <a:pt x="77812" y="34469"/>
                    </a:cubicBezTo>
                    <a:cubicBezTo>
                      <a:pt x="78190" y="34469"/>
                      <a:pt x="78570" y="34488"/>
                      <a:pt x="78951" y="34527"/>
                    </a:cubicBezTo>
                    <a:cubicBezTo>
                      <a:pt x="86289" y="35209"/>
                      <a:pt x="91465" y="42775"/>
                      <a:pt x="98746" y="43912"/>
                    </a:cubicBezTo>
                    <a:cubicBezTo>
                      <a:pt x="99339" y="44006"/>
                      <a:pt x="99931" y="44051"/>
                      <a:pt x="100520" y="44051"/>
                    </a:cubicBezTo>
                    <a:cubicBezTo>
                      <a:pt x="106379" y="44051"/>
                      <a:pt x="111902" y="39591"/>
                      <a:pt x="113763" y="33958"/>
                    </a:cubicBezTo>
                    <a:cubicBezTo>
                      <a:pt x="115810" y="27701"/>
                      <a:pt x="113819" y="20705"/>
                      <a:pt x="109781" y="15529"/>
                    </a:cubicBezTo>
                    <a:cubicBezTo>
                      <a:pt x="108359" y="13651"/>
                      <a:pt x="106596" y="12059"/>
                      <a:pt x="104605" y="10864"/>
                    </a:cubicBezTo>
                    <a:cubicBezTo>
                      <a:pt x="102003" y="9291"/>
                      <a:pt x="98999" y="8603"/>
                      <a:pt x="95952" y="8603"/>
                    </a:cubicBezTo>
                    <a:cubicBezTo>
                      <a:pt x="93270" y="8603"/>
                      <a:pt x="90555" y="9136"/>
                      <a:pt x="88052" y="10068"/>
                    </a:cubicBezTo>
                    <a:cubicBezTo>
                      <a:pt x="82706" y="12002"/>
                      <a:pt x="78098" y="15642"/>
                      <a:pt x="73832" y="19396"/>
                    </a:cubicBezTo>
                    <a:cubicBezTo>
                      <a:pt x="70012" y="22834"/>
                      <a:pt x="65351" y="26673"/>
                      <a:pt x="60520" y="26673"/>
                    </a:cubicBezTo>
                    <a:cubicBezTo>
                      <a:pt x="59596" y="26673"/>
                      <a:pt x="58666" y="26533"/>
                      <a:pt x="57735" y="26222"/>
                    </a:cubicBezTo>
                    <a:cubicBezTo>
                      <a:pt x="51933" y="24231"/>
                      <a:pt x="50170" y="16609"/>
                      <a:pt x="50966" y="10409"/>
                    </a:cubicBezTo>
                    <a:cubicBezTo>
                      <a:pt x="51250" y="7679"/>
                      <a:pt x="51933" y="4949"/>
                      <a:pt x="51648" y="2218"/>
                    </a:cubicBezTo>
                    <a:cubicBezTo>
                      <a:pt x="51592" y="1479"/>
                      <a:pt x="51421" y="739"/>
                      <a:pt x="51193"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8" name="Google Shape;358;p4"/>
              <p:cNvSpPr/>
              <p:nvPr/>
            </p:nvSpPr>
            <p:spPr>
              <a:xfrm>
                <a:off x="5302886" y="400253"/>
                <a:ext cx="423747" cy="424829"/>
              </a:xfrm>
              <a:custGeom>
                <a:rect b="b" l="l" r="r" t="t"/>
                <a:pathLst>
                  <a:path extrusionOk="0" h="17280" w="17236">
                    <a:moveTo>
                      <a:pt x="4808" y="0"/>
                    </a:moveTo>
                    <a:cubicBezTo>
                      <a:pt x="4220" y="0"/>
                      <a:pt x="3634" y="56"/>
                      <a:pt x="3072" y="159"/>
                    </a:cubicBezTo>
                    <a:cubicBezTo>
                      <a:pt x="1707" y="386"/>
                      <a:pt x="683" y="1353"/>
                      <a:pt x="285" y="2661"/>
                    </a:cubicBezTo>
                    <a:cubicBezTo>
                      <a:pt x="0" y="4083"/>
                      <a:pt x="854" y="5449"/>
                      <a:pt x="1707" y="6643"/>
                    </a:cubicBezTo>
                    <a:cubicBezTo>
                      <a:pt x="4778" y="10682"/>
                      <a:pt x="8646" y="14095"/>
                      <a:pt x="13026" y="16711"/>
                    </a:cubicBezTo>
                    <a:cubicBezTo>
                      <a:pt x="13481" y="16995"/>
                      <a:pt x="13936" y="17166"/>
                      <a:pt x="14448" y="17280"/>
                    </a:cubicBezTo>
                    <a:cubicBezTo>
                      <a:pt x="15358" y="17280"/>
                      <a:pt x="16155" y="16768"/>
                      <a:pt x="16553" y="16028"/>
                    </a:cubicBezTo>
                    <a:cubicBezTo>
                      <a:pt x="16951" y="15232"/>
                      <a:pt x="17122" y="14379"/>
                      <a:pt x="17122" y="13526"/>
                    </a:cubicBezTo>
                    <a:cubicBezTo>
                      <a:pt x="17235" y="7439"/>
                      <a:pt x="13026" y="1353"/>
                      <a:pt x="6940" y="272"/>
                    </a:cubicBezTo>
                    <a:cubicBezTo>
                      <a:pt x="6251" y="85"/>
                      <a:pt x="5528" y="0"/>
                      <a:pt x="4808"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359" name="Google Shape;359;p4"/>
          <p:cNvGrpSpPr/>
          <p:nvPr/>
        </p:nvGrpSpPr>
        <p:grpSpPr>
          <a:xfrm>
            <a:off x="6501371" y="-11"/>
            <a:ext cx="3034689" cy="5254601"/>
            <a:chOff x="6501371" y="-11"/>
            <a:chExt cx="3034689" cy="5254601"/>
          </a:xfrm>
        </p:grpSpPr>
        <p:grpSp>
          <p:nvGrpSpPr>
            <p:cNvPr id="360" name="Google Shape;360;p4"/>
            <p:cNvGrpSpPr/>
            <p:nvPr/>
          </p:nvGrpSpPr>
          <p:grpSpPr>
            <a:xfrm>
              <a:off x="6836341" y="2688331"/>
              <a:ext cx="911148" cy="1093295"/>
              <a:chOff x="5180156" y="345425"/>
              <a:chExt cx="678644" cy="814312"/>
            </a:xfrm>
          </p:grpSpPr>
          <p:sp>
            <p:nvSpPr>
              <p:cNvPr id="361" name="Google Shape;361;p4"/>
              <p:cNvSpPr/>
              <p:nvPr/>
            </p:nvSpPr>
            <p:spPr>
              <a:xfrm>
                <a:off x="5180156" y="644786"/>
                <a:ext cx="227225" cy="301850"/>
              </a:xfrm>
              <a:custGeom>
                <a:rect b="b" l="l" r="r" t="t"/>
                <a:pathLst>
                  <a:path extrusionOk="0" h="12074" w="9089">
                    <a:moveTo>
                      <a:pt x="6154" y="1"/>
                    </a:moveTo>
                    <a:cubicBezTo>
                      <a:pt x="6109" y="1"/>
                      <a:pt x="6062" y="2"/>
                      <a:pt x="6015" y="3"/>
                    </a:cubicBezTo>
                    <a:cubicBezTo>
                      <a:pt x="3674" y="85"/>
                      <a:pt x="1470" y="2371"/>
                      <a:pt x="762" y="4439"/>
                    </a:cubicBezTo>
                    <a:cubicBezTo>
                      <a:pt x="0" y="6698"/>
                      <a:pt x="545" y="9229"/>
                      <a:pt x="2205" y="10971"/>
                    </a:cubicBezTo>
                    <a:cubicBezTo>
                      <a:pt x="2824" y="11590"/>
                      <a:pt x="3623" y="12074"/>
                      <a:pt x="4460" y="12074"/>
                    </a:cubicBezTo>
                    <a:cubicBezTo>
                      <a:pt x="4542" y="12074"/>
                      <a:pt x="4625" y="12069"/>
                      <a:pt x="4709" y="12059"/>
                    </a:cubicBezTo>
                    <a:cubicBezTo>
                      <a:pt x="6069" y="11869"/>
                      <a:pt x="6858" y="10481"/>
                      <a:pt x="7620" y="9338"/>
                    </a:cubicBezTo>
                    <a:cubicBezTo>
                      <a:pt x="8029" y="8766"/>
                      <a:pt x="8382" y="8168"/>
                      <a:pt x="8655" y="7542"/>
                    </a:cubicBezTo>
                    <a:cubicBezTo>
                      <a:pt x="8845" y="6861"/>
                      <a:pt x="8954" y="6181"/>
                      <a:pt x="8981" y="5473"/>
                    </a:cubicBezTo>
                    <a:cubicBezTo>
                      <a:pt x="9088" y="3304"/>
                      <a:pt x="9011" y="1"/>
                      <a:pt x="6154"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2" name="Google Shape;362;p4"/>
              <p:cNvSpPr/>
              <p:nvPr/>
            </p:nvSpPr>
            <p:spPr>
              <a:xfrm>
                <a:off x="5428281" y="926236"/>
                <a:ext cx="185275" cy="233500"/>
              </a:xfrm>
              <a:custGeom>
                <a:rect b="b" l="l" r="r" t="t"/>
                <a:pathLst>
                  <a:path extrusionOk="0" h="9340" w="7411">
                    <a:moveTo>
                      <a:pt x="3692" y="0"/>
                    </a:moveTo>
                    <a:cubicBezTo>
                      <a:pt x="949" y="0"/>
                      <a:pt x="0" y="4692"/>
                      <a:pt x="308" y="6870"/>
                    </a:cubicBezTo>
                    <a:cubicBezTo>
                      <a:pt x="444" y="7795"/>
                      <a:pt x="825" y="8802"/>
                      <a:pt x="1669" y="9211"/>
                    </a:cubicBezTo>
                    <a:cubicBezTo>
                      <a:pt x="1912" y="9297"/>
                      <a:pt x="2166" y="9340"/>
                      <a:pt x="2419" y="9340"/>
                    </a:cubicBezTo>
                    <a:cubicBezTo>
                      <a:pt x="2961" y="9340"/>
                      <a:pt x="3501" y="9146"/>
                      <a:pt x="3927" y="8775"/>
                    </a:cubicBezTo>
                    <a:cubicBezTo>
                      <a:pt x="4499" y="8231"/>
                      <a:pt x="4962" y="7550"/>
                      <a:pt x="5234" y="6788"/>
                    </a:cubicBezTo>
                    <a:cubicBezTo>
                      <a:pt x="5969" y="4992"/>
                      <a:pt x="7411" y="1454"/>
                      <a:pt x="5043" y="339"/>
                    </a:cubicBezTo>
                    <a:cubicBezTo>
                      <a:pt x="4552" y="105"/>
                      <a:pt x="4102" y="0"/>
                      <a:pt x="369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3" name="Google Shape;363;p4"/>
              <p:cNvSpPr/>
              <p:nvPr/>
            </p:nvSpPr>
            <p:spPr>
              <a:xfrm>
                <a:off x="5451925" y="345425"/>
                <a:ext cx="238125" cy="288475"/>
              </a:xfrm>
              <a:custGeom>
                <a:rect b="b" l="l" r="r" t="t"/>
                <a:pathLst>
                  <a:path extrusionOk="0" h="11539" w="9525">
                    <a:moveTo>
                      <a:pt x="6206" y="1"/>
                    </a:moveTo>
                    <a:cubicBezTo>
                      <a:pt x="6197" y="1"/>
                      <a:pt x="6187" y="1"/>
                      <a:pt x="6178" y="1"/>
                    </a:cubicBezTo>
                    <a:cubicBezTo>
                      <a:pt x="4001" y="28"/>
                      <a:pt x="1715" y="3239"/>
                      <a:pt x="844" y="4927"/>
                    </a:cubicBezTo>
                    <a:cubicBezTo>
                      <a:pt x="273" y="5961"/>
                      <a:pt x="0" y="7104"/>
                      <a:pt x="82" y="8274"/>
                    </a:cubicBezTo>
                    <a:cubicBezTo>
                      <a:pt x="218" y="9390"/>
                      <a:pt x="844" y="10397"/>
                      <a:pt x="1769" y="10995"/>
                    </a:cubicBezTo>
                    <a:cubicBezTo>
                      <a:pt x="2325" y="11355"/>
                      <a:pt x="2980" y="11538"/>
                      <a:pt x="3638" y="11538"/>
                    </a:cubicBezTo>
                    <a:cubicBezTo>
                      <a:pt x="4075" y="11538"/>
                      <a:pt x="4514" y="11458"/>
                      <a:pt x="4926" y="11295"/>
                    </a:cubicBezTo>
                    <a:cubicBezTo>
                      <a:pt x="5443" y="11023"/>
                      <a:pt x="5933" y="10696"/>
                      <a:pt x="6369" y="10261"/>
                    </a:cubicBezTo>
                    <a:cubicBezTo>
                      <a:pt x="7811" y="8927"/>
                      <a:pt x="8981" y="7213"/>
                      <a:pt x="9253" y="5280"/>
                    </a:cubicBezTo>
                    <a:cubicBezTo>
                      <a:pt x="9524" y="3383"/>
                      <a:pt x="8553" y="1"/>
                      <a:pt x="6206"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4" name="Google Shape;364;p4"/>
              <p:cNvSpPr/>
              <p:nvPr/>
            </p:nvSpPr>
            <p:spPr>
              <a:xfrm>
                <a:off x="5632225" y="670125"/>
                <a:ext cx="226575" cy="176075"/>
              </a:xfrm>
              <a:custGeom>
                <a:rect b="b" l="l" r="r" t="t"/>
                <a:pathLst>
                  <a:path extrusionOk="0" h="7043" w="9063">
                    <a:moveTo>
                      <a:pt x="4532" y="0"/>
                    </a:moveTo>
                    <a:cubicBezTo>
                      <a:pt x="2303" y="0"/>
                      <a:pt x="96" y="2790"/>
                      <a:pt x="55" y="4947"/>
                    </a:cubicBezTo>
                    <a:cubicBezTo>
                      <a:pt x="0" y="5519"/>
                      <a:pt x="163" y="6063"/>
                      <a:pt x="517" y="6471"/>
                    </a:cubicBezTo>
                    <a:cubicBezTo>
                      <a:pt x="904" y="6901"/>
                      <a:pt x="1478" y="7042"/>
                      <a:pt x="2051" y="7042"/>
                    </a:cubicBezTo>
                    <a:cubicBezTo>
                      <a:pt x="2204" y="7042"/>
                      <a:pt x="2355" y="7032"/>
                      <a:pt x="2504" y="7015"/>
                    </a:cubicBezTo>
                    <a:cubicBezTo>
                      <a:pt x="4953" y="6716"/>
                      <a:pt x="9062" y="3478"/>
                      <a:pt x="6559" y="919"/>
                    </a:cubicBezTo>
                    <a:cubicBezTo>
                      <a:pt x="5924" y="272"/>
                      <a:pt x="5227" y="0"/>
                      <a:pt x="453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65" name="Google Shape;365;p4"/>
            <p:cNvGrpSpPr/>
            <p:nvPr/>
          </p:nvGrpSpPr>
          <p:grpSpPr>
            <a:xfrm>
              <a:off x="7149428" y="3859156"/>
              <a:ext cx="1513133" cy="1395433"/>
              <a:chOff x="3434750" y="1373375"/>
              <a:chExt cx="1355975" cy="1250500"/>
            </a:xfrm>
          </p:grpSpPr>
          <p:sp>
            <p:nvSpPr>
              <p:cNvPr id="366" name="Google Shape;366;p4"/>
              <p:cNvSpPr/>
              <p:nvPr/>
            </p:nvSpPr>
            <p:spPr>
              <a:xfrm>
                <a:off x="3434750" y="1373375"/>
                <a:ext cx="1355975" cy="1250500"/>
              </a:xfrm>
              <a:custGeom>
                <a:rect b="b" l="l" r="r" t="t"/>
                <a:pathLst>
                  <a:path extrusionOk="0" h="50020" w="54239">
                    <a:moveTo>
                      <a:pt x="15301" y="1"/>
                    </a:moveTo>
                    <a:cubicBezTo>
                      <a:pt x="15074" y="1"/>
                      <a:pt x="14850" y="36"/>
                      <a:pt x="14642" y="120"/>
                    </a:cubicBezTo>
                    <a:cubicBezTo>
                      <a:pt x="14152" y="310"/>
                      <a:pt x="13499" y="1507"/>
                      <a:pt x="13227" y="1916"/>
                    </a:cubicBezTo>
                    <a:cubicBezTo>
                      <a:pt x="11893" y="3875"/>
                      <a:pt x="10968" y="6107"/>
                      <a:pt x="9880" y="8148"/>
                    </a:cubicBezTo>
                    <a:cubicBezTo>
                      <a:pt x="8247" y="11277"/>
                      <a:pt x="6777" y="14461"/>
                      <a:pt x="5525" y="17754"/>
                    </a:cubicBezTo>
                    <a:cubicBezTo>
                      <a:pt x="3648" y="22544"/>
                      <a:pt x="1" y="30219"/>
                      <a:pt x="2641" y="34491"/>
                    </a:cubicBezTo>
                    <a:cubicBezTo>
                      <a:pt x="3838" y="36369"/>
                      <a:pt x="5716" y="37566"/>
                      <a:pt x="7566" y="38709"/>
                    </a:cubicBezTo>
                    <a:lnTo>
                      <a:pt x="23650" y="48697"/>
                    </a:lnTo>
                    <a:cubicBezTo>
                      <a:pt x="24700" y="49347"/>
                      <a:pt x="25841" y="50020"/>
                      <a:pt x="27138" y="50020"/>
                    </a:cubicBezTo>
                    <a:cubicBezTo>
                      <a:pt x="27253" y="50020"/>
                      <a:pt x="27370" y="50014"/>
                      <a:pt x="27487" y="50003"/>
                    </a:cubicBezTo>
                    <a:cubicBezTo>
                      <a:pt x="28739" y="49894"/>
                      <a:pt x="29964" y="49160"/>
                      <a:pt x="31134" y="48425"/>
                    </a:cubicBezTo>
                    <a:cubicBezTo>
                      <a:pt x="38264" y="43880"/>
                      <a:pt x="45013" y="38791"/>
                      <a:pt x="51327" y="33212"/>
                    </a:cubicBezTo>
                    <a:cubicBezTo>
                      <a:pt x="52606" y="32178"/>
                      <a:pt x="53586" y="30872"/>
                      <a:pt x="54239" y="29402"/>
                    </a:cubicBezTo>
                    <a:cubicBezTo>
                      <a:pt x="54071" y="28187"/>
                      <a:pt x="53539" y="27771"/>
                      <a:pt x="52844" y="27771"/>
                    </a:cubicBezTo>
                    <a:cubicBezTo>
                      <a:pt x="51844" y="27771"/>
                      <a:pt x="50509" y="28633"/>
                      <a:pt x="49449" y="29212"/>
                    </a:cubicBezTo>
                    <a:cubicBezTo>
                      <a:pt x="45775" y="31253"/>
                      <a:pt x="42101" y="33267"/>
                      <a:pt x="38427" y="35308"/>
                    </a:cubicBezTo>
                    <a:cubicBezTo>
                      <a:pt x="37669" y="35723"/>
                      <a:pt x="36692" y="36055"/>
                      <a:pt x="35904" y="36055"/>
                    </a:cubicBezTo>
                    <a:cubicBezTo>
                      <a:pt x="35195" y="36055"/>
                      <a:pt x="34639" y="35785"/>
                      <a:pt x="34536" y="35063"/>
                    </a:cubicBezTo>
                    <a:cubicBezTo>
                      <a:pt x="34454" y="34518"/>
                      <a:pt x="34726" y="33920"/>
                      <a:pt x="34998" y="33375"/>
                    </a:cubicBezTo>
                    <a:cubicBezTo>
                      <a:pt x="36286" y="30849"/>
                      <a:pt x="47064" y="17616"/>
                      <a:pt x="42263" y="17616"/>
                    </a:cubicBezTo>
                    <a:cubicBezTo>
                      <a:pt x="41788" y="17616"/>
                      <a:pt x="41162" y="17745"/>
                      <a:pt x="40360" y="18027"/>
                    </a:cubicBezTo>
                    <a:cubicBezTo>
                      <a:pt x="36005" y="19578"/>
                      <a:pt x="32495" y="23660"/>
                      <a:pt x="28358" y="25510"/>
                    </a:cubicBezTo>
                    <a:cubicBezTo>
                      <a:pt x="27599" y="25846"/>
                      <a:pt x="26755" y="26095"/>
                      <a:pt x="26000" y="26095"/>
                    </a:cubicBezTo>
                    <a:cubicBezTo>
                      <a:pt x="25347" y="26095"/>
                      <a:pt x="24762" y="25909"/>
                      <a:pt x="24358" y="25429"/>
                    </a:cubicBezTo>
                    <a:cubicBezTo>
                      <a:pt x="23541" y="24476"/>
                      <a:pt x="23868" y="22789"/>
                      <a:pt x="24439" y="21401"/>
                    </a:cubicBezTo>
                    <a:cubicBezTo>
                      <a:pt x="25664" y="18380"/>
                      <a:pt x="27732" y="15414"/>
                      <a:pt x="29256" y="12502"/>
                    </a:cubicBezTo>
                    <a:cubicBezTo>
                      <a:pt x="30467" y="10198"/>
                      <a:pt x="30711" y="8273"/>
                      <a:pt x="29275" y="8273"/>
                    </a:cubicBezTo>
                    <a:cubicBezTo>
                      <a:pt x="28709" y="8273"/>
                      <a:pt x="27883" y="8571"/>
                      <a:pt x="26752" y="9264"/>
                    </a:cubicBezTo>
                    <a:cubicBezTo>
                      <a:pt x="22779" y="11740"/>
                      <a:pt x="19132" y="15931"/>
                      <a:pt x="15050" y="17918"/>
                    </a:cubicBezTo>
                    <a:cubicBezTo>
                      <a:pt x="14683" y="18092"/>
                      <a:pt x="14288" y="18252"/>
                      <a:pt x="13924" y="18252"/>
                    </a:cubicBezTo>
                    <a:cubicBezTo>
                      <a:pt x="13776" y="18252"/>
                      <a:pt x="13633" y="18226"/>
                      <a:pt x="13499" y="18163"/>
                    </a:cubicBezTo>
                    <a:cubicBezTo>
                      <a:pt x="12955" y="17890"/>
                      <a:pt x="12928" y="17047"/>
                      <a:pt x="12982" y="16339"/>
                    </a:cubicBezTo>
                    <a:cubicBezTo>
                      <a:pt x="13200" y="13101"/>
                      <a:pt x="14370" y="9998"/>
                      <a:pt x="15295" y="6896"/>
                    </a:cubicBezTo>
                    <a:cubicBezTo>
                      <a:pt x="15567" y="5971"/>
                      <a:pt x="17500" y="310"/>
                      <a:pt x="15513" y="11"/>
                    </a:cubicBezTo>
                    <a:cubicBezTo>
                      <a:pt x="15442" y="4"/>
                      <a:pt x="15372" y="1"/>
                      <a:pt x="1530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7" name="Google Shape;367;p4"/>
              <p:cNvSpPr/>
              <p:nvPr/>
            </p:nvSpPr>
            <p:spPr>
              <a:xfrm>
                <a:off x="3614375" y="2001325"/>
                <a:ext cx="129975" cy="160875"/>
              </a:xfrm>
              <a:custGeom>
                <a:rect b="b" l="l" r="r" t="t"/>
                <a:pathLst>
                  <a:path extrusionOk="0" h="6435" w="5199">
                    <a:moveTo>
                      <a:pt x="3054" y="1"/>
                    </a:moveTo>
                    <a:cubicBezTo>
                      <a:pt x="1936" y="1"/>
                      <a:pt x="814" y="1969"/>
                      <a:pt x="436" y="3005"/>
                    </a:cubicBezTo>
                    <a:cubicBezTo>
                      <a:pt x="137" y="3658"/>
                      <a:pt x="0" y="4366"/>
                      <a:pt x="82" y="5073"/>
                    </a:cubicBezTo>
                    <a:cubicBezTo>
                      <a:pt x="189" y="5767"/>
                      <a:pt x="740" y="6435"/>
                      <a:pt x="1429" y="6435"/>
                    </a:cubicBezTo>
                    <a:cubicBezTo>
                      <a:pt x="1443" y="6435"/>
                      <a:pt x="1456" y="6435"/>
                      <a:pt x="1470" y="6434"/>
                    </a:cubicBezTo>
                    <a:cubicBezTo>
                      <a:pt x="1769" y="6407"/>
                      <a:pt x="2041" y="6298"/>
                      <a:pt x="2286" y="6135"/>
                    </a:cubicBezTo>
                    <a:cubicBezTo>
                      <a:pt x="3783" y="5209"/>
                      <a:pt x="5198" y="2678"/>
                      <a:pt x="4246" y="937"/>
                    </a:cubicBezTo>
                    <a:cubicBezTo>
                      <a:pt x="3874" y="265"/>
                      <a:pt x="3464" y="1"/>
                      <a:pt x="3054"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8" name="Google Shape;368;p4"/>
              <p:cNvSpPr/>
              <p:nvPr/>
            </p:nvSpPr>
            <p:spPr>
              <a:xfrm>
                <a:off x="3881075" y="2162200"/>
                <a:ext cx="129975" cy="161225"/>
              </a:xfrm>
              <a:custGeom>
                <a:rect b="b" l="l" r="r" t="t"/>
                <a:pathLst>
                  <a:path extrusionOk="0" h="6449" w="5199">
                    <a:moveTo>
                      <a:pt x="3030" y="0"/>
                    </a:moveTo>
                    <a:cubicBezTo>
                      <a:pt x="1910" y="0"/>
                      <a:pt x="787" y="1956"/>
                      <a:pt x="409" y="2993"/>
                    </a:cubicBezTo>
                    <a:cubicBezTo>
                      <a:pt x="109" y="3646"/>
                      <a:pt x="0" y="4381"/>
                      <a:pt x="55" y="5088"/>
                    </a:cubicBezTo>
                    <a:cubicBezTo>
                      <a:pt x="164" y="5768"/>
                      <a:pt x="735" y="6449"/>
                      <a:pt x="1470" y="6449"/>
                    </a:cubicBezTo>
                    <a:cubicBezTo>
                      <a:pt x="1769" y="6422"/>
                      <a:pt x="2041" y="6313"/>
                      <a:pt x="2286" y="6149"/>
                    </a:cubicBezTo>
                    <a:cubicBezTo>
                      <a:pt x="3783" y="5197"/>
                      <a:pt x="5198" y="2666"/>
                      <a:pt x="4219" y="924"/>
                    </a:cubicBezTo>
                    <a:cubicBezTo>
                      <a:pt x="3847" y="261"/>
                      <a:pt x="3439" y="0"/>
                      <a:pt x="3030"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9" name="Google Shape;369;p4"/>
              <p:cNvSpPr/>
              <p:nvPr/>
            </p:nvSpPr>
            <p:spPr>
              <a:xfrm>
                <a:off x="4067500" y="2315675"/>
                <a:ext cx="144250" cy="141450"/>
              </a:xfrm>
              <a:custGeom>
                <a:rect b="b" l="l" r="r" t="t"/>
                <a:pathLst>
                  <a:path extrusionOk="0" h="5658" w="5770">
                    <a:moveTo>
                      <a:pt x="4252" y="0"/>
                    </a:moveTo>
                    <a:cubicBezTo>
                      <a:pt x="3195" y="0"/>
                      <a:pt x="1764" y="1261"/>
                      <a:pt x="1143" y="2024"/>
                    </a:cubicBezTo>
                    <a:cubicBezTo>
                      <a:pt x="708" y="2569"/>
                      <a:pt x="245" y="3167"/>
                      <a:pt x="136" y="3875"/>
                    </a:cubicBezTo>
                    <a:cubicBezTo>
                      <a:pt x="0" y="4555"/>
                      <a:pt x="327" y="5399"/>
                      <a:pt x="1007" y="5617"/>
                    </a:cubicBezTo>
                    <a:cubicBezTo>
                      <a:pt x="1143" y="5644"/>
                      <a:pt x="1293" y="5657"/>
                      <a:pt x="1442" y="5657"/>
                    </a:cubicBezTo>
                    <a:cubicBezTo>
                      <a:pt x="1592" y="5657"/>
                      <a:pt x="1742" y="5644"/>
                      <a:pt x="1878" y="5617"/>
                    </a:cubicBezTo>
                    <a:cubicBezTo>
                      <a:pt x="3592" y="5208"/>
                      <a:pt x="5769" y="3303"/>
                      <a:pt x="5443" y="1344"/>
                    </a:cubicBezTo>
                    <a:cubicBezTo>
                      <a:pt x="5272" y="359"/>
                      <a:pt x="4816" y="0"/>
                      <a:pt x="4252"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70" name="Google Shape;370;p4"/>
            <p:cNvGrpSpPr/>
            <p:nvPr/>
          </p:nvGrpSpPr>
          <p:grpSpPr>
            <a:xfrm>
              <a:off x="8316792" y="3170799"/>
              <a:ext cx="1219268" cy="1395449"/>
              <a:chOff x="4275675" y="598425"/>
              <a:chExt cx="1108325" cy="1268475"/>
            </a:xfrm>
          </p:grpSpPr>
          <p:sp>
            <p:nvSpPr>
              <p:cNvPr id="371" name="Google Shape;371;p4"/>
              <p:cNvSpPr/>
              <p:nvPr/>
            </p:nvSpPr>
            <p:spPr>
              <a:xfrm>
                <a:off x="4441000" y="855200"/>
                <a:ext cx="70100" cy="70775"/>
              </a:xfrm>
              <a:custGeom>
                <a:rect b="b" l="l" r="r" t="t"/>
                <a:pathLst>
                  <a:path extrusionOk="0" h="2831" w="2804">
                    <a:moveTo>
                      <a:pt x="1525" y="0"/>
                    </a:moveTo>
                    <a:lnTo>
                      <a:pt x="1171" y="55"/>
                    </a:lnTo>
                    <a:cubicBezTo>
                      <a:pt x="953" y="109"/>
                      <a:pt x="763" y="245"/>
                      <a:pt x="599" y="381"/>
                    </a:cubicBezTo>
                    <a:lnTo>
                      <a:pt x="382" y="626"/>
                    </a:lnTo>
                    <a:cubicBezTo>
                      <a:pt x="246" y="735"/>
                      <a:pt x="164" y="871"/>
                      <a:pt x="110" y="1035"/>
                    </a:cubicBezTo>
                    <a:cubicBezTo>
                      <a:pt x="28" y="1198"/>
                      <a:pt x="1" y="1361"/>
                      <a:pt x="1" y="1524"/>
                    </a:cubicBezTo>
                    <a:cubicBezTo>
                      <a:pt x="1" y="1715"/>
                      <a:pt x="28" y="1878"/>
                      <a:pt x="110" y="2041"/>
                    </a:cubicBezTo>
                    <a:cubicBezTo>
                      <a:pt x="164" y="2178"/>
                      <a:pt x="246" y="2341"/>
                      <a:pt x="382" y="2450"/>
                    </a:cubicBezTo>
                    <a:lnTo>
                      <a:pt x="627" y="2640"/>
                    </a:lnTo>
                    <a:cubicBezTo>
                      <a:pt x="844" y="2749"/>
                      <a:pt x="1062" y="2831"/>
                      <a:pt x="1280" y="2831"/>
                    </a:cubicBezTo>
                    <a:lnTo>
                      <a:pt x="1634" y="2776"/>
                    </a:lnTo>
                    <a:cubicBezTo>
                      <a:pt x="1851" y="2722"/>
                      <a:pt x="2042" y="2586"/>
                      <a:pt x="2178" y="2422"/>
                    </a:cubicBezTo>
                    <a:lnTo>
                      <a:pt x="2205" y="2422"/>
                    </a:lnTo>
                    <a:cubicBezTo>
                      <a:pt x="2287" y="2368"/>
                      <a:pt x="2341" y="2286"/>
                      <a:pt x="2423" y="2205"/>
                    </a:cubicBezTo>
                    <a:cubicBezTo>
                      <a:pt x="2559" y="2096"/>
                      <a:pt x="2640" y="1960"/>
                      <a:pt x="2695" y="1797"/>
                    </a:cubicBezTo>
                    <a:cubicBezTo>
                      <a:pt x="2776" y="1633"/>
                      <a:pt x="2804" y="1470"/>
                      <a:pt x="2804" y="1307"/>
                    </a:cubicBezTo>
                    <a:cubicBezTo>
                      <a:pt x="2776" y="953"/>
                      <a:pt x="2640" y="626"/>
                      <a:pt x="2423" y="381"/>
                    </a:cubicBezTo>
                    <a:lnTo>
                      <a:pt x="2178" y="191"/>
                    </a:lnTo>
                    <a:cubicBezTo>
                      <a:pt x="1960" y="82"/>
                      <a:pt x="1742" y="0"/>
                      <a:pt x="1525"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2" name="Google Shape;372;p4"/>
              <p:cNvSpPr/>
              <p:nvPr/>
            </p:nvSpPr>
            <p:spPr>
              <a:xfrm>
                <a:off x="4356650" y="774225"/>
                <a:ext cx="82325" cy="63975"/>
              </a:xfrm>
              <a:custGeom>
                <a:rect b="b" l="l" r="r" t="t"/>
                <a:pathLst>
                  <a:path extrusionOk="0" h="2559" w="3293">
                    <a:moveTo>
                      <a:pt x="1660" y="1"/>
                    </a:moveTo>
                    <a:cubicBezTo>
                      <a:pt x="0" y="1"/>
                      <a:pt x="0" y="2559"/>
                      <a:pt x="1660" y="2559"/>
                    </a:cubicBezTo>
                    <a:cubicBezTo>
                      <a:pt x="3293" y="2559"/>
                      <a:pt x="3293" y="1"/>
                      <a:pt x="1660"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3" name="Google Shape;373;p4"/>
              <p:cNvSpPr/>
              <p:nvPr/>
            </p:nvSpPr>
            <p:spPr>
              <a:xfrm>
                <a:off x="4609050" y="901450"/>
                <a:ext cx="70775" cy="64175"/>
              </a:xfrm>
              <a:custGeom>
                <a:rect b="b" l="l" r="r" t="t"/>
                <a:pathLst>
                  <a:path extrusionOk="0" h="2567" w="2831">
                    <a:moveTo>
                      <a:pt x="1307" y="1"/>
                    </a:moveTo>
                    <a:cubicBezTo>
                      <a:pt x="1116" y="1"/>
                      <a:pt x="953" y="28"/>
                      <a:pt x="790" y="110"/>
                    </a:cubicBezTo>
                    <a:cubicBezTo>
                      <a:pt x="490" y="219"/>
                      <a:pt x="245" y="464"/>
                      <a:pt x="109" y="790"/>
                    </a:cubicBezTo>
                    <a:cubicBezTo>
                      <a:pt x="28" y="953"/>
                      <a:pt x="1" y="1117"/>
                      <a:pt x="1" y="1280"/>
                    </a:cubicBezTo>
                    <a:lnTo>
                      <a:pt x="55" y="1634"/>
                    </a:lnTo>
                    <a:cubicBezTo>
                      <a:pt x="109" y="1852"/>
                      <a:pt x="245" y="2042"/>
                      <a:pt x="409" y="2178"/>
                    </a:cubicBezTo>
                    <a:lnTo>
                      <a:pt x="654" y="2396"/>
                    </a:lnTo>
                    <a:cubicBezTo>
                      <a:pt x="844" y="2505"/>
                      <a:pt x="1089" y="2559"/>
                      <a:pt x="1307" y="2559"/>
                    </a:cubicBezTo>
                    <a:lnTo>
                      <a:pt x="1552" y="2559"/>
                    </a:lnTo>
                    <a:cubicBezTo>
                      <a:pt x="1581" y="2564"/>
                      <a:pt x="1610" y="2566"/>
                      <a:pt x="1639" y="2566"/>
                    </a:cubicBezTo>
                    <a:cubicBezTo>
                      <a:pt x="1773" y="2566"/>
                      <a:pt x="1907" y="2517"/>
                      <a:pt x="2042" y="2450"/>
                    </a:cubicBezTo>
                    <a:cubicBezTo>
                      <a:pt x="2178" y="2396"/>
                      <a:pt x="2341" y="2314"/>
                      <a:pt x="2450" y="2178"/>
                    </a:cubicBezTo>
                    <a:cubicBezTo>
                      <a:pt x="2668" y="1933"/>
                      <a:pt x="2804" y="1607"/>
                      <a:pt x="2831" y="1280"/>
                    </a:cubicBezTo>
                    <a:lnTo>
                      <a:pt x="2776" y="926"/>
                    </a:lnTo>
                    <a:cubicBezTo>
                      <a:pt x="2722" y="736"/>
                      <a:pt x="2586" y="518"/>
                      <a:pt x="2450" y="382"/>
                    </a:cubicBezTo>
                    <a:lnTo>
                      <a:pt x="2178" y="164"/>
                    </a:lnTo>
                    <a:cubicBezTo>
                      <a:pt x="1987" y="55"/>
                      <a:pt x="1742" y="1"/>
                      <a:pt x="1525"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4" name="Google Shape;374;p4"/>
              <p:cNvSpPr/>
              <p:nvPr/>
            </p:nvSpPr>
            <p:spPr>
              <a:xfrm>
                <a:off x="4528100" y="982425"/>
                <a:ext cx="63975" cy="70100"/>
              </a:xfrm>
              <a:custGeom>
                <a:rect b="b" l="l" r="r" t="t"/>
                <a:pathLst>
                  <a:path extrusionOk="0" h="2804" w="2559">
                    <a:moveTo>
                      <a:pt x="1279" y="0"/>
                    </a:moveTo>
                    <a:lnTo>
                      <a:pt x="925" y="55"/>
                    </a:lnTo>
                    <a:cubicBezTo>
                      <a:pt x="708" y="109"/>
                      <a:pt x="517" y="218"/>
                      <a:pt x="381" y="381"/>
                    </a:cubicBezTo>
                    <a:cubicBezTo>
                      <a:pt x="299" y="463"/>
                      <a:pt x="245" y="545"/>
                      <a:pt x="163" y="654"/>
                    </a:cubicBezTo>
                    <a:cubicBezTo>
                      <a:pt x="54" y="844"/>
                      <a:pt x="0" y="1062"/>
                      <a:pt x="0" y="1280"/>
                    </a:cubicBezTo>
                    <a:lnTo>
                      <a:pt x="0" y="1307"/>
                    </a:lnTo>
                    <a:lnTo>
                      <a:pt x="0" y="1524"/>
                    </a:lnTo>
                    <a:cubicBezTo>
                      <a:pt x="0" y="1688"/>
                      <a:pt x="27" y="1878"/>
                      <a:pt x="109" y="2014"/>
                    </a:cubicBezTo>
                    <a:cubicBezTo>
                      <a:pt x="163" y="2178"/>
                      <a:pt x="245" y="2314"/>
                      <a:pt x="381" y="2423"/>
                    </a:cubicBezTo>
                    <a:cubicBezTo>
                      <a:pt x="490" y="2559"/>
                      <a:pt x="626" y="2640"/>
                      <a:pt x="789" y="2695"/>
                    </a:cubicBezTo>
                    <a:cubicBezTo>
                      <a:pt x="925" y="2776"/>
                      <a:pt x="1116" y="2804"/>
                      <a:pt x="1279" y="2804"/>
                    </a:cubicBezTo>
                    <a:lnTo>
                      <a:pt x="1633" y="2776"/>
                    </a:lnTo>
                    <a:cubicBezTo>
                      <a:pt x="1823" y="2695"/>
                      <a:pt x="2041" y="2586"/>
                      <a:pt x="2177" y="2423"/>
                    </a:cubicBezTo>
                    <a:cubicBezTo>
                      <a:pt x="2259" y="2341"/>
                      <a:pt x="2313" y="2259"/>
                      <a:pt x="2395" y="2150"/>
                    </a:cubicBezTo>
                    <a:cubicBezTo>
                      <a:pt x="2504" y="1960"/>
                      <a:pt x="2558" y="1742"/>
                      <a:pt x="2558" y="1524"/>
                    </a:cubicBezTo>
                    <a:lnTo>
                      <a:pt x="2558" y="1280"/>
                    </a:lnTo>
                    <a:cubicBezTo>
                      <a:pt x="2558" y="1116"/>
                      <a:pt x="2531" y="926"/>
                      <a:pt x="2449" y="790"/>
                    </a:cubicBezTo>
                    <a:cubicBezTo>
                      <a:pt x="2395" y="626"/>
                      <a:pt x="2313" y="490"/>
                      <a:pt x="2177" y="381"/>
                    </a:cubicBezTo>
                    <a:cubicBezTo>
                      <a:pt x="1932" y="137"/>
                      <a:pt x="1606" y="0"/>
                      <a:pt x="1279"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5" name="Google Shape;375;p4"/>
              <p:cNvSpPr/>
              <p:nvPr/>
            </p:nvSpPr>
            <p:spPr>
              <a:xfrm>
                <a:off x="4617225" y="1075625"/>
                <a:ext cx="82350" cy="63975"/>
              </a:xfrm>
              <a:custGeom>
                <a:rect b="b" l="l" r="r" t="t"/>
                <a:pathLst>
                  <a:path extrusionOk="0" h="2559" w="3294">
                    <a:moveTo>
                      <a:pt x="1660" y="1"/>
                    </a:moveTo>
                    <a:cubicBezTo>
                      <a:pt x="0" y="1"/>
                      <a:pt x="0" y="2559"/>
                      <a:pt x="1660" y="2559"/>
                    </a:cubicBezTo>
                    <a:cubicBezTo>
                      <a:pt x="3293" y="2559"/>
                      <a:pt x="3293" y="1"/>
                      <a:pt x="1660"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6" name="Google Shape;376;p4"/>
              <p:cNvSpPr/>
              <p:nvPr/>
            </p:nvSpPr>
            <p:spPr>
              <a:xfrm>
                <a:off x="4533525" y="1180075"/>
                <a:ext cx="64675" cy="75875"/>
              </a:xfrm>
              <a:custGeom>
                <a:rect b="b" l="l" r="r" t="t"/>
                <a:pathLst>
                  <a:path extrusionOk="0" h="3035" w="2587">
                    <a:moveTo>
                      <a:pt x="1293" y="0"/>
                    </a:moveTo>
                    <a:cubicBezTo>
                      <a:pt x="967" y="0"/>
                      <a:pt x="640" y="123"/>
                      <a:pt x="382" y="368"/>
                    </a:cubicBezTo>
                    <a:cubicBezTo>
                      <a:pt x="164" y="613"/>
                      <a:pt x="28" y="939"/>
                      <a:pt x="1" y="1293"/>
                    </a:cubicBezTo>
                    <a:lnTo>
                      <a:pt x="1" y="1756"/>
                    </a:lnTo>
                    <a:cubicBezTo>
                      <a:pt x="28" y="2082"/>
                      <a:pt x="137" y="2409"/>
                      <a:pt x="382" y="2654"/>
                    </a:cubicBezTo>
                    <a:cubicBezTo>
                      <a:pt x="627" y="2899"/>
                      <a:pt x="953" y="3035"/>
                      <a:pt x="1307" y="3035"/>
                    </a:cubicBezTo>
                    <a:cubicBezTo>
                      <a:pt x="1634" y="3035"/>
                      <a:pt x="1960" y="2899"/>
                      <a:pt x="2205" y="2654"/>
                    </a:cubicBezTo>
                    <a:cubicBezTo>
                      <a:pt x="2450" y="2409"/>
                      <a:pt x="2559" y="2082"/>
                      <a:pt x="2586" y="1756"/>
                    </a:cubicBezTo>
                    <a:lnTo>
                      <a:pt x="2586" y="1293"/>
                    </a:lnTo>
                    <a:cubicBezTo>
                      <a:pt x="2586" y="939"/>
                      <a:pt x="2450" y="613"/>
                      <a:pt x="2205" y="368"/>
                    </a:cubicBezTo>
                    <a:cubicBezTo>
                      <a:pt x="1947" y="123"/>
                      <a:pt x="1620" y="0"/>
                      <a:pt x="1293"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7" name="Google Shape;377;p4"/>
              <p:cNvSpPr/>
              <p:nvPr/>
            </p:nvSpPr>
            <p:spPr>
              <a:xfrm>
                <a:off x="4626750" y="1307450"/>
                <a:ext cx="70100" cy="69675"/>
              </a:xfrm>
              <a:custGeom>
                <a:rect b="b" l="l" r="r" t="t"/>
                <a:pathLst>
                  <a:path extrusionOk="0" h="2787" w="2804">
                    <a:moveTo>
                      <a:pt x="1366" y="1"/>
                    </a:moveTo>
                    <a:cubicBezTo>
                      <a:pt x="1337" y="1"/>
                      <a:pt x="1308" y="3"/>
                      <a:pt x="1279" y="8"/>
                    </a:cubicBezTo>
                    <a:cubicBezTo>
                      <a:pt x="925" y="8"/>
                      <a:pt x="626" y="144"/>
                      <a:pt x="354" y="389"/>
                    </a:cubicBezTo>
                    <a:cubicBezTo>
                      <a:pt x="299" y="471"/>
                      <a:pt x="245" y="552"/>
                      <a:pt x="163" y="634"/>
                    </a:cubicBezTo>
                    <a:cubicBezTo>
                      <a:pt x="55" y="824"/>
                      <a:pt x="0" y="1069"/>
                      <a:pt x="0" y="1287"/>
                    </a:cubicBezTo>
                    <a:lnTo>
                      <a:pt x="27" y="1614"/>
                    </a:lnTo>
                    <a:cubicBezTo>
                      <a:pt x="109" y="1831"/>
                      <a:pt x="218" y="2022"/>
                      <a:pt x="381" y="2185"/>
                    </a:cubicBezTo>
                    <a:lnTo>
                      <a:pt x="599" y="2430"/>
                    </a:lnTo>
                    <a:cubicBezTo>
                      <a:pt x="847" y="2660"/>
                      <a:pt x="1165" y="2787"/>
                      <a:pt x="1491" y="2787"/>
                    </a:cubicBezTo>
                    <a:cubicBezTo>
                      <a:pt x="1666" y="2787"/>
                      <a:pt x="1843" y="2751"/>
                      <a:pt x="2014" y="2675"/>
                    </a:cubicBezTo>
                    <a:cubicBezTo>
                      <a:pt x="2177" y="2648"/>
                      <a:pt x="2313" y="2539"/>
                      <a:pt x="2422" y="2430"/>
                    </a:cubicBezTo>
                    <a:lnTo>
                      <a:pt x="2640" y="2158"/>
                    </a:lnTo>
                    <a:cubicBezTo>
                      <a:pt x="2749" y="1967"/>
                      <a:pt x="2803" y="1750"/>
                      <a:pt x="2803" y="1505"/>
                    </a:cubicBezTo>
                    <a:cubicBezTo>
                      <a:pt x="2776" y="1396"/>
                      <a:pt x="2776" y="1287"/>
                      <a:pt x="2749" y="1178"/>
                    </a:cubicBezTo>
                    <a:cubicBezTo>
                      <a:pt x="2694" y="960"/>
                      <a:pt x="2585" y="770"/>
                      <a:pt x="2422" y="607"/>
                    </a:cubicBezTo>
                    <a:lnTo>
                      <a:pt x="2177" y="389"/>
                    </a:lnTo>
                    <a:cubicBezTo>
                      <a:pt x="2068" y="253"/>
                      <a:pt x="1932" y="171"/>
                      <a:pt x="1769" y="117"/>
                    </a:cubicBezTo>
                    <a:cubicBezTo>
                      <a:pt x="1635" y="50"/>
                      <a:pt x="1500" y="1"/>
                      <a:pt x="1366"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8" name="Google Shape;378;p4"/>
              <p:cNvSpPr/>
              <p:nvPr/>
            </p:nvSpPr>
            <p:spPr>
              <a:xfrm>
                <a:off x="4419925" y="1093325"/>
                <a:ext cx="83025" cy="63975"/>
              </a:xfrm>
              <a:custGeom>
                <a:rect b="b" l="l" r="r" t="t"/>
                <a:pathLst>
                  <a:path extrusionOk="0" h="2559" w="3321">
                    <a:moveTo>
                      <a:pt x="1660" y="0"/>
                    </a:moveTo>
                    <a:cubicBezTo>
                      <a:pt x="0" y="0"/>
                      <a:pt x="0" y="2559"/>
                      <a:pt x="1660" y="2559"/>
                    </a:cubicBezTo>
                    <a:cubicBezTo>
                      <a:pt x="3320" y="2559"/>
                      <a:pt x="3320" y="0"/>
                      <a:pt x="1660"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9" name="Google Shape;379;p4"/>
              <p:cNvSpPr/>
              <p:nvPr/>
            </p:nvSpPr>
            <p:spPr>
              <a:xfrm>
                <a:off x="4452575" y="1289950"/>
                <a:ext cx="72825" cy="70100"/>
              </a:xfrm>
              <a:custGeom>
                <a:rect b="b" l="l" r="r" t="t"/>
                <a:pathLst>
                  <a:path extrusionOk="0" h="2804" w="2913">
                    <a:moveTo>
                      <a:pt x="1524" y="0"/>
                    </a:moveTo>
                    <a:lnTo>
                      <a:pt x="1171" y="55"/>
                    </a:lnTo>
                    <a:cubicBezTo>
                      <a:pt x="953" y="109"/>
                      <a:pt x="762" y="218"/>
                      <a:pt x="626" y="381"/>
                    </a:cubicBezTo>
                    <a:lnTo>
                      <a:pt x="381" y="626"/>
                    </a:lnTo>
                    <a:cubicBezTo>
                      <a:pt x="245" y="735"/>
                      <a:pt x="164" y="871"/>
                      <a:pt x="109" y="1034"/>
                    </a:cubicBezTo>
                    <a:cubicBezTo>
                      <a:pt x="28" y="1171"/>
                      <a:pt x="0" y="1361"/>
                      <a:pt x="0" y="1524"/>
                    </a:cubicBezTo>
                    <a:cubicBezTo>
                      <a:pt x="28" y="1851"/>
                      <a:pt x="136" y="2177"/>
                      <a:pt x="381" y="2422"/>
                    </a:cubicBezTo>
                    <a:lnTo>
                      <a:pt x="653" y="2640"/>
                    </a:lnTo>
                    <a:cubicBezTo>
                      <a:pt x="844" y="2749"/>
                      <a:pt x="1062" y="2803"/>
                      <a:pt x="1279" y="2803"/>
                    </a:cubicBezTo>
                    <a:lnTo>
                      <a:pt x="1633" y="2749"/>
                    </a:lnTo>
                    <a:cubicBezTo>
                      <a:pt x="1851" y="2695"/>
                      <a:pt x="2041" y="2586"/>
                      <a:pt x="2205" y="2422"/>
                    </a:cubicBezTo>
                    <a:lnTo>
                      <a:pt x="2422" y="2177"/>
                    </a:lnTo>
                    <a:cubicBezTo>
                      <a:pt x="2803" y="1824"/>
                      <a:pt x="2912" y="1252"/>
                      <a:pt x="2694" y="790"/>
                    </a:cubicBezTo>
                    <a:cubicBezTo>
                      <a:pt x="2640" y="626"/>
                      <a:pt x="2558" y="490"/>
                      <a:pt x="2422" y="381"/>
                    </a:cubicBezTo>
                    <a:lnTo>
                      <a:pt x="2177" y="164"/>
                    </a:lnTo>
                    <a:cubicBezTo>
                      <a:pt x="1960" y="55"/>
                      <a:pt x="1742" y="0"/>
                      <a:pt x="152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0" name="Google Shape;380;p4"/>
              <p:cNvSpPr/>
              <p:nvPr/>
            </p:nvSpPr>
            <p:spPr>
              <a:xfrm>
                <a:off x="4655325" y="1214925"/>
                <a:ext cx="64650" cy="70275"/>
              </a:xfrm>
              <a:custGeom>
                <a:rect b="b" l="l" r="r" t="t"/>
                <a:pathLst>
                  <a:path extrusionOk="0" h="2811" w="2586">
                    <a:moveTo>
                      <a:pt x="1393" y="1"/>
                    </a:moveTo>
                    <a:cubicBezTo>
                      <a:pt x="1364" y="1"/>
                      <a:pt x="1335" y="3"/>
                      <a:pt x="1306" y="8"/>
                    </a:cubicBezTo>
                    <a:lnTo>
                      <a:pt x="953" y="35"/>
                    </a:lnTo>
                    <a:cubicBezTo>
                      <a:pt x="735" y="89"/>
                      <a:pt x="544" y="225"/>
                      <a:pt x="381" y="389"/>
                    </a:cubicBezTo>
                    <a:cubicBezTo>
                      <a:pt x="327" y="470"/>
                      <a:pt x="245" y="552"/>
                      <a:pt x="191" y="634"/>
                    </a:cubicBezTo>
                    <a:cubicBezTo>
                      <a:pt x="82" y="824"/>
                      <a:pt x="0" y="1069"/>
                      <a:pt x="0" y="1287"/>
                    </a:cubicBezTo>
                    <a:lnTo>
                      <a:pt x="0" y="1532"/>
                    </a:lnTo>
                    <a:cubicBezTo>
                      <a:pt x="27" y="1858"/>
                      <a:pt x="163" y="2185"/>
                      <a:pt x="381" y="2430"/>
                    </a:cubicBezTo>
                    <a:cubicBezTo>
                      <a:pt x="626" y="2648"/>
                      <a:pt x="953" y="2784"/>
                      <a:pt x="1306" y="2811"/>
                    </a:cubicBezTo>
                    <a:lnTo>
                      <a:pt x="1633" y="2756"/>
                    </a:lnTo>
                    <a:cubicBezTo>
                      <a:pt x="1851" y="2702"/>
                      <a:pt x="2041" y="2566"/>
                      <a:pt x="2204" y="2430"/>
                    </a:cubicBezTo>
                    <a:lnTo>
                      <a:pt x="2395" y="2158"/>
                    </a:lnTo>
                    <a:cubicBezTo>
                      <a:pt x="2531" y="1967"/>
                      <a:pt x="2585" y="1749"/>
                      <a:pt x="2585" y="1505"/>
                    </a:cubicBezTo>
                    <a:lnTo>
                      <a:pt x="2585" y="1287"/>
                    </a:lnTo>
                    <a:cubicBezTo>
                      <a:pt x="2585" y="1096"/>
                      <a:pt x="2558" y="933"/>
                      <a:pt x="2477" y="797"/>
                    </a:cubicBezTo>
                    <a:cubicBezTo>
                      <a:pt x="2422" y="634"/>
                      <a:pt x="2313" y="470"/>
                      <a:pt x="2204" y="362"/>
                    </a:cubicBezTo>
                    <a:cubicBezTo>
                      <a:pt x="2096" y="253"/>
                      <a:pt x="1932" y="144"/>
                      <a:pt x="1796" y="117"/>
                    </a:cubicBezTo>
                    <a:cubicBezTo>
                      <a:pt x="1662" y="49"/>
                      <a:pt x="1528" y="1"/>
                      <a:pt x="1393"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1" name="Google Shape;381;p4"/>
              <p:cNvSpPr/>
              <p:nvPr/>
            </p:nvSpPr>
            <p:spPr>
              <a:xfrm>
                <a:off x="4739000" y="1139575"/>
                <a:ext cx="83025" cy="64000"/>
              </a:xfrm>
              <a:custGeom>
                <a:rect b="b" l="l" r="r" t="t"/>
                <a:pathLst>
                  <a:path extrusionOk="0" h="2560" w="3321">
                    <a:moveTo>
                      <a:pt x="1661" y="1"/>
                    </a:moveTo>
                    <a:cubicBezTo>
                      <a:pt x="0" y="1"/>
                      <a:pt x="0" y="2559"/>
                      <a:pt x="1661" y="2559"/>
                    </a:cubicBezTo>
                    <a:cubicBezTo>
                      <a:pt x="3321" y="2559"/>
                      <a:pt x="3321" y="1"/>
                      <a:pt x="166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2" name="Google Shape;382;p4"/>
              <p:cNvSpPr/>
              <p:nvPr/>
            </p:nvSpPr>
            <p:spPr>
              <a:xfrm>
                <a:off x="4753975" y="1012175"/>
                <a:ext cx="70100" cy="64150"/>
              </a:xfrm>
              <a:custGeom>
                <a:rect b="b" l="l" r="r" t="t"/>
                <a:pathLst>
                  <a:path extrusionOk="0" h="2566" w="2804">
                    <a:moveTo>
                      <a:pt x="1190" y="1"/>
                    </a:moveTo>
                    <a:cubicBezTo>
                      <a:pt x="1050" y="1"/>
                      <a:pt x="901" y="50"/>
                      <a:pt x="789" y="117"/>
                    </a:cubicBezTo>
                    <a:cubicBezTo>
                      <a:pt x="327" y="307"/>
                      <a:pt x="0" y="770"/>
                      <a:pt x="0" y="1287"/>
                    </a:cubicBezTo>
                    <a:lnTo>
                      <a:pt x="55" y="1614"/>
                    </a:lnTo>
                    <a:cubicBezTo>
                      <a:pt x="109" y="1831"/>
                      <a:pt x="218" y="2022"/>
                      <a:pt x="381" y="2185"/>
                    </a:cubicBezTo>
                    <a:lnTo>
                      <a:pt x="653" y="2376"/>
                    </a:lnTo>
                    <a:cubicBezTo>
                      <a:pt x="844" y="2512"/>
                      <a:pt x="1062" y="2566"/>
                      <a:pt x="1279" y="2566"/>
                    </a:cubicBezTo>
                    <a:lnTo>
                      <a:pt x="1524" y="2566"/>
                    </a:lnTo>
                    <a:cubicBezTo>
                      <a:pt x="2205" y="2539"/>
                      <a:pt x="2776" y="1967"/>
                      <a:pt x="2803" y="1287"/>
                    </a:cubicBezTo>
                    <a:lnTo>
                      <a:pt x="2749" y="933"/>
                    </a:lnTo>
                    <a:cubicBezTo>
                      <a:pt x="2694" y="715"/>
                      <a:pt x="2558" y="525"/>
                      <a:pt x="2422" y="362"/>
                    </a:cubicBezTo>
                    <a:lnTo>
                      <a:pt x="2150" y="171"/>
                    </a:lnTo>
                    <a:cubicBezTo>
                      <a:pt x="1960" y="62"/>
                      <a:pt x="1742" y="8"/>
                      <a:pt x="1524" y="8"/>
                    </a:cubicBezTo>
                    <a:lnTo>
                      <a:pt x="1279" y="8"/>
                    </a:lnTo>
                    <a:cubicBezTo>
                      <a:pt x="1250" y="3"/>
                      <a:pt x="1221" y="1"/>
                      <a:pt x="1190"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3" name="Google Shape;383;p4"/>
              <p:cNvSpPr/>
              <p:nvPr/>
            </p:nvSpPr>
            <p:spPr>
              <a:xfrm>
                <a:off x="4768250" y="1266825"/>
                <a:ext cx="82350" cy="64650"/>
              </a:xfrm>
              <a:custGeom>
                <a:rect b="b" l="l" r="r" t="t"/>
                <a:pathLst>
                  <a:path extrusionOk="0" h="2586" w="3294">
                    <a:moveTo>
                      <a:pt x="1634" y="0"/>
                    </a:moveTo>
                    <a:cubicBezTo>
                      <a:pt x="1" y="0"/>
                      <a:pt x="1" y="2585"/>
                      <a:pt x="1634" y="2585"/>
                    </a:cubicBezTo>
                    <a:cubicBezTo>
                      <a:pt x="3294" y="2585"/>
                      <a:pt x="3294" y="0"/>
                      <a:pt x="163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4" name="Google Shape;384;p4"/>
              <p:cNvSpPr/>
              <p:nvPr/>
            </p:nvSpPr>
            <p:spPr>
              <a:xfrm>
                <a:off x="4855350" y="1133475"/>
                <a:ext cx="82325" cy="64650"/>
              </a:xfrm>
              <a:custGeom>
                <a:rect b="b" l="l" r="r" t="t"/>
                <a:pathLst>
                  <a:path extrusionOk="0" h="2586" w="3293">
                    <a:moveTo>
                      <a:pt x="1660" y="0"/>
                    </a:moveTo>
                    <a:cubicBezTo>
                      <a:pt x="0" y="0"/>
                      <a:pt x="0" y="2585"/>
                      <a:pt x="1660" y="2585"/>
                    </a:cubicBezTo>
                    <a:cubicBezTo>
                      <a:pt x="3293" y="2585"/>
                      <a:pt x="3293" y="0"/>
                      <a:pt x="1660"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5" name="Google Shape;385;p4"/>
              <p:cNvSpPr/>
              <p:nvPr/>
            </p:nvSpPr>
            <p:spPr>
              <a:xfrm>
                <a:off x="4942425" y="1247075"/>
                <a:ext cx="46300" cy="51050"/>
              </a:xfrm>
              <a:custGeom>
                <a:rect b="b" l="l" r="r" t="t"/>
                <a:pathLst>
                  <a:path extrusionOk="0" h="2042" w="1852">
                    <a:moveTo>
                      <a:pt x="926" y="1"/>
                    </a:moveTo>
                    <a:lnTo>
                      <a:pt x="708" y="28"/>
                    </a:lnTo>
                    <a:cubicBezTo>
                      <a:pt x="545" y="55"/>
                      <a:pt x="409" y="137"/>
                      <a:pt x="300" y="273"/>
                    </a:cubicBezTo>
                    <a:lnTo>
                      <a:pt x="137" y="436"/>
                    </a:lnTo>
                    <a:cubicBezTo>
                      <a:pt x="55" y="600"/>
                      <a:pt x="28" y="763"/>
                      <a:pt x="28" y="899"/>
                    </a:cubicBezTo>
                    <a:lnTo>
                      <a:pt x="28" y="926"/>
                    </a:lnTo>
                    <a:lnTo>
                      <a:pt x="28" y="1144"/>
                    </a:lnTo>
                    <a:cubicBezTo>
                      <a:pt x="0" y="1253"/>
                      <a:pt x="28" y="1389"/>
                      <a:pt x="109" y="1498"/>
                    </a:cubicBezTo>
                    <a:cubicBezTo>
                      <a:pt x="137" y="1606"/>
                      <a:pt x="191" y="1688"/>
                      <a:pt x="300" y="1770"/>
                    </a:cubicBezTo>
                    <a:cubicBezTo>
                      <a:pt x="354" y="1879"/>
                      <a:pt x="463" y="1933"/>
                      <a:pt x="572" y="1960"/>
                    </a:cubicBezTo>
                    <a:cubicBezTo>
                      <a:pt x="681" y="2015"/>
                      <a:pt x="817" y="2042"/>
                      <a:pt x="926" y="2042"/>
                    </a:cubicBezTo>
                    <a:lnTo>
                      <a:pt x="1171" y="2015"/>
                    </a:lnTo>
                    <a:cubicBezTo>
                      <a:pt x="1307" y="1960"/>
                      <a:pt x="1470" y="1879"/>
                      <a:pt x="1579" y="1770"/>
                    </a:cubicBezTo>
                    <a:lnTo>
                      <a:pt x="1715" y="1606"/>
                    </a:lnTo>
                    <a:cubicBezTo>
                      <a:pt x="1797" y="1443"/>
                      <a:pt x="1851" y="1280"/>
                      <a:pt x="1851" y="1144"/>
                    </a:cubicBezTo>
                    <a:lnTo>
                      <a:pt x="1851" y="899"/>
                    </a:lnTo>
                    <a:cubicBezTo>
                      <a:pt x="1851" y="790"/>
                      <a:pt x="1824" y="654"/>
                      <a:pt x="1769" y="572"/>
                    </a:cubicBezTo>
                    <a:cubicBezTo>
                      <a:pt x="1688" y="327"/>
                      <a:pt x="1497" y="164"/>
                      <a:pt x="1280" y="82"/>
                    </a:cubicBezTo>
                    <a:cubicBezTo>
                      <a:pt x="1171" y="28"/>
                      <a:pt x="1062" y="1"/>
                      <a:pt x="926"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6" name="Google Shape;386;p4"/>
              <p:cNvSpPr/>
              <p:nvPr/>
            </p:nvSpPr>
            <p:spPr>
              <a:xfrm>
                <a:off x="4849225" y="1374300"/>
                <a:ext cx="59200" cy="46300"/>
              </a:xfrm>
              <a:custGeom>
                <a:rect b="b" l="l" r="r" t="t"/>
                <a:pathLst>
                  <a:path extrusionOk="0" h="1852" w="2368">
                    <a:moveTo>
                      <a:pt x="1198" y="1"/>
                    </a:moveTo>
                    <a:cubicBezTo>
                      <a:pt x="0" y="1"/>
                      <a:pt x="0" y="1851"/>
                      <a:pt x="1198" y="1851"/>
                    </a:cubicBezTo>
                    <a:cubicBezTo>
                      <a:pt x="2368" y="1851"/>
                      <a:pt x="2368" y="1"/>
                      <a:pt x="1198"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7" name="Google Shape;387;p4"/>
              <p:cNvSpPr/>
              <p:nvPr/>
            </p:nvSpPr>
            <p:spPr>
              <a:xfrm>
                <a:off x="4948550" y="1362750"/>
                <a:ext cx="52400" cy="45600"/>
              </a:xfrm>
              <a:custGeom>
                <a:rect b="b" l="l" r="r" t="t"/>
                <a:pathLst>
                  <a:path extrusionOk="0" h="1824" w="2096">
                    <a:moveTo>
                      <a:pt x="926" y="0"/>
                    </a:moveTo>
                    <a:cubicBezTo>
                      <a:pt x="817" y="0"/>
                      <a:pt x="681" y="27"/>
                      <a:pt x="572" y="82"/>
                    </a:cubicBezTo>
                    <a:cubicBezTo>
                      <a:pt x="354" y="164"/>
                      <a:pt x="191" y="354"/>
                      <a:pt x="109" y="572"/>
                    </a:cubicBezTo>
                    <a:cubicBezTo>
                      <a:pt x="28" y="681"/>
                      <a:pt x="0" y="789"/>
                      <a:pt x="28" y="926"/>
                    </a:cubicBezTo>
                    <a:lnTo>
                      <a:pt x="55" y="1170"/>
                    </a:lnTo>
                    <a:cubicBezTo>
                      <a:pt x="82" y="1307"/>
                      <a:pt x="164" y="1443"/>
                      <a:pt x="273" y="1551"/>
                    </a:cubicBezTo>
                    <a:lnTo>
                      <a:pt x="463" y="1715"/>
                    </a:lnTo>
                    <a:cubicBezTo>
                      <a:pt x="599" y="1796"/>
                      <a:pt x="762" y="1824"/>
                      <a:pt x="926" y="1824"/>
                    </a:cubicBezTo>
                    <a:lnTo>
                      <a:pt x="1171" y="1824"/>
                    </a:lnTo>
                    <a:cubicBezTo>
                      <a:pt x="1524" y="1824"/>
                      <a:pt x="1851" y="1606"/>
                      <a:pt x="2014" y="1279"/>
                    </a:cubicBezTo>
                    <a:cubicBezTo>
                      <a:pt x="2069" y="1170"/>
                      <a:pt x="2096" y="1062"/>
                      <a:pt x="2069" y="953"/>
                    </a:cubicBezTo>
                    <a:lnTo>
                      <a:pt x="2041" y="708"/>
                    </a:lnTo>
                    <a:cubicBezTo>
                      <a:pt x="2014" y="545"/>
                      <a:pt x="1933" y="408"/>
                      <a:pt x="1824" y="300"/>
                    </a:cubicBezTo>
                    <a:lnTo>
                      <a:pt x="1633" y="136"/>
                    </a:lnTo>
                    <a:cubicBezTo>
                      <a:pt x="1497" y="55"/>
                      <a:pt x="1334" y="27"/>
                      <a:pt x="1171" y="27"/>
                    </a:cubicBezTo>
                    <a:lnTo>
                      <a:pt x="1143"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8" name="Google Shape;388;p4"/>
              <p:cNvSpPr/>
              <p:nvPr/>
            </p:nvSpPr>
            <p:spPr>
              <a:xfrm>
                <a:off x="5040400" y="1200825"/>
                <a:ext cx="59200" cy="45600"/>
              </a:xfrm>
              <a:custGeom>
                <a:rect b="b" l="l" r="r" t="t"/>
                <a:pathLst>
                  <a:path extrusionOk="0" h="1824" w="2368">
                    <a:moveTo>
                      <a:pt x="1198" y="0"/>
                    </a:moveTo>
                    <a:cubicBezTo>
                      <a:pt x="0" y="0"/>
                      <a:pt x="0" y="1824"/>
                      <a:pt x="1198" y="1824"/>
                    </a:cubicBezTo>
                    <a:cubicBezTo>
                      <a:pt x="2368" y="1824"/>
                      <a:pt x="2368" y="0"/>
                      <a:pt x="1198"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9" name="Google Shape;389;p4"/>
              <p:cNvSpPr/>
              <p:nvPr/>
            </p:nvSpPr>
            <p:spPr>
              <a:xfrm>
                <a:off x="4895475" y="998075"/>
                <a:ext cx="59225" cy="45600"/>
              </a:xfrm>
              <a:custGeom>
                <a:rect b="b" l="l" r="r" t="t"/>
                <a:pathLst>
                  <a:path extrusionOk="0" h="1824" w="2369">
                    <a:moveTo>
                      <a:pt x="1198" y="0"/>
                    </a:moveTo>
                    <a:cubicBezTo>
                      <a:pt x="1" y="0"/>
                      <a:pt x="1" y="1824"/>
                      <a:pt x="1198" y="1824"/>
                    </a:cubicBezTo>
                    <a:cubicBezTo>
                      <a:pt x="2368" y="1824"/>
                      <a:pt x="2368" y="0"/>
                      <a:pt x="1198"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0" name="Google Shape;390;p4"/>
              <p:cNvSpPr/>
              <p:nvPr/>
            </p:nvSpPr>
            <p:spPr>
              <a:xfrm>
                <a:off x="4988000" y="1102175"/>
                <a:ext cx="59225" cy="46275"/>
              </a:xfrm>
              <a:custGeom>
                <a:rect b="b" l="l" r="r" t="t"/>
                <a:pathLst>
                  <a:path extrusionOk="0" h="1851" w="2369">
                    <a:moveTo>
                      <a:pt x="1198" y="0"/>
                    </a:moveTo>
                    <a:cubicBezTo>
                      <a:pt x="28" y="0"/>
                      <a:pt x="1" y="1851"/>
                      <a:pt x="1198" y="1851"/>
                    </a:cubicBezTo>
                    <a:cubicBezTo>
                      <a:pt x="2368" y="1851"/>
                      <a:pt x="2368" y="0"/>
                      <a:pt x="1198"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1" name="Google Shape;391;p4"/>
              <p:cNvSpPr/>
              <p:nvPr/>
            </p:nvSpPr>
            <p:spPr>
              <a:xfrm>
                <a:off x="4747175" y="1390650"/>
                <a:ext cx="49675" cy="47400"/>
              </a:xfrm>
              <a:custGeom>
                <a:rect b="b" l="l" r="r" t="t"/>
                <a:pathLst>
                  <a:path extrusionOk="0" h="1896" w="1987">
                    <a:moveTo>
                      <a:pt x="205" y="772"/>
                    </a:moveTo>
                    <a:lnTo>
                      <a:pt x="205" y="772"/>
                    </a:lnTo>
                    <a:cubicBezTo>
                      <a:pt x="188" y="855"/>
                      <a:pt x="180" y="943"/>
                      <a:pt x="181" y="1033"/>
                    </a:cubicBezTo>
                    <a:lnTo>
                      <a:pt x="181" y="1033"/>
                    </a:lnTo>
                    <a:cubicBezTo>
                      <a:pt x="175" y="1015"/>
                      <a:pt x="169" y="997"/>
                      <a:pt x="163" y="980"/>
                    </a:cubicBezTo>
                    <a:cubicBezTo>
                      <a:pt x="163" y="910"/>
                      <a:pt x="183" y="841"/>
                      <a:pt x="205" y="772"/>
                    </a:cubicBezTo>
                    <a:close/>
                    <a:moveTo>
                      <a:pt x="1823" y="1225"/>
                    </a:moveTo>
                    <a:lnTo>
                      <a:pt x="1742" y="1442"/>
                    </a:lnTo>
                    <a:lnTo>
                      <a:pt x="1659" y="1525"/>
                    </a:lnTo>
                    <a:lnTo>
                      <a:pt x="1659" y="1525"/>
                    </a:lnTo>
                    <a:cubicBezTo>
                      <a:pt x="1728" y="1425"/>
                      <a:pt x="1783" y="1325"/>
                      <a:pt x="1823" y="1225"/>
                    </a:cubicBezTo>
                    <a:close/>
                    <a:moveTo>
                      <a:pt x="1415" y="1769"/>
                    </a:moveTo>
                    <a:lnTo>
                      <a:pt x="1342" y="1796"/>
                    </a:lnTo>
                    <a:lnTo>
                      <a:pt x="1342" y="1796"/>
                    </a:lnTo>
                    <a:cubicBezTo>
                      <a:pt x="1359" y="1787"/>
                      <a:pt x="1374" y="1778"/>
                      <a:pt x="1388" y="1769"/>
                    </a:cubicBezTo>
                    <a:close/>
                    <a:moveTo>
                      <a:pt x="1225" y="1851"/>
                    </a:moveTo>
                    <a:lnTo>
                      <a:pt x="1209" y="1852"/>
                    </a:lnTo>
                    <a:lnTo>
                      <a:pt x="1209" y="1852"/>
                    </a:lnTo>
                    <a:cubicBezTo>
                      <a:pt x="1211" y="1852"/>
                      <a:pt x="1213" y="1851"/>
                      <a:pt x="1215" y="1851"/>
                    </a:cubicBezTo>
                    <a:close/>
                    <a:moveTo>
                      <a:pt x="292" y="1423"/>
                    </a:moveTo>
                    <a:lnTo>
                      <a:pt x="292" y="1423"/>
                    </a:lnTo>
                    <a:cubicBezTo>
                      <a:pt x="311" y="1449"/>
                      <a:pt x="331" y="1474"/>
                      <a:pt x="354" y="1497"/>
                    </a:cubicBezTo>
                    <a:cubicBezTo>
                      <a:pt x="408" y="1606"/>
                      <a:pt x="517" y="1687"/>
                      <a:pt x="626" y="1742"/>
                    </a:cubicBezTo>
                    <a:lnTo>
                      <a:pt x="844" y="1823"/>
                    </a:lnTo>
                    <a:cubicBezTo>
                      <a:pt x="912" y="1851"/>
                      <a:pt x="993" y="1864"/>
                      <a:pt x="1078" y="1864"/>
                    </a:cubicBezTo>
                    <a:cubicBezTo>
                      <a:pt x="1088" y="1864"/>
                      <a:pt x="1097" y="1864"/>
                      <a:pt x="1107" y="1864"/>
                    </a:cubicBezTo>
                    <a:lnTo>
                      <a:pt x="1107" y="1864"/>
                    </a:lnTo>
                    <a:lnTo>
                      <a:pt x="1007" y="1875"/>
                    </a:lnTo>
                    <a:lnTo>
                      <a:pt x="1007" y="1875"/>
                    </a:lnTo>
                    <a:lnTo>
                      <a:pt x="789" y="1851"/>
                    </a:lnTo>
                    <a:lnTo>
                      <a:pt x="816" y="1851"/>
                    </a:lnTo>
                    <a:lnTo>
                      <a:pt x="599" y="1769"/>
                    </a:lnTo>
                    <a:lnTo>
                      <a:pt x="626" y="1769"/>
                    </a:lnTo>
                    <a:lnTo>
                      <a:pt x="435" y="1633"/>
                    </a:lnTo>
                    <a:lnTo>
                      <a:pt x="299" y="1442"/>
                    </a:lnTo>
                    <a:lnTo>
                      <a:pt x="292" y="1423"/>
                    </a:lnTo>
                    <a:close/>
                    <a:moveTo>
                      <a:pt x="980" y="0"/>
                    </a:moveTo>
                    <a:lnTo>
                      <a:pt x="735" y="27"/>
                    </a:lnTo>
                    <a:lnTo>
                      <a:pt x="708" y="27"/>
                    </a:lnTo>
                    <a:lnTo>
                      <a:pt x="463" y="136"/>
                    </a:lnTo>
                    <a:cubicBezTo>
                      <a:pt x="439" y="159"/>
                      <a:pt x="355" y="223"/>
                      <a:pt x="367" y="223"/>
                    </a:cubicBezTo>
                    <a:cubicBezTo>
                      <a:pt x="369" y="223"/>
                      <a:pt x="373" y="222"/>
                      <a:pt x="381" y="218"/>
                    </a:cubicBezTo>
                    <a:lnTo>
                      <a:pt x="381" y="218"/>
                    </a:lnTo>
                    <a:lnTo>
                      <a:pt x="299" y="272"/>
                    </a:lnTo>
                    <a:lnTo>
                      <a:pt x="136" y="463"/>
                    </a:lnTo>
                    <a:cubicBezTo>
                      <a:pt x="109" y="544"/>
                      <a:pt x="82" y="599"/>
                      <a:pt x="54" y="680"/>
                    </a:cubicBezTo>
                    <a:cubicBezTo>
                      <a:pt x="27" y="762"/>
                      <a:pt x="0" y="871"/>
                      <a:pt x="0" y="953"/>
                    </a:cubicBezTo>
                    <a:cubicBezTo>
                      <a:pt x="0" y="1034"/>
                      <a:pt x="27" y="1116"/>
                      <a:pt x="54" y="1197"/>
                    </a:cubicBezTo>
                    <a:cubicBezTo>
                      <a:pt x="82" y="1279"/>
                      <a:pt x="109" y="1361"/>
                      <a:pt x="136" y="1442"/>
                    </a:cubicBezTo>
                    <a:cubicBezTo>
                      <a:pt x="272" y="1633"/>
                      <a:pt x="463" y="1769"/>
                      <a:pt x="680" y="1851"/>
                    </a:cubicBezTo>
                    <a:cubicBezTo>
                      <a:pt x="760" y="1882"/>
                      <a:pt x="840" y="1896"/>
                      <a:pt x="914" y="1896"/>
                    </a:cubicBezTo>
                    <a:cubicBezTo>
                      <a:pt x="967" y="1896"/>
                      <a:pt x="1016" y="1889"/>
                      <a:pt x="1061" y="1878"/>
                    </a:cubicBezTo>
                    <a:cubicBezTo>
                      <a:pt x="1105" y="1878"/>
                      <a:pt x="1153" y="1869"/>
                      <a:pt x="1200" y="1855"/>
                    </a:cubicBezTo>
                    <a:lnTo>
                      <a:pt x="1200" y="1855"/>
                    </a:lnTo>
                    <a:cubicBezTo>
                      <a:pt x="1245" y="1848"/>
                      <a:pt x="1290" y="1838"/>
                      <a:pt x="1334" y="1823"/>
                    </a:cubicBezTo>
                    <a:lnTo>
                      <a:pt x="1551" y="1742"/>
                    </a:lnTo>
                    <a:cubicBezTo>
                      <a:pt x="1687" y="1660"/>
                      <a:pt x="1796" y="1524"/>
                      <a:pt x="1878" y="1388"/>
                    </a:cubicBezTo>
                    <a:lnTo>
                      <a:pt x="1878" y="1388"/>
                    </a:lnTo>
                    <a:lnTo>
                      <a:pt x="1851" y="1415"/>
                    </a:lnTo>
                    <a:cubicBezTo>
                      <a:pt x="1851" y="1415"/>
                      <a:pt x="1959" y="1197"/>
                      <a:pt x="1959" y="1197"/>
                    </a:cubicBezTo>
                    <a:cubicBezTo>
                      <a:pt x="1959" y="1116"/>
                      <a:pt x="1987" y="1034"/>
                      <a:pt x="1987" y="953"/>
                    </a:cubicBezTo>
                    <a:cubicBezTo>
                      <a:pt x="1987" y="953"/>
                      <a:pt x="1959" y="708"/>
                      <a:pt x="1959" y="708"/>
                    </a:cubicBezTo>
                    <a:cubicBezTo>
                      <a:pt x="1932" y="626"/>
                      <a:pt x="1905" y="544"/>
                      <a:pt x="1851" y="463"/>
                    </a:cubicBezTo>
                    <a:lnTo>
                      <a:pt x="1715" y="272"/>
                    </a:lnTo>
                    <a:lnTo>
                      <a:pt x="1524" y="136"/>
                    </a:lnTo>
                    <a:cubicBezTo>
                      <a:pt x="1442" y="109"/>
                      <a:pt x="1361" y="54"/>
                      <a:pt x="1279" y="27"/>
                    </a:cubicBezTo>
                    <a:cubicBezTo>
                      <a:pt x="1197" y="27"/>
                      <a:pt x="1089" y="27"/>
                      <a:pt x="100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2" name="Google Shape;392;p4"/>
              <p:cNvSpPr/>
              <p:nvPr/>
            </p:nvSpPr>
            <p:spPr>
              <a:xfrm>
                <a:off x="4740350" y="1479075"/>
                <a:ext cx="51750" cy="45625"/>
              </a:xfrm>
              <a:custGeom>
                <a:rect b="b" l="l" r="r" t="t"/>
                <a:pathLst>
                  <a:path extrusionOk="0" h="1825" w="2070">
                    <a:moveTo>
                      <a:pt x="899" y="1"/>
                    </a:moveTo>
                    <a:cubicBezTo>
                      <a:pt x="790" y="1"/>
                      <a:pt x="681" y="28"/>
                      <a:pt x="572" y="83"/>
                    </a:cubicBezTo>
                    <a:cubicBezTo>
                      <a:pt x="464" y="110"/>
                      <a:pt x="355" y="164"/>
                      <a:pt x="273" y="273"/>
                    </a:cubicBezTo>
                    <a:cubicBezTo>
                      <a:pt x="110" y="436"/>
                      <a:pt x="28" y="681"/>
                      <a:pt x="1" y="926"/>
                    </a:cubicBezTo>
                    <a:lnTo>
                      <a:pt x="28" y="1144"/>
                    </a:lnTo>
                    <a:cubicBezTo>
                      <a:pt x="83" y="1307"/>
                      <a:pt x="164" y="1443"/>
                      <a:pt x="273" y="1552"/>
                    </a:cubicBezTo>
                    <a:lnTo>
                      <a:pt x="464" y="1688"/>
                    </a:lnTo>
                    <a:cubicBezTo>
                      <a:pt x="600" y="1797"/>
                      <a:pt x="763" y="1824"/>
                      <a:pt x="926" y="1824"/>
                    </a:cubicBezTo>
                    <a:lnTo>
                      <a:pt x="1144" y="1824"/>
                    </a:lnTo>
                    <a:cubicBezTo>
                      <a:pt x="1634" y="1824"/>
                      <a:pt x="2042" y="1416"/>
                      <a:pt x="2069" y="926"/>
                    </a:cubicBezTo>
                    <a:lnTo>
                      <a:pt x="2042" y="681"/>
                    </a:lnTo>
                    <a:cubicBezTo>
                      <a:pt x="1988" y="518"/>
                      <a:pt x="1906" y="382"/>
                      <a:pt x="1797" y="273"/>
                    </a:cubicBezTo>
                    <a:lnTo>
                      <a:pt x="1607" y="110"/>
                    </a:lnTo>
                    <a:cubicBezTo>
                      <a:pt x="1470" y="28"/>
                      <a:pt x="1307" y="1"/>
                      <a:pt x="1144"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3" name="Google Shape;393;p4"/>
              <p:cNvSpPr/>
              <p:nvPr/>
            </p:nvSpPr>
            <p:spPr>
              <a:xfrm>
                <a:off x="4594075" y="1426700"/>
                <a:ext cx="59225" cy="46275"/>
              </a:xfrm>
              <a:custGeom>
                <a:rect b="b" l="l" r="r" t="t"/>
                <a:pathLst>
                  <a:path extrusionOk="0" h="1851" w="2369">
                    <a:moveTo>
                      <a:pt x="1198" y="0"/>
                    </a:moveTo>
                    <a:cubicBezTo>
                      <a:pt x="1" y="0"/>
                      <a:pt x="1" y="1851"/>
                      <a:pt x="1198" y="1851"/>
                    </a:cubicBezTo>
                    <a:cubicBezTo>
                      <a:pt x="2368" y="1851"/>
                      <a:pt x="2368" y="0"/>
                      <a:pt x="1198"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4" name="Google Shape;394;p4"/>
              <p:cNvSpPr/>
              <p:nvPr/>
            </p:nvSpPr>
            <p:spPr>
              <a:xfrm>
                <a:off x="4856025" y="1530800"/>
                <a:ext cx="45600" cy="51725"/>
              </a:xfrm>
              <a:custGeom>
                <a:rect b="b" l="l" r="r" t="t"/>
                <a:pathLst>
                  <a:path extrusionOk="0" h="2069" w="1824">
                    <a:moveTo>
                      <a:pt x="926" y="0"/>
                    </a:moveTo>
                    <a:lnTo>
                      <a:pt x="681" y="55"/>
                    </a:lnTo>
                    <a:cubicBezTo>
                      <a:pt x="545" y="82"/>
                      <a:pt x="381" y="163"/>
                      <a:pt x="272" y="272"/>
                    </a:cubicBezTo>
                    <a:cubicBezTo>
                      <a:pt x="245" y="354"/>
                      <a:pt x="191" y="408"/>
                      <a:pt x="136" y="463"/>
                    </a:cubicBezTo>
                    <a:cubicBezTo>
                      <a:pt x="55" y="599"/>
                      <a:pt x="0" y="762"/>
                      <a:pt x="0" y="925"/>
                    </a:cubicBezTo>
                    <a:lnTo>
                      <a:pt x="0" y="1170"/>
                    </a:lnTo>
                    <a:cubicBezTo>
                      <a:pt x="0" y="1279"/>
                      <a:pt x="28" y="1388"/>
                      <a:pt x="82" y="1497"/>
                    </a:cubicBezTo>
                    <a:cubicBezTo>
                      <a:pt x="136" y="1606"/>
                      <a:pt x="191" y="1715"/>
                      <a:pt x="272" y="1796"/>
                    </a:cubicBezTo>
                    <a:cubicBezTo>
                      <a:pt x="354" y="1878"/>
                      <a:pt x="463" y="1960"/>
                      <a:pt x="572" y="1987"/>
                    </a:cubicBezTo>
                    <a:cubicBezTo>
                      <a:pt x="681" y="2041"/>
                      <a:pt x="790" y="2068"/>
                      <a:pt x="926" y="2068"/>
                    </a:cubicBezTo>
                    <a:lnTo>
                      <a:pt x="1171" y="2041"/>
                    </a:lnTo>
                    <a:cubicBezTo>
                      <a:pt x="1307" y="1987"/>
                      <a:pt x="1443" y="1905"/>
                      <a:pt x="1552" y="1796"/>
                    </a:cubicBezTo>
                    <a:lnTo>
                      <a:pt x="1715" y="1606"/>
                    </a:lnTo>
                    <a:cubicBezTo>
                      <a:pt x="1796" y="1470"/>
                      <a:pt x="1824" y="1306"/>
                      <a:pt x="1824" y="1143"/>
                    </a:cubicBezTo>
                    <a:lnTo>
                      <a:pt x="1824" y="925"/>
                    </a:lnTo>
                    <a:cubicBezTo>
                      <a:pt x="1824" y="681"/>
                      <a:pt x="1715" y="463"/>
                      <a:pt x="1552" y="272"/>
                    </a:cubicBezTo>
                    <a:cubicBezTo>
                      <a:pt x="1470" y="191"/>
                      <a:pt x="1388" y="136"/>
                      <a:pt x="1279" y="82"/>
                    </a:cubicBezTo>
                    <a:cubicBezTo>
                      <a:pt x="1171" y="27"/>
                      <a:pt x="1034" y="0"/>
                      <a:pt x="926"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5" name="Google Shape;395;p4"/>
              <p:cNvSpPr/>
              <p:nvPr/>
            </p:nvSpPr>
            <p:spPr>
              <a:xfrm>
                <a:off x="4924725" y="1496100"/>
                <a:ext cx="59225" cy="46275"/>
              </a:xfrm>
              <a:custGeom>
                <a:rect b="b" l="l" r="r" t="t"/>
                <a:pathLst>
                  <a:path extrusionOk="0" h="1851" w="2369">
                    <a:moveTo>
                      <a:pt x="1171" y="0"/>
                    </a:moveTo>
                    <a:cubicBezTo>
                      <a:pt x="1" y="0"/>
                      <a:pt x="1" y="1851"/>
                      <a:pt x="1171" y="1851"/>
                    </a:cubicBezTo>
                    <a:cubicBezTo>
                      <a:pt x="2369" y="1851"/>
                      <a:pt x="2369" y="0"/>
                      <a:pt x="117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6" name="Google Shape;396;p4"/>
              <p:cNvSpPr/>
              <p:nvPr/>
            </p:nvSpPr>
            <p:spPr>
              <a:xfrm>
                <a:off x="4943100" y="1618550"/>
                <a:ext cx="46300" cy="51750"/>
              </a:xfrm>
              <a:custGeom>
                <a:rect b="b" l="l" r="r" t="t"/>
                <a:pathLst>
                  <a:path extrusionOk="0" h="2070" w="1852">
                    <a:moveTo>
                      <a:pt x="926" y="1"/>
                    </a:moveTo>
                    <a:lnTo>
                      <a:pt x="681" y="55"/>
                    </a:lnTo>
                    <a:cubicBezTo>
                      <a:pt x="518" y="82"/>
                      <a:pt x="382" y="164"/>
                      <a:pt x="273" y="273"/>
                    </a:cubicBezTo>
                    <a:lnTo>
                      <a:pt x="137" y="463"/>
                    </a:lnTo>
                    <a:cubicBezTo>
                      <a:pt x="55" y="600"/>
                      <a:pt x="1" y="763"/>
                      <a:pt x="1" y="926"/>
                    </a:cubicBezTo>
                    <a:lnTo>
                      <a:pt x="1" y="1171"/>
                    </a:lnTo>
                    <a:cubicBezTo>
                      <a:pt x="1" y="1389"/>
                      <a:pt x="110" y="1634"/>
                      <a:pt x="273" y="1797"/>
                    </a:cubicBezTo>
                    <a:cubicBezTo>
                      <a:pt x="463" y="1960"/>
                      <a:pt x="681" y="2069"/>
                      <a:pt x="926" y="2069"/>
                    </a:cubicBezTo>
                    <a:lnTo>
                      <a:pt x="1171" y="2042"/>
                    </a:lnTo>
                    <a:cubicBezTo>
                      <a:pt x="1307" y="1987"/>
                      <a:pt x="1443" y="1906"/>
                      <a:pt x="1579" y="1797"/>
                    </a:cubicBezTo>
                    <a:lnTo>
                      <a:pt x="1715" y="1634"/>
                    </a:lnTo>
                    <a:cubicBezTo>
                      <a:pt x="1797" y="1470"/>
                      <a:pt x="1851" y="1307"/>
                      <a:pt x="1851" y="1171"/>
                    </a:cubicBezTo>
                    <a:lnTo>
                      <a:pt x="1824" y="1117"/>
                    </a:lnTo>
                    <a:lnTo>
                      <a:pt x="1824" y="926"/>
                    </a:lnTo>
                    <a:cubicBezTo>
                      <a:pt x="1824" y="790"/>
                      <a:pt x="1797" y="681"/>
                      <a:pt x="1742" y="572"/>
                    </a:cubicBezTo>
                    <a:cubicBezTo>
                      <a:pt x="1715" y="463"/>
                      <a:pt x="1634" y="355"/>
                      <a:pt x="1552" y="273"/>
                    </a:cubicBezTo>
                    <a:cubicBezTo>
                      <a:pt x="1470" y="191"/>
                      <a:pt x="1361" y="110"/>
                      <a:pt x="1253" y="82"/>
                    </a:cubicBezTo>
                    <a:cubicBezTo>
                      <a:pt x="1144" y="28"/>
                      <a:pt x="1035" y="1"/>
                      <a:pt x="926"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7" name="Google Shape;397;p4"/>
              <p:cNvSpPr/>
              <p:nvPr/>
            </p:nvSpPr>
            <p:spPr>
              <a:xfrm>
                <a:off x="5022025" y="1630125"/>
                <a:ext cx="53775" cy="51050"/>
              </a:xfrm>
              <a:custGeom>
                <a:rect b="b" l="l" r="r" t="t"/>
                <a:pathLst>
                  <a:path extrusionOk="0" h="2042" w="2151">
                    <a:moveTo>
                      <a:pt x="1225" y="0"/>
                    </a:moveTo>
                    <a:lnTo>
                      <a:pt x="980" y="28"/>
                    </a:lnTo>
                    <a:cubicBezTo>
                      <a:pt x="817" y="82"/>
                      <a:pt x="681" y="164"/>
                      <a:pt x="572" y="273"/>
                    </a:cubicBezTo>
                    <a:lnTo>
                      <a:pt x="572" y="245"/>
                    </a:lnTo>
                    <a:lnTo>
                      <a:pt x="354" y="490"/>
                    </a:lnTo>
                    <a:cubicBezTo>
                      <a:pt x="1" y="844"/>
                      <a:pt x="1" y="1416"/>
                      <a:pt x="354" y="1769"/>
                    </a:cubicBezTo>
                    <a:lnTo>
                      <a:pt x="545" y="1933"/>
                    </a:lnTo>
                    <a:cubicBezTo>
                      <a:pt x="681" y="2014"/>
                      <a:pt x="844" y="2042"/>
                      <a:pt x="1007" y="2042"/>
                    </a:cubicBezTo>
                    <a:lnTo>
                      <a:pt x="1252" y="2014"/>
                    </a:lnTo>
                    <a:cubicBezTo>
                      <a:pt x="1388" y="1960"/>
                      <a:pt x="1525" y="1878"/>
                      <a:pt x="1633" y="1769"/>
                    </a:cubicBezTo>
                    <a:cubicBezTo>
                      <a:pt x="1715" y="1688"/>
                      <a:pt x="1797" y="1633"/>
                      <a:pt x="1878" y="1552"/>
                    </a:cubicBezTo>
                    <a:cubicBezTo>
                      <a:pt x="1960" y="1470"/>
                      <a:pt x="2042" y="1361"/>
                      <a:pt x="2069" y="1252"/>
                    </a:cubicBezTo>
                    <a:cubicBezTo>
                      <a:pt x="2123" y="1143"/>
                      <a:pt x="2150" y="1035"/>
                      <a:pt x="2150" y="899"/>
                    </a:cubicBezTo>
                    <a:cubicBezTo>
                      <a:pt x="2150" y="790"/>
                      <a:pt x="2123" y="681"/>
                      <a:pt x="2069" y="572"/>
                    </a:cubicBezTo>
                    <a:cubicBezTo>
                      <a:pt x="2042" y="463"/>
                      <a:pt x="1960" y="354"/>
                      <a:pt x="1878" y="273"/>
                    </a:cubicBezTo>
                    <a:lnTo>
                      <a:pt x="1688" y="137"/>
                    </a:lnTo>
                    <a:cubicBezTo>
                      <a:pt x="1552" y="55"/>
                      <a:pt x="1388" y="0"/>
                      <a:pt x="1225"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8" name="Google Shape;398;p4"/>
              <p:cNvSpPr/>
              <p:nvPr/>
            </p:nvSpPr>
            <p:spPr>
              <a:xfrm>
                <a:off x="5051950" y="1455950"/>
                <a:ext cx="59225" cy="45600"/>
              </a:xfrm>
              <a:custGeom>
                <a:rect b="b" l="l" r="r" t="t"/>
                <a:pathLst>
                  <a:path extrusionOk="0" h="1824" w="2369">
                    <a:moveTo>
                      <a:pt x="1198" y="1"/>
                    </a:moveTo>
                    <a:cubicBezTo>
                      <a:pt x="1" y="1"/>
                      <a:pt x="1" y="1824"/>
                      <a:pt x="1198" y="1824"/>
                    </a:cubicBezTo>
                    <a:cubicBezTo>
                      <a:pt x="2369" y="1824"/>
                      <a:pt x="2369" y="1"/>
                      <a:pt x="1198"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9" name="Google Shape;399;p4"/>
              <p:cNvSpPr/>
              <p:nvPr/>
            </p:nvSpPr>
            <p:spPr>
              <a:xfrm>
                <a:off x="5092775" y="1311025"/>
                <a:ext cx="59225" cy="45625"/>
              </a:xfrm>
              <a:custGeom>
                <a:rect b="b" l="l" r="r" t="t"/>
                <a:pathLst>
                  <a:path extrusionOk="0" h="1825" w="2369">
                    <a:moveTo>
                      <a:pt x="1171" y="1"/>
                    </a:moveTo>
                    <a:cubicBezTo>
                      <a:pt x="1" y="1"/>
                      <a:pt x="1" y="1824"/>
                      <a:pt x="1171" y="1824"/>
                    </a:cubicBezTo>
                    <a:cubicBezTo>
                      <a:pt x="2368" y="1824"/>
                      <a:pt x="2368" y="1"/>
                      <a:pt x="117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0" name="Google Shape;400;p4"/>
              <p:cNvSpPr/>
              <p:nvPr/>
            </p:nvSpPr>
            <p:spPr>
              <a:xfrm>
                <a:off x="5104350" y="1571625"/>
                <a:ext cx="59225" cy="45600"/>
              </a:xfrm>
              <a:custGeom>
                <a:rect b="b" l="l" r="r" t="t"/>
                <a:pathLst>
                  <a:path extrusionOk="0" h="1824" w="2369">
                    <a:moveTo>
                      <a:pt x="1171" y="0"/>
                    </a:moveTo>
                    <a:cubicBezTo>
                      <a:pt x="0" y="0"/>
                      <a:pt x="0" y="1823"/>
                      <a:pt x="1171" y="1823"/>
                    </a:cubicBezTo>
                    <a:cubicBezTo>
                      <a:pt x="2368" y="1823"/>
                      <a:pt x="2368" y="0"/>
                      <a:pt x="117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1" name="Google Shape;401;p4"/>
              <p:cNvSpPr/>
              <p:nvPr/>
            </p:nvSpPr>
            <p:spPr>
              <a:xfrm>
                <a:off x="5208450" y="1519225"/>
                <a:ext cx="59200" cy="46300"/>
              </a:xfrm>
              <a:custGeom>
                <a:rect b="b" l="l" r="r" t="t"/>
                <a:pathLst>
                  <a:path extrusionOk="0" h="1852" w="2368">
                    <a:moveTo>
                      <a:pt x="1198" y="1"/>
                    </a:moveTo>
                    <a:cubicBezTo>
                      <a:pt x="0" y="1"/>
                      <a:pt x="0" y="1851"/>
                      <a:pt x="1198" y="1851"/>
                    </a:cubicBezTo>
                    <a:cubicBezTo>
                      <a:pt x="2368" y="1851"/>
                      <a:pt x="2368" y="1"/>
                      <a:pt x="1198"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2" name="Google Shape;402;p4"/>
              <p:cNvSpPr/>
              <p:nvPr/>
            </p:nvSpPr>
            <p:spPr>
              <a:xfrm>
                <a:off x="5179875" y="1658700"/>
                <a:ext cx="59200" cy="45600"/>
              </a:xfrm>
              <a:custGeom>
                <a:rect b="b" l="l" r="r" t="t"/>
                <a:pathLst>
                  <a:path extrusionOk="0" h="1824" w="2368">
                    <a:moveTo>
                      <a:pt x="1170" y="0"/>
                    </a:moveTo>
                    <a:cubicBezTo>
                      <a:pt x="0" y="0"/>
                      <a:pt x="0" y="1824"/>
                      <a:pt x="1170" y="1824"/>
                    </a:cubicBezTo>
                    <a:cubicBezTo>
                      <a:pt x="2368" y="1824"/>
                      <a:pt x="2368" y="0"/>
                      <a:pt x="1170"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3" name="Google Shape;403;p4"/>
              <p:cNvSpPr/>
              <p:nvPr/>
            </p:nvSpPr>
            <p:spPr>
              <a:xfrm>
                <a:off x="5145175" y="1432825"/>
                <a:ext cx="58525" cy="45600"/>
              </a:xfrm>
              <a:custGeom>
                <a:rect b="b" l="l" r="r" t="t"/>
                <a:pathLst>
                  <a:path extrusionOk="0" h="1824" w="2341">
                    <a:moveTo>
                      <a:pt x="1171" y="0"/>
                    </a:moveTo>
                    <a:cubicBezTo>
                      <a:pt x="0" y="0"/>
                      <a:pt x="0" y="1824"/>
                      <a:pt x="1171" y="1824"/>
                    </a:cubicBezTo>
                    <a:cubicBezTo>
                      <a:pt x="2341" y="1824"/>
                      <a:pt x="2341" y="0"/>
                      <a:pt x="117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4" name="Google Shape;404;p4"/>
              <p:cNvSpPr/>
              <p:nvPr/>
            </p:nvSpPr>
            <p:spPr>
              <a:xfrm>
                <a:off x="5104350" y="1704975"/>
                <a:ext cx="59225" cy="45600"/>
              </a:xfrm>
              <a:custGeom>
                <a:rect b="b" l="l" r="r" t="t"/>
                <a:pathLst>
                  <a:path extrusionOk="0" h="1824" w="2369">
                    <a:moveTo>
                      <a:pt x="1171" y="0"/>
                    </a:moveTo>
                    <a:cubicBezTo>
                      <a:pt x="0" y="0"/>
                      <a:pt x="0" y="1823"/>
                      <a:pt x="1171" y="1823"/>
                    </a:cubicBezTo>
                    <a:cubicBezTo>
                      <a:pt x="2368" y="1823"/>
                      <a:pt x="2368" y="0"/>
                      <a:pt x="117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5" name="Google Shape;405;p4"/>
              <p:cNvSpPr/>
              <p:nvPr/>
            </p:nvSpPr>
            <p:spPr>
              <a:xfrm>
                <a:off x="4837650" y="1670275"/>
                <a:ext cx="59225" cy="45600"/>
              </a:xfrm>
              <a:custGeom>
                <a:rect b="b" l="l" r="r" t="t"/>
                <a:pathLst>
                  <a:path extrusionOk="0" h="1824" w="2369">
                    <a:moveTo>
                      <a:pt x="1198" y="0"/>
                    </a:moveTo>
                    <a:cubicBezTo>
                      <a:pt x="1" y="0"/>
                      <a:pt x="1" y="1823"/>
                      <a:pt x="1198" y="1823"/>
                    </a:cubicBezTo>
                    <a:cubicBezTo>
                      <a:pt x="2368" y="1823"/>
                      <a:pt x="2368" y="0"/>
                      <a:pt x="1198"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6" name="Google Shape;406;p4"/>
              <p:cNvSpPr/>
              <p:nvPr/>
            </p:nvSpPr>
            <p:spPr>
              <a:xfrm>
                <a:off x="4739675" y="1589300"/>
                <a:ext cx="58550" cy="45600"/>
              </a:xfrm>
              <a:custGeom>
                <a:rect b="b" l="l" r="r" t="t"/>
                <a:pathLst>
                  <a:path extrusionOk="0" h="1824" w="2342">
                    <a:moveTo>
                      <a:pt x="1171" y="1"/>
                    </a:moveTo>
                    <a:cubicBezTo>
                      <a:pt x="1" y="1"/>
                      <a:pt x="1" y="1824"/>
                      <a:pt x="1171" y="1824"/>
                    </a:cubicBezTo>
                    <a:cubicBezTo>
                      <a:pt x="2341" y="1824"/>
                      <a:pt x="2341" y="1"/>
                      <a:pt x="117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7" name="Google Shape;407;p4"/>
              <p:cNvSpPr/>
              <p:nvPr/>
            </p:nvSpPr>
            <p:spPr>
              <a:xfrm>
                <a:off x="4723350" y="1664150"/>
                <a:ext cx="51725" cy="57000"/>
              </a:xfrm>
              <a:custGeom>
                <a:rect b="b" l="l" r="r" t="t"/>
                <a:pathLst>
                  <a:path extrusionOk="0" h="2280" w="2069">
                    <a:moveTo>
                      <a:pt x="919" y="0"/>
                    </a:moveTo>
                    <a:cubicBezTo>
                      <a:pt x="766" y="0"/>
                      <a:pt x="608" y="36"/>
                      <a:pt x="463" y="109"/>
                    </a:cubicBezTo>
                    <a:lnTo>
                      <a:pt x="273" y="245"/>
                    </a:lnTo>
                    <a:cubicBezTo>
                      <a:pt x="164" y="354"/>
                      <a:pt x="82" y="490"/>
                      <a:pt x="55" y="653"/>
                    </a:cubicBezTo>
                    <a:lnTo>
                      <a:pt x="1" y="898"/>
                    </a:lnTo>
                    <a:cubicBezTo>
                      <a:pt x="1" y="1062"/>
                      <a:pt x="55" y="1225"/>
                      <a:pt x="137" y="1361"/>
                    </a:cubicBezTo>
                    <a:lnTo>
                      <a:pt x="382" y="1824"/>
                    </a:lnTo>
                    <a:cubicBezTo>
                      <a:pt x="436" y="1932"/>
                      <a:pt x="518" y="2014"/>
                      <a:pt x="599" y="2096"/>
                    </a:cubicBezTo>
                    <a:cubicBezTo>
                      <a:pt x="708" y="2150"/>
                      <a:pt x="790" y="2232"/>
                      <a:pt x="926" y="2259"/>
                    </a:cubicBezTo>
                    <a:cubicBezTo>
                      <a:pt x="980" y="2273"/>
                      <a:pt x="1041" y="2279"/>
                      <a:pt x="1103" y="2279"/>
                    </a:cubicBezTo>
                    <a:cubicBezTo>
                      <a:pt x="1164" y="2279"/>
                      <a:pt x="1225" y="2273"/>
                      <a:pt x="1280" y="2259"/>
                    </a:cubicBezTo>
                    <a:cubicBezTo>
                      <a:pt x="1416" y="2232"/>
                      <a:pt x="1525" y="2205"/>
                      <a:pt x="1633" y="2150"/>
                    </a:cubicBezTo>
                    <a:lnTo>
                      <a:pt x="1797" y="1987"/>
                    </a:lnTo>
                    <a:cubicBezTo>
                      <a:pt x="1933" y="1878"/>
                      <a:pt x="2014" y="1742"/>
                      <a:pt x="2042" y="1579"/>
                    </a:cubicBezTo>
                    <a:lnTo>
                      <a:pt x="2069" y="1361"/>
                    </a:lnTo>
                    <a:cubicBezTo>
                      <a:pt x="2069" y="1170"/>
                      <a:pt x="2042" y="1034"/>
                      <a:pt x="1960" y="871"/>
                    </a:cubicBezTo>
                    <a:lnTo>
                      <a:pt x="1933" y="925"/>
                    </a:lnTo>
                    <a:cubicBezTo>
                      <a:pt x="1851" y="762"/>
                      <a:pt x="1769" y="599"/>
                      <a:pt x="1715" y="463"/>
                    </a:cubicBezTo>
                    <a:cubicBezTo>
                      <a:pt x="1661" y="354"/>
                      <a:pt x="1579" y="245"/>
                      <a:pt x="1470" y="191"/>
                    </a:cubicBezTo>
                    <a:cubicBezTo>
                      <a:pt x="1388" y="109"/>
                      <a:pt x="1280" y="55"/>
                      <a:pt x="1144" y="27"/>
                    </a:cubicBezTo>
                    <a:cubicBezTo>
                      <a:pt x="1071" y="9"/>
                      <a:pt x="995" y="0"/>
                      <a:pt x="919"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8" name="Google Shape;408;p4"/>
              <p:cNvSpPr/>
              <p:nvPr/>
            </p:nvSpPr>
            <p:spPr>
              <a:xfrm>
                <a:off x="4623350" y="1536925"/>
                <a:ext cx="59200" cy="45600"/>
              </a:xfrm>
              <a:custGeom>
                <a:rect b="b" l="l" r="r" t="t"/>
                <a:pathLst>
                  <a:path extrusionOk="0" h="1824" w="2368">
                    <a:moveTo>
                      <a:pt x="1170" y="0"/>
                    </a:moveTo>
                    <a:cubicBezTo>
                      <a:pt x="0" y="0"/>
                      <a:pt x="0" y="1823"/>
                      <a:pt x="1170" y="1823"/>
                    </a:cubicBezTo>
                    <a:cubicBezTo>
                      <a:pt x="2368" y="1823"/>
                      <a:pt x="2368" y="0"/>
                      <a:pt x="1170"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9" name="Google Shape;409;p4"/>
              <p:cNvSpPr/>
              <p:nvPr/>
            </p:nvSpPr>
            <p:spPr>
              <a:xfrm>
                <a:off x="4530800" y="1577050"/>
                <a:ext cx="59225" cy="46300"/>
              </a:xfrm>
              <a:custGeom>
                <a:rect b="b" l="l" r="r" t="t"/>
                <a:pathLst>
                  <a:path extrusionOk="0" h="1852" w="2369">
                    <a:moveTo>
                      <a:pt x="1171" y="1"/>
                    </a:moveTo>
                    <a:cubicBezTo>
                      <a:pt x="1" y="1"/>
                      <a:pt x="1" y="1851"/>
                      <a:pt x="1171" y="1851"/>
                    </a:cubicBezTo>
                    <a:cubicBezTo>
                      <a:pt x="2341" y="1851"/>
                      <a:pt x="2369" y="1"/>
                      <a:pt x="117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0" name="Google Shape;410;p4"/>
              <p:cNvSpPr/>
              <p:nvPr/>
            </p:nvSpPr>
            <p:spPr>
              <a:xfrm>
                <a:off x="4460725" y="1455950"/>
                <a:ext cx="59225" cy="45600"/>
              </a:xfrm>
              <a:custGeom>
                <a:rect b="b" l="l" r="r" t="t"/>
                <a:pathLst>
                  <a:path extrusionOk="0" h="1824" w="2369">
                    <a:moveTo>
                      <a:pt x="1198" y="1"/>
                    </a:moveTo>
                    <a:cubicBezTo>
                      <a:pt x="1" y="1"/>
                      <a:pt x="1" y="1824"/>
                      <a:pt x="1198" y="1824"/>
                    </a:cubicBezTo>
                    <a:cubicBezTo>
                      <a:pt x="2368" y="1824"/>
                      <a:pt x="2368" y="1"/>
                      <a:pt x="1198"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1" name="Google Shape;411;p4"/>
              <p:cNvSpPr/>
              <p:nvPr/>
            </p:nvSpPr>
            <p:spPr>
              <a:xfrm>
                <a:off x="4357325" y="1368875"/>
                <a:ext cx="46275" cy="51725"/>
              </a:xfrm>
              <a:custGeom>
                <a:rect b="b" l="l" r="r" t="t"/>
                <a:pathLst>
                  <a:path extrusionOk="0" h="2069" w="1851">
                    <a:moveTo>
                      <a:pt x="926" y="0"/>
                    </a:moveTo>
                    <a:lnTo>
                      <a:pt x="681" y="55"/>
                    </a:lnTo>
                    <a:cubicBezTo>
                      <a:pt x="545" y="82"/>
                      <a:pt x="381" y="163"/>
                      <a:pt x="272" y="272"/>
                    </a:cubicBezTo>
                    <a:lnTo>
                      <a:pt x="136" y="463"/>
                    </a:lnTo>
                    <a:cubicBezTo>
                      <a:pt x="55" y="599"/>
                      <a:pt x="28" y="762"/>
                      <a:pt x="0" y="925"/>
                    </a:cubicBezTo>
                    <a:lnTo>
                      <a:pt x="0" y="1170"/>
                    </a:lnTo>
                    <a:cubicBezTo>
                      <a:pt x="0" y="1279"/>
                      <a:pt x="28" y="1388"/>
                      <a:pt x="82" y="1497"/>
                    </a:cubicBezTo>
                    <a:cubicBezTo>
                      <a:pt x="136" y="1606"/>
                      <a:pt x="191" y="1715"/>
                      <a:pt x="272" y="1796"/>
                    </a:cubicBezTo>
                    <a:cubicBezTo>
                      <a:pt x="354" y="1878"/>
                      <a:pt x="463" y="1960"/>
                      <a:pt x="572" y="1987"/>
                    </a:cubicBezTo>
                    <a:cubicBezTo>
                      <a:pt x="681" y="2041"/>
                      <a:pt x="790" y="2068"/>
                      <a:pt x="926" y="2068"/>
                    </a:cubicBezTo>
                    <a:lnTo>
                      <a:pt x="1171" y="2041"/>
                    </a:lnTo>
                    <a:cubicBezTo>
                      <a:pt x="1307" y="1987"/>
                      <a:pt x="1443" y="1905"/>
                      <a:pt x="1579" y="1796"/>
                    </a:cubicBezTo>
                    <a:lnTo>
                      <a:pt x="1715" y="1606"/>
                    </a:lnTo>
                    <a:cubicBezTo>
                      <a:pt x="1796" y="1470"/>
                      <a:pt x="1824" y="1306"/>
                      <a:pt x="1851" y="1143"/>
                    </a:cubicBezTo>
                    <a:lnTo>
                      <a:pt x="1851" y="925"/>
                    </a:lnTo>
                    <a:cubicBezTo>
                      <a:pt x="1851" y="789"/>
                      <a:pt x="1824" y="681"/>
                      <a:pt x="1769" y="572"/>
                    </a:cubicBezTo>
                    <a:cubicBezTo>
                      <a:pt x="1715" y="463"/>
                      <a:pt x="1660" y="354"/>
                      <a:pt x="1579" y="272"/>
                    </a:cubicBezTo>
                    <a:cubicBezTo>
                      <a:pt x="1497" y="191"/>
                      <a:pt x="1388" y="136"/>
                      <a:pt x="1279" y="82"/>
                    </a:cubicBezTo>
                    <a:cubicBezTo>
                      <a:pt x="1171" y="27"/>
                      <a:pt x="1062" y="0"/>
                      <a:pt x="926"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2" name="Google Shape;412;p4"/>
              <p:cNvSpPr/>
              <p:nvPr/>
            </p:nvSpPr>
            <p:spPr>
              <a:xfrm>
                <a:off x="4397450" y="1223950"/>
                <a:ext cx="59225" cy="45600"/>
              </a:xfrm>
              <a:custGeom>
                <a:rect b="b" l="l" r="r" t="t"/>
                <a:pathLst>
                  <a:path extrusionOk="0" h="1824" w="2369">
                    <a:moveTo>
                      <a:pt x="1171" y="1"/>
                    </a:moveTo>
                    <a:cubicBezTo>
                      <a:pt x="1" y="1"/>
                      <a:pt x="1" y="1824"/>
                      <a:pt x="1171" y="1824"/>
                    </a:cubicBezTo>
                    <a:cubicBezTo>
                      <a:pt x="2369" y="1824"/>
                      <a:pt x="2369" y="1"/>
                      <a:pt x="117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3" name="Google Shape;413;p4"/>
              <p:cNvSpPr/>
              <p:nvPr/>
            </p:nvSpPr>
            <p:spPr>
              <a:xfrm>
                <a:off x="4339625" y="1200825"/>
                <a:ext cx="59225" cy="45600"/>
              </a:xfrm>
              <a:custGeom>
                <a:rect b="b" l="l" r="r" t="t"/>
                <a:pathLst>
                  <a:path extrusionOk="0" h="1824" w="2369">
                    <a:moveTo>
                      <a:pt x="1198" y="0"/>
                    </a:moveTo>
                    <a:cubicBezTo>
                      <a:pt x="1" y="0"/>
                      <a:pt x="1" y="1824"/>
                      <a:pt x="1198" y="1824"/>
                    </a:cubicBezTo>
                    <a:cubicBezTo>
                      <a:pt x="2368" y="1824"/>
                      <a:pt x="2368" y="0"/>
                      <a:pt x="1198"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4" name="Google Shape;414;p4"/>
              <p:cNvSpPr/>
              <p:nvPr/>
            </p:nvSpPr>
            <p:spPr>
              <a:xfrm>
                <a:off x="4351200" y="1044325"/>
                <a:ext cx="59200" cy="45625"/>
              </a:xfrm>
              <a:custGeom>
                <a:rect b="b" l="l" r="r" t="t"/>
                <a:pathLst>
                  <a:path extrusionOk="0" h="1825" w="2368">
                    <a:moveTo>
                      <a:pt x="1171" y="1"/>
                    </a:moveTo>
                    <a:cubicBezTo>
                      <a:pt x="0" y="1"/>
                      <a:pt x="0" y="1824"/>
                      <a:pt x="1171" y="1824"/>
                    </a:cubicBezTo>
                    <a:cubicBezTo>
                      <a:pt x="2341" y="1824"/>
                      <a:pt x="2368" y="1"/>
                      <a:pt x="117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5" name="Google Shape;415;p4"/>
              <p:cNvSpPr/>
              <p:nvPr/>
            </p:nvSpPr>
            <p:spPr>
              <a:xfrm>
                <a:off x="4275675" y="986500"/>
                <a:ext cx="59225" cy="45625"/>
              </a:xfrm>
              <a:custGeom>
                <a:rect b="b" l="l" r="r" t="t"/>
                <a:pathLst>
                  <a:path extrusionOk="0" h="1825" w="2369">
                    <a:moveTo>
                      <a:pt x="1171" y="1"/>
                    </a:moveTo>
                    <a:cubicBezTo>
                      <a:pt x="1" y="1"/>
                      <a:pt x="1" y="1824"/>
                      <a:pt x="1171" y="1824"/>
                    </a:cubicBezTo>
                    <a:cubicBezTo>
                      <a:pt x="2368" y="1824"/>
                      <a:pt x="2368" y="1"/>
                      <a:pt x="117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6" name="Google Shape;416;p4"/>
              <p:cNvSpPr/>
              <p:nvPr/>
            </p:nvSpPr>
            <p:spPr>
              <a:xfrm>
                <a:off x="4547825" y="789200"/>
                <a:ext cx="59200" cy="46300"/>
              </a:xfrm>
              <a:custGeom>
                <a:rect b="b" l="l" r="r" t="t"/>
                <a:pathLst>
                  <a:path extrusionOk="0" h="1852" w="2368">
                    <a:moveTo>
                      <a:pt x="1198" y="1"/>
                    </a:moveTo>
                    <a:cubicBezTo>
                      <a:pt x="0" y="1"/>
                      <a:pt x="0" y="1851"/>
                      <a:pt x="1198" y="1851"/>
                    </a:cubicBezTo>
                    <a:cubicBezTo>
                      <a:pt x="2368" y="1851"/>
                      <a:pt x="2368" y="1"/>
                      <a:pt x="1198"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7" name="Google Shape;417;p4"/>
              <p:cNvSpPr/>
              <p:nvPr/>
            </p:nvSpPr>
            <p:spPr>
              <a:xfrm>
                <a:off x="4577750" y="638850"/>
                <a:ext cx="51725" cy="46275"/>
              </a:xfrm>
              <a:custGeom>
                <a:rect b="b" l="l" r="r" t="t"/>
                <a:pathLst>
                  <a:path extrusionOk="0" h="1851" w="2069">
                    <a:moveTo>
                      <a:pt x="926" y="0"/>
                    </a:moveTo>
                    <a:cubicBezTo>
                      <a:pt x="790" y="0"/>
                      <a:pt x="681" y="27"/>
                      <a:pt x="572" y="82"/>
                    </a:cubicBezTo>
                    <a:cubicBezTo>
                      <a:pt x="463" y="109"/>
                      <a:pt x="354" y="191"/>
                      <a:pt x="273" y="272"/>
                    </a:cubicBezTo>
                    <a:cubicBezTo>
                      <a:pt x="110" y="463"/>
                      <a:pt x="28" y="681"/>
                      <a:pt x="1" y="926"/>
                    </a:cubicBezTo>
                    <a:lnTo>
                      <a:pt x="55" y="1170"/>
                    </a:lnTo>
                    <a:cubicBezTo>
                      <a:pt x="82" y="1307"/>
                      <a:pt x="164" y="1470"/>
                      <a:pt x="273" y="1579"/>
                    </a:cubicBezTo>
                    <a:lnTo>
                      <a:pt x="463" y="1715"/>
                    </a:lnTo>
                    <a:cubicBezTo>
                      <a:pt x="599" y="1796"/>
                      <a:pt x="763" y="1851"/>
                      <a:pt x="926" y="1851"/>
                    </a:cubicBezTo>
                    <a:lnTo>
                      <a:pt x="926" y="1824"/>
                    </a:lnTo>
                    <a:lnTo>
                      <a:pt x="1144" y="1824"/>
                    </a:lnTo>
                    <a:cubicBezTo>
                      <a:pt x="1389" y="1824"/>
                      <a:pt x="1606" y="1715"/>
                      <a:pt x="1797" y="1551"/>
                    </a:cubicBezTo>
                    <a:cubicBezTo>
                      <a:pt x="1878" y="1470"/>
                      <a:pt x="1960" y="1388"/>
                      <a:pt x="1987" y="1252"/>
                    </a:cubicBezTo>
                    <a:cubicBezTo>
                      <a:pt x="2042" y="1170"/>
                      <a:pt x="2069" y="1034"/>
                      <a:pt x="2069" y="926"/>
                    </a:cubicBezTo>
                    <a:lnTo>
                      <a:pt x="2042" y="681"/>
                    </a:lnTo>
                    <a:cubicBezTo>
                      <a:pt x="1987" y="517"/>
                      <a:pt x="1906" y="381"/>
                      <a:pt x="1797" y="272"/>
                    </a:cubicBezTo>
                    <a:lnTo>
                      <a:pt x="1606" y="136"/>
                    </a:lnTo>
                    <a:cubicBezTo>
                      <a:pt x="1470" y="55"/>
                      <a:pt x="1307" y="0"/>
                      <a:pt x="114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8" name="Google Shape;418;p4"/>
              <p:cNvSpPr/>
              <p:nvPr/>
            </p:nvSpPr>
            <p:spPr>
              <a:xfrm>
                <a:off x="4444400" y="598425"/>
                <a:ext cx="51725" cy="45200"/>
              </a:xfrm>
              <a:custGeom>
                <a:rect b="b" l="l" r="r" t="t"/>
                <a:pathLst>
                  <a:path extrusionOk="0" h="1808" w="2069">
                    <a:moveTo>
                      <a:pt x="822" y="1"/>
                    </a:moveTo>
                    <a:cubicBezTo>
                      <a:pt x="732" y="1"/>
                      <a:pt x="652" y="26"/>
                      <a:pt x="572" y="66"/>
                    </a:cubicBezTo>
                    <a:cubicBezTo>
                      <a:pt x="463" y="120"/>
                      <a:pt x="355" y="175"/>
                      <a:pt x="273" y="257"/>
                    </a:cubicBezTo>
                    <a:cubicBezTo>
                      <a:pt x="191" y="338"/>
                      <a:pt x="137" y="447"/>
                      <a:pt x="110" y="556"/>
                    </a:cubicBezTo>
                    <a:cubicBezTo>
                      <a:pt x="28" y="665"/>
                      <a:pt x="1" y="774"/>
                      <a:pt x="28" y="910"/>
                    </a:cubicBezTo>
                    <a:cubicBezTo>
                      <a:pt x="28" y="991"/>
                      <a:pt x="28" y="1073"/>
                      <a:pt x="55" y="1155"/>
                    </a:cubicBezTo>
                    <a:cubicBezTo>
                      <a:pt x="82" y="1291"/>
                      <a:pt x="164" y="1427"/>
                      <a:pt x="273" y="1563"/>
                    </a:cubicBezTo>
                    <a:lnTo>
                      <a:pt x="463" y="1699"/>
                    </a:lnTo>
                    <a:cubicBezTo>
                      <a:pt x="599" y="1781"/>
                      <a:pt x="763" y="1808"/>
                      <a:pt x="926" y="1808"/>
                    </a:cubicBezTo>
                    <a:lnTo>
                      <a:pt x="1144" y="1808"/>
                    </a:lnTo>
                    <a:cubicBezTo>
                      <a:pt x="1389" y="1808"/>
                      <a:pt x="1634" y="1726"/>
                      <a:pt x="1797" y="1563"/>
                    </a:cubicBezTo>
                    <a:cubicBezTo>
                      <a:pt x="1878" y="1481"/>
                      <a:pt x="1960" y="1372"/>
                      <a:pt x="1987" y="1263"/>
                    </a:cubicBezTo>
                    <a:cubicBezTo>
                      <a:pt x="2042" y="1155"/>
                      <a:pt x="2069" y="1046"/>
                      <a:pt x="2069" y="910"/>
                    </a:cubicBezTo>
                    <a:cubicBezTo>
                      <a:pt x="2069" y="828"/>
                      <a:pt x="2042" y="746"/>
                      <a:pt x="2042" y="665"/>
                    </a:cubicBezTo>
                    <a:cubicBezTo>
                      <a:pt x="1987" y="529"/>
                      <a:pt x="1906" y="393"/>
                      <a:pt x="1797" y="257"/>
                    </a:cubicBezTo>
                    <a:lnTo>
                      <a:pt x="1606" y="120"/>
                    </a:lnTo>
                    <a:cubicBezTo>
                      <a:pt x="1494" y="53"/>
                      <a:pt x="1364" y="4"/>
                      <a:pt x="1230" y="4"/>
                    </a:cubicBezTo>
                    <a:cubicBezTo>
                      <a:pt x="1202" y="4"/>
                      <a:pt x="1173" y="7"/>
                      <a:pt x="1144" y="12"/>
                    </a:cubicBezTo>
                    <a:lnTo>
                      <a:pt x="926" y="12"/>
                    </a:lnTo>
                    <a:cubicBezTo>
                      <a:pt x="890" y="4"/>
                      <a:pt x="855" y="1"/>
                      <a:pt x="82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9" name="Google Shape;419;p4"/>
              <p:cNvSpPr/>
              <p:nvPr/>
            </p:nvSpPr>
            <p:spPr>
              <a:xfrm>
                <a:off x="4455300" y="696675"/>
                <a:ext cx="59200" cy="45600"/>
              </a:xfrm>
              <a:custGeom>
                <a:rect b="b" l="l" r="r" t="t"/>
                <a:pathLst>
                  <a:path extrusionOk="0" h="1824" w="2368">
                    <a:moveTo>
                      <a:pt x="1170" y="0"/>
                    </a:moveTo>
                    <a:cubicBezTo>
                      <a:pt x="0" y="0"/>
                      <a:pt x="0" y="1824"/>
                      <a:pt x="1170" y="1824"/>
                    </a:cubicBezTo>
                    <a:cubicBezTo>
                      <a:pt x="2368" y="1824"/>
                      <a:pt x="2368" y="0"/>
                      <a:pt x="1170"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0" name="Google Shape;420;p4"/>
              <p:cNvSpPr/>
              <p:nvPr/>
            </p:nvSpPr>
            <p:spPr>
              <a:xfrm>
                <a:off x="4647150" y="714375"/>
                <a:ext cx="51725" cy="45600"/>
              </a:xfrm>
              <a:custGeom>
                <a:rect b="b" l="l" r="r" t="t"/>
                <a:pathLst>
                  <a:path extrusionOk="0" h="1824" w="2069">
                    <a:moveTo>
                      <a:pt x="899" y="0"/>
                    </a:moveTo>
                    <a:cubicBezTo>
                      <a:pt x="790" y="0"/>
                      <a:pt x="681" y="27"/>
                      <a:pt x="572" y="82"/>
                    </a:cubicBezTo>
                    <a:cubicBezTo>
                      <a:pt x="463" y="109"/>
                      <a:pt x="354" y="191"/>
                      <a:pt x="273" y="272"/>
                    </a:cubicBezTo>
                    <a:cubicBezTo>
                      <a:pt x="191" y="354"/>
                      <a:pt x="109" y="435"/>
                      <a:pt x="82" y="572"/>
                    </a:cubicBezTo>
                    <a:cubicBezTo>
                      <a:pt x="28" y="653"/>
                      <a:pt x="1" y="789"/>
                      <a:pt x="1" y="898"/>
                    </a:cubicBezTo>
                    <a:cubicBezTo>
                      <a:pt x="1" y="980"/>
                      <a:pt x="28" y="1061"/>
                      <a:pt x="28" y="1143"/>
                    </a:cubicBezTo>
                    <a:cubicBezTo>
                      <a:pt x="82" y="1306"/>
                      <a:pt x="164" y="1442"/>
                      <a:pt x="273" y="1551"/>
                    </a:cubicBezTo>
                    <a:lnTo>
                      <a:pt x="463" y="1715"/>
                    </a:lnTo>
                    <a:cubicBezTo>
                      <a:pt x="599" y="1796"/>
                      <a:pt x="763" y="1823"/>
                      <a:pt x="926" y="1823"/>
                    </a:cubicBezTo>
                    <a:lnTo>
                      <a:pt x="1144" y="1823"/>
                    </a:lnTo>
                    <a:cubicBezTo>
                      <a:pt x="1280" y="1823"/>
                      <a:pt x="1388" y="1796"/>
                      <a:pt x="1497" y="1742"/>
                    </a:cubicBezTo>
                    <a:cubicBezTo>
                      <a:pt x="1606" y="1715"/>
                      <a:pt x="1715" y="1633"/>
                      <a:pt x="1797" y="1551"/>
                    </a:cubicBezTo>
                    <a:cubicBezTo>
                      <a:pt x="1878" y="1470"/>
                      <a:pt x="1933" y="1361"/>
                      <a:pt x="1987" y="1252"/>
                    </a:cubicBezTo>
                    <a:cubicBezTo>
                      <a:pt x="2042" y="1143"/>
                      <a:pt x="2069" y="1034"/>
                      <a:pt x="2069" y="925"/>
                    </a:cubicBezTo>
                    <a:cubicBezTo>
                      <a:pt x="2069" y="844"/>
                      <a:pt x="2042" y="762"/>
                      <a:pt x="2014" y="680"/>
                    </a:cubicBezTo>
                    <a:cubicBezTo>
                      <a:pt x="1987" y="517"/>
                      <a:pt x="1906" y="381"/>
                      <a:pt x="1797" y="272"/>
                    </a:cubicBezTo>
                    <a:lnTo>
                      <a:pt x="1606" y="136"/>
                    </a:lnTo>
                    <a:cubicBezTo>
                      <a:pt x="1470" y="27"/>
                      <a:pt x="1307" y="0"/>
                      <a:pt x="114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1" name="Google Shape;421;p4"/>
              <p:cNvSpPr/>
              <p:nvPr/>
            </p:nvSpPr>
            <p:spPr>
              <a:xfrm>
                <a:off x="4704300" y="818450"/>
                <a:ext cx="59225" cy="45625"/>
              </a:xfrm>
              <a:custGeom>
                <a:rect b="b" l="l" r="r" t="t"/>
                <a:pathLst>
                  <a:path extrusionOk="0" h="1825" w="2369">
                    <a:moveTo>
                      <a:pt x="1198" y="1"/>
                    </a:moveTo>
                    <a:cubicBezTo>
                      <a:pt x="1" y="1"/>
                      <a:pt x="1" y="1824"/>
                      <a:pt x="1198" y="1824"/>
                    </a:cubicBezTo>
                    <a:cubicBezTo>
                      <a:pt x="2368" y="1824"/>
                      <a:pt x="2368" y="1"/>
                      <a:pt x="1198"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2" name="Google Shape;422;p4"/>
              <p:cNvSpPr/>
              <p:nvPr/>
            </p:nvSpPr>
            <p:spPr>
              <a:xfrm>
                <a:off x="4802275" y="835475"/>
                <a:ext cx="58525" cy="51725"/>
              </a:xfrm>
              <a:custGeom>
                <a:rect b="b" l="l" r="r" t="t"/>
                <a:pathLst>
                  <a:path extrusionOk="0" h="2069" w="2341">
                    <a:moveTo>
                      <a:pt x="1416" y="0"/>
                    </a:moveTo>
                    <a:cubicBezTo>
                      <a:pt x="1252" y="0"/>
                      <a:pt x="1089" y="27"/>
                      <a:pt x="953" y="109"/>
                    </a:cubicBezTo>
                    <a:lnTo>
                      <a:pt x="490" y="354"/>
                    </a:lnTo>
                    <a:cubicBezTo>
                      <a:pt x="164" y="517"/>
                      <a:pt x="0" y="898"/>
                      <a:pt x="55" y="1252"/>
                    </a:cubicBezTo>
                    <a:cubicBezTo>
                      <a:pt x="55" y="1388"/>
                      <a:pt x="109" y="1497"/>
                      <a:pt x="164" y="1606"/>
                    </a:cubicBezTo>
                    <a:lnTo>
                      <a:pt x="300" y="1796"/>
                    </a:lnTo>
                    <a:cubicBezTo>
                      <a:pt x="409" y="1905"/>
                      <a:pt x="572" y="1987"/>
                      <a:pt x="708" y="2014"/>
                    </a:cubicBezTo>
                    <a:lnTo>
                      <a:pt x="953" y="2068"/>
                    </a:lnTo>
                    <a:cubicBezTo>
                      <a:pt x="1116" y="2068"/>
                      <a:pt x="1279" y="2014"/>
                      <a:pt x="1416" y="1932"/>
                    </a:cubicBezTo>
                    <a:lnTo>
                      <a:pt x="1443" y="1932"/>
                    </a:lnTo>
                    <a:lnTo>
                      <a:pt x="1905" y="1687"/>
                    </a:lnTo>
                    <a:cubicBezTo>
                      <a:pt x="1987" y="1633"/>
                      <a:pt x="2096" y="1551"/>
                      <a:pt x="2150" y="1470"/>
                    </a:cubicBezTo>
                    <a:cubicBezTo>
                      <a:pt x="2232" y="1361"/>
                      <a:pt x="2286" y="1252"/>
                      <a:pt x="2314" y="1143"/>
                    </a:cubicBezTo>
                    <a:cubicBezTo>
                      <a:pt x="2341" y="1034"/>
                      <a:pt x="2341" y="898"/>
                      <a:pt x="2314" y="789"/>
                    </a:cubicBezTo>
                    <a:cubicBezTo>
                      <a:pt x="2314" y="653"/>
                      <a:pt x="2259" y="544"/>
                      <a:pt x="2205" y="436"/>
                    </a:cubicBezTo>
                    <a:lnTo>
                      <a:pt x="2069" y="272"/>
                    </a:lnTo>
                    <a:cubicBezTo>
                      <a:pt x="1960" y="136"/>
                      <a:pt x="1824" y="55"/>
                      <a:pt x="1660" y="27"/>
                    </a:cubicBezTo>
                    <a:lnTo>
                      <a:pt x="1416"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3" name="Google Shape;423;p4"/>
              <p:cNvSpPr/>
              <p:nvPr/>
            </p:nvSpPr>
            <p:spPr>
              <a:xfrm>
                <a:off x="4798200" y="731375"/>
                <a:ext cx="51725" cy="45600"/>
              </a:xfrm>
              <a:custGeom>
                <a:rect b="b" l="l" r="r" t="t"/>
                <a:pathLst>
                  <a:path extrusionOk="0" h="1824" w="2069">
                    <a:moveTo>
                      <a:pt x="898" y="0"/>
                    </a:moveTo>
                    <a:cubicBezTo>
                      <a:pt x="789" y="0"/>
                      <a:pt x="680" y="28"/>
                      <a:pt x="572" y="82"/>
                    </a:cubicBezTo>
                    <a:cubicBezTo>
                      <a:pt x="463" y="109"/>
                      <a:pt x="354" y="191"/>
                      <a:pt x="272" y="273"/>
                    </a:cubicBezTo>
                    <a:cubicBezTo>
                      <a:pt x="191" y="354"/>
                      <a:pt x="109" y="463"/>
                      <a:pt x="82" y="572"/>
                    </a:cubicBezTo>
                    <a:cubicBezTo>
                      <a:pt x="27" y="681"/>
                      <a:pt x="0" y="790"/>
                      <a:pt x="0" y="898"/>
                    </a:cubicBezTo>
                    <a:cubicBezTo>
                      <a:pt x="0" y="980"/>
                      <a:pt x="27" y="1062"/>
                      <a:pt x="27" y="1143"/>
                    </a:cubicBezTo>
                    <a:cubicBezTo>
                      <a:pt x="82" y="1307"/>
                      <a:pt x="163" y="1443"/>
                      <a:pt x="272" y="1552"/>
                    </a:cubicBezTo>
                    <a:lnTo>
                      <a:pt x="463" y="1688"/>
                    </a:lnTo>
                    <a:cubicBezTo>
                      <a:pt x="599" y="1769"/>
                      <a:pt x="762" y="1824"/>
                      <a:pt x="925" y="1824"/>
                    </a:cubicBezTo>
                    <a:lnTo>
                      <a:pt x="1143" y="1824"/>
                    </a:lnTo>
                    <a:cubicBezTo>
                      <a:pt x="1279" y="1824"/>
                      <a:pt x="1388" y="1797"/>
                      <a:pt x="1497" y="1742"/>
                    </a:cubicBezTo>
                    <a:cubicBezTo>
                      <a:pt x="1606" y="1715"/>
                      <a:pt x="1715" y="1633"/>
                      <a:pt x="1796" y="1552"/>
                    </a:cubicBezTo>
                    <a:cubicBezTo>
                      <a:pt x="1878" y="1470"/>
                      <a:pt x="1932" y="1361"/>
                      <a:pt x="1987" y="1252"/>
                    </a:cubicBezTo>
                    <a:cubicBezTo>
                      <a:pt x="2041" y="1143"/>
                      <a:pt x="2068" y="1035"/>
                      <a:pt x="2068" y="926"/>
                    </a:cubicBezTo>
                    <a:cubicBezTo>
                      <a:pt x="2068" y="844"/>
                      <a:pt x="2041" y="762"/>
                      <a:pt x="2014" y="681"/>
                    </a:cubicBezTo>
                    <a:cubicBezTo>
                      <a:pt x="1987" y="517"/>
                      <a:pt x="1905" y="381"/>
                      <a:pt x="1796" y="273"/>
                    </a:cubicBezTo>
                    <a:lnTo>
                      <a:pt x="1606" y="136"/>
                    </a:lnTo>
                    <a:cubicBezTo>
                      <a:pt x="1470" y="55"/>
                      <a:pt x="1306" y="0"/>
                      <a:pt x="1143"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4" name="Google Shape;424;p4"/>
              <p:cNvSpPr/>
              <p:nvPr/>
            </p:nvSpPr>
            <p:spPr>
              <a:xfrm>
                <a:off x="4698850" y="684425"/>
                <a:ext cx="58550" cy="51725"/>
              </a:xfrm>
              <a:custGeom>
                <a:rect b="b" l="l" r="r" t="t"/>
                <a:pathLst>
                  <a:path extrusionOk="0" h="2069" w="2342">
                    <a:moveTo>
                      <a:pt x="1389" y="1"/>
                    </a:moveTo>
                    <a:cubicBezTo>
                      <a:pt x="1225" y="1"/>
                      <a:pt x="1062" y="28"/>
                      <a:pt x="926" y="137"/>
                    </a:cubicBezTo>
                    <a:lnTo>
                      <a:pt x="463" y="354"/>
                    </a:lnTo>
                    <a:cubicBezTo>
                      <a:pt x="355" y="409"/>
                      <a:pt x="273" y="490"/>
                      <a:pt x="219" y="599"/>
                    </a:cubicBezTo>
                    <a:cubicBezTo>
                      <a:pt x="137" y="681"/>
                      <a:pt x="82" y="790"/>
                      <a:pt x="55" y="899"/>
                    </a:cubicBezTo>
                    <a:cubicBezTo>
                      <a:pt x="1" y="1035"/>
                      <a:pt x="1" y="1144"/>
                      <a:pt x="28" y="1280"/>
                    </a:cubicBezTo>
                    <a:cubicBezTo>
                      <a:pt x="28" y="1389"/>
                      <a:pt x="82" y="1497"/>
                      <a:pt x="137" y="1606"/>
                    </a:cubicBezTo>
                    <a:lnTo>
                      <a:pt x="273" y="1797"/>
                    </a:lnTo>
                    <a:cubicBezTo>
                      <a:pt x="382" y="1906"/>
                      <a:pt x="518" y="1987"/>
                      <a:pt x="681" y="2042"/>
                    </a:cubicBezTo>
                    <a:lnTo>
                      <a:pt x="926" y="2069"/>
                    </a:lnTo>
                    <a:cubicBezTo>
                      <a:pt x="1089" y="2069"/>
                      <a:pt x="1253" y="2014"/>
                      <a:pt x="1389" y="1933"/>
                    </a:cubicBezTo>
                    <a:lnTo>
                      <a:pt x="1851" y="1715"/>
                    </a:lnTo>
                    <a:cubicBezTo>
                      <a:pt x="2178" y="1525"/>
                      <a:pt x="2341" y="1171"/>
                      <a:pt x="2287" y="790"/>
                    </a:cubicBezTo>
                    <a:cubicBezTo>
                      <a:pt x="2287" y="681"/>
                      <a:pt x="2260" y="545"/>
                      <a:pt x="2178" y="463"/>
                    </a:cubicBezTo>
                    <a:lnTo>
                      <a:pt x="2042" y="273"/>
                    </a:lnTo>
                    <a:cubicBezTo>
                      <a:pt x="1933" y="164"/>
                      <a:pt x="1797" y="82"/>
                      <a:pt x="1634" y="28"/>
                    </a:cubicBezTo>
                    <a:lnTo>
                      <a:pt x="1389"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5" name="Google Shape;425;p4"/>
              <p:cNvSpPr/>
              <p:nvPr/>
            </p:nvSpPr>
            <p:spPr>
              <a:xfrm>
                <a:off x="4913175" y="847025"/>
                <a:ext cx="59200" cy="46300"/>
              </a:xfrm>
              <a:custGeom>
                <a:rect b="b" l="l" r="r" t="t"/>
                <a:pathLst>
                  <a:path extrusionOk="0" h="1852" w="2368">
                    <a:moveTo>
                      <a:pt x="1170" y="1"/>
                    </a:moveTo>
                    <a:cubicBezTo>
                      <a:pt x="0" y="1"/>
                      <a:pt x="0" y="1851"/>
                      <a:pt x="1170" y="1851"/>
                    </a:cubicBezTo>
                    <a:cubicBezTo>
                      <a:pt x="2368" y="1851"/>
                      <a:pt x="2368" y="1"/>
                      <a:pt x="1170"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6" name="Google Shape;426;p4"/>
              <p:cNvSpPr/>
              <p:nvPr/>
            </p:nvSpPr>
            <p:spPr>
              <a:xfrm>
                <a:off x="5000250" y="963375"/>
                <a:ext cx="59225" cy="45600"/>
              </a:xfrm>
              <a:custGeom>
                <a:rect b="b" l="l" r="r" t="t"/>
                <a:pathLst>
                  <a:path extrusionOk="0" h="1824" w="2369">
                    <a:moveTo>
                      <a:pt x="1171" y="0"/>
                    </a:moveTo>
                    <a:cubicBezTo>
                      <a:pt x="1" y="0"/>
                      <a:pt x="1" y="1824"/>
                      <a:pt x="1171" y="1824"/>
                    </a:cubicBezTo>
                    <a:cubicBezTo>
                      <a:pt x="2341" y="1824"/>
                      <a:pt x="2368" y="0"/>
                      <a:pt x="117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7" name="Google Shape;427;p4"/>
              <p:cNvSpPr/>
              <p:nvPr/>
            </p:nvSpPr>
            <p:spPr>
              <a:xfrm>
                <a:off x="5069650" y="1015075"/>
                <a:ext cx="59225" cy="46300"/>
              </a:xfrm>
              <a:custGeom>
                <a:rect b="b" l="l" r="r" t="t"/>
                <a:pathLst>
                  <a:path extrusionOk="0" h="1852" w="2369">
                    <a:moveTo>
                      <a:pt x="1171" y="1"/>
                    </a:moveTo>
                    <a:cubicBezTo>
                      <a:pt x="1" y="1"/>
                      <a:pt x="1" y="1851"/>
                      <a:pt x="1171" y="1851"/>
                    </a:cubicBezTo>
                    <a:cubicBezTo>
                      <a:pt x="2368" y="1851"/>
                      <a:pt x="2368" y="1"/>
                      <a:pt x="117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8" name="Google Shape;428;p4"/>
              <p:cNvSpPr/>
              <p:nvPr/>
            </p:nvSpPr>
            <p:spPr>
              <a:xfrm>
                <a:off x="4751250" y="920500"/>
                <a:ext cx="57175" cy="48000"/>
              </a:xfrm>
              <a:custGeom>
                <a:rect b="b" l="l" r="r" t="t"/>
                <a:pathLst>
                  <a:path extrusionOk="0" h="1920" w="2287">
                    <a:moveTo>
                      <a:pt x="1742" y="1443"/>
                    </a:moveTo>
                    <a:lnTo>
                      <a:pt x="1742" y="1471"/>
                    </a:lnTo>
                    <a:lnTo>
                      <a:pt x="1698" y="1521"/>
                    </a:lnTo>
                    <a:lnTo>
                      <a:pt x="1698" y="1521"/>
                    </a:lnTo>
                    <a:cubicBezTo>
                      <a:pt x="1714" y="1497"/>
                      <a:pt x="1728" y="1471"/>
                      <a:pt x="1742" y="1443"/>
                    </a:cubicBezTo>
                    <a:close/>
                    <a:moveTo>
                      <a:pt x="1497" y="1743"/>
                    </a:moveTo>
                    <a:lnTo>
                      <a:pt x="1496" y="1743"/>
                    </a:lnTo>
                    <a:lnTo>
                      <a:pt x="1496" y="1743"/>
                    </a:lnTo>
                    <a:cubicBezTo>
                      <a:pt x="1496" y="1743"/>
                      <a:pt x="1496" y="1743"/>
                      <a:pt x="1496" y="1743"/>
                    </a:cubicBezTo>
                    <a:lnTo>
                      <a:pt x="1496" y="1743"/>
                    </a:lnTo>
                    <a:cubicBezTo>
                      <a:pt x="1497" y="1743"/>
                      <a:pt x="1497" y="1743"/>
                      <a:pt x="1497" y="1743"/>
                    </a:cubicBezTo>
                    <a:close/>
                    <a:moveTo>
                      <a:pt x="1474" y="1743"/>
                    </a:moveTo>
                    <a:lnTo>
                      <a:pt x="1457" y="1758"/>
                    </a:lnTo>
                    <a:lnTo>
                      <a:pt x="1457" y="1758"/>
                    </a:lnTo>
                    <a:lnTo>
                      <a:pt x="1443" y="1763"/>
                    </a:lnTo>
                    <a:lnTo>
                      <a:pt x="1443" y="1763"/>
                    </a:lnTo>
                    <a:cubicBezTo>
                      <a:pt x="1446" y="1749"/>
                      <a:pt x="1458" y="1745"/>
                      <a:pt x="1474" y="1743"/>
                    </a:cubicBezTo>
                    <a:close/>
                    <a:moveTo>
                      <a:pt x="684" y="1628"/>
                    </a:moveTo>
                    <a:cubicBezTo>
                      <a:pt x="718" y="1662"/>
                      <a:pt x="754" y="1692"/>
                      <a:pt x="790" y="1715"/>
                    </a:cubicBezTo>
                    <a:cubicBezTo>
                      <a:pt x="790" y="1715"/>
                      <a:pt x="790" y="1715"/>
                      <a:pt x="790" y="1715"/>
                    </a:cubicBezTo>
                    <a:lnTo>
                      <a:pt x="790" y="1715"/>
                    </a:lnTo>
                    <a:cubicBezTo>
                      <a:pt x="817" y="1743"/>
                      <a:pt x="844" y="1743"/>
                      <a:pt x="844" y="1770"/>
                    </a:cubicBezTo>
                    <a:lnTo>
                      <a:pt x="694" y="1641"/>
                    </a:lnTo>
                    <a:lnTo>
                      <a:pt x="684" y="1628"/>
                    </a:lnTo>
                    <a:close/>
                    <a:moveTo>
                      <a:pt x="953" y="1797"/>
                    </a:moveTo>
                    <a:cubicBezTo>
                      <a:pt x="953" y="1797"/>
                      <a:pt x="955" y="1797"/>
                      <a:pt x="959" y="1798"/>
                    </a:cubicBezTo>
                    <a:lnTo>
                      <a:pt x="959" y="1798"/>
                    </a:lnTo>
                    <a:lnTo>
                      <a:pt x="953" y="1797"/>
                    </a:lnTo>
                    <a:close/>
                    <a:moveTo>
                      <a:pt x="1143" y="1"/>
                    </a:moveTo>
                    <a:cubicBezTo>
                      <a:pt x="1034" y="1"/>
                      <a:pt x="953" y="28"/>
                      <a:pt x="844" y="55"/>
                    </a:cubicBezTo>
                    <a:lnTo>
                      <a:pt x="817" y="55"/>
                    </a:lnTo>
                    <a:cubicBezTo>
                      <a:pt x="735" y="83"/>
                      <a:pt x="626" y="110"/>
                      <a:pt x="545" y="137"/>
                    </a:cubicBezTo>
                    <a:lnTo>
                      <a:pt x="517" y="137"/>
                    </a:lnTo>
                    <a:cubicBezTo>
                      <a:pt x="463" y="191"/>
                      <a:pt x="409" y="246"/>
                      <a:pt x="327" y="300"/>
                    </a:cubicBezTo>
                    <a:lnTo>
                      <a:pt x="327" y="328"/>
                    </a:lnTo>
                    <a:cubicBezTo>
                      <a:pt x="245" y="382"/>
                      <a:pt x="191" y="464"/>
                      <a:pt x="136" y="545"/>
                    </a:cubicBezTo>
                    <a:cubicBezTo>
                      <a:pt x="28" y="763"/>
                      <a:pt x="0" y="1008"/>
                      <a:pt x="55" y="1253"/>
                    </a:cubicBezTo>
                    <a:cubicBezTo>
                      <a:pt x="82" y="1362"/>
                      <a:pt x="136" y="1471"/>
                      <a:pt x="218" y="1552"/>
                    </a:cubicBezTo>
                    <a:cubicBezTo>
                      <a:pt x="300" y="1661"/>
                      <a:pt x="381" y="1743"/>
                      <a:pt x="490" y="1797"/>
                    </a:cubicBezTo>
                    <a:lnTo>
                      <a:pt x="708" y="1879"/>
                    </a:lnTo>
                    <a:cubicBezTo>
                      <a:pt x="790" y="1906"/>
                      <a:pt x="871" y="1920"/>
                      <a:pt x="953" y="1920"/>
                    </a:cubicBezTo>
                    <a:cubicBezTo>
                      <a:pt x="1018" y="1920"/>
                      <a:pt x="1084" y="1911"/>
                      <a:pt x="1149" y="1893"/>
                    </a:cubicBezTo>
                    <a:lnTo>
                      <a:pt x="1149" y="1893"/>
                    </a:lnTo>
                    <a:cubicBezTo>
                      <a:pt x="1195" y="1911"/>
                      <a:pt x="1244" y="1920"/>
                      <a:pt x="1293" y="1920"/>
                    </a:cubicBezTo>
                    <a:cubicBezTo>
                      <a:pt x="1354" y="1920"/>
                      <a:pt x="1415" y="1906"/>
                      <a:pt x="1470" y="1879"/>
                    </a:cubicBezTo>
                    <a:cubicBezTo>
                      <a:pt x="1606" y="1879"/>
                      <a:pt x="1715" y="1852"/>
                      <a:pt x="1824" y="1770"/>
                    </a:cubicBezTo>
                    <a:lnTo>
                      <a:pt x="2014" y="1634"/>
                    </a:lnTo>
                    <a:cubicBezTo>
                      <a:pt x="2123" y="1525"/>
                      <a:pt x="2205" y="1389"/>
                      <a:pt x="2232" y="1226"/>
                    </a:cubicBezTo>
                    <a:cubicBezTo>
                      <a:pt x="2232" y="1144"/>
                      <a:pt x="2259" y="1062"/>
                      <a:pt x="2286" y="981"/>
                    </a:cubicBezTo>
                    <a:cubicBezTo>
                      <a:pt x="2259" y="817"/>
                      <a:pt x="2232" y="681"/>
                      <a:pt x="2150" y="518"/>
                    </a:cubicBezTo>
                    <a:cubicBezTo>
                      <a:pt x="2096" y="464"/>
                      <a:pt x="2041" y="382"/>
                      <a:pt x="1987" y="328"/>
                    </a:cubicBezTo>
                    <a:cubicBezTo>
                      <a:pt x="1987" y="328"/>
                      <a:pt x="1987" y="328"/>
                      <a:pt x="1987" y="300"/>
                    </a:cubicBezTo>
                    <a:cubicBezTo>
                      <a:pt x="1905" y="246"/>
                      <a:pt x="1824" y="191"/>
                      <a:pt x="1769" y="137"/>
                    </a:cubicBezTo>
                    <a:lnTo>
                      <a:pt x="1742" y="137"/>
                    </a:lnTo>
                    <a:cubicBezTo>
                      <a:pt x="1660" y="110"/>
                      <a:pt x="1579" y="83"/>
                      <a:pt x="1497" y="55"/>
                    </a:cubicBezTo>
                    <a:lnTo>
                      <a:pt x="1470" y="55"/>
                    </a:lnTo>
                    <a:cubicBezTo>
                      <a:pt x="1361" y="28"/>
                      <a:pt x="1252" y="1"/>
                      <a:pt x="1143"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9" name="Google Shape;429;p4"/>
              <p:cNvSpPr/>
              <p:nvPr/>
            </p:nvSpPr>
            <p:spPr>
              <a:xfrm>
                <a:off x="5132250" y="1137550"/>
                <a:ext cx="54450" cy="51725"/>
              </a:xfrm>
              <a:custGeom>
                <a:rect b="b" l="l" r="r" t="t"/>
                <a:pathLst>
                  <a:path extrusionOk="0" h="2069" w="2178">
                    <a:moveTo>
                      <a:pt x="1225" y="0"/>
                    </a:moveTo>
                    <a:lnTo>
                      <a:pt x="980" y="28"/>
                    </a:lnTo>
                    <a:cubicBezTo>
                      <a:pt x="817" y="82"/>
                      <a:pt x="681" y="164"/>
                      <a:pt x="572" y="272"/>
                    </a:cubicBezTo>
                    <a:lnTo>
                      <a:pt x="572" y="245"/>
                    </a:lnTo>
                    <a:lnTo>
                      <a:pt x="354" y="490"/>
                    </a:lnTo>
                    <a:cubicBezTo>
                      <a:pt x="245" y="572"/>
                      <a:pt x="191" y="653"/>
                      <a:pt x="164" y="762"/>
                    </a:cubicBezTo>
                    <a:cubicBezTo>
                      <a:pt x="0" y="1116"/>
                      <a:pt x="82" y="1524"/>
                      <a:pt x="354" y="1796"/>
                    </a:cubicBezTo>
                    <a:lnTo>
                      <a:pt x="517" y="1933"/>
                    </a:lnTo>
                    <a:cubicBezTo>
                      <a:pt x="681" y="2014"/>
                      <a:pt x="817" y="2069"/>
                      <a:pt x="980" y="2069"/>
                    </a:cubicBezTo>
                    <a:lnTo>
                      <a:pt x="1225" y="2041"/>
                    </a:lnTo>
                    <a:cubicBezTo>
                      <a:pt x="1388" y="1987"/>
                      <a:pt x="1524" y="1905"/>
                      <a:pt x="1633" y="1796"/>
                    </a:cubicBezTo>
                    <a:lnTo>
                      <a:pt x="1878" y="1552"/>
                    </a:lnTo>
                    <a:cubicBezTo>
                      <a:pt x="1960" y="1470"/>
                      <a:pt x="2014" y="1388"/>
                      <a:pt x="2069" y="1279"/>
                    </a:cubicBezTo>
                    <a:cubicBezTo>
                      <a:pt x="2177" y="1034"/>
                      <a:pt x="2177" y="790"/>
                      <a:pt x="2069" y="572"/>
                    </a:cubicBezTo>
                    <a:cubicBezTo>
                      <a:pt x="2014" y="436"/>
                      <a:pt x="1960" y="354"/>
                      <a:pt x="1878" y="272"/>
                    </a:cubicBezTo>
                    <a:lnTo>
                      <a:pt x="1688" y="109"/>
                    </a:lnTo>
                    <a:cubicBezTo>
                      <a:pt x="1551" y="28"/>
                      <a:pt x="1388" y="0"/>
                      <a:pt x="1225"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0" name="Google Shape;430;p4"/>
              <p:cNvSpPr/>
              <p:nvPr/>
            </p:nvSpPr>
            <p:spPr>
              <a:xfrm>
                <a:off x="5174425" y="1287900"/>
                <a:ext cx="57175" cy="51725"/>
              </a:xfrm>
              <a:custGeom>
                <a:rect b="b" l="l" r="r" t="t"/>
                <a:pathLst>
                  <a:path extrusionOk="0" h="2069" w="2287">
                    <a:moveTo>
                      <a:pt x="1431" y="1800"/>
                    </a:moveTo>
                    <a:lnTo>
                      <a:pt x="1428" y="1801"/>
                    </a:lnTo>
                    <a:lnTo>
                      <a:pt x="1428" y="1801"/>
                    </a:lnTo>
                    <a:lnTo>
                      <a:pt x="1423" y="1802"/>
                    </a:lnTo>
                    <a:lnTo>
                      <a:pt x="1423" y="1802"/>
                    </a:lnTo>
                    <a:cubicBezTo>
                      <a:pt x="1426" y="1801"/>
                      <a:pt x="1428" y="1800"/>
                      <a:pt x="1431" y="1800"/>
                    </a:cubicBezTo>
                    <a:close/>
                    <a:moveTo>
                      <a:pt x="1116" y="1797"/>
                    </a:moveTo>
                    <a:cubicBezTo>
                      <a:pt x="1175" y="1809"/>
                      <a:pt x="1234" y="1815"/>
                      <a:pt x="1290" y="1817"/>
                    </a:cubicBezTo>
                    <a:lnTo>
                      <a:pt x="1290" y="1817"/>
                    </a:lnTo>
                    <a:lnTo>
                      <a:pt x="1266" y="1819"/>
                    </a:lnTo>
                    <a:lnTo>
                      <a:pt x="1266" y="1819"/>
                    </a:lnTo>
                    <a:lnTo>
                      <a:pt x="1062" y="1797"/>
                    </a:lnTo>
                    <a:close/>
                    <a:moveTo>
                      <a:pt x="1409" y="1812"/>
                    </a:moveTo>
                    <a:lnTo>
                      <a:pt x="1388" y="1824"/>
                    </a:lnTo>
                    <a:cubicBezTo>
                      <a:pt x="1393" y="1820"/>
                      <a:pt x="1397" y="1816"/>
                      <a:pt x="1401" y="1813"/>
                    </a:cubicBezTo>
                    <a:lnTo>
                      <a:pt x="1401" y="1813"/>
                    </a:lnTo>
                    <a:cubicBezTo>
                      <a:pt x="1404" y="1813"/>
                      <a:pt x="1406" y="1813"/>
                      <a:pt x="1409" y="1812"/>
                    </a:cubicBezTo>
                    <a:close/>
                    <a:moveTo>
                      <a:pt x="1252" y="1"/>
                    </a:moveTo>
                    <a:cubicBezTo>
                      <a:pt x="1144" y="1"/>
                      <a:pt x="1035" y="1"/>
                      <a:pt x="953" y="28"/>
                    </a:cubicBezTo>
                    <a:cubicBezTo>
                      <a:pt x="844" y="55"/>
                      <a:pt x="735" y="110"/>
                      <a:pt x="654" y="164"/>
                    </a:cubicBezTo>
                    <a:cubicBezTo>
                      <a:pt x="599" y="191"/>
                      <a:pt x="545" y="218"/>
                      <a:pt x="490" y="273"/>
                    </a:cubicBezTo>
                    <a:cubicBezTo>
                      <a:pt x="436" y="300"/>
                      <a:pt x="409" y="327"/>
                      <a:pt x="354" y="382"/>
                    </a:cubicBezTo>
                    <a:cubicBezTo>
                      <a:pt x="300" y="463"/>
                      <a:pt x="245" y="518"/>
                      <a:pt x="191" y="599"/>
                    </a:cubicBezTo>
                    <a:lnTo>
                      <a:pt x="164" y="627"/>
                    </a:lnTo>
                    <a:cubicBezTo>
                      <a:pt x="137" y="708"/>
                      <a:pt x="82" y="817"/>
                      <a:pt x="55" y="899"/>
                    </a:cubicBezTo>
                    <a:cubicBezTo>
                      <a:pt x="1" y="1144"/>
                      <a:pt x="28" y="1389"/>
                      <a:pt x="137" y="1606"/>
                    </a:cubicBezTo>
                    <a:cubicBezTo>
                      <a:pt x="191" y="1715"/>
                      <a:pt x="273" y="1824"/>
                      <a:pt x="382" y="1878"/>
                    </a:cubicBezTo>
                    <a:cubicBezTo>
                      <a:pt x="463" y="1960"/>
                      <a:pt x="572" y="2015"/>
                      <a:pt x="708" y="2042"/>
                    </a:cubicBezTo>
                    <a:lnTo>
                      <a:pt x="926" y="2069"/>
                    </a:lnTo>
                    <a:cubicBezTo>
                      <a:pt x="1116" y="2069"/>
                      <a:pt x="1252" y="2042"/>
                      <a:pt x="1416" y="1933"/>
                    </a:cubicBezTo>
                    <a:lnTo>
                      <a:pt x="1579" y="1797"/>
                    </a:lnTo>
                    <a:cubicBezTo>
                      <a:pt x="1581" y="1795"/>
                      <a:pt x="1584" y="1793"/>
                      <a:pt x="1586" y="1791"/>
                    </a:cubicBezTo>
                    <a:lnTo>
                      <a:pt x="1586" y="1791"/>
                    </a:lnTo>
                    <a:cubicBezTo>
                      <a:pt x="1673" y="1779"/>
                      <a:pt x="1763" y="1748"/>
                      <a:pt x="1824" y="1688"/>
                    </a:cubicBezTo>
                    <a:cubicBezTo>
                      <a:pt x="2042" y="1579"/>
                      <a:pt x="2178" y="1389"/>
                      <a:pt x="2259" y="1144"/>
                    </a:cubicBezTo>
                    <a:cubicBezTo>
                      <a:pt x="2259" y="1062"/>
                      <a:pt x="2287" y="980"/>
                      <a:pt x="2287" y="899"/>
                    </a:cubicBezTo>
                    <a:cubicBezTo>
                      <a:pt x="2287" y="735"/>
                      <a:pt x="2259" y="599"/>
                      <a:pt x="2178" y="436"/>
                    </a:cubicBezTo>
                    <a:lnTo>
                      <a:pt x="2014" y="246"/>
                    </a:lnTo>
                    <a:cubicBezTo>
                      <a:pt x="1906" y="137"/>
                      <a:pt x="1769" y="55"/>
                      <a:pt x="1606" y="28"/>
                    </a:cubicBezTo>
                    <a:cubicBezTo>
                      <a:pt x="1497" y="1"/>
                      <a:pt x="1416" y="1"/>
                      <a:pt x="1334"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1" name="Google Shape;431;p4"/>
              <p:cNvSpPr/>
              <p:nvPr/>
            </p:nvSpPr>
            <p:spPr>
              <a:xfrm>
                <a:off x="5226125" y="1322600"/>
                <a:ext cx="58550" cy="51725"/>
              </a:xfrm>
              <a:custGeom>
                <a:rect b="b" l="l" r="r" t="t"/>
                <a:pathLst>
                  <a:path extrusionOk="0" h="2069" w="2342">
                    <a:moveTo>
                      <a:pt x="1416" y="1"/>
                    </a:moveTo>
                    <a:cubicBezTo>
                      <a:pt x="1253" y="1"/>
                      <a:pt x="1089" y="28"/>
                      <a:pt x="953" y="137"/>
                    </a:cubicBezTo>
                    <a:lnTo>
                      <a:pt x="491" y="354"/>
                    </a:lnTo>
                    <a:cubicBezTo>
                      <a:pt x="382" y="409"/>
                      <a:pt x="300" y="490"/>
                      <a:pt x="219" y="599"/>
                    </a:cubicBezTo>
                    <a:cubicBezTo>
                      <a:pt x="55" y="790"/>
                      <a:pt x="1" y="1035"/>
                      <a:pt x="55" y="1280"/>
                    </a:cubicBezTo>
                    <a:cubicBezTo>
                      <a:pt x="55" y="1389"/>
                      <a:pt x="82" y="1497"/>
                      <a:pt x="164" y="1606"/>
                    </a:cubicBezTo>
                    <a:lnTo>
                      <a:pt x="300" y="1797"/>
                    </a:lnTo>
                    <a:cubicBezTo>
                      <a:pt x="409" y="1906"/>
                      <a:pt x="545" y="1987"/>
                      <a:pt x="708" y="2042"/>
                    </a:cubicBezTo>
                    <a:lnTo>
                      <a:pt x="953" y="2069"/>
                    </a:lnTo>
                    <a:cubicBezTo>
                      <a:pt x="1117" y="2069"/>
                      <a:pt x="1280" y="2014"/>
                      <a:pt x="1416" y="1933"/>
                    </a:cubicBezTo>
                    <a:lnTo>
                      <a:pt x="1879" y="1715"/>
                    </a:lnTo>
                    <a:cubicBezTo>
                      <a:pt x="1987" y="1661"/>
                      <a:pt x="2069" y="1579"/>
                      <a:pt x="2124" y="1470"/>
                    </a:cubicBezTo>
                    <a:cubicBezTo>
                      <a:pt x="2205" y="1389"/>
                      <a:pt x="2260" y="1280"/>
                      <a:pt x="2287" y="1144"/>
                    </a:cubicBezTo>
                    <a:cubicBezTo>
                      <a:pt x="2341" y="1035"/>
                      <a:pt x="2341" y="899"/>
                      <a:pt x="2314" y="790"/>
                    </a:cubicBezTo>
                    <a:cubicBezTo>
                      <a:pt x="2314" y="681"/>
                      <a:pt x="2260" y="545"/>
                      <a:pt x="2205" y="463"/>
                    </a:cubicBezTo>
                    <a:lnTo>
                      <a:pt x="2069" y="273"/>
                    </a:lnTo>
                    <a:cubicBezTo>
                      <a:pt x="1960" y="164"/>
                      <a:pt x="1797" y="82"/>
                      <a:pt x="1661" y="28"/>
                    </a:cubicBezTo>
                    <a:lnTo>
                      <a:pt x="1416"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2" name="Google Shape;432;p4"/>
              <p:cNvSpPr/>
              <p:nvPr/>
            </p:nvSpPr>
            <p:spPr>
              <a:xfrm>
                <a:off x="5289400" y="1444375"/>
                <a:ext cx="59225" cy="45625"/>
              </a:xfrm>
              <a:custGeom>
                <a:rect b="b" l="l" r="r" t="t"/>
                <a:pathLst>
                  <a:path extrusionOk="0" h="1825" w="2369">
                    <a:moveTo>
                      <a:pt x="1198" y="1"/>
                    </a:moveTo>
                    <a:cubicBezTo>
                      <a:pt x="1" y="1"/>
                      <a:pt x="1" y="1824"/>
                      <a:pt x="1198" y="1824"/>
                    </a:cubicBezTo>
                    <a:cubicBezTo>
                      <a:pt x="2368" y="1824"/>
                      <a:pt x="2368" y="1"/>
                      <a:pt x="1198"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3" name="Google Shape;433;p4"/>
              <p:cNvSpPr/>
              <p:nvPr/>
            </p:nvSpPr>
            <p:spPr>
              <a:xfrm>
                <a:off x="4942425" y="1745525"/>
                <a:ext cx="51725" cy="45875"/>
              </a:xfrm>
              <a:custGeom>
                <a:rect b="b" l="l" r="r" t="t"/>
                <a:pathLst>
                  <a:path extrusionOk="0" h="1835" w="2069">
                    <a:moveTo>
                      <a:pt x="828" y="1"/>
                    </a:moveTo>
                    <a:cubicBezTo>
                      <a:pt x="735" y="1"/>
                      <a:pt x="654" y="31"/>
                      <a:pt x="572" y="93"/>
                    </a:cubicBezTo>
                    <a:cubicBezTo>
                      <a:pt x="463" y="120"/>
                      <a:pt x="354" y="174"/>
                      <a:pt x="273" y="256"/>
                    </a:cubicBezTo>
                    <a:cubicBezTo>
                      <a:pt x="191" y="337"/>
                      <a:pt x="137" y="446"/>
                      <a:pt x="82" y="555"/>
                    </a:cubicBezTo>
                    <a:cubicBezTo>
                      <a:pt x="28" y="664"/>
                      <a:pt x="0" y="773"/>
                      <a:pt x="28" y="909"/>
                    </a:cubicBezTo>
                    <a:lnTo>
                      <a:pt x="55" y="1154"/>
                    </a:lnTo>
                    <a:cubicBezTo>
                      <a:pt x="82" y="1290"/>
                      <a:pt x="164" y="1453"/>
                      <a:pt x="273" y="1562"/>
                    </a:cubicBezTo>
                    <a:lnTo>
                      <a:pt x="463" y="1698"/>
                    </a:lnTo>
                    <a:cubicBezTo>
                      <a:pt x="599" y="1780"/>
                      <a:pt x="762" y="1807"/>
                      <a:pt x="926" y="1834"/>
                    </a:cubicBezTo>
                    <a:lnTo>
                      <a:pt x="1171" y="1834"/>
                    </a:lnTo>
                    <a:cubicBezTo>
                      <a:pt x="1280" y="1834"/>
                      <a:pt x="1416" y="1807"/>
                      <a:pt x="1497" y="1753"/>
                    </a:cubicBezTo>
                    <a:cubicBezTo>
                      <a:pt x="1633" y="1725"/>
                      <a:pt x="1715" y="1644"/>
                      <a:pt x="1797" y="1562"/>
                    </a:cubicBezTo>
                    <a:cubicBezTo>
                      <a:pt x="1960" y="1399"/>
                      <a:pt x="2069" y="1154"/>
                      <a:pt x="2069" y="909"/>
                    </a:cubicBezTo>
                    <a:lnTo>
                      <a:pt x="2042" y="664"/>
                    </a:lnTo>
                    <a:cubicBezTo>
                      <a:pt x="1987" y="528"/>
                      <a:pt x="1905" y="392"/>
                      <a:pt x="1797" y="256"/>
                    </a:cubicBezTo>
                    <a:lnTo>
                      <a:pt x="1606" y="120"/>
                    </a:lnTo>
                    <a:cubicBezTo>
                      <a:pt x="1470" y="38"/>
                      <a:pt x="1307" y="11"/>
                      <a:pt x="1143" y="11"/>
                    </a:cubicBezTo>
                    <a:lnTo>
                      <a:pt x="926" y="11"/>
                    </a:lnTo>
                    <a:cubicBezTo>
                      <a:pt x="892" y="4"/>
                      <a:pt x="859" y="1"/>
                      <a:pt x="828"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4" name="Google Shape;434;p4"/>
              <p:cNvSpPr/>
              <p:nvPr/>
            </p:nvSpPr>
            <p:spPr>
              <a:xfrm>
                <a:off x="5058775" y="1821300"/>
                <a:ext cx="57175" cy="45600"/>
              </a:xfrm>
              <a:custGeom>
                <a:rect b="b" l="l" r="r" t="t"/>
                <a:pathLst>
                  <a:path extrusionOk="0" h="1824" w="2287">
                    <a:moveTo>
                      <a:pt x="898" y="1"/>
                    </a:moveTo>
                    <a:cubicBezTo>
                      <a:pt x="789" y="1"/>
                      <a:pt x="653" y="28"/>
                      <a:pt x="572" y="82"/>
                    </a:cubicBezTo>
                    <a:cubicBezTo>
                      <a:pt x="436" y="110"/>
                      <a:pt x="354" y="164"/>
                      <a:pt x="272" y="273"/>
                    </a:cubicBezTo>
                    <a:cubicBezTo>
                      <a:pt x="191" y="354"/>
                      <a:pt x="109" y="436"/>
                      <a:pt x="82" y="572"/>
                    </a:cubicBezTo>
                    <a:cubicBezTo>
                      <a:pt x="27" y="654"/>
                      <a:pt x="0" y="790"/>
                      <a:pt x="0" y="899"/>
                    </a:cubicBezTo>
                    <a:lnTo>
                      <a:pt x="27" y="1144"/>
                    </a:lnTo>
                    <a:cubicBezTo>
                      <a:pt x="82" y="1307"/>
                      <a:pt x="163" y="1443"/>
                      <a:pt x="272" y="1552"/>
                    </a:cubicBezTo>
                    <a:lnTo>
                      <a:pt x="463" y="1688"/>
                    </a:lnTo>
                    <a:cubicBezTo>
                      <a:pt x="599" y="1770"/>
                      <a:pt x="762" y="1824"/>
                      <a:pt x="925" y="1824"/>
                    </a:cubicBezTo>
                    <a:lnTo>
                      <a:pt x="1388" y="1824"/>
                    </a:lnTo>
                    <a:cubicBezTo>
                      <a:pt x="1497" y="1824"/>
                      <a:pt x="1606" y="1797"/>
                      <a:pt x="1715" y="1742"/>
                    </a:cubicBezTo>
                    <a:cubicBezTo>
                      <a:pt x="1932" y="1661"/>
                      <a:pt x="2123" y="1470"/>
                      <a:pt x="2204" y="1253"/>
                    </a:cubicBezTo>
                    <a:cubicBezTo>
                      <a:pt x="2259" y="1144"/>
                      <a:pt x="2286" y="1035"/>
                      <a:pt x="2286" y="926"/>
                    </a:cubicBezTo>
                    <a:lnTo>
                      <a:pt x="2259" y="681"/>
                    </a:lnTo>
                    <a:cubicBezTo>
                      <a:pt x="2204" y="518"/>
                      <a:pt x="2123" y="382"/>
                      <a:pt x="2014" y="273"/>
                    </a:cubicBezTo>
                    <a:lnTo>
                      <a:pt x="1823" y="110"/>
                    </a:lnTo>
                    <a:cubicBezTo>
                      <a:pt x="1687" y="28"/>
                      <a:pt x="1524" y="1"/>
                      <a:pt x="136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5" name="Google Shape;435;p4"/>
              <p:cNvSpPr/>
              <p:nvPr/>
            </p:nvSpPr>
            <p:spPr>
              <a:xfrm>
                <a:off x="5249950" y="1763225"/>
                <a:ext cx="51725" cy="45850"/>
              </a:xfrm>
              <a:custGeom>
                <a:rect b="b" l="l" r="r" t="t"/>
                <a:pathLst>
                  <a:path extrusionOk="0" h="1834" w="2069">
                    <a:moveTo>
                      <a:pt x="817" y="0"/>
                    </a:moveTo>
                    <a:cubicBezTo>
                      <a:pt x="735" y="0"/>
                      <a:pt x="653" y="31"/>
                      <a:pt x="572" y="92"/>
                    </a:cubicBezTo>
                    <a:cubicBezTo>
                      <a:pt x="463" y="119"/>
                      <a:pt x="354" y="174"/>
                      <a:pt x="272" y="283"/>
                    </a:cubicBezTo>
                    <a:cubicBezTo>
                      <a:pt x="191" y="337"/>
                      <a:pt x="109" y="446"/>
                      <a:pt x="82" y="555"/>
                    </a:cubicBezTo>
                    <a:cubicBezTo>
                      <a:pt x="28" y="664"/>
                      <a:pt x="0" y="800"/>
                      <a:pt x="0" y="909"/>
                    </a:cubicBezTo>
                    <a:cubicBezTo>
                      <a:pt x="0" y="990"/>
                      <a:pt x="28" y="1072"/>
                      <a:pt x="28" y="1153"/>
                    </a:cubicBezTo>
                    <a:cubicBezTo>
                      <a:pt x="82" y="1290"/>
                      <a:pt x="164" y="1426"/>
                      <a:pt x="272" y="1562"/>
                    </a:cubicBezTo>
                    <a:lnTo>
                      <a:pt x="463" y="1698"/>
                    </a:lnTo>
                    <a:cubicBezTo>
                      <a:pt x="599" y="1779"/>
                      <a:pt x="762" y="1834"/>
                      <a:pt x="926" y="1834"/>
                    </a:cubicBezTo>
                    <a:lnTo>
                      <a:pt x="1143" y="1834"/>
                    </a:lnTo>
                    <a:cubicBezTo>
                      <a:pt x="1279" y="1834"/>
                      <a:pt x="1388" y="1807"/>
                      <a:pt x="1497" y="1752"/>
                    </a:cubicBezTo>
                    <a:cubicBezTo>
                      <a:pt x="1606" y="1698"/>
                      <a:pt x="1715" y="1643"/>
                      <a:pt x="1796" y="1562"/>
                    </a:cubicBezTo>
                    <a:cubicBezTo>
                      <a:pt x="1878" y="1480"/>
                      <a:pt x="1933" y="1371"/>
                      <a:pt x="1987" y="1262"/>
                    </a:cubicBezTo>
                    <a:cubicBezTo>
                      <a:pt x="2041" y="1153"/>
                      <a:pt x="2069" y="1045"/>
                      <a:pt x="2069" y="909"/>
                    </a:cubicBezTo>
                    <a:cubicBezTo>
                      <a:pt x="2069" y="827"/>
                      <a:pt x="2041" y="745"/>
                      <a:pt x="2014" y="664"/>
                    </a:cubicBezTo>
                    <a:cubicBezTo>
                      <a:pt x="1987" y="528"/>
                      <a:pt x="1905" y="391"/>
                      <a:pt x="1796" y="283"/>
                    </a:cubicBezTo>
                    <a:lnTo>
                      <a:pt x="1606" y="119"/>
                    </a:lnTo>
                    <a:cubicBezTo>
                      <a:pt x="1470" y="38"/>
                      <a:pt x="1307" y="10"/>
                      <a:pt x="1143" y="10"/>
                    </a:cubicBezTo>
                    <a:lnTo>
                      <a:pt x="898" y="10"/>
                    </a:lnTo>
                    <a:cubicBezTo>
                      <a:pt x="871" y="4"/>
                      <a:pt x="844" y="0"/>
                      <a:pt x="81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6" name="Google Shape;436;p4"/>
              <p:cNvSpPr/>
              <p:nvPr/>
            </p:nvSpPr>
            <p:spPr>
              <a:xfrm>
                <a:off x="5324775" y="1594750"/>
                <a:ext cx="59225" cy="46275"/>
              </a:xfrm>
              <a:custGeom>
                <a:rect b="b" l="l" r="r" t="t"/>
                <a:pathLst>
                  <a:path extrusionOk="0" h="1851" w="2369">
                    <a:moveTo>
                      <a:pt x="1171" y="0"/>
                    </a:moveTo>
                    <a:cubicBezTo>
                      <a:pt x="1" y="0"/>
                      <a:pt x="1" y="1851"/>
                      <a:pt x="1171" y="1851"/>
                    </a:cubicBezTo>
                    <a:cubicBezTo>
                      <a:pt x="2341" y="1851"/>
                      <a:pt x="2368" y="0"/>
                      <a:pt x="117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37" name="Google Shape;437;p4"/>
            <p:cNvSpPr/>
            <p:nvPr/>
          </p:nvSpPr>
          <p:spPr>
            <a:xfrm>
              <a:off x="7743952" y="1933775"/>
              <a:ext cx="1095582" cy="1052404"/>
            </a:xfrm>
            <a:custGeom>
              <a:rect b="b" l="l" r="r" t="t"/>
              <a:pathLst>
                <a:path extrusionOk="0" h="51038" w="53132">
                  <a:moveTo>
                    <a:pt x="40421" y="0"/>
                  </a:moveTo>
                  <a:cubicBezTo>
                    <a:pt x="39862" y="0"/>
                    <a:pt x="39347" y="583"/>
                    <a:pt x="39497" y="1165"/>
                  </a:cubicBezTo>
                  <a:lnTo>
                    <a:pt x="43228" y="14306"/>
                  </a:lnTo>
                  <a:lnTo>
                    <a:pt x="43228" y="14306"/>
                  </a:lnTo>
                  <a:cubicBezTo>
                    <a:pt x="39111" y="12722"/>
                    <a:pt x="35104" y="10881"/>
                    <a:pt x="31224" y="8785"/>
                  </a:cubicBezTo>
                  <a:cubicBezTo>
                    <a:pt x="31061" y="8690"/>
                    <a:pt x="30902" y="8648"/>
                    <a:pt x="30752" y="8648"/>
                  </a:cubicBezTo>
                  <a:cubicBezTo>
                    <a:pt x="30128" y="8648"/>
                    <a:pt x="29687" y="9378"/>
                    <a:pt x="29973" y="10037"/>
                  </a:cubicBezTo>
                  <a:cubicBezTo>
                    <a:pt x="31704" y="13908"/>
                    <a:pt x="33138" y="17907"/>
                    <a:pt x="34237" y="21996"/>
                  </a:cubicBezTo>
                  <a:lnTo>
                    <a:pt x="34237" y="21996"/>
                  </a:lnTo>
                  <a:lnTo>
                    <a:pt x="20965" y="17929"/>
                  </a:lnTo>
                  <a:cubicBezTo>
                    <a:pt x="20878" y="17906"/>
                    <a:pt x="20793" y="17895"/>
                    <a:pt x="20710" y="17895"/>
                  </a:cubicBezTo>
                  <a:cubicBezTo>
                    <a:pt x="20021" y="17895"/>
                    <a:pt x="19539" y="18657"/>
                    <a:pt x="19903" y="19290"/>
                  </a:cubicBezTo>
                  <a:cubicBezTo>
                    <a:pt x="22109" y="22657"/>
                    <a:pt x="24078" y="26143"/>
                    <a:pt x="25808" y="29764"/>
                  </a:cubicBezTo>
                  <a:lnTo>
                    <a:pt x="25808" y="29764"/>
                  </a:lnTo>
                  <a:cubicBezTo>
                    <a:pt x="21499" y="28628"/>
                    <a:pt x="17133" y="27740"/>
                    <a:pt x="12746" y="27100"/>
                  </a:cubicBezTo>
                  <a:cubicBezTo>
                    <a:pt x="12658" y="27075"/>
                    <a:pt x="12571" y="27063"/>
                    <a:pt x="12487" y="27063"/>
                  </a:cubicBezTo>
                  <a:cubicBezTo>
                    <a:pt x="12207" y="27063"/>
                    <a:pt x="11955" y="27196"/>
                    <a:pt x="11766" y="27427"/>
                  </a:cubicBezTo>
                  <a:cubicBezTo>
                    <a:pt x="11549" y="27726"/>
                    <a:pt x="11521" y="28134"/>
                    <a:pt x="11712" y="28461"/>
                  </a:cubicBezTo>
                  <a:cubicBezTo>
                    <a:pt x="14177" y="31703"/>
                    <a:pt x="16316" y="35199"/>
                    <a:pt x="18099" y="38889"/>
                  </a:cubicBezTo>
                  <a:lnTo>
                    <a:pt x="18099" y="38889"/>
                  </a:lnTo>
                  <a:cubicBezTo>
                    <a:pt x="14592" y="37140"/>
                    <a:pt x="10970" y="35627"/>
                    <a:pt x="7276" y="34366"/>
                  </a:cubicBezTo>
                  <a:cubicBezTo>
                    <a:pt x="7178" y="34334"/>
                    <a:pt x="7084" y="34319"/>
                    <a:pt x="6995" y="34319"/>
                  </a:cubicBezTo>
                  <a:cubicBezTo>
                    <a:pt x="6341" y="34319"/>
                    <a:pt x="5954" y="35128"/>
                    <a:pt x="6242" y="35727"/>
                  </a:cubicBezTo>
                  <a:cubicBezTo>
                    <a:pt x="8108" y="39459"/>
                    <a:pt x="9808" y="43257"/>
                    <a:pt x="11357" y="47133"/>
                  </a:cubicBezTo>
                  <a:lnTo>
                    <a:pt x="11357" y="47133"/>
                  </a:lnTo>
                  <a:cubicBezTo>
                    <a:pt x="8369" y="44700"/>
                    <a:pt x="5165" y="42528"/>
                    <a:pt x="1806" y="40653"/>
                  </a:cubicBezTo>
                  <a:cubicBezTo>
                    <a:pt x="1652" y="40567"/>
                    <a:pt x="1500" y="40530"/>
                    <a:pt x="1356" y="40530"/>
                  </a:cubicBezTo>
                  <a:cubicBezTo>
                    <a:pt x="539" y="40530"/>
                    <a:pt x="1" y="41745"/>
                    <a:pt x="881" y="42231"/>
                  </a:cubicBezTo>
                  <a:lnTo>
                    <a:pt x="853" y="42204"/>
                  </a:lnTo>
                  <a:lnTo>
                    <a:pt x="853" y="42204"/>
                  </a:lnTo>
                  <a:cubicBezTo>
                    <a:pt x="5180" y="44599"/>
                    <a:pt x="9208" y="47484"/>
                    <a:pt x="12855" y="50804"/>
                  </a:cubicBezTo>
                  <a:cubicBezTo>
                    <a:pt x="13032" y="50965"/>
                    <a:pt x="13258" y="51037"/>
                    <a:pt x="13484" y="51037"/>
                  </a:cubicBezTo>
                  <a:cubicBezTo>
                    <a:pt x="14060" y="51037"/>
                    <a:pt x="14633" y="50570"/>
                    <a:pt x="14379" y="49906"/>
                  </a:cubicBezTo>
                  <a:cubicBezTo>
                    <a:pt x="12742" y="45485"/>
                    <a:pt x="10883" y="41125"/>
                    <a:pt x="8839" y="36843"/>
                  </a:cubicBezTo>
                  <a:lnTo>
                    <a:pt x="8839" y="36843"/>
                  </a:lnTo>
                  <a:cubicBezTo>
                    <a:pt x="12543" y="38223"/>
                    <a:pt x="16128" y="39856"/>
                    <a:pt x="19577" y="41741"/>
                  </a:cubicBezTo>
                  <a:cubicBezTo>
                    <a:pt x="19714" y="41815"/>
                    <a:pt x="19868" y="41852"/>
                    <a:pt x="20023" y="41852"/>
                  </a:cubicBezTo>
                  <a:cubicBezTo>
                    <a:pt x="20266" y="41852"/>
                    <a:pt x="20510" y="41761"/>
                    <a:pt x="20693" y="41578"/>
                  </a:cubicBezTo>
                  <a:cubicBezTo>
                    <a:pt x="20965" y="41279"/>
                    <a:pt x="21019" y="40843"/>
                    <a:pt x="20829" y="40489"/>
                  </a:cubicBezTo>
                  <a:cubicBezTo>
                    <a:pt x="19148" y="36521"/>
                    <a:pt x="17047" y="32753"/>
                    <a:pt x="14577" y="29237"/>
                  </a:cubicBezTo>
                  <a:lnTo>
                    <a:pt x="14577" y="29237"/>
                  </a:lnTo>
                  <a:cubicBezTo>
                    <a:pt x="18838" y="29960"/>
                    <a:pt x="23074" y="30899"/>
                    <a:pt x="27251" y="32053"/>
                  </a:cubicBezTo>
                  <a:cubicBezTo>
                    <a:pt x="27345" y="32081"/>
                    <a:pt x="27435" y="32094"/>
                    <a:pt x="27521" y="32094"/>
                  </a:cubicBezTo>
                  <a:cubicBezTo>
                    <a:pt x="28181" y="32094"/>
                    <a:pt x="28571" y="31319"/>
                    <a:pt x="28258" y="30692"/>
                  </a:cubicBezTo>
                  <a:cubicBezTo>
                    <a:pt x="26664" y="27167"/>
                    <a:pt x="24848" y="23735"/>
                    <a:pt x="22809" y="20426"/>
                  </a:cubicBezTo>
                  <a:lnTo>
                    <a:pt x="22809" y="20426"/>
                  </a:lnTo>
                  <a:lnTo>
                    <a:pt x="35361" y="24297"/>
                  </a:lnTo>
                  <a:cubicBezTo>
                    <a:pt x="35445" y="24321"/>
                    <a:pt x="35529" y="24332"/>
                    <a:pt x="35610" y="24332"/>
                  </a:cubicBezTo>
                  <a:cubicBezTo>
                    <a:pt x="36184" y="24332"/>
                    <a:pt x="36644" y="23777"/>
                    <a:pt x="36477" y="23181"/>
                  </a:cubicBezTo>
                  <a:cubicBezTo>
                    <a:pt x="35495" y="19232"/>
                    <a:pt x="34221" y="15375"/>
                    <a:pt x="32669" y="11624"/>
                  </a:cubicBezTo>
                  <a:lnTo>
                    <a:pt x="32669" y="11624"/>
                  </a:lnTo>
                  <a:cubicBezTo>
                    <a:pt x="36472" y="13549"/>
                    <a:pt x="40396" y="15258"/>
                    <a:pt x="44396" y="16704"/>
                  </a:cubicBezTo>
                  <a:cubicBezTo>
                    <a:pt x="44488" y="16737"/>
                    <a:pt x="44579" y="16752"/>
                    <a:pt x="44667" y="16752"/>
                  </a:cubicBezTo>
                  <a:cubicBezTo>
                    <a:pt x="45231" y="16752"/>
                    <a:pt x="45677" y="16130"/>
                    <a:pt x="45512" y="15588"/>
                  </a:cubicBezTo>
                  <a:cubicBezTo>
                    <a:pt x="44343" y="11419"/>
                    <a:pt x="43156" y="7230"/>
                    <a:pt x="41981" y="3054"/>
                  </a:cubicBezTo>
                  <a:lnTo>
                    <a:pt x="41981" y="3054"/>
                  </a:lnTo>
                  <a:cubicBezTo>
                    <a:pt x="45089" y="5021"/>
                    <a:pt x="48307" y="6786"/>
                    <a:pt x="51635" y="8349"/>
                  </a:cubicBezTo>
                  <a:cubicBezTo>
                    <a:pt x="51780" y="8431"/>
                    <a:pt x="51940" y="8470"/>
                    <a:pt x="52099" y="8470"/>
                  </a:cubicBezTo>
                  <a:cubicBezTo>
                    <a:pt x="52415" y="8470"/>
                    <a:pt x="52724" y="8313"/>
                    <a:pt x="52887" y="8023"/>
                  </a:cubicBezTo>
                  <a:cubicBezTo>
                    <a:pt x="53132" y="7587"/>
                    <a:pt x="52996" y="7016"/>
                    <a:pt x="52560" y="6771"/>
                  </a:cubicBezTo>
                  <a:cubicBezTo>
                    <a:pt x="48505" y="4839"/>
                    <a:pt x="44587" y="2634"/>
                    <a:pt x="40858" y="131"/>
                  </a:cubicBezTo>
                  <a:cubicBezTo>
                    <a:pt x="40717" y="40"/>
                    <a:pt x="40568" y="0"/>
                    <a:pt x="40421"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8" name="Google Shape;438;p4"/>
            <p:cNvSpPr/>
            <p:nvPr/>
          </p:nvSpPr>
          <p:spPr>
            <a:xfrm>
              <a:off x="6760326" y="1149557"/>
              <a:ext cx="1095631" cy="1231466"/>
            </a:xfrm>
            <a:custGeom>
              <a:rect b="b" l="l" r="r" t="t"/>
              <a:pathLst>
                <a:path extrusionOk="0" h="31078" w="27650">
                  <a:moveTo>
                    <a:pt x="19065" y="1"/>
                  </a:moveTo>
                  <a:cubicBezTo>
                    <a:pt x="17887" y="1"/>
                    <a:pt x="16700" y="836"/>
                    <a:pt x="16247" y="1979"/>
                  </a:cubicBezTo>
                  <a:cubicBezTo>
                    <a:pt x="15676" y="3421"/>
                    <a:pt x="16138" y="5081"/>
                    <a:pt x="17091" y="6306"/>
                  </a:cubicBezTo>
                  <a:cubicBezTo>
                    <a:pt x="17771" y="7204"/>
                    <a:pt x="18696" y="7884"/>
                    <a:pt x="19458" y="8728"/>
                  </a:cubicBezTo>
                  <a:cubicBezTo>
                    <a:pt x="20710" y="10170"/>
                    <a:pt x="21418" y="12048"/>
                    <a:pt x="21418" y="13980"/>
                  </a:cubicBezTo>
                  <a:cubicBezTo>
                    <a:pt x="21391" y="14742"/>
                    <a:pt x="21227" y="15586"/>
                    <a:pt x="20547" y="15967"/>
                  </a:cubicBezTo>
                  <a:cubicBezTo>
                    <a:pt x="20282" y="16086"/>
                    <a:pt x="19998" y="16147"/>
                    <a:pt x="19713" y="16147"/>
                  </a:cubicBezTo>
                  <a:cubicBezTo>
                    <a:pt x="19413" y="16147"/>
                    <a:pt x="19112" y="16079"/>
                    <a:pt x="18833" y="15940"/>
                  </a:cubicBezTo>
                  <a:cubicBezTo>
                    <a:pt x="17254" y="15287"/>
                    <a:pt x="16138" y="13817"/>
                    <a:pt x="15213" y="12402"/>
                  </a:cubicBezTo>
                  <a:cubicBezTo>
                    <a:pt x="14261" y="10960"/>
                    <a:pt x="13335" y="9436"/>
                    <a:pt x="11866" y="8510"/>
                  </a:cubicBezTo>
                  <a:cubicBezTo>
                    <a:pt x="11186" y="8087"/>
                    <a:pt x="10343" y="7851"/>
                    <a:pt x="9527" y="7851"/>
                  </a:cubicBezTo>
                  <a:cubicBezTo>
                    <a:pt x="8613" y="7851"/>
                    <a:pt x="7733" y="8148"/>
                    <a:pt x="7158" y="8810"/>
                  </a:cubicBezTo>
                  <a:cubicBezTo>
                    <a:pt x="6096" y="10061"/>
                    <a:pt x="6423" y="12048"/>
                    <a:pt x="7403" y="13382"/>
                  </a:cubicBezTo>
                  <a:cubicBezTo>
                    <a:pt x="8382" y="14688"/>
                    <a:pt x="9852" y="15559"/>
                    <a:pt x="11213" y="16511"/>
                  </a:cubicBezTo>
                  <a:cubicBezTo>
                    <a:pt x="12737" y="17627"/>
                    <a:pt x="14152" y="18933"/>
                    <a:pt x="15404" y="20376"/>
                  </a:cubicBezTo>
                  <a:cubicBezTo>
                    <a:pt x="15975" y="21056"/>
                    <a:pt x="16519" y="21818"/>
                    <a:pt x="16683" y="22689"/>
                  </a:cubicBezTo>
                  <a:cubicBezTo>
                    <a:pt x="16846" y="23560"/>
                    <a:pt x="16492" y="24594"/>
                    <a:pt x="15676" y="24920"/>
                  </a:cubicBezTo>
                  <a:cubicBezTo>
                    <a:pt x="15438" y="24996"/>
                    <a:pt x="15191" y="25033"/>
                    <a:pt x="14946" y="25033"/>
                  </a:cubicBezTo>
                  <a:cubicBezTo>
                    <a:pt x="14575" y="25033"/>
                    <a:pt x="14207" y="24948"/>
                    <a:pt x="13880" y="24784"/>
                  </a:cubicBezTo>
                  <a:cubicBezTo>
                    <a:pt x="11512" y="23886"/>
                    <a:pt x="9934" y="21709"/>
                    <a:pt x="7920" y="20158"/>
                  </a:cubicBezTo>
                  <a:cubicBezTo>
                    <a:pt x="6752" y="19274"/>
                    <a:pt x="5182" y="18647"/>
                    <a:pt x="3745" y="18647"/>
                  </a:cubicBezTo>
                  <a:cubicBezTo>
                    <a:pt x="2704" y="18647"/>
                    <a:pt x="1732" y="18976"/>
                    <a:pt x="1034" y="19777"/>
                  </a:cubicBezTo>
                  <a:cubicBezTo>
                    <a:pt x="109" y="20838"/>
                    <a:pt x="0" y="22471"/>
                    <a:pt x="517" y="23777"/>
                  </a:cubicBezTo>
                  <a:cubicBezTo>
                    <a:pt x="2395" y="28567"/>
                    <a:pt x="9689" y="30581"/>
                    <a:pt x="14206" y="31016"/>
                  </a:cubicBezTo>
                  <a:cubicBezTo>
                    <a:pt x="14682" y="31057"/>
                    <a:pt x="15165" y="31078"/>
                    <a:pt x="15648" y="31078"/>
                  </a:cubicBezTo>
                  <a:cubicBezTo>
                    <a:pt x="16132" y="31078"/>
                    <a:pt x="16615" y="31057"/>
                    <a:pt x="17091" y="31016"/>
                  </a:cubicBezTo>
                  <a:cubicBezTo>
                    <a:pt x="19567" y="30799"/>
                    <a:pt x="21962" y="29955"/>
                    <a:pt x="23758" y="28268"/>
                  </a:cubicBezTo>
                  <a:cubicBezTo>
                    <a:pt x="26806" y="25465"/>
                    <a:pt x="27595" y="21002"/>
                    <a:pt x="27623" y="16865"/>
                  </a:cubicBezTo>
                  <a:cubicBezTo>
                    <a:pt x="27650" y="10524"/>
                    <a:pt x="26425" y="2877"/>
                    <a:pt x="19976" y="183"/>
                  </a:cubicBezTo>
                  <a:cubicBezTo>
                    <a:pt x="19682" y="58"/>
                    <a:pt x="19373" y="1"/>
                    <a:pt x="19065"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39" name="Google Shape;439;p4"/>
            <p:cNvGrpSpPr/>
            <p:nvPr/>
          </p:nvGrpSpPr>
          <p:grpSpPr>
            <a:xfrm>
              <a:off x="8114002" y="238134"/>
              <a:ext cx="1030007" cy="1586928"/>
              <a:chOff x="5583075" y="320750"/>
              <a:chExt cx="927600" cy="1429150"/>
            </a:xfrm>
          </p:grpSpPr>
          <p:sp>
            <p:nvSpPr>
              <p:cNvPr id="440" name="Google Shape;440;p4"/>
              <p:cNvSpPr/>
              <p:nvPr/>
            </p:nvSpPr>
            <p:spPr>
              <a:xfrm>
                <a:off x="6142575" y="656525"/>
                <a:ext cx="368100" cy="1093375"/>
              </a:xfrm>
              <a:custGeom>
                <a:rect b="b" l="l" r="r" t="t"/>
                <a:pathLst>
                  <a:path extrusionOk="0" h="43735" w="14724">
                    <a:moveTo>
                      <a:pt x="14723" y="1"/>
                    </a:moveTo>
                    <a:cubicBezTo>
                      <a:pt x="9471" y="2749"/>
                      <a:pt x="4736" y="6696"/>
                      <a:pt x="2341" y="12057"/>
                    </a:cubicBezTo>
                    <a:cubicBezTo>
                      <a:pt x="0" y="17309"/>
                      <a:pt x="164" y="23460"/>
                      <a:pt x="1905" y="28930"/>
                    </a:cubicBezTo>
                    <a:cubicBezTo>
                      <a:pt x="3674" y="34427"/>
                      <a:pt x="6940" y="39298"/>
                      <a:pt x="10614" y="43734"/>
                    </a:cubicBezTo>
                    <a:cubicBezTo>
                      <a:pt x="11975" y="42782"/>
                      <a:pt x="13362" y="41802"/>
                      <a:pt x="14723" y="40822"/>
                    </a:cubicBezTo>
                    <a:lnTo>
                      <a:pt x="14723"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1" name="Google Shape;441;p4"/>
              <p:cNvSpPr/>
              <p:nvPr/>
            </p:nvSpPr>
            <p:spPr>
              <a:xfrm>
                <a:off x="6333750" y="865400"/>
                <a:ext cx="176925" cy="451775"/>
              </a:xfrm>
              <a:custGeom>
                <a:rect b="b" l="l" r="r" t="t"/>
                <a:pathLst>
                  <a:path extrusionOk="0" h="18071" w="7077">
                    <a:moveTo>
                      <a:pt x="7076" y="1"/>
                    </a:moveTo>
                    <a:cubicBezTo>
                      <a:pt x="3974" y="953"/>
                      <a:pt x="1579" y="3484"/>
                      <a:pt x="790" y="6668"/>
                    </a:cubicBezTo>
                    <a:cubicBezTo>
                      <a:pt x="0" y="10124"/>
                      <a:pt x="1280" y="13907"/>
                      <a:pt x="3838" y="16384"/>
                    </a:cubicBezTo>
                    <a:cubicBezTo>
                      <a:pt x="4736" y="17227"/>
                      <a:pt x="5824" y="17962"/>
                      <a:pt x="7049" y="18071"/>
                    </a:cubicBezTo>
                    <a:lnTo>
                      <a:pt x="7076" y="18071"/>
                    </a:lnTo>
                    <a:lnTo>
                      <a:pt x="7076"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2" name="Google Shape;442;p4"/>
              <p:cNvSpPr/>
              <p:nvPr/>
            </p:nvSpPr>
            <p:spPr>
              <a:xfrm>
                <a:off x="5903075" y="320750"/>
                <a:ext cx="532750" cy="1166575"/>
              </a:xfrm>
              <a:custGeom>
                <a:rect b="b" l="l" r="r" t="t"/>
                <a:pathLst>
                  <a:path extrusionOk="0" h="46663" w="21310">
                    <a:moveTo>
                      <a:pt x="16969" y="0"/>
                    </a:moveTo>
                    <a:cubicBezTo>
                      <a:pt x="16282" y="0"/>
                      <a:pt x="15669" y="925"/>
                      <a:pt x="16275" y="1594"/>
                    </a:cubicBezTo>
                    <a:cubicBezTo>
                      <a:pt x="17978" y="3449"/>
                      <a:pt x="19064" y="5803"/>
                      <a:pt x="19399" y="8301"/>
                    </a:cubicBezTo>
                    <a:lnTo>
                      <a:pt x="19399" y="8301"/>
                    </a:lnTo>
                    <a:cubicBezTo>
                      <a:pt x="13927" y="11184"/>
                      <a:pt x="8845" y="15000"/>
                      <a:pt x="5226" y="20072"/>
                    </a:cubicBezTo>
                    <a:cubicBezTo>
                      <a:pt x="1688" y="25080"/>
                      <a:pt x="1" y="31257"/>
                      <a:pt x="953" y="37353"/>
                    </a:cubicBezTo>
                    <a:cubicBezTo>
                      <a:pt x="1470" y="40701"/>
                      <a:pt x="2940" y="43830"/>
                      <a:pt x="5172" y="46361"/>
                    </a:cubicBezTo>
                    <a:cubicBezTo>
                      <a:pt x="5352" y="46574"/>
                      <a:pt x="5563" y="46663"/>
                      <a:pt x="5770" y="46663"/>
                    </a:cubicBezTo>
                    <a:cubicBezTo>
                      <a:pt x="6435" y="46663"/>
                      <a:pt x="7053" y="45740"/>
                      <a:pt x="6451" y="45055"/>
                    </a:cubicBezTo>
                    <a:cubicBezTo>
                      <a:pt x="2777" y="40891"/>
                      <a:pt x="1851" y="34904"/>
                      <a:pt x="2967" y="29570"/>
                    </a:cubicBezTo>
                    <a:cubicBezTo>
                      <a:pt x="4192" y="23800"/>
                      <a:pt x="7839" y="18929"/>
                      <a:pt x="12302" y="15174"/>
                    </a:cubicBezTo>
                    <a:cubicBezTo>
                      <a:pt x="14941" y="13024"/>
                      <a:pt x="17799" y="11146"/>
                      <a:pt x="20847" y="9622"/>
                    </a:cubicBezTo>
                    <a:cubicBezTo>
                      <a:pt x="21119" y="9459"/>
                      <a:pt x="21310" y="9159"/>
                      <a:pt x="21310" y="8833"/>
                    </a:cubicBezTo>
                    <a:cubicBezTo>
                      <a:pt x="21065" y="5649"/>
                      <a:pt x="19731" y="2655"/>
                      <a:pt x="17581" y="287"/>
                    </a:cubicBezTo>
                    <a:cubicBezTo>
                      <a:pt x="17392" y="85"/>
                      <a:pt x="17177" y="0"/>
                      <a:pt x="16969"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3" name="Google Shape;443;p4"/>
              <p:cNvSpPr/>
              <p:nvPr/>
            </p:nvSpPr>
            <p:spPr>
              <a:xfrm>
                <a:off x="6101075" y="376400"/>
                <a:ext cx="159225" cy="279625"/>
              </a:xfrm>
              <a:custGeom>
                <a:rect b="b" l="l" r="r" t="t"/>
                <a:pathLst>
                  <a:path extrusionOk="0" h="11185" w="6369">
                    <a:moveTo>
                      <a:pt x="1007" y="0"/>
                    </a:moveTo>
                    <a:cubicBezTo>
                      <a:pt x="769" y="0"/>
                      <a:pt x="531" y="89"/>
                      <a:pt x="354" y="266"/>
                    </a:cubicBezTo>
                    <a:cubicBezTo>
                      <a:pt x="0" y="619"/>
                      <a:pt x="0" y="1191"/>
                      <a:pt x="354" y="1572"/>
                    </a:cubicBezTo>
                    <a:cubicBezTo>
                      <a:pt x="2558" y="4076"/>
                      <a:pt x="4001" y="7178"/>
                      <a:pt x="4463" y="10498"/>
                    </a:cubicBezTo>
                    <a:cubicBezTo>
                      <a:pt x="4577" y="10908"/>
                      <a:pt x="4957" y="11184"/>
                      <a:pt x="5365" y="11184"/>
                    </a:cubicBezTo>
                    <a:cubicBezTo>
                      <a:pt x="5445" y="11184"/>
                      <a:pt x="5526" y="11174"/>
                      <a:pt x="5606" y="11151"/>
                    </a:cubicBezTo>
                    <a:cubicBezTo>
                      <a:pt x="6096" y="10988"/>
                      <a:pt x="6368" y="10498"/>
                      <a:pt x="6259" y="10008"/>
                    </a:cubicBezTo>
                    <a:cubicBezTo>
                      <a:pt x="5688" y="6389"/>
                      <a:pt x="4082" y="3014"/>
                      <a:pt x="1660" y="266"/>
                    </a:cubicBezTo>
                    <a:cubicBezTo>
                      <a:pt x="1483" y="89"/>
                      <a:pt x="1245" y="0"/>
                      <a:pt x="1007"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4" name="Google Shape;444;p4"/>
              <p:cNvSpPr/>
              <p:nvPr/>
            </p:nvSpPr>
            <p:spPr>
              <a:xfrm>
                <a:off x="5867875" y="526850"/>
                <a:ext cx="230325" cy="270025"/>
              </a:xfrm>
              <a:custGeom>
                <a:rect b="b" l="l" r="r" t="t"/>
                <a:pathLst>
                  <a:path extrusionOk="0" h="10801" w="9213">
                    <a:moveTo>
                      <a:pt x="1353" y="0"/>
                    </a:moveTo>
                    <a:cubicBezTo>
                      <a:pt x="630" y="0"/>
                      <a:pt x="0" y="909"/>
                      <a:pt x="674" y="1541"/>
                    </a:cubicBezTo>
                    <a:cubicBezTo>
                      <a:pt x="3368" y="4072"/>
                      <a:pt x="5600" y="7038"/>
                      <a:pt x="7260" y="10331"/>
                    </a:cubicBezTo>
                    <a:cubicBezTo>
                      <a:pt x="7422" y="10663"/>
                      <a:pt x="7690" y="10801"/>
                      <a:pt x="7965" y="10801"/>
                    </a:cubicBezTo>
                    <a:cubicBezTo>
                      <a:pt x="8571" y="10801"/>
                      <a:pt x="9212" y="10136"/>
                      <a:pt x="8838" y="9406"/>
                    </a:cubicBezTo>
                    <a:cubicBezTo>
                      <a:pt x="7097" y="5977"/>
                      <a:pt x="4783" y="2875"/>
                      <a:pt x="1980" y="262"/>
                    </a:cubicBezTo>
                    <a:cubicBezTo>
                      <a:pt x="1784" y="78"/>
                      <a:pt x="1565" y="0"/>
                      <a:pt x="1353"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5" name="Google Shape;445;p4"/>
              <p:cNvSpPr/>
              <p:nvPr/>
            </p:nvSpPr>
            <p:spPr>
              <a:xfrm>
                <a:off x="5712400" y="740525"/>
                <a:ext cx="298150" cy="248075"/>
              </a:xfrm>
              <a:custGeom>
                <a:rect b="b" l="l" r="r" t="t"/>
                <a:pathLst>
                  <a:path extrusionOk="0" h="9923" w="11926">
                    <a:moveTo>
                      <a:pt x="1300" y="0"/>
                    </a:moveTo>
                    <a:cubicBezTo>
                      <a:pt x="614" y="0"/>
                      <a:pt x="1" y="925"/>
                      <a:pt x="607" y="1594"/>
                    </a:cubicBezTo>
                    <a:cubicBezTo>
                      <a:pt x="3491" y="4669"/>
                      <a:pt x="6703" y="7418"/>
                      <a:pt x="10186" y="9758"/>
                    </a:cubicBezTo>
                    <a:cubicBezTo>
                      <a:pt x="10352" y="9873"/>
                      <a:pt x="10516" y="9923"/>
                      <a:pt x="10669" y="9923"/>
                    </a:cubicBezTo>
                    <a:cubicBezTo>
                      <a:pt x="11424" y="9923"/>
                      <a:pt x="11925" y="8722"/>
                      <a:pt x="11111" y="8180"/>
                    </a:cubicBezTo>
                    <a:cubicBezTo>
                      <a:pt x="7764" y="5921"/>
                      <a:pt x="4662" y="3254"/>
                      <a:pt x="1913" y="288"/>
                    </a:cubicBezTo>
                    <a:cubicBezTo>
                      <a:pt x="1723" y="85"/>
                      <a:pt x="1508" y="0"/>
                      <a:pt x="1300"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6" name="Google Shape;446;p4"/>
              <p:cNvSpPr/>
              <p:nvPr/>
            </p:nvSpPr>
            <p:spPr>
              <a:xfrm>
                <a:off x="5583075" y="1044550"/>
                <a:ext cx="368350" cy="88950"/>
              </a:xfrm>
              <a:custGeom>
                <a:rect b="b" l="l" r="r" t="t"/>
                <a:pathLst>
                  <a:path extrusionOk="0" h="3558" w="14734">
                    <a:moveTo>
                      <a:pt x="1219" y="0"/>
                    </a:moveTo>
                    <a:cubicBezTo>
                      <a:pt x="294" y="0"/>
                      <a:pt x="1" y="1518"/>
                      <a:pt x="1017" y="1815"/>
                    </a:cubicBezTo>
                    <a:cubicBezTo>
                      <a:pt x="5007" y="2986"/>
                      <a:pt x="9126" y="3558"/>
                      <a:pt x="13274" y="3558"/>
                    </a:cubicBezTo>
                    <a:cubicBezTo>
                      <a:pt x="13370" y="3558"/>
                      <a:pt x="13466" y="3558"/>
                      <a:pt x="13563" y="3557"/>
                    </a:cubicBezTo>
                    <a:cubicBezTo>
                      <a:pt x="14725" y="3557"/>
                      <a:pt x="14733" y="1733"/>
                      <a:pt x="13588" y="1733"/>
                    </a:cubicBezTo>
                    <a:cubicBezTo>
                      <a:pt x="13580" y="1733"/>
                      <a:pt x="13571" y="1733"/>
                      <a:pt x="13563" y="1734"/>
                    </a:cubicBezTo>
                    <a:cubicBezTo>
                      <a:pt x="13470" y="1734"/>
                      <a:pt x="13377" y="1735"/>
                      <a:pt x="13284" y="1735"/>
                    </a:cubicBezTo>
                    <a:cubicBezTo>
                      <a:pt x="9296" y="1735"/>
                      <a:pt x="5337" y="1163"/>
                      <a:pt x="1507" y="46"/>
                    </a:cubicBezTo>
                    <a:cubicBezTo>
                      <a:pt x="1405" y="15"/>
                      <a:pt x="1309" y="0"/>
                      <a:pt x="1219"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7" name="Google Shape;447;p4"/>
              <p:cNvSpPr/>
              <p:nvPr/>
            </p:nvSpPr>
            <p:spPr>
              <a:xfrm>
                <a:off x="5608500" y="1320425"/>
                <a:ext cx="387825" cy="113900"/>
              </a:xfrm>
              <a:custGeom>
                <a:rect b="b" l="l" r="r" t="t"/>
                <a:pathLst>
                  <a:path extrusionOk="0" h="4556" w="15513">
                    <a:moveTo>
                      <a:pt x="14450" y="1"/>
                    </a:moveTo>
                    <a:cubicBezTo>
                      <a:pt x="14302" y="1"/>
                      <a:pt x="14153" y="37"/>
                      <a:pt x="14015" y="115"/>
                    </a:cubicBezTo>
                    <a:lnTo>
                      <a:pt x="13988" y="115"/>
                    </a:lnTo>
                    <a:cubicBezTo>
                      <a:pt x="10179" y="1814"/>
                      <a:pt x="6053" y="2709"/>
                      <a:pt x="1887" y="2709"/>
                    </a:cubicBezTo>
                    <a:cubicBezTo>
                      <a:pt x="1648" y="2709"/>
                      <a:pt x="1409" y="2706"/>
                      <a:pt x="1170" y="2700"/>
                    </a:cubicBezTo>
                    <a:cubicBezTo>
                      <a:pt x="0" y="2700"/>
                      <a:pt x="0" y="4524"/>
                      <a:pt x="1170" y="4551"/>
                    </a:cubicBezTo>
                    <a:cubicBezTo>
                      <a:pt x="1353" y="4554"/>
                      <a:pt x="1535" y="4555"/>
                      <a:pt x="1718" y="4555"/>
                    </a:cubicBezTo>
                    <a:cubicBezTo>
                      <a:pt x="6268" y="4555"/>
                      <a:pt x="10780" y="3578"/>
                      <a:pt x="14941" y="1720"/>
                    </a:cubicBezTo>
                    <a:cubicBezTo>
                      <a:pt x="15376" y="1448"/>
                      <a:pt x="15512" y="904"/>
                      <a:pt x="15267" y="469"/>
                    </a:cubicBezTo>
                    <a:cubicBezTo>
                      <a:pt x="15081" y="171"/>
                      <a:pt x="14768" y="1"/>
                      <a:pt x="14450"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48" name="Google Shape;448;p4"/>
            <p:cNvSpPr/>
            <p:nvPr/>
          </p:nvSpPr>
          <p:spPr>
            <a:xfrm flipH="1" rot="10800000">
              <a:off x="6540536" y="-11"/>
              <a:ext cx="1748043" cy="803634"/>
            </a:xfrm>
            <a:custGeom>
              <a:rect b="b" l="l" r="r" t="t"/>
              <a:pathLst>
                <a:path extrusionOk="0" h="32688" w="71102">
                  <a:moveTo>
                    <a:pt x="35847" y="1"/>
                  </a:moveTo>
                  <a:cubicBezTo>
                    <a:pt x="24244" y="1"/>
                    <a:pt x="12640" y="5534"/>
                    <a:pt x="5575" y="16533"/>
                  </a:cubicBezTo>
                  <a:cubicBezTo>
                    <a:pt x="3300" y="20117"/>
                    <a:pt x="1081" y="23814"/>
                    <a:pt x="342" y="27967"/>
                  </a:cubicBezTo>
                  <a:cubicBezTo>
                    <a:pt x="57" y="29559"/>
                    <a:pt x="1" y="31152"/>
                    <a:pt x="228" y="32688"/>
                  </a:cubicBezTo>
                  <a:lnTo>
                    <a:pt x="70704" y="32688"/>
                  </a:lnTo>
                  <a:cubicBezTo>
                    <a:pt x="71102" y="26886"/>
                    <a:pt x="69054" y="20913"/>
                    <a:pt x="65698" y="16022"/>
                  </a:cubicBezTo>
                  <a:cubicBezTo>
                    <a:pt x="58602" y="5320"/>
                    <a:pt x="47225" y="1"/>
                    <a:pt x="3584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9" name="Google Shape;449;p4"/>
            <p:cNvSpPr/>
            <p:nvPr/>
          </p:nvSpPr>
          <p:spPr>
            <a:xfrm flipH="1" rot="10800000">
              <a:off x="6501371" y="181693"/>
              <a:ext cx="1426422" cy="485480"/>
            </a:xfrm>
            <a:custGeom>
              <a:rect b="b" l="l" r="r" t="t"/>
              <a:pathLst>
                <a:path extrusionOk="0" h="19747" w="58020">
                  <a:moveTo>
                    <a:pt x="34018" y="0"/>
                  </a:moveTo>
                  <a:cubicBezTo>
                    <a:pt x="33640" y="0"/>
                    <a:pt x="33259" y="21"/>
                    <a:pt x="32878" y="62"/>
                  </a:cubicBezTo>
                  <a:cubicBezTo>
                    <a:pt x="25029" y="916"/>
                    <a:pt x="24687" y="9448"/>
                    <a:pt x="18373" y="11894"/>
                  </a:cubicBezTo>
                  <a:cubicBezTo>
                    <a:pt x="17569" y="12215"/>
                    <a:pt x="16714" y="12363"/>
                    <a:pt x="15850" y="12363"/>
                  </a:cubicBezTo>
                  <a:cubicBezTo>
                    <a:pt x="13962" y="12363"/>
                    <a:pt x="12027" y="11660"/>
                    <a:pt x="10467" y="10528"/>
                  </a:cubicBezTo>
                  <a:cubicBezTo>
                    <a:pt x="8192" y="8879"/>
                    <a:pt x="6656" y="6490"/>
                    <a:pt x="5405" y="3987"/>
                  </a:cubicBezTo>
                  <a:cubicBezTo>
                    <a:pt x="4949" y="3134"/>
                    <a:pt x="4551" y="2224"/>
                    <a:pt x="3698" y="1826"/>
                  </a:cubicBezTo>
                  <a:cubicBezTo>
                    <a:pt x="3421" y="1687"/>
                    <a:pt x="3134" y="1624"/>
                    <a:pt x="2848" y="1624"/>
                  </a:cubicBezTo>
                  <a:cubicBezTo>
                    <a:pt x="1488" y="1624"/>
                    <a:pt x="152" y="3042"/>
                    <a:pt x="58" y="4499"/>
                  </a:cubicBezTo>
                  <a:cubicBezTo>
                    <a:pt x="1" y="6262"/>
                    <a:pt x="1025" y="7912"/>
                    <a:pt x="2105" y="9334"/>
                  </a:cubicBezTo>
                  <a:cubicBezTo>
                    <a:pt x="5291" y="13600"/>
                    <a:pt x="9102" y="17639"/>
                    <a:pt x="14164" y="19231"/>
                  </a:cubicBezTo>
                  <a:cubicBezTo>
                    <a:pt x="15314" y="19576"/>
                    <a:pt x="16530" y="19746"/>
                    <a:pt x="17746" y="19746"/>
                  </a:cubicBezTo>
                  <a:cubicBezTo>
                    <a:pt x="21941" y="19746"/>
                    <a:pt x="26133" y="17722"/>
                    <a:pt x="27588" y="13884"/>
                  </a:cubicBezTo>
                  <a:cubicBezTo>
                    <a:pt x="28441" y="11780"/>
                    <a:pt x="28385" y="9220"/>
                    <a:pt x="29863" y="7514"/>
                  </a:cubicBezTo>
                  <a:cubicBezTo>
                    <a:pt x="30866" y="6339"/>
                    <a:pt x="32345" y="5843"/>
                    <a:pt x="33900" y="5843"/>
                  </a:cubicBezTo>
                  <a:cubicBezTo>
                    <a:pt x="35433" y="5843"/>
                    <a:pt x="37040" y="6325"/>
                    <a:pt x="38339" y="7116"/>
                  </a:cubicBezTo>
                  <a:cubicBezTo>
                    <a:pt x="40955" y="8708"/>
                    <a:pt x="42832" y="11268"/>
                    <a:pt x="45164" y="13202"/>
                  </a:cubicBezTo>
                  <a:cubicBezTo>
                    <a:pt x="46901" y="14649"/>
                    <a:pt x="49117" y="15765"/>
                    <a:pt x="51269" y="15765"/>
                  </a:cubicBezTo>
                  <a:cubicBezTo>
                    <a:pt x="52078" y="15765"/>
                    <a:pt x="52878" y="15607"/>
                    <a:pt x="53640" y="15250"/>
                  </a:cubicBezTo>
                  <a:cubicBezTo>
                    <a:pt x="55176" y="14453"/>
                    <a:pt x="56370" y="13088"/>
                    <a:pt x="56996" y="11495"/>
                  </a:cubicBezTo>
                  <a:cubicBezTo>
                    <a:pt x="57735" y="9789"/>
                    <a:pt x="58020" y="7628"/>
                    <a:pt x="56996" y="6035"/>
                  </a:cubicBezTo>
                  <a:cubicBezTo>
                    <a:pt x="56355" y="5091"/>
                    <a:pt x="55176" y="4507"/>
                    <a:pt x="54084" y="4507"/>
                  </a:cubicBezTo>
                  <a:cubicBezTo>
                    <a:pt x="53334" y="4507"/>
                    <a:pt x="52624" y="4783"/>
                    <a:pt x="52161" y="5409"/>
                  </a:cubicBezTo>
                  <a:cubicBezTo>
                    <a:pt x="51421" y="6376"/>
                    <a:pt x="51478" y="7741"/>
                    <a:pt x="50796" y="8708"/>
                  </a:cubicBezTo>
                  <a:cubicBezTo>
                    <a:pt x="50274" y="9387"/>
                    <a:pt x="49464" y="9682"/>
                    <a:pt x="48603" y="9682"/>
                  </a:cubicBezTo>
                  <a:cubicBezTo>
                    <a:pt x="47589" y="9682"/>
                    <a:pt x="46503" y="9272"/>
                    <a:pt x="45733" y="8594"/>
                  </a:cubicBezTo>
                  <a:cubicBezTo>
                    <a:pt x="44311" y="7343"/>
                    <a:pt x="43572" y="5523"/>
                    <a:pt x="42377" y="4044"/>
                  </a:cubicBezTo>
                  <a:cubicBezTo>
                    <a:pt x="40340" y="1498"/>
                    <a:pt x="37255" y="0"/>
                    <a:pt x="34018"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450" name="Shape 450"/>
        <p:cNvGrpSpPr/>
        <p:nvPr/>
      </p:nvGrpSpPr>
      <p:grpSpPr>
        <a:xfrm>
          <a:off x="0" y="0"/>
          <a:ext cx="0" cy="0"/>
          <a:chOff x="0" y="0"/>
          <a:chExt cx="0" cy="0"/>
        </a:xfrm>
      </p:grpSpPr>
      <p:grpSp>
        <p:nvGrpSpPr>
          <p:cNvPr id="451" name="Google Shape;451;p5"/>
          <p:cNvGrpSpPr/>
          <p:nvPr/>
        </p:nvGrpSpPr>
        <p:grpSpPr>
          <a:xfrm>
            <a:off x="-211783" y="1808440"/>
            <a:ext cx="1696789" cy="3206705"/>
            <a:chOff x="-211783" y="1808440"/>
            <a:chExt cx="1696789" cy="3206705"/>
          </a:xfrm>
        </p:grpSpPr>
        <p:sp>
          <p:nvSpPr>
            <p:cNvPr id="452" name="Google Shape;452;p5"/>
            <p:cNvSpPr/>
            <p:nvPr/>
          </p:nvSpPr>
          <p:spPr>
            <a:xfrm>
              <a:off x="-11" y="2177789"/>
              <a:ext cx="711546" cy="787921"/>
            </a:xfrm>
            <a:custGeom>
              <a:rect b="b" l="l" r="r" t="t"/>
              <a:pathLst>
                <a:path extrusionOk="0" h="18023" w="16276">
                  <a:moveTo>
                    <a:pt x="9110" y="0"/>
                  </a:moveTo>
                  <a:cubicBezTo>
                    <a:pt x="8663" y="0"/>
                    <a:pt x="8212" y="172"/>
                    <a:pt x="7800" y="394"/>
                  </a:cubicBezTo>
                  <a:cubicBezTo>
                    <a:pt x="6925" y="871"/>
                    <a:pt x="6646" y="1468"/>
                    <a:pt x="6169" y="2284"/>
                  </a:cubicBezTo>
                  <a:cubicBezTo>
                    <a:pt x="5970" y="2602"/>
                    <a:pt x="4660" y="4765"/>
                    <a:pt x="4914" y="5048"/>
                  </a:cubicBezTo>
                  <a:lnTo>
                    <a:pt x="4914" y="5048"/>
                  </a:lnTo>
                  <a:cubicBezTo>
                    <a:pt x="4099" y="4153"/>
                    <a:pt x="3243" y="2821"/>
                    <a:pt x="2269" y="2085"/>
                  </a:cubicBezTo>
                  <a:cubicBezTo>
                    <a:pt x="1592" y="1647"/>
                    <a:pt x="816" y="1369"/>
                    <a:pt x="1" y="1249"/>
                  </a:cubicBezTo>
                  <a:lnTo>
                    <a:pt x="1" y="5925"/>
                  </a:lnTo>
                  <a:lnTo>
                    <a:pt x="399" y="6303"/>
                  </a:lnTo>
                  <a:cubicBezTo>
                    <a:pt x="259" y="6263"/>
                    <a:pt x="140" y="6243"/>
                    <a:pt x="1" y="6223"/>
                  </a:cubicBezTo>
                  <a:lnTo>
                    <a:pt x="1" y="13724"/>
                  </a:lnTo>
                  <a:lnTo>
                    <a:pt x="319" y="13505"/>
                  </a:lnTo>
                  <a:cubicBezTo>
                    <a:pt x="419" y="14858"/>
                    <a:pt x="876" y="16151"/>
                    <a:pt x="1632" y="17266"/>
                  </a:cubicBezTo>
                  <a:cubicBezTo>
                    <a:pt x="1791" y="17544"/>
                    <a:pt x="2030" y="17783"/>
                    <a:pt x="2329" y="17942"/>
                  </a:cubicBezTo>
                  <a:cubicBezTo>
                    <a:pt x="2462" y="17997"/>
                    <a:pt x="2602" y="18023"/>
                    <a:pt x="2743" y="18023"/>
                  </a:cubicBezTo>
                  <a:cubicBezTo>
                    <a:pt x="3217" y="18023"/>
                    <a:pt x="3704" y="17739"/>
                    <a:pt x="3980" y="17325"/>
                  </a:cubicBezTo>
                  <a:cubicBezTo>
                    <a:pt x="4338" y="16808"/>
                    <a:pt x="4457" y="16151"/>
                    <a:pt x="4537" y="15535"/>
                  </a:cubicBezTo>
                  <a:cubicBezTo>
                    <a:pt x="4676" y="14659"/>
                    <a:pt x="4796" y="13804"/>
                    <a:pt x="4915" y="12928"/>
                  </a:cubicBezTo>
                  <a:cubicBezTo>
                    <a:pt x="6308" y="13983"/>
                    <a:pt x="7959" y="14639"/>
                    <a:pt x="9690" y="14858"/>
                  </a:cubicBezTo>
                  <a:cubicBezTo>
                    <a:pt x="9962" y="14892"/>
                    <a:pt x="10242" y="14912"/>
                    <a:pt x="10521" y="14912"/>
                  </a:cubicBezTo>
                  <a:cubicBezTo>
                    <a:pt x="11384" y="14912"/>
                    <a:pt x="12242" y="14723"/>
                    <a:pt x="12874" y="14182"/>
                  </a:cubicBezTo>
                  <a:cubicBezTo>
                    <a:pt x="13232" y="13883"/>
                    <a:pt x="13470" y="13465"/>
                    <a:pt x="13490" y="13008"/>
                  </a:cubicBezTo>
                  <a:cubicBezTo>
                    <a:pt x="13490" y="12292"/>
                    <a:pt x="12854" y="11774"/>
                    <a:pt x="12257" y="11356"/>
                  </a:cubicBezTo>
                  <a:cubicBezTo>
                    <a:pt x="11083" y="10581"/>
                    <a:pt x="9869" y="9884"/>
                    <a:pt x="8596" y="9287"/>
                  </a:cubicBezTo>
                  <a:cubicBezTo>
                    <a:pt x="10904" y="9248"/>
                    <a:pt x="13172" y="8591"/>
                    <a:pt x="15162" y="7397"/>
                  </a:cubicBezTo>
                  <a:cubicBezTo>
                    <a:pt x="15639" y="7099"/>
                    <a:pt x="16137" y="6721"/>
                    <a:pt x="16196" y="6164"/>
                  </a:cubicBezTo>
                  <a:cubicBezTo>
                    <a:pt x="16276" y="5607"/>
                    <a:pt x="15918" y="5129"/>
                    <a:pt x="15440" y="4890"/>
                  </a:cubicBezTo>
                  <a:cubicBezTo>
                    <a:pt x="15002" y="4671"/>
                    <a:pt x="14514" y="4569"/>
                    <a:pt x="14037" y="4569"/>
                  </a:cubicBezTo>
                  <a:cubicBezTo>
                    <a:pt x="13994" y="4569"/>
                    <a:pt x="13951" y="4570"/>
                    <a:pt x="13908" y="4572"/>
                  </a:cubicBezTo>
                  <a:cubicBezTo>
                    <a:pt x="13715" y="4566"/>
                    <a:pt x="13522" y="4563"/>
                    <a:pt x="13330" y="4563"/>
                  </a:cubicBezTo>
                  <a:cubicBezTo>
                    <a:pt x="12175" y="4563"/>
                    <a:pt x="11037" y="4666"/>
                    <a:pt x="9929" y="4870"/>
                  </a:cubicBezTo>
                  <a:cubicBezTo>
                    <a:pt x="10387" y="4055"/>
                    <a:pt x="10844" y="3179"/>
                    <a:pt x="10884" y="2224"/>
                  </a:cubicBezTo>
                  <a:cubicBezTo>
                    <a:pt x="10924" y="1289"/>
                    <a:pt x="10387" y="235"/>
                    <a:pt x="9451" y="36"/>
                  </a:cubicBezTo>
                  <a:cubicBezTo>
                    <a:pt x="9338" y="11"/>
                    <a:pt x="9225" y="0"/>
                    <a:pt x="9110"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53" name="Google Shape;453;p5"/>
            <p:cNvGrpSpPr/>
            <p:nvPr/>
          </p:nvGrpSpPr>
          <p:grpSpPr>
            <a:xfrm>
              <a:off x="2" y="3311197"/>
              <a:ext cx="1485004" cy="1703948"/>
              <a:chOff x="2877264" y="1696710"/>
              <a:chExt cx="1572431" cy="1804265"/>
            </a:xfrm>
          </p:grpSpPr>
          <p:sp>
            <p:nvSpPr>
              <p:cNvPr id="454" name="Google Shape;454;p5"/>
              <p:cNvSpPr/>
              <p:nvPr/>
            </p:nvSpPr>
            <p:spPr>
              <a:xfrm>
                <a:off x="2877264" y="2393960"/>
                <a:ext cx="344494" cy="1107015"/>
              </a:xfrm>
              <a:custGeom>
                <a:rect b="b" l="l" r="r" t="t"/>
                <a:pathLst>
                  <a:path extrusionOk="0" h="25322" w="7880">
                    <a:moveTo>
                      <a:pt x="882" y="0"/>
                    </a:moveTo>
                    <a:cubicBezTo>
                      <a:pt x="590" y="0"/>
                      <a:pt x="299" y="31"/>
                      <a:pt x="1" y="94"/>
                    </a:cubicBezTo>
                    <a:lnTo>
                      <a:pt x="1" y="2620"/>
                    </a:lnTo>
                    <a:cubicBezTo>
                      <a:pt x="300" y="2526"/>
                      <a:pt x="611" y="2469"/>
                      <a:pt x="926" y="2469"/>
                    </a:cubicBezTo>
                    <a:cubicBezTo>
                      <a:pt x="1008" y="2469"/>
                      <a:pt x="1092" y="2473"/>
                      <a:pt x="1175" y="2481"/>
                    </a:cubicBezTo>
                    <a:cubicBezTo>
                      <a:pt x="2070" y="2581"/>
                      <a:pt x="2746" y="3158"/>
                      <a:pt x="3184" y="4232"/>
                    </a:cubicBezTo>
                    <a:cubicBezTo>
                      <a:pt x="3900" y="5963"/>
                      <a:pt x="5373" y="10857"/>
                      <a:pt x="3522" y="18716"/>
                    </a:cubicBezTo>
                    <a:cubicBezTo>
                      <a:pt x="3264" y="19850"/>
                      <a:pt x="2906" y="21124"/>
                      <a:pt x="2269" y="21979"/>
                    </a:cubicBezTo>
                    <a:cubicBezTo>
                      <a:pt x="1948" y="22419"/>
                      <a:pt x="1411" y="22859"/>
                      <a:pt x="878" y="22859"/>
                    </a:cubicBezTo>
                    <a:cubicBezTo>
                      <a:pt x="784" y="22859"/>
                      <a:pt x="690" y="22845"/>
                      <a:pt x="598" y="22815"/>
                    </a:cubicBezTo>
                    <a:cubicBezTo>
                      <a:pt x="379" y="22735"/>
                      <a:pt x="180" y="22616"/>
                      <a:pt x="1" y="22457"/>
                    </a:cubicBezTo>
                    <a:lnTo>
                      <a:pt x="1" y="25222"/>
                    </a:lnTo>
                    <a:cubicBezTo>
                      <a:pt x="279" y="25282"/>
                      <a:pt x="578" y="25322"/>
                      <a:pt x="876" y="25322"/>
                    </a:cubicBezTo>
                    <a:cubicBezTo>
                      <a:pt x="2110" y="25322"/>
                      <a:pt x="3363" y="24665"/>
                      <a:pt x="4259" y="23452"/>
                    </a:cubicBezTo>
                    <a:cubicBezTo>
                      <a:pt x="5154" y="22258"/>
                      <a:pt x="5611" y="20666"/>
                      <a:pt x="5930" y="19293"/>
                    </a:cubicBezTo>
                    <a:cubicBezTo>
                      <a:pt x="6606" y="16428"/>
                      <a:pt x="7880" y="9166"/>
                      <a:pt x="5472" y="3277"/>
                    </a:cubicBezTo>
                    <a:cubicBezTo>
                      <a:pt x="4676" y="1367"/>
                      <a:pt x="3224" y="193"/>
                      <a:pt x="1413" y="34"/>
                    </a:cubicBezTo>
                    <a:cubicBezTo>
                      <a:pt x="1234" y="12"/>
                      <a:pt x="1058" y="0"/>
                      <a:pt x="882"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55" name="Google Shape;455;p5"/>
              <p:cNvGrpSpPr/>
              <p:nvPr/>
            </p:nvGrpSpPr>
            <p:grpSpPr>
              <a:xfrm>
                <a:off x="2877264" y="1696710"/>
                <a:ext cx="1572431" cy="1599011"/>
                <a:chOff x="2877264" y="1696710"/>
                <a:chExt cx="1572431" cy="1599011"/>
              </a:xfrm>
            </p:grpSpPr>
            <p:sp>
              <p:nvSpPr>
                <p:cNvPr id="456" name="Google Shape;456;p5"/>
                <p:cNvSpPr/>
                <p:nvPr/>
              </p:nvSpPr>
              <p:spPr>
                <a:xfrm>
                  <a:off x="2877264" y="1696710"/>
                  <a:ext cx="1572431" cy="1487226"/>
                </a:xfrm>
                <a:custGeom>
                  <a:rect b="b" l="l" r="r" t="t"/>
                  <a:pathLst>
                    <a:path extrusionOk="0" h="34019" w="35968">
                      <a:moveTo>
                        <a:pt x="4666" y="1"/>
                      </a:moveTo>
                      <a:cubicBezTo>
                        <a:pt x="4537" y="1"/>
                        <a:pt x="4408" y="3"/>
                        <a:pt x="4278" y="6"/>
                      </a:cubicBezTo>
                      <a:cubicBezTo>
                        <a:pt x="2846" y="6"/>
                        <a:pt x="1413" y="146"/>
                        <a:pt x="1" y="404"/>
                      </a:cubicBezTo>
                      <a:lnTo>
                        <a:pt x="1" y="8263"/>
                      </a:lnTo>
                      <a:cubicBezTo>
                        <a:pt x="699" y="8247"/>
                        <a:pt x="1412" y="8174"/>
                        <a:pt x="2115" y="8174"/>
                      </a:cubicBezTo>
                      <a:cubicBezTo>
                        <a:pt x="2253" y="8174"/>
                        <a:pt x="2391" y="8177"/>
                        <a:pt x="2528" y="8184"/>
                      </a:cubicBezTo>
                      <a:cubicBezTo>
                        <a:pt x="5015" y="8363"/>
                        <a:pt x="7223" y="9795"/>
                        <a:pt x="8377" y="12004"/>
                      </a:cubicBezTo>
                      <a:cubicBezTo>
                        <a:pt x="9511" y="14192"/>
                        <a:pt x="9412" y="16898"/>
                        <a:pt x="10725" y="19007"/>
                      </a:cubicBezTo>
                      <a:cubicBezTo>
                        <a:pt x="11620" y="20380"/>
                        <a:pt x="13013" y="21355"/>
                        <a:pt x="14624" y="21693"/>
                      </a:cubicBezTo>
                      <a:cubicBezTo>
                        <a:pt x="15420" y="21812"/>
                        <a:pt x="16216" y="21872"/>
                        <a:pt x="17012" y="21872"/>
                      </a:cubicBezTo>
                      <a:cubicBezTo>
                        <a:pt x="20096" y="21992"/>
                        <a:pt x="23379" y="22668"/>
                        <a:pt x="25587" y="24817"/>
                      </a:cubicBezTo>
                      <a:cubicBezTo>
                        <a:pt x="27637" y="26806"/>
                        <a:pt x="28452" y="29751"/>
                        <a:pt x="29925" y="32178"/>
                      </a:cubicBezTo>
                      <a:cubicBezTo>
                        <a:pt x="30323" y="32835"/>
                        <a:pt x="30800" y="33472"/>
                        <a:pt x="31496" y="33770"/>
                      </a:cubicBezTo>
                      <a:cubicBezTo>
                        <a:pt x="31897" y="33941"/>
                        <a:pt x="32264" y="34019"/>
                        <a:pt x="32599" y="34019"/>
                      </a:cubicBezTo>
                      <a:cubicBezTo>
                        <a:pt x="35346" y="34019"/>
                        <a:pt x="35968" y="28795"/>
                        <a:pt x="35436" y="26826"/>
                      </a:cubicBezTo>
                      <a:cubicBezTo>
                        <a:pt x="34779" y="24319"/>
                        <a:pt x="32889" y="21554"/>
                        <a:pt x="31019" y="19803"/>
                      </a:cubicBezTo>
                      <a:cubicBezTo>
                        <a:pt x="29984" y="18868"/>
                        <a:pt x="28771" y="18152"/>
                        <a:pt x="27458" y="17714"/>
                      </a:cubicBezTo>
                      <a:cubicBezTo>
                        <a:pt x="26125" y="17276"/>
                        <a:pt x="24752" y="16998"/>
                        <a:pt x="23339" y="16878"/>
                      </a:cubicBezTo>
                      <a:cubicBezTo>
                        <a:pt x="20753" y="16600"/>
                        <a:pt x="17967" y="15963"/>
                        <a:pt x="16375" y="13655"/>
                      </a:cubicBezTo>
                      <a:cubicBezTo>
                        <a:pt x="14883" y="11467"/>
                        <a:pt x="15062" y="8582"/>
                        <a:pt x="14167" y="6095"/>
                      </a:cubicBezTo>
                      <a:cubicBezTo>
                        <a:pt x="13212" y="3508"/>
                        <a:pt x="11143" y="1479"/>
                        <a:pt x="8536" y="583"/>
                      </a:cubicBezTo>
                      <a:cubicBezTo>
                        <a:pt x="7287" y="185"/>
                        <a:pt x="5972" y="1"/>
                        <a:pt x="4666"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57" name="Google Shape;457;p5"/>
                <p:cNvGrpSpPr/>
                <p:nvPr/>
              </p:nvGrpSpPr>
              <p:grpSpPr>
                <a:xfrm>
                  <a:off x="3313914" y="2499801"/>
                  <a:ext cx="776773" cy="795921"/>
                  <a:chOff x="3313914" y="2499801"/>
                  <a:chExt cx="776773" cy="795921"/>
                </a:xfrm>
              </p:grpSpPr>
              <p:sp>
                <p:nvSpPr>
                  <p:cNvPr id="458" name="Google Shape;458;p5"/>
                  <p:cNvSpPr/>
                  <p:nvPr/>
                </p:nvSpPr>
                <p:spPr>
                  <a:xfrm>
                    <a:off x="3543562" y="2579541"/>
                    <a:ext cx="283595" cy="348254"/>
                  </a:xfrm>
                  <a:custGeom>
                    <a:rect b="b" l="l" r="r" t="t"/>
                    <a:pathLst>
                      <a:path extrusionOk="0" h="7966" w="6487">
                        <a:moveTo>
                          <a:pt x="5615" y="1"/>
                        </a:moveTo>
                        <a:cubicBezTo>
                          <a:pt x="5462" y="1"/>
                          <a:pt x="5340" y="141"/>
                          <a:pt x="5233" y="266"/>
                        </a:cubicBezTo>
                        <a:cubicBezTo>
                          <a:pt x="3601" y="2136"/>
                          <a:pt x="2229" y="4245"/>
                          <a:pt x="796" y="6214"/>
                        </a:cubicBezTo>
                        <a:cubicBezTo>
                          <a:pt x="0" y="7329"/>
                          <a:pt x="1075" y="7189"/>
                          <a:pt x="2149" y="7368"/>
                        </a:cubicBezTo>
                        <a:cubicBezTo>
                          <a:pt x="3601" y="7627"/>
                          <a:pt x="5034" y="7826"/>
                          <a:pt x="6486" y="7965"/>
                        </a:cubicBezTo>
                        <a:cubicBezTo>
                          <a:pt x="6447" y="5478"/>
                          <a:pt x="6287" y="3011"/>
                          <a:pt x="5989" y="524"/>
                        </a:cubicBezTo>
                        <a:cubicBezTo>
                          <a:pt x="5969" y="325"/>
                          <a:pt x="5890" y="47"/>
                          <a:pt x="5671" y="7"/>
                        </a:cubicBezTo>
                        <a:cubicBezTo>
                          <a:pt x="5652" y="3"/>
                          <a:pt x="5633" y="1"/>
                          <a:pt x="5615"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9" name="Google Shape;459;p5"/>
                  <p:cNvSpPr/>
                  <p:nvPr/>
                </p:nvSpPr>
                <p:spPr>
                  <a:xfrm>
                    <a:off x="3674890" y="3071145"/>
                    <a:ext cx="181821" cy="224577"/>
                  </a:xfrm>
                  <a:custGeom>
                    <a:rect b="b" l="l" r="r" t="t"/>
                    <a:pathLst>
                      <a:path extrusionOk="0" h="5137" w="4159">
                        <a:moveTo>
                          <a:pt x="3611" y="1"/>
                        </a:moveTo>
                        <a:cubicBezTo>
                          <a:pt x="3505" y="1"/>
                          <a:pt x="3416" y="90"/>
                          <a:pt x="3343" y="162"/>
                        </a:cubicBezTo>
                        <a:cubicBezTo>
                          <a:pt x="2289" y="1376"/>
                          <a:pt x="1413" y="2729"/>
                          <a:pt x="498" y="4002"/>
                        </a:cubicBezTo>
                        <a:cubicBezTo>
                          <a:pt x="1" y="4719"/>
                          <a:pt x="677" y="4619"/>
                          <a:pt x="1373" y="4738"/>
                        </a:cubicBezTo>
                        <a:cubicBezTo>
                          <a:pt x="2289" y="4918"/>
                          <a:pt x="3224" y="5037"/>
                          <a:pt x="4159" y="5136"/>
                        </a:cubicBezTo>
                        <a:cubicBezTo>
                          <a:pt x="4139" y="3525"/>
                          <a:pt x="4020" y="1933"/>
                          <a:pt x="3841" y="341"/>
                        </a:cubicBezTo>
                        <a:cubicBezTo>
                          <a:pt x="3821" y="202"/>
                          <a:pt x="3741" y="23"/>
                          <a:pt x="3642" y="3"/>
                        </a:cubicBezTo>
                        <a:cubicBezTo>
                          <a:pt x="3631" y="1"/>
                          <a:pt x="3621" y="1"/>
                          <a:pt x="36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0" name="Google Shape;460;p5"/>
                  <p:cNvSpPr/>
                  <p:nvPr/>
                </p:nvSpPr>
                <p:spPr>
                  <a:xfrm>
                    <a:off x="3907991" y="2784970"/>
                    <a:ext cx="182695" cy="223702"/>
                  </a:xfrm>
                  <a:custGeom>
                    <a:rect b="b" l="l" r="r" t="t"/>
                    <a:pathLst>
                      <a:path extrusionOk="0" h="5117" w="4179">
                        <a:moveTo>
                          <a:pt x="3611" y="0"/>
                        </a:moveTo>
                        <a:cubicBezTo>
                          <a:pt x="3522" y="0"/>
                          <a:pt x="3435" y="73"/>
                          <a:pt x="3363" y="163"/>
                        </a:cubicBezTo>
                        <a:cubicBezTo>
                          <a:pt x="2309" y="1356"/>
                          <a:pt x="1433" y="2709"/>
                          <a:pt x="518" y="3983"/>
                        </a:cubicBezTo>
                        <a:cubicBezTo>
                          <a:pt x="1" y="4699"/>
                          <a:pt x="677" y="4619"/>
                          <a:pt x="1374" y="4739"/>
                        </a:cubicBezTo>
                        <a:cubicBezTo>
                          <a:pt x="2309" y="4898"/>
                          <a:pt x="3244" y="5017"/>
                          <a:pt x="4179" y="5117"/>
                        </a:cubicBezTo>
                        <a:cubicBezTo>
                          <a:pt x="4139" y="3525"/>
                          <a:pt x="4040" y="1913"/>
                          <a:pt x="3841" y="342"/>
                        </a:cubicBezTo>
                        <a:cubicBezTo>
                          <a:pt x="3821" y="202"/>
                          <a:pt x="3761" y="23"/>
                          <a:pt x="3642" y="3"/>
                        </a:cubicBezTo>
                        <a:cubicBezTo>
                          <a:pt x="3631" y="1"/>
                          <a:pt x="3621" y="0"/>
                          <a:pt x="36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1" name="Google Shape;461;p5"/>
                  <p:cNvSpPr/>
                  <p:nvPr/>
                </p:nvSpPr>
                <p:spPr>
                  <a:xfrm>
                    <a:off x="3313914" y="2896449"/>
                    <a:ext cx="130540" cy="160924"/>
                  </a:xfrm>
                  <a:custGeom>
                    <a:rect b="b" l="l" r="r" t="t"/>
                    <a:pathLst>
                      <a:path extrusionOk="0" h="3681" w="2986">
                        <a:moveTo>
                          <a:pt x="2607" y="0"/>
                        </a:moveTo>
                        <a:cubicBezTo>
                          <a:pt x="2508" y="0"/>
                          <a:pt x="2448" y="60"/>
                          <a:pt x="2388" y="119"/>
                        </a:cubicBezTo>
                        <a:cubicBezTo>
                          <a:pt x="1632" y="975"/>
                          <a:pt x="1015" y="1970"/>
                          <a:pt x="379" y="2865"/>
                        </a:cubicBezTo>
                        <a:cubicBezTo>
                          <a:pt x="1" y="3382"/>
                          <a:pt x="498" y="3323"/>
                          <a:pt x="995" y="3402"/>
                        </a:cubicBezTo>
                        <a:cubicBezTo>
                          <a:pt x="1652" y="3522"/>
                          <a:pt x="2329" y="3621"/>
                          <a:pt x="2985" y="3681"/>
                        </a:cubicBezTo>
                        <a:cubicBezTo>
                          <a:pt x="2965" y="2527"/>
                          <a:pt x="2886" y="1393"/>
                          <a:pt x="2746" y="259"/>
                        </a:cubicBezTo>
                        <a:cubicBezTo>
                          <a:pt x="2726" y="159"/>
                          <a:pt x="2687" y="20"/>
                          <a:pt x="260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2" name="Google Shape;462;p5"/>
                  <p:cNvSpPr/>
                  <p:nvPr/>
                </p:nvSpPr>
                <p:spPr>
                  <a:xfrm>
                    <a:off x="3433088" y="2579804"/>
                    <a:ext cx="130497" cy="160968"/>
                  </a:xfrm>
                  <a:custGeom>
                    <a:rect b="b" l="l" r="r" t="t"/>
                    <a:pathLst>
                      <a:path extrusionOk="0" h="3682" w="2985">
                        <a:moveTo>
                          <a:pt x="2607" y="1"/>
                        </a:moveTo>
                        <a:cubicBezTo>
                          <a:pt x="2527" y="1"/>
                          <a:pt x="2468" y="61"/>
                          <a:pt x="2408" y="120"/>
                        </a:cubicBezTo>
                        <a:cubicBezTo>
                          <a:pt x="1652" y="976"/>
                          <a:pt x="1035" y="1951"/>
                          <a:pt x="378" y="2866"/>
                        </a:cubicBezTo>
                        <a:cubicBezTo>
                          <a:pt x="0" y="3383"/>
                          <a:pt x="498" y="3324"/>
                          <a:pt x="995" y="3403"/>
                        </a:cubicBezTo>
                        <a:cubicBezTo>
                          <a:pt x="1652" y="3523"/>
                          <a:pt x="2328" y="3622"/>
                          <a:pt x="2985" y="3682"/>
                        </a:cubicBezTo>
                        <a:cubicBezTo>
                          <a:pt x="2965" y="2528"/>
                          <a:pt x="2885" y="1394"/>
                          <a:pt x="2766" y="260"/>
                        </a:cubicBezTo>
                        <a:cubicBezTo>
                          <a:pt x="2746" y="160"/>
                          <a:pt x="2686" y="21"/>
                          <a:pt x="260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3" name="Google Shape;463;p5"/>
                  <p:cNvSpPr/>
                  <p:nvPr/>
                </p:nvSpPr>
                <p:spPr>
                  <a:xfrm>
                    <a:off x="3495692" y="2990355"/>
                    <a:ext cx="130540" cy="160968"/>
                  </a:xfrm>
                  <a:custGeom>
                    <a:rect b="b" l="l" r="r" t="t"/>
                    <a:pathLst>
                      <a:path extrusionOk="0" h="3682" w="2986">
                        <a:moveTo>
                          <a:pt x="2607" y="1"/>
                        </a:moveTo>
                        <a:cubicBezTo>
                          <a:pt x="2528" y="1"/>
                          <a:pt x="2468" y="61"/>
                          <a:pt x="2408" y="120"/>
                        </a:cubicBezTo>
                        <a:cubicBezTo>
                          <a:pt x="1652" y="976"/>
                          <a:pt x="1036" y="1951"/>
                          <a:pt x="379" y="2866"/>
                        </a:cubicBezTo>
                        <a:cubicBezTo>
                          <a:pt x="1" y="3383"/>
                          <a:pt x="498" y="3304"/>
                          <a:pt x="996" y="3403"/>
                        </a:cubicBezTo>
                        <a:cubicBezTo>
                          <a:pt x="1652" y="3522"/>
                          <a:pt x="2329" y="3602"/>
                          <a:pt x="2985" y="3682"/>
                        </a:cubicBezTo>
                        <a:cubicBezTo>
                          <a:pt x="2966" y="2528"/>
                          <a:pt x="2886" y="1394"/>
                          <a:pt x="2767" y="260"/>
                        </a:cubicBezTo>
                        <a:cubicBezTo>
                          <a:pt x="2747" y="140"/>
                          <a:pt x="2687" y="21"/>
                          <a:pt x="260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4" name="Google Shape;464;p5"/>
                  <p:cNvSpPr/>
                  <p:nvPr/>
                </p:nvSpPr>
                <p:spPr>
                  <a:xfrm>
                    <a:off x="3914942" y="2499801"/>
                    <a:ext cx="130540" cy="160968"/>
                  </a:xfrm>
                  <a:custGeom>
                    <a:rect b="b" l="l" r="r" t="t"/>
                    <a:pathLst>
                      <a:path extrusionOk="0" h="3682" w="2986">
                        <a:moveTo>
                          <a:pt x="2587" y="0"/>
                        </a:moveTo>
                        <a:cubicBezTo>
                          <a:pt x="2508" y="0"/>
                          <a:pt x="2448" y="60"/>
                          <a:pt x="2389" y="120"/>
                        </a:cubicBezTo>
                        <a:cubicBezTo>
                          <a:pt x="1632" y="975"/>
                          <a:pt x="1016" y="1950"/>
                          <a:pt x="359" y="2866"/>
                        </a:cubicBezTo>
                        <a:cubicBezTo>
                          <a:pt x="1" y="3383"/>
                          <a:pt x="498" y="3303"/>
                          <a:pt x="996" y="3403"/>
                        </a:cubicBezTo>
                        <a:cubicBezTo>
                          <a:pt x="1652" y="3522"/>
                          <a:pt x="2309" y="3602"/>
                          <a:pt x="2985" y="3681"/>
                        </a:cubicBezTo>
                        <a:cubicBezTo>
                          <a:pt x="2946" y="2527"/>
                          <a:pt x="2866" y="1393"/>
                          <a:pt x="2727" y="259"/>
                        </a:cubicBezTo>
                        <a:cubicBezTo>
                          <a:pt x="2727" y="140"/>
                          <a:pt x="2667" y="20"/>
                          <a:pt x="258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sp>
          <p:nvSpPr>
            <p:cNvPr id="465" name="Google Shape;465;p5"/>
            <p:cNvSpPr/>
            <p:nvPr/>
          </p:nvSpPr>
          <p:spPr>
            <a:xfrm>
              <a:off x="-211783" y="1808440"/>
              <a:ext cx="759417" cy="751548"/>
            </a:xfrm>
            <a:custGeom>
              <a:rect b="b" l="l" r="r" t="t"/>
              <a:pathLst>
                <a:path extrusionOk="0" h="17191" w="17371">
                  <a:moveTo>
                    <a:pt x="15077" y="0"/>
                  </a:moveTo>
                  <a:cubicBezTo>
                    <a:pt x="14704" y="0"/>
                    <a:pt x="14326" y="61"/>
                    <a:pt x="13968" y="159"/>
                  </a:cubicBezTo>
                  <a:cubicBezTo>
                    <a:pt x="13033" y="438"/>
                    <a:pt x="12138" y="816"/>
                    <a:pt x="11282" y="1293"/>
                  </a:cubicBezTo>
                  <a:cubicBezTo>
                    <a:pt x="10446" y="1731"/>
                    <a:pt x="9631" y="2228"/>
                    <a:pt x="8875" y="2785"/>
                  </a:cubicBezTo>
                  <a:cubicBezTo>
                    <a:pt x="7323" y="3899"/>
                    <a:pt x="5890" y="5173"/>
                    <a:pt x="4577" y="6566"/>
                  </a:cubicBezTo>
                  <a:cubicBezTo>
                    <a:pt x="3244" y="7938"/>
                    <a:pt x="1951" y="9411"/>
                    <a:pt x="1135" y="11122"/>
                  </a:cubicBezTo>
                  <a:cubicBezTo>
                    <a:pt x="458" y="12534"/>
                    <a:pt x="1" y="14325"/>
                    <a:pt x="757" y="15797"/>
                  </a:cubicBezTo>
                  <a:cubicBezTo>
                    <a:pt x="1155" y="16514"/>
                    <a:pt x="1871" y="17011"/>
                    <a:pt x="2687" y="17130"/>
                  </a:cubicBezTo>
                  <a:cubicBezTo>
                    <a:pt x="2934" y="17172"/>
                    <a:pt x="3185" y="17191"/>
                    <a:pt x="3437" y="17191"/>
                  </a:cubicBezTo>
                  <a:cubicBezTo>
                    <a:pt x="4142" y="17191"/>
                    <a:pt x="4858" y="17047"/>
                    <a:pt x="5532" y="16872"/>
                  </a:cubicBezTo>
                  <a:cubicBezTo>
                    <a:pt x="7442" y="16354"/>
                    <a:pt x="9193" y="15379"/>
                    <a:pt x="10804" y="14206"/>
                  </a:cubicBezTo>
                  <a:cubicBezTo>
                    <a:pt x="12337" y="13111"/>
                    <a:pt x="13749" y="11818"/>
                    <a:pt x="14963" y="10366"/>
                  </a:cubicBezTo>
                  <a:cubicBezTo>
                    <a:pt x="15560" y="9649"/>
                    <a:pt x="16117" y="8913"/>
                    <a:pt x="16614" y="8157"/>
                  </a:cubicBezTo>
                  <a:cubicBezTo>
                    <a:pt x="16699" y="8031"/>
                    <a:pt x="16584" y="7904"/>
                    <a:pt x="16468" y="7904"/>
                  </a:cubicBezTo>
                  <a:cubicBezTo>
                    <a:pt x="16419" y="7904"/>
                    <a:pt x="16371" y="7926"/>
                    <a:pt x="16336" y="7978"/>
                  </a:cubicBezTo>
                  <a:cubicBezTo>
                    <a:pt x="15341" y="9510"/>
                    <a:pt x="14167" y="10923"/>
                    <a:pt x="12854" y="12176"/>
                  </a:cubicBezTo>
                  <a:cubicBezTo>
                    <a:pt x="11501" y="13430"/>
                    <a:pt x="10009" y="14524"/>
                    <a:pt x="8397" y="15399"/>
                  </a:cubicBezTo>
                  <a:cubicBezTo>
                    <a:pt x="7561" y="15877"/>
                    <a:pt x="6666" y="16255"/>
                    <a:pt x="5751" y="16533"/>
                  </a:cubicBezTo>
                  <a:cubicBezTo>
                    <a:pt x="4967" y="16795"/>
                    <a:pt x="4152" y="16919"/>
                    <a:pt x="3333" y="16919"/>
                  </a:cubicBezTo>
                  <a:cubicBezTo>
                    <a:pt x="3217" y="16919"/>
                    <a:pt x="3101" y="16916"/>
                    <a:pt x="2985" y="16911"/>
                  </a:cubicBezTo>
                  <a:cubicBezTo>
                    <a:pt x="2170" y="16872"/>
                    <a:pt x="1433" y="16434"/>
                    <a:pt x="1016" y="15738"/>
                  </a:cubicBezTo>
                  <a:cubicBezTo>
                    <a:pt x="677" y="15081"/>
                    <a:pt x="538" y="14345"/>
                    <a:pt x="618" y="13629"/>
                  </a:cubicBezTo>
                  <a:cubicBezTo>
                    <a:pt x="717" y="12793"/>
                    <a:pt x="936" y="11997"/>
                    <a:pt x="1314" y="11261"/>
                  </a:cubicBezTo>
                  <a:cubicBezTo>
                    <a:pt x="1712" y="10425"/>
                    <a:pt x="2189" y="9649"/>
                    <a:pt x="2766" y="8933"/>
                  </a:cubicBezTo>
                  <a:cubicBezTo>
                    <a:pt x="3324" y="8217"/>
                    <a:pt x="3940" y="7521"/>
                    <a:pt x="4577" y="6844"/>
                  </a:cubicBezTo>
                  <a:cubicBezTo>
                    <a:pt x="5214" y="6187"/>
                    <a:pt x="5850" y="5551"/>
                    <a:pt x="6527" y="4934"/>
                  </a:cubicBezTo>
                  <a:cubicBezTo>
                    <a:pt x="7860" y="3661"/>
                    <a:pt x="9352" y="2566"/>
                    <a:pt x="10944" y="1651"/>
                  </a:cubicBezTo>
                  <a:cubicBezTo>
                    <a:pt x="11740" y="1213"/>
                    <a:pt x="12575" y="816"/>
                    <a:pt x="13451" y="517"/>
                  </a:cubicBezTo>
                  <a:cubicBezTo>
                    <a:pt x="13967" y="329"/>
                    <a:pt x="14525" y="176"/>
                    <a:pt x="15072" y="176"/>
                  </a:cubicBezTo>
                  <a:cubicBezTo>
                    <a:pt x="15452" y="176"/>
                    <a:pt x="15826" y="250"/>
                    <a:pt x="16176" y="438"/>
                  </a:cubicBezTo>
                  <a:cubicBezTo>
                    <a:pt x="16555" y="617"/>
                    <a:pt x="16833" y="915"/>
                    <a:pt x="17012" y="1293"/>
                  </a:cubicBezTo>
                  <a:cubicBezTo>
                    <a:pt x="17151" y="1731"/>
                    <a:pt x="17151" y="2228"/>
                    <a:pt x="17012" y="2686"/>
                  </a:cubicBezTo>
                  <a:cubicBezTo>
                    <a:pt x="16873" y="3123"/>
                    <a:pt x="16714" y="3541"/>
                    <a:pt x="16515" y="3959"/>
                  </a:cubicBezTo>
                  <a:cubicBezTo>
                    <a:pt x="16316" y="4337"/>
                    <a:pt x="16117" y="4735"/>
                    <a:pt x="15918" y="5113"/>
                  </a:cubicBezTo>
                  <a:cubicBezTo>
                    <a:pt x="15082" y="6605"/>
                    <a:pt x="14087" y="7998"/>
                    <a:pt x="12933" y="9251"/>
                  </a:cubicBezTo>
                  <a:cubicBezTo>
                    <a:pt x="11779" y="10505"/>
                    <a:pt x="10466" y="11619"/>
                    <a:pt x="9054" y="12574"/>
                  </a:cubicBezTo>
                  <a:cubicBezTo>
                    <a:pt x="8317" y="13072"/>
                    <a:pt x="7542" y="13509"/>
                    <a:pt x="6726" y="13887"/>
                  </a:cubicBezTo>
                  <a:cubicBezTo>
                    <a:pt x="6268" y="14106"/>
                    <a:pt x="5771" y="14245"/>
                    <a:pt x="5273" y="14305"/>
                  </a:cubicBezTo>
                  <a:cubicBezTo>
                    <a:pt x="5177" y="14313"/>
                    <a:pt x="5078" y="14318"/>
                    <a:pt x="4978" y="14318"/>
                  </a:cubicBezTo>
                  <a:cubicBezTo>
                    <a:pt x="4604" y="14318"/>
                    <a:pt x="4219" y="14251"/>
                    <a:pt x="3920" y="14046"/>
                  </a:cubicBezTo>
                  <a:cubicBezTo>
                    <a:pt x="3264" y="13549"/>
                    <a:pt x="3522" y="12554"/>
                    <a:pt x="3801" y="11898"/>
                  </a:cubicBezTo>
                  <a:cubicBezTo>
                    <a:pt x="4119" y="11102"/>
                    <a:pt x="4517" y="10326"/>
                    <a:pt x="4975" y="9590"/>
                  </a:cubicBezTo>
                  <a:cubicBezTo>
                    <a:pt x="5850" y="8098"/>
                    <a:pt x="6905" y="6705"/>
                    <a:pt x="8118" y="5451"/>
                  </a:cubicBezTo>
                  <a:cubicBezTo>
                    <a:pt x="9332" y="4218"/>
                    <a:pt x="10685" y="3123"/>
                    <a:pt x="12138" y="2188"/>
                  </a:cubicBezTo>
                  <a:cubicBezTo>
                    <a:pt x="12665" y="1866"/>
                    <a:pt x="13311" y="1446"/>
                    <a:pt x="13949" y="1446"/>
                  </a:cubicBezTo>
                  <a:cubicBezTo>
                    <a:pt x="14177" y="1446"/>
                    <a:pt x="14404" y="1500"/>
                    <a:pt x="14625" y="1631"/>
                  </a:cubicBezTo>
                  <a:cubicBezTo>
                    <a:pt x="15540" y="2149"/>
                    <a:pt x="14923" y="3322"/>
                    <a:pt x="14605" y="4039"/>
                  </a:cubicBezTo>
                  <a:cubicBezTo>
                    <a:pt x="13172" y="7162"/>
                    <a:pt x="10904" y="9828"/>
                    <a:pt x="8039" y="11719"/>
                  </a:cubicBezTo>
                  <a:cubicBezTo>
                    <a:pt x="7701" y="11957"/>
                    <a:pt x="7323" y="12176"/>
                    <a:pt x="6965" y="12395"/>
                  </a:cubicBezTo>
                  <a:cubicBezTo>
                    <a:pt x="6715" y="12527"/>
                    <a:pt x="6395" y="12702"/>
                    <a:pt x="6092" y="12702"/>
                  </a:cubicBezTo>
                  <a:cubicBezTo>
                    <a:pt x="5937" y="12702"/>
                    <a:pt x="5786" y="12656"/>
                    <a:pt x="5651" y="12534"/>
                  </a:cubicBezTo>
                  <a:cubicBezTo>
                    <a:pt x="5353" y="12236"/>
                    <a:pt x="5253" y="11818"/>
                    <a:pt x="5373" y="11420"/>
                  </a:cubicBezTo>
                  <a:cubicBezTo>
                    <a:pt x="5532" y="10963"/>
                    <a:pt x="5751" y="10545"/>
                    <a:pt x="6069" y="10167"/>
                  </a:cubicBezTo>
                  <a:cubicBezTo>
                    <a:pt x="7163" y="8555"/>
                    <a:pt x="8397" y="7023"/>
                    <a:pt x="9750" y="5610"/>
                  </a:cubicBezTo>
                  <a:cubicBezTo>
                    <a:pt x="10387" y="4934"/>
                    <a:pt x="11063" y="4258"/>
                    <a:pt x="11740" y="3621"/>
                  </a:cubicBezTo>
                  <a:cubicBezTo>
                    <a:pt x="11772" y="3588"/>
                    <a:pt x="11752" y="3556"/>
                    <a:pt x="11721" y="3556"/>
                  </a:cubicBezTo>
                  <a:cubicBezTo>
                    <a:pt x="11714" y="3556"/>
                    <a:pt x="11707" y="3558"/>
                    <a:pt x="11700" y="3561"/>
                  </a:cubicBezTo>
                  <a:lnTo>
                    <a:pt x="11680" y="3581"/>
                  </a:lnTo>
                  <a:cubicBezTo>
                    <a:pt x="10168" y="4954"/>
                    <a:pt x="8775" y="6446"/>
                    <a:pt x="7502" y="8038"/>
                  </a:cubicBezTo>
                  <a:cubicBezTo>
                    <a:pt x="6865" y="8834"/>
                    <a:pt x="6248" y="9630"/>
                    <a:pt x="5711" y="10485"/>
                  </a:cubicBezTo>
                  <a:cubicBezTo>
                    <a:pt x="5413" y="10843"/>
                    <a:pt x="5234" y="11261"/>
                    <a:pt x="5194" y="11719"/>
                  </a:cubicBezTo>
                  <a:cubicBezTo>
                    <a:pt x="5154" y="12077"/>
                    <a:pt x="5313" y="12435"/>
                    <a:pt x="5592" y="12654"/>
                  </a:cubicBezTo>
                  <a:cubicBezTo>
                    <a:pt x="5745" y="12773"/>
                    <a:pt x="5913" y="12819"/>
                    <a:pt x="6082" y="12819"/>
                  </a:cubicBezTo>
                  <a:cubicBezTo>
                    <a:pt x="6310" y="12819"/>
                    <a:pt x="6541" y="12736"/>
                    <a:pt x="6746" y="12634"/>
                  </a:cubicBezTo>
                  <a:cubicBezTo>
                    <a:pt x="7124" y="12455"/>
                    <a:pt x="7542" y="12196"/>
                    <a:pt x="7920" y="11957"/>
                  </a:cubicBezTo>
                  <a:cubicBezTo>
                    <a:pt x="8656" y="11480"/>
                    <a:pt x="9352" y="10943"/>
                    <a:pt x="10029" y="10366"/>
                  </a:cubicBezTo>
                  <a:cubicBezTo>
                    <a:pt x="11381" y="9212"/>
                    <a:pt x="12535" y="7859"/>
                    <a:pt x="13510" y="6367"/>
                  </a:cubicBezTo>
                  <a:cubicBezTo>
                    <a:pt x="13988" y="5610"/>
                    <a:pt x="14426" y="4835"/>
                    <a:pt x="14784" y="4019"/>
                  </a:cubicBezTo>
                  <a:cubicBezTo>
                    <a:pt x="15102" y="3303"/>
                    <a:pt x="15639" y="2228"/>
                    <a:pt x="14843" y="1611"/>
                  </a:cubicBezTo>
                  <a:cubicBezTo>
                    <a:pt x="14574" y="1400"/>
                    <a:pt x="14275" y="1317"/>
                    <a:pt x="13970" y="1317"/>
                  </a:cubicBezTo>
                  <a:cubicBezTo>
                    <a:pt x="13442" y="1317"/>
                    <a:pt x="12897" y="1566"/>
                    <a:pt x="12456" y="1830"/>
                  </a:cubicBezTo>
                  <a:cubicBezTo>
                    <a:pt x="11680" y="2308"/>
                    <a:pt x="10924" y="2805"/>
                    <a:pt x="10228" y="3362"/>
                  </a:cubicBezTo>
                  <a:cubicBezTo>
                    <a:pt x="8795" y="4476"/>
                    <a:pt x="7522" y="5750"/>
                    <a:pt x="6407" y="7182"/>
                  </a:cubicBezTo>
                  <a:cubicBezTo>
                    <a:pt x="5273" y="8595"/>
                    <a:pt x="4358" y="10127"/>
                    <a:pt x="3622" y="11778"/>
                  </a:cubicBezTo>
                  <a:cubicBezTo>
                    <a:pt x="3343" y="12455"/>
                    <a:pt x="3085" y="13370"/>
                    <a:pt x="3582" y="14007"/>
                  </a:cubicBezTo>
                  <a:cubicBezTo>
                    <a:pt x="3881" y="14325"/>
                    <a:pt x="4279" y="14504"/>
                    <a:pt x="4716" y="14524"/>
                  </a:cubicBezTo>
                  <a:cubicBezTo>
                    <a:pt x="4779" y="14526"/>
                    <a:pt x="4841" y="14528"/>
                    <a:pt x="4904" y="14528"/>
                  </a:cubicBezTo>
                  <a:cubicBezTo>
                    <a:pt x="5354" y="14528"/>
                    <a:pt x="5789" y="14462"/>
                    <a:pt x="6208" y="14305"/>
                  </a:cubicBezTo>
                  <a:cubicBezTo>
                    <a:pt x="7104" y="13987"/>
                    <a:pt x="7959" y="13549"/>
                    <a:pt x="8735" y="13032"/>
                  </a:cubicBezTo>
                  <a:cubicBezTo>
                    <a:pt x="9491" y="12554"/>
                    <a:pt x="10208" y="12037"/>
                    <a:pt x="10904" y="11460"/>
                  </a:cubicBezTo>
                  <a:cubicBezTo>
                    <a:pt x="12973" y="9769"/>
                    <a:pt x="14704" y="7680"/>
                    <a:pt x="16037" y="5352"/>
                  </a:cubicBezTo>
                  <a:cubicBezTo>
                    <a:pt x="16256" y="4954"/>
                    <a:pt x="16455" y="4556"/>
                    <a:pt x="16654" y="4158"/>
                  </a:cubicBezTo>
                  <a:cubicBezTo>
                    <a:pt x="16873" y="3740"/>
                    <a:pt x="17052" y="3303"/>
                    <a:pt x="17191" y="2865"/>
                  </a:cubicBezTo>
                  <a:cubicBezTo>
                    <a:pt x="17350" y="2407"/>
                    <a:pt x="17370" y="1930"/>
                    <a:pt x="17271" y="1452"/>
                  </a:cubicBezTo>
                  <a:cubicBezTo>
                    <a:pt x="17171" y="1054"/>
                    <a:pt x="16933" y="696"/>
                    <a:pt x="16594" y="457"/>
                  </a:cubicBezTo>
                  <a:cubicBezTo>
                    <a:pt x="16147" y="128"/>
                    <a:pt x="15617" y="0"/>
                    <a:pt x="15077"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66" name="Google Shape;466;p5"/>
          <p:cNvGrpSpPr/>
          <p:nvPr/>
        </p:nvGrpSpPr>
        <p:grpSpPr>
          <a:xfrm>
            <a:off x="5004813" y="-10"/>
            <a:ext cx="4277022" cy="5443828"/>
            <a:chOff x="5004813" y="-10"/>
            <a:chExt cx="4277022" cy="5443828"/>
          </a:xfrm>
        </p:grpSpPr>
        <p:sp>
          <p:nvSpPr>
            <p:cNvPr id="467" name="Google Shape;467;p5"/>
            <p:cNvSpPr/>
            <p:nvPr/>
          </p:nvSpPr>
          <p:spPr>
            <a:xfrm>
              <a:off x="8801251" y="1189226"/>
              <a:ext cx="342756" cy="1324713"/>
            </a:xfrm>
            <a:custGeom>
              <a:rect b="b" l="l" r="r" t="t"/>
              <a:pathLst>
                <a:path extrusionOk="0" h="25150" w="6507">
                  <a:moveTo>
                    <a:pt x="6506" y="1"/>
                  </a:moveTo>
                  <a:cubicBezTo>
                    <a:pt x="4676" y="359"/>
                    <a:pt x="3064" y="1433"/>
                    <a:pt x="2029" y="2965"/>
                  </a:cubicBezTo>
                  <a:cubicBezTo>
                    <a:pt x="318" y="5552"/>
                    <a:pt x="0" y="9392"/>
                    <a:pt x="1074" y="14744"/>
                  </a:cubicBezTo>
                  <a:cubicBezTo>
                    <a:pt x="1433" y="16694"/>
                    <a:pt x="1950" y="18623"/>
                    <a:pt x="2626" y="20514"/>
                  </a:cubicBezTo>
                  <a:cubicBezTo>
                    <a:pt x="3562" y="23100"/>
                    <a:pt x="4775" y="24592"/>
                    <a:pt x="6327" y="25090"/>
                  </a:cubicBezTo>
                  <a:cubicBezTo>
                    <a:pt x="6387" y="25110"/>
                    <a:pt x="6446" y="25130"/>
                    <a:pt x="6506" y="25149"/>
                  </a:cubicBezTo>
                  <a:lnTo>
                    <a:pt x="6506" y="22384"/>
                  </a:lnTo>
                  <a:cubicBezTo>
                    <a:pt x="6068" y="21986"/>
                    <a:pt x="5511" y="21210"/>
                    <a:pt x="4954" y="19658"/>
                  </a:cubicBezTo>
                  <a:cubicBezTo>
                    <a:pt x="4318" y="17907"/>
                    <a:pt x="3840" y="16097"/>
                    <a:pt x="3502" y="14246"/>
                  </a:cubicBezTo>
                  <a:cubicBezTo>
                    <a:pt x="2567" y="9591"/>
                    <a:pt x="2746" y="6348"/>
                    <a:pt x="4099" y="4338"/>
                  </a:cubicBezTo>
                  <a:cubicBezTo>
                    <a:pt x="4676" y="3483"/>
                    <a:pt x="5531" y="2846"/>
                    <a:pt x="6506" y="2528"/>
                  </a:cubicBezTo>
                  <a:lnTo>
                    <a:pt x="6506"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8" name="Google Shape;468;p5"/>
            <p:cNvSpPr/>
            <p:nvPr/>
          </p:nvSpPr>
          <p:spPr>
            <a:xfrm>
              <a:off x="8801244" y="264401"/>
              <a:ext cx="342750" cy="537251"/>
            </a:xfrm>
            <a:custGeom>
              <a:rect b="b" l="l" r="r" t="t"/>
              <a:pathLst>
                <a:path extrusionOk="0" h="7860" w="5015">
                  <a:moveTo>
                    <a:pt x="5014" y="0"/>
                  </a:moveTo>
                  <a:cubicBezTo>
                    <a:pt x="4676" y="60"/>
                    <a:pt x="4357" y="120"/>
                    <a:pt x="4039" y="199"/>
                  </a:cubicBezTo>
                  <a:cubicBezTo>
                    <a:pt x="2945" y="458"/>
                    <a:pt x="1811" y="816"/>
                    <a:pt x="1055" y="1652"/>
                  </a:cubicBezTo>
                  <a:cubicBezTo>
                    <a:pt x="139" y="2666"/>
                    <a:pt x="0" y="4258"/>
                    <a:pt x="597" y="5492"/>
                  </a:cubicBezTo>
                  <a:cubicBezTo>
                    <a:pt x="1234" y="6705"/>
                    <a:pt x="2428" y="7561"/>
                    <a:pt x="3800" y="7780"/>
                  </a:cubicBezTo>
                  <a:cubicBezTo>
                    <a:pt x="4198" y="7839"/>
                    <a:pt x="4596" y="7859"/>
                    <a:pt x="5014" y="7859"/>
                  </a:cubicBezTo>
                  <a:lnTo>
                    <a:pt x="5014"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69" name="Google Shape;469;p5"/>
            <p:cNvGrpSpPr/>
            <p:nvPr/>
          </p:nvGrpSpPr>
          <p:grpSpPr>
            <a:xfrm>
              <a:off x="8002799" y="-10"/>
              <a:ext cx="837671" cy="385807"/>
              <a:chOff x="3645337" y="-10"/>
              <a:chExt cx="837671" cy="385807"/>
            </a:xfrm>
          </p:grpSpPr>
          <p:sp>
            <p:nvSpPr>
              <p:cNvPr id="470" name="Google Shape;470;p5"/>
              <p:cNvSpPr/>
              <p:nvPr/>
            </p:nvSpPr>
            <p:spPr>
              <a:xfrm>
                <a:off x="3645337" y="-10"/>
                <a:ext cx="837671" cy="385807"/>
              </a:xfrm>
              <a:custGeom>
                <a:rect b="b" l="l" r="r" t="t"/>
                <a:pathLst>
                  <a:path extrusionOk="0" h="8825" w="19161">
                    <a:moveTo>
                      <a:pt x="18126" y="0"/>
                    </a:moveTo>
                    <a:cubicBezTo>
                      <a:pt x="18106" y="119"/>
                      <a:pt x="18086" y="259"/>
                      <a:pt x="18086" y="398"/>
                    </a:cubicBezTo>
                    <a:cubicBezTo>
                      <a:pt x="17927" y="1691"/>
                      <a:pt x="17608" y="2945"/>
                      <a:pt x="16773" y="3979"/>
                    </a:cubicBezTo>
                    <a:cubicBezTo>
                      <a:pt x="16036" y="4855"/>
                      <a:pt x="15121" y="5571"/>
                      <a:pt x="14107" y="6088"/>
                    </a:cubicBezTo>
                    <a:cubicBezTo>
                      <a:pt x="13032" y="6625"/>
                      <a:pt x="11898" y="7063"/>
                      <a:pt x="10724" y="7342"/>
                    </a:cubicBezTo>
                    <a:cubicBezTo>
                      <a:pt x="9711" y="7605"/>
                      <a:pt x="8660" y="7801"/>
                      <a:pt x="7610" y="7801"/>
                    </a:cubicBezTo>
                    <a:cubicBezTo>
                      <a:pt x="7155" y="7801"/>
                      <a:pt x="6699" y="7764"/>
                      <a:pt x="6248" y="7680"/>
                    </a:cubicBezTo>
                    <a:cubicBezTo>
                      <a:pt x="5611" y="7580"/>
                      <a:pt x="5014" y="7342"/>
                      <a:pt x="4497" y="6964"/>
                    </a:cubicBezTo>
                    <a:cubicBezTo>
                      <a:pt x="4019" y="6546"/>
                      <a:pt x="3621" y="6009"/>
                      <a:pt x="3363" y="5432"/>
                    </a:cubicBezTo>
                    <a:cubicBezTo>
                      <a:pt x="2706" y="4119"/>
                      <a:pt x="2109" y="2785"/>
                      <a:pt x="1592" y="1413"/>
                    </a:cubicBezTo>
                    <a:cubicBezTo>
                      <a:pt x="1413" y="955"/>
                      <a:pt x="1234" y="497"/>
                      <a:pt x="1075" y="20"/>
                    </a:cubicBezTo>
                    <a:lnTo>
                      <a:pt x="0" y="20"/>
                    </a:lnTo>
                    <a:cubicBezTo>
                      <a:pt x="119" y="378"/>
                      <a:pt x="239" y="716"/>
                      <a:pt x="378" y="1074"/>
                    </a:cubicBezTo>
                    <a:cubicBezTo>
                      <a:pt x="915" y="2547"/>
                      <a:pt x="1532" y="3979"/>
                      <a:pt x="2209" y="5412"/>
                    </a:cubicBezTo>
                    <a:cubicBezTo>
                      <a:pt x="2507" y="6068"/>
                      <a:pt x="2885" y="6685"/>
                      <a:pt x="3323" y="7242"/>
                    </a:cubicBezTo>
                    <a:cubicBezTo>
                      <a:pt x="3820" y="7799"/>
                      <a:pt x="4457" y="8217"/>
                      <a:pt x="5153" y="8456"/>
                    </a:cubicBezTo>
                    <a:cubicBezTo>
                      <a:pt x="5908" y="8721"/>
                      <a:pt x="6704" y="8824"/>
                      <a:pt x="7505" y="8824"/>
                    </a:cubicBezTo>
                    <a:cubicBezTo>
                      <a:pt x="8267" y="8824"/>
                      <a:pt x="9032" y="8731"/>
                      <a:pt x="9769" y="8595"/>
                    </a:cubicBezTo>
                    <a:cubicBezTo>
                      <a:pt x="11162" y="8356"/>
                      <a:pt x="12515" y="7939"/>
                      <a:pt x="13808" y="7362"/>
                    </a:cubicBezTo>
                    <a:cubicBezTo>
                      <a:pt x="16156" y="6327"/>
                      <a:pt x="18265" y="4556"/>
                      <a:pt x="18862" y="1970"/>
                    </a:cubicBezTo>
                    <a:cubicBezTo>
                      <a:pt x="19001" y="1313"/>
                      <a:pt x="19101" y="657"/>
                      <a:pt x="19160"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1" name="Google Shape;471;p5"/>
              <p:cNvSpPr/>
              <p:nvPr/>
            </p:nvSpPr>
            <p:spPr>
              <a:xfrm>
                <a:off x="3958441" y="-10"/>
                <a:ext cx="291421" cy="132595"/>
              </a:xfrm>
              <a:custGeom>
                <a:rect b="b" l="l" r="r" t="t"/>
                <a:pathLst>
                  <a:path extrusionOk="0" h="3033" w="6666">
                    <a:moveTo>
                      <a:pt x="1" y="0"/>
                    </a:moveTo>
                    <a:cubicBezTo>
                      <a:pt x="200" y="657"/>
                      <a:pt x="478" y="1273"/>
                      <a:pt x="817" y="1850"/>
                    </a:cubicBezTo>
                    <a:cubicBezTo>
                      <a:pt x="1207" y="2519"/>
                      <a:pt x="1840" y="3032"/>
                      <a:pt x="2635" y="3032"/>
                    </a:cubicBezTo>
                    <a:cubicBezTo>
                      <a:pt x="2691" y="3032"/>
                      <a:pt x="2748" y="3029"/>
                      <a:pt x="2806" y="3024"/>
                    </a:cubicBezTo>
                    <a:cubicBezTo>
                      <a:pt x="3264" y="2945"/>
                      <a:pt x="3721" y="2805"/>
                      <a:pt x="4139" y="2606"/>
                    </a:cubicBezTo>
                    <a:cubicBezTo>
                      <a:pt x="4517" y="2467"/>
                      <a:pt x="4895" y="2288"/>
                      <a:pt x="5253" y="2069"/>
                    </a:cubicBezTo>
                    <a:cubicBezTo>
                      <a:pt x="6009" y="1651"/>
                      <a:pt x="6527" y="895"/>
                      <a:pt x="6666" y="40"/>
                    </a:cubicBezTo>
                    <a:cubicBezTo>
                      <a:pt x="6666" y="20"/>
                      <a:pt x="6666" y="20"/>
                      <a:pt x="6666" y="0"/>
                    </a:cubicBezTo>
                    <a:lnTo>
                      <a:pt x="5631" y="0"/>
                    </a:lnTo>
                    <a:cubicBezTo>
                      <a:pt x="5572" y="318"/>
                      <a:pt x="5413" y="617"/>
                      <a:pt x="5174" y="856"/>
                    </a:cubicBezTo>
                    <a:cubicBezTo>
                      <a:pt x="4676" y="1353"/>
                      <a:pt x="3980" y="1592"/>
                      <a:pt x="3343" y="1830"/>
                    </a:cubicBezTo>
                    <a:cubicBezTo>
                      <a:pt x="3106" y="1914"/>
                      <a:pt x="2848" y="2008"/>
                      <a:pt x="2599" y="2008"/>
                    </a:cubicBezTo>
                    <a:cubicBezTo>
                      <a:pt x="2494" y="2008"/>
                      <a:pt x="2389" y="1991"/>
                      <a:pt x="2289" y="1950"/>
                    </a:cubicBezTo>
                    <a:cubicBezTo>
                      <a:pt x="2030" y="1811"/>
                      <a:pt x="1831" y="1612"/>
                      <a:pt x="1692" y="1373"/>
                    </a:cubicBezTo>
                    <a:cubicBezTo>
                      <a:pt x="1433" y="935"/>
                      <a:pt x="1234" y="478"/>
                      <a:pt x="1075"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2" name="Google Shape;472;p5"/>
              <p:cNvSpPr/>
              <p:nvPr/>
            </p:nvSpPr>
            <p:spPr>
              <a:xfrm>
                <a:off x="3785364" y="-10"/>
                <a:ext cx="583672" cy="286087"/>
              </a:xfrm>
              <a:custGeom>
                <a:rect b="b" l="l" r="r" t="t"/>
                <a:pathLst>
                  <a:path extrusionOk="0" h="6544" w="13351">
                    <a:moveTo>
                      <a:pt x="0" y="0"/>
                    </a:moveTo>
                    <a:cubicBezTo>
                      <a:pt x="299" y="816"/>
                      <a:pt x="597" y="1612"/>
                      <a:pt x="955" y="2388"/>
                    </a:cubicBezTo>
                    <a:cubicBezTo>
                      <a:pt x="1214" y="2984"/>
                      <a:pt x="1513" y="3561"/>
                      <a:pt x="1811" y="4158"/>
                    </a:cubicBezTo>
                    <a:cubicBezTo>
                      <a:pt x="2050" y="4696"/>
                      <a:pt x="2388" y="5193"/>
                      <a:pt x="2806" y="5611"/>
                    </a:cubicBezTo>
                    <a:cubicBezTo>
                      <a:pt x="3524" y="6292"/>
                      <a:pt x="4385" y="6543"/>
                      <a:pt x="5290" y="6543"/>
                    </a:cubicBezTo>
                    <a:cubicBezTo>
                      <a:pt x="6818" y="6543"/>
                      <a:pt x="8470" y="5827"/>
                      <a:pt x="9769" y="5253"/>
                    </a:cubicBezTo>
                    <a:cubicBezTo>
                      <a:pt x="10705" y="4835"/>
                      <a:pt x="11660" y="4278"/>
                      <a:pt x="12316" y="3462"/>
                    </a:cubicBezTo>
                    <a:cubicBezTo>
                      <a:pt x="12694" y="3004"/>
                      <a:pt x="12953" y="2447"/>
                      <a:pt x="13112" y="1870"/>
                    </a:cubicBezTo>
                    <a:cubicBezTo>
                      <a:pt x="13251" y="1253"/>
                      <a:pt x="13331" y="637"/>
                      <a:pt x="13351" y="0"/>
                    </a:cubicBezTo>
                    <a:lnTo>
                      <a:pt x="12336" y="0"/>
                    </a:lnTo>
                    <a:cubicBezTo>
                      <a:pt x="12336" y="119"/>
                      <a:pt x="12316" y="239"/>
                      <a:pt x="12316" y="358"/>
                    </a:cubicBezTo>
                    <a:cubicBezTo>
                      <a:pt x="12296" y="955"/>
                      <a:pt x="12177" y="1532"/>
                      <a:pt x="11978" y="2089"/>
                    </a:cubicBezTo>
                    <a:cubicBezTo>
                      <a:pt x="11620" y="2965"/>
                      <a:pt x="10844" y="3542"/>
                      <a:pt x="10048" y="3999"/>
                    </a:cubicBezTo>
                    <a:cubicBezTo>
                      <a:pt x="9113" y="4477"/>
                      <a:pt x="8138" y="4875"/>
                      <a:pt x="7123" y="5193"/>
                    </a:cubicBezTo>
                    <a:cubicBezTo>
                      <a:pt x="6565" y="5372"/>
                      <a:pt x="5944" y="5519"/>
                      <a:pt x="5335" y="5519"/>
                    </a:cubicBezTo>
                    <a:cubicBezTo>
                      <a:pt x="4858" y="5519"/>
                      <a:pt x="4388" y="5429"/>
                      <a:pt x="3960" y="5193"/>
                    </a:cubicBezTo>
                    <a:cubicBezTo>
                      <a:pt x="3502" y="4914"/>
                      <a:pt x="3144" y="4497"/>
                      <a:pt x="2905" y="4019"/>
                    </a:cubicBezTo>
                    <a:cubicBezTo>
                      <a:pt x="2607" y="3502"/>
                      <a:pt x="2348" y="2945"/>
                      <a:pt x="2109" y="2407"/>
                    </a:cubicBezTo>
                    <a:cubicBezTo>
                      <a:pt x="1731" y="1632"/>
                      <a:pt x="1393" y="816"/>
                      <a:pt x="1075"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73" name="Google Shape;473;p5"/>
            <p:cNvSpPr/>
            <p:nvPr/>
          </p:nvSpPr>
          <p:spPr>
            <a:xfrm>
              <a:off x="6934972" y="4356333"/>
              <a:ext cx="1318723" cy="787171"/>
            </a:xfrm>
            <a:custGeom>
              <a:rect b="b" l="l" r="r" t="t"/>
              <a:pathLst>
                <a:path extrusionOk="0" h="5214" w="8735">
                  <a:moveTo>
                    <a:pt x="966" y="1"/>
                  </a:moveTo>
                  <a:cubicBezTo>
                    <a:pt x="117" y="1"/>
                    <a:pt x="0" y="883"/>
                    <a:pt x="59" y="1493"/>
                  </a:cubicBezTo>
                  <a:cubicBezTo>
                    <a:pt x="199" y="2886"/>
                    <a:pt x="1373" y="3960"/>
                    <a:pt x="1870" y="5214"/>
                  </a:cubicBezTo>
                  <a:lnTo>
                    <a:pt x="6764" y="5214"/>
                  </a:lnTo>
                  <a:cubicBezTo>
                    <a:pt x="7063" y="4637"/>
                    <a:pt x="7401" y="4100"/>
                    <a:pt x="7779" y="3563"/>
                  </a:cubicBezTo>
                  <a:cubicBezTo>
                    <a:pt x="8157" y="3025"/>
                    <a:pt x="8555" y="2468"/>
                    <a:pt x="8635" y="1832"/>
                  </a:cubicBezTo>
                  <a:cubicBezTo>
                    <a:pt x="8734" y="1195"/>
                    <a:pt x="8336" y="419"/>
                    <a:pt x="7680" y="339"/>
                  </a:cubicBezTo>
                  <a:cubicBezTo>
                    <a:pt x="7639" y="334"/>
                    <a:pt x="7598" y="332"/>
                    <a:pt x="7559" y="332"/>
                  </a:cubicBezTo>
                  <a:cubicBezTo>
                    <a:pt x="6648" y="332"/>
                    <a:pt x="6212" y="1617"/>
                    <a:pt x="5392" y="2170"/>
                  </a:cubicBezTo>
                  <a:cubicBezTo>
                    <a:pt x="5095" y="2365"/>
                    <a:pt x="4752" y="2451"/>
                    <a:pt x="4400" y="2451"/>
                  </a:cubicBezTo>
                  <a:cubicBezTo>
                    <a:pt x="3926" y="2451"/>
                    <a:pt x="3435" y="2293"/>
                    <a:pt x="3024" y="2031"/>
                  </a:cubicBezTo>
                  <a:cubicBezTo>
                    <a:pt x="2328" y="1593"/>
                    <a:pt x="1770" y="21"/>
                    <a:pt x="995" y="1"/>
                  </a:cubicBezTo>
                  <a:cubicBezTo>
                    <a:pt x="985" y="1"/>
                    <a:pt x="975" y="1"/>
                    <a:pt x="966"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74" name="Google Shape;474;p5"/>
            <p:cNvGrpSpPr/>
            <p:nvPr/>
          </p:nvGrpSpPr>
          <p:grpSpPr>
            <a:xfrm>
              <a:off x="8318849" y="652503"/>
              <a:ext cx="711526" cy="1004399"/>
              <a:chOff x="6311317" y="193921"/>
              <a:chExt cx="627171" cy="885323"/>
            </a:xfrm>
          </p:grpSpPr>
          <p:sp>
            <p:nvSpPr>
              <p:cNvPr id="475" name="Google Shape;475;p5"/>
              <p:cNvSpPr/>
              <p:nvPr/>
            </p:nvSpPr>
            <p:spPr>
              <a:xfrm>
                <a:off x="6426119" y="200916"/>
                <a:ext cx="97446" cy="75675"/>
              </a:xfrm>
              <a:custGeom>
                <a:rect b="b" l="l" r="r" t="t"/>
                <a:pathLst>
                  <a:path extrusionOk="0" h="1731" w="2229">
                    <a:moveTo>
                      <a:pt x="1115" y="0"/>
                    </a:moveTo>
                    <a:cubicBezTo>
                      <a:pt x="0" y="0"/>
                      <a:pt x="0" y="1731"/>
                      <a:pt x="1115" y="1731"/>
                    </a:cubicBezTo>
                    <a:cubicBezTo>
                      <a:pt x="2229" y="1731"/>
                      <a:pt x="2229" y="0"/>
                      <a:pt x="1115"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6" name="Google Shape;476;p5"/>
              <p:cNvSpPr/>
              <p:nvPr/>
            </p:nvSpPr>
            <p:spPr>
              <a:xfrm>
                <a:off x="6417419" y="193921"/>
                <a:ext cx="114846" cy="89665"/>
              </a:xfrm>
              <a:custGeom>
                <a:rect b="b" l="l" r="r" t="t"/>
                <a:pathLst>
                  <a:path extrusionOk="0" h="2051" w="2627">
                    <a:moveTo>
                      <a:pt x="1314" y="1"/>
                    </a:moveTo>
                    <a:cubicBezTo>
                      <a:pt x="0" y="1"/>
                      <a:pt x="0" y="2050"/>
                      <a:pt x="1314" y="2050"/>
                    </a:cubicBezTo>
                    <a:cubicBezTo>
                      <a:pt x="2627" y="2050"/>
                      <a:pt x="2627" y="1"/>
                      <a:pt x="1314"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7" name="Google Shape;477;p5"/>
              <p:cNvSpPr/>
              <p:nvPr/>
            </p:nvSpPr>
            <p:spPr>
              <a:xfrm>
                <a:off x="6498297" y="522720"/>
                <a:ext cx="51368" cy="38340"/>
              </a:xfrm>
              <a:custGeom>
                <a:rect b="b" l="l" r="r" t="t"/>
                <a:pathLst>
                  <a:path extrusionOk="0" h="877" w="1175">
                    <a:moveTo>
                      <a:pt x="598" y="1"/>
                    </a:moveTo>
                    <a:cubicBezTo>
                      <a:pt x="1" y="1"/>
                      <a:pt x="1" y="876"/>
                      <a:pt x="598" y="876"/>
                    </a:cubicBezTo>
                    <a:cubicBezTo>
                      <a:pt x="1175" y="876"/>
                      <a:pt x="1175" y="1"/>
                      <a:pt x="598"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8" name="Google Shape;478;p5"/>
              <p:cNvSpPr/>
              <p:nvPr/>
            </p:nvSpPr>
            <p:spPr>
              <a:xfrm>
                <a:off x="6490471" y="388770"/>
                <a:ext cx="51368" cy="40920"/>
              </a:xfrm>
              <a:custGeom>
                <a:rect b="b" l="l" r="r" t="t"/>
                <a:pathLst>
                  <a:path extrusionOk="0" h="936" w="1175">
                    <a:moveTo>
                      <a:pt x="598" y="1"/>
                    </a:moveTo>
                    <a:cubicBezTo>
                      <a:pt x="1" y="40"/>
                      <a:pt x="1" y="896"/>
                      <a:pt x="598" y="936"/>
                    </a:cubicBezTo>
                    <a:cubicBezTo>
                      <a:pt x="1175" y="896"/>
                      <a:pt x="1175" y="40"/>
                      <a:pt x="598"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9" name="Google Shape;479;p5"/>
              <p:cNvSpPr/>
              <p:nvPr/>
            </p:nvSpPr>
            <p:spPr>
              <a:xfrm>
                <a:off x="6613143" y="400967"/>
                <a:ext cx="51324" cy="50494"/>
              </a:xfrm>
              <a:custGeom>
                <a:rect b="b" l="l" r="r" t="t"/>
                <a:pathLst>
                  <a:path extrusionOk="0" h="1155" w="1174">
                    <a:moveTo>
                      <a:pt x="657" y="0"/>
                    </a:moveTo>
                    <a:lnTo>
                      <a:pt x="517" y="20"/>
                    </a:lnTo>
                    <a:cubicBezTo>
                      <a:pt x="418" y="60"/>
                      <a:pt x="338" y="100"/>
                      <a:pt x="279" y="159"/>
                    </a:cubicBezTo>
                    <a:lnTo>
                      <a:pt x="179" y="239"/>
                    </a:lnTo>
                    <a:cubicBezTo>
                      <a:pt x="139" y="299"/>
                      <a:pt x="100" y="358"/>
                      <a:pt x="80" y="418"/>
                    </a:cubicBezTo>
                    <a:cubicBezTo>
                      <a:pt x="0" y="617"/>
                      <a:pt x="40" y="836"/>
                      <a:pt x="179" y="995"/>
                    </a:cubicBezTo>
                    <a:lnTo>
                      <a:pt x="299" y="1075"/>
                    </a:lnTo>
                    <a:cubicBezTo>
                      <a:pt x="378" y="1134"/>
                      <a:pt x="458" y="1154"/>
                      <a:pt x="557" y="1154"/>
                    </a:cubicBezTo>
                    <a:lnTo>
                      <a:pt x="697" y="1134"/>
                    </a:lnTo>
                    <a:cubicBezTo>
                      <a:pt x="796" y="1114"/>
                      <a:pt x="876" y="1055"/>
                      <a:pt x="935" y="995"/>
                    </a:cubicBezTo>
                    <a:lnTo>
                      <a:pt x="1015" y="915"/>
                    </a:lnTo>
                    <a:cubicBezTo>
                      <a:pt x="1075" y="856"/>
                      <a:pt x="1114" y="796"/>
                      <a:pt x="1134" y="736"/>
                    </a:cubicBezTo>
                    <a:cubicBezTo>
                      <a:pt x="1154" y="677"/>
                      <a:pt x="1174" y="597"/>
                      <a:pt x="1174" y="537"/>
                    </a:cubicBezTo>
                    <a:cubicBezTo>
                      <a:pt x="1174" y="398"/>
                      <a:pt x="1114" y="259"/>
                      <a:pt x="1015" y="159"/>
                    </a:cubicBezTo>
                    <a:lnTo>
                      <a:pt x="915" y="80"/>
                    </a:lnTo>
                    <a:cubicBezTo>
                      <a:pt x="836" y="40"/>
                      <a:pt x="736" y="0"/>
                      <a:pt x="65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0" name="Google Shape;480;p5"/>
              <p:cNvSpPr/>
              <p:nvPr/>
            </p:nvSpPr>
            <p:spPr>
              <a:xfrm>
                <a:off x="6651396" y="555902"/>
                <a:ext cx="73970" cy="62560"/>
              </a:xfrm>
              <a:custGeom>
                <a:rect b="b" l="l" r="r" t="t"/>
                <a:pathLst>
                  <a:path extrusionOk="0" h="1431" w="1692">
                    <a:moveTo>
                      <a:pt x="723" y="1"/>
                    </a:moveTo>
                    <a:cubicBezTo>
                      <a:pt x="353" y="1"/>
                      <a:pt x="1" y="285"/>
                      <a:pt x="1" y="714"/>
                    </a:cubicBezTo>
                    <a:cubicBezTo>
                      <a:pt x="20" y="1112"/>
                      <a:pt x="339" y="1430"/>
                      <a:pt x="717" y="1430"/>
                    </a:cubicBezTo>
                    <a:cubicBezTo>
                      <a:pt x="1373" y="1430"/>
                      <a:pt x="1692" y="654"/>
                      <a:pt x="1234" y="217"/>
                    </a:cubicBezTo>
                    <a:cubicBezTo>
                      <a:pt x="1085" y="67"/>
                      <a:pt x="902" y="1"/>
                      <a:pt x="723"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1" name="Google Shape;481;p5"/>
              <p:cNvSpPr/>
              <p:nvPr/>
            </p:nvSpPr>
            <p:spPr>
              <a:xfrm>
                <a:off x="6624422" y="668868"/>
                <a:ext cx="71391" cy="55696"/>
              </a:xfrm>
              <a:custGeom>
                <a:rect b="b" l="l" r="r" t="t"/>
                <a:pathLst>
                  <a:path extrusionOk="0" h="1274" w="1633">
                    <a:moveTo>
                      <a:pt x="817" y="0"/>
                    </a:moveTo>
                    <a:cubicBezTo>
                      <a:pt x="1" y="0"/>
                      <a:pt x="1" y="1273"/>
                      <a:pt x="817" y="1273"/>
                    </a:cubicBezTo>
                    <a:cubicBezTo>
                      <a:pt x="1632" y="1273"/>
                      <a:pt x="1632" y="0"/>
                      <a:pt x="81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2" name="Google Shape;482;p5"/>
              <p:cNvSpPr/>
              <p:nvPr/>
            </p:nvSpPr>
            <p:spPr>
              <a:xfrm>
                <a:off x="6523522" y="650944"/>
                <a:ext cx="80965" cy="70123"/>
              </a:xfrm>
              <a:custGeom>
                <a:rect b="b" l="l" r="r" t="t"/>
                <a:pathLst>
                  <a:path extrusionOk="0" h="1604" w="1852">
                    <a:moveTo>
                      <a:pt x="805" y="0"/>
                    </a:moveTo>
                    <a:cubicBezTo>
                      <a:pt x="396" y="0"/>
                      <a:pt x="1" y="321"/>
                      <a:pt x="1" y="808"/>
                    </a:cubicBezTo>
                    <a:cubicBezTo>
                      <a:pt x="1" y="1226"/>
                      <a:pt x="359" y="1584"/>
                      <a:pt x="797" y="1604"/>
                    </a:cubicBezTo>
                    <a:cubicBezTo>
                      <a:pt x="1493" y="1604"/>
                      <a:pt x="1851" y="728"/>
                      <a:pt x="1354" y="231"/>
                    </a:cubicBezTo>
                    <a:cubicBezTo>
                      <a:pt x="1194" y="72"/>
                      <a:pt x="998" y="0"/>
                      <a:pt x="805"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3" name="Google Shape;483;p5"/>
              <p:cNvSpPr/>
              <p:nvPr/>
            </p:nvSpPr>
            <p:spPr>
              <a:xfrm>
                <a:off x="6524396" y="653217"/>
                <a:ext cx="74844" cy="57445"/>
              </a:xfrm>
              <a:custGeom>
                <a:rect b="b" l="l" r="r" t="t"/>
                <a:pathLst>
                  <a:path extrusionOk="0" h="1314" w="1712">
                    <a:moveTo>
                      <a:pt x="856" y="0"/>
                    </a:moveTo>
                    <a:cubicBezTo>
                      <a:pt x="1" y="0"/>
                      <a:pt x="1" y="1313"/>
                      <a:pt x="856" y="1313"/>
                    </a:cubicBezTo>
                    <a:cubicBezTo>
                      <a:pt x="1712" y="1313"/>
                      <a:pt x="1712" y="0"/>
                      <a:pt x="856"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4" name="Google Shape;484;p5"/>
              <p:cNvSpPr/>
              <p:nvPr/>
            </p:nvSpPr>
            <p:spPr>
              <a:xfrm>
                <a:off x="6430447" y="701918"/>
                <a:ext cx="66188" cy="73096"/>
              </a:xfrm>
              <a:custGeom>
                <a:rect b="b" l="l" r="r" t="t"/>
                <a:pathLst>
                  <a:path extrusionOk="0" h="1672" w="1514">
                    <a:moveTo>
                      <a:pt x="757" y="0"/>
                    </a:moveTo>
                    <a:lnTo>
                      <a:pt x="558" y="20"/>
                    </a:lnTo>
                    <a:cubicBezTo>
                      <a:pt x="419" y="60"/>
                      <a:pt x="319" y="120"/>
                      <a:pt x="220" y="219"/>
                    </a:cubicBezTo>
                    <a:lnTo>
                      <a:pt x="100" y="358"/>
                    </a:lnTo>
                    <a:cubicBezTo>
                      <a:pt x="41" y="478"/>
                      <a:pt x="1" y="617"/>
                      <a:pt x="1" y="736"/>
                    </a:cubicBezTo>
                    <a:lnTo>
                      <a:pt x="1" y="915"/>
                    </a:lnTo>
                    <a:cubicBezTo>
                      <a:pt x="1" y="1015"/>
                      <a:pt x="21" y="1114"/>
                      <a:pt x="81" y="1214"/>
                    </a:cubicBezTo>
                    <a:cubicBezTo>
                      <a:pt x="140" y="1393"/>
                      <a:pt x="279" y="1532"/>
                      <a:pt x="459" y="1592"/>
                    </a:cubicBezTo>
                    <a:cubicBezTo>
                      <a:pt x="558" y="1652"/>
                      <a:pt x="658" y="1671"/>
                      <a:pt x="757" y="1671"/>
                    </a:cubicBezTo>
                    <a:lnTo>
                      <a:pt x="956" y="1632"/>
                    </a:lnTo>
                    <a:cubicBezTo>
                      <a:pt x="1075" y="1612"/>
                      <a:pt x="1195" y="1532"/>
                      <a:pt x="1274" y="1453"/>
                    </a:cubicBezTo>
                    <a:lnTo>
                      <a:pt x="1394" y="1293"/>
                    </a:lnTo>
                    <a:cubicBezTo>
                      <a:pt x="1473" y="1174"/>
                      <a:pt x="1493" y="1055"/>
                      <a:pt x="1493" y="915"/>
                    </a:cubicBezTo>
                    <a:lnTo>
                      <a:pt x="1493" y="756"/>
                    </a:lnTo>
                    <a:cubicBezTo>
                      <a:pt x="1513" y="657"/>
                      <a:pt x="1493" y="557"/>
                      <a:pt x="1433" y="458"/>
                    </a:cubicBezTo>
                    <a:cubicBezTo>
                      <a:pt x="1414" y="378"/>
                      <a:pt x="1354" y="279"/>
                      <a:pt x="1294" y="219"/>
                    </a:cubicBezTo>
                    <a:cubicBezTo>
                      <a:pt x="1215" y="139"/>
                      <a:pt x="1135" y="80"/>
                      <a:pt x="1036" y="60"/>
                    </a:cubicBezTo>
                    <a:cubicBezTo>
                      <a:pt x="956" y="20"/>
                      <a:pt x="856" y="0"/>
                      <a:pt x="75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5" name="Google Shape;485;p5"/>
              <p:cNvSpPr/>
              <p:nvPr/>
            </p:nvSpPr>
            <p:spPr>
              <a:xfrm>
                <a:off x="6311317" y="579247"/>
                <a:ext cx="73096" cy="68768"/>
              </a:xfrm>
              <a:custGeom>
                <a:rect b="b" l="l" r="r" t="t"/>
                <a:pathLst>
                  <a:path extrusionOk="0" h="1573" w="1672">
                    <a:moveTo>
                      <a:pt x="796" y="1"/>
                    </a:moveTo>
                    <a:cubicBezTo>
                      <a:pt x="677" y="1"/>
                      <a:pt x="577" y="21"/>
                      <a:pt x="498" y="61"/>
                    </a:cubicBezTo>
                    <a:cubicBezTo>
                      <a:pt x="398" y="100"/>
                      <a:pt x="318" y="160"/>
                      <a:pt x="239" y="240"/>
                    </a:cubicBezTo>
                    <a:cubicBezTo>
                      <a:pt x="159" y="299"/>
                      <a:pt x="120" y="379"/>
                      <a:pt x="80" y="478"/>
                    </a:cubicBezTo>
                    <a:cubicBezTo>
                      <a:pt x="40" y="578"/>
                      <a:pt x="0" y="677"/>
                      <a:pt x="20" y="777"/>
                    </a:cubicBezTo>
                    <a:lnTo>
                      <a:pt x="40" y="996"/>
                    </a:lnTo>
                    <a:cubicBezTo>
                      <a:pt x="80" y="1115"/>
                      <a:pt x="139" y="1234"/>
                      <a:pt x="239" y="1334"/>
                    </a:cubicBezTo>
                    <a:lnTo>
                      <a:pt x="398" y="1453"/>
                    </a:lnTo>
                    <a:cubicBezTo>
                      <a:pt x="517" y="1533"/>
                      <a:pt x="657" y="1573"/>
                      <a:pt x="796" y="1573"/>
                    </a:cubicBezTo>
                    <a:lnTo>
                      <a:pt x="876" y="1573"/>
                    </a:lnTo>
                    <a:cubicBezTo>
                      <a:pt x="995" y="1573"/>
                      <a:pt x="1094" y="1553"/>
                      <a:pt x="1194" y="1493"/>
                    </a:cubicBezTo>
                    <a:cubicBezTo>
                      <a:pt x="1274" y="1453"/>
                      <a:pt x="1373" y="1413"/>
                      <a:pt x="1433" y="1334"/>
                    </a:cubicBezTo>
                    <a:cubicBezTo>
                      <a:pt x="1512" y="1254"/>
                      <a:pt x="1572" y="1175"/>
                      <a:pt x="1592" y="1075"/>
                    </a:cubicBezTo>
                    <a:cubicBezTo>
                      <a:pt x="1652" y="996"/>
                      <a:pt x="1671" y="876"/>
                      <a:pt x="1671" y="777"/>
                    </a:cubicBezTo>
                    <a:lnTo>
                      <a:pt x="1632" y="578"/>
                    </a:lnTo>
                    <a:cubicBezTo>
                      <a:pt x="1592" y="439"/>
                      <a:pt x="1532" y="319"/>
                      <a:pt x="1433" y="220"/>
                    </a:cubicBezTo>
                    <a:lnTo>
                      <a:pt x="1274" y="100"/>
                    </a:lnTo>
                    <a:cubicBezTo>
                      <a:pt x="1154" y="21"/>
                      <a:pt x="1015" y="1"/>
                      <a:pt x="876"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6" name="Google Shape;486;p5"/>
              <p:cNvSpPr/>
              <p:nvPr/>
            </p:nvSpPr>
            <p:spPr>
              <a:xfrm>
                <a:off x="6321722" y="431394"/>
                <a:ext cx="73139" cy="70079"/>
              </a:xfrm>
              <a:custGeom>
                <a:rect b="b" l="l" r="r" t="t"/>
                <a:pathLst>
                  <a:path extrusionOk="0" h="1603" w="1673">
                    <a:moveTo>
                      <a:pt x="876" y="1"/>
                    </a:moveTo>
                    <a:lnTo>
                      <a:pt x="677" y="40"/>
                    </a:lnTo>
                    <a:cubicBezTo>
                      <a:pt x="558" y="80"/>
                      <a:pt x="439" y="140"/>
                      <a:pt x="339" y="239"/>
                    </a:cubicBezTo>
                    <a:lnTo>
                      <a:pt x="359" y="259"/>
                    </a:lnTo>
                    <a:lnTo>
                      <a:pt x="319" y="299"/>
                    </a:lnTo>
                    <a:lnTo>
                      <a:pt x="240" y="398"/>
                    </a:lnTo>
                    <a:cubicBezTo>
                      <a:pt x="200" y="438"/>
                      <a:pt x="160" y="498"/>
                      <a:pt x="140" y="558"/>
                    </a:cubicBezTo>
                    <a:lnTo>
                      <a:pt x="100" y="657"/>
                    </a:lnTo>
                    <a:cubicBezTo>
                      <a:pt x="1" y="1055"/>
                      <a:pt x="220" y="1453"/>
                      <a:pt x="618" y="1572"/>
                    </a:cubicBezTo>
                    <a:cubicBezTo>
                      <a:pt x="687" y="1592"/>
                      <a:pt x="757" y="1602"/>
                      <a:pt x="824" y="1602"/>
                    </a:cubicBezTo>
                    <a:cubicBezTo>
                      <a:pt x="891" y="1602"/>
                      <a:pt x="956" y="1592"/>
                      <a:pt x="1016" y="1572"/>
                    </a:cubicBezTo>
                    <a:lnTo>
                      <a:pt x="1195" y="1493"/>
                    </a:lnTo>
                    <a:cubicBezTo>
                      <a:pt x="1254" y="1453"/>
                      <a:pt x="1314" y="1413"/>
                      <a:pt x="1374" y="1353"/>
                    </a:cubicBezTo>
                    <a:lnTo>
                      <a:pt x="1433" y="1314"/>
                    </a:lnTo>
                    <a:cubicBezTo>
                      <a:pt x="1493" y="1254"/>
                      <a:pt x="1553" y="1154"/>
                      <a:pt x="1573" y="1075"/>
                    </a:cubicBezTo>
                    <a:cubicBezTo>
                      <a:pt x="1672" y="876"/>
                      <a:pt x="1672" y="657"/>
                      <a:pt x="1573" y="478"/>
                    </a:cubicBezTo>
                    <a:cubicBezTo>
                      <a:pt x="1553" y="379"/>
                      <a:pt x="1493" y="299"/>
                      <a:pt x="1433" y="239"/>
                    </a:cubicBezTo>
                    <a:lnTo>
                      <a:pt x="1274" y="120"/>
                    </a:lnTo>
                    <a:cubicBezTo>
                      <a:pt x="1155" y="40"/>
                      <a:pt x="1016" y="1"/>
                      <a:pt x="876"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7" name="Google Shape;487;p5"/>
              <p:cNvSpPr/>
              <p:nvPr/>
            </p:nvSpPr>
            <p:spPr>
              <a:xfrm>
                <a:off x="6317394" y="317467"/>
                <a:ext cx="71347" cy="55696"/>
              </a:xfrm>
              <a:custGeom>
                <a:rect b="b" l="l" r="r" t="t"/>
                <a:pathLst>
                  <a:path extrusionOk="0" h="1274" w="1632">
                    <a:moveTo>
                      <a:pt x="816" y="0"/>
                    </a:moveTo>
                    <a:cubicBezTo>
                      <a:pt x="0" y="0"/>
                      <a:pt x="0" y="1273"/>
                      <a:pt x="816" y="1273"/>
                    </a:cubicBezTo>
                    <a:cubicBezTo>
                      <a:pt x="1632" y="1273"/>
                      <a:pt x="1632" y="0"/>
                      <a:pt x="816"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8" name="Google Shape;488;p5"/>
              <p:cNvSpPr/>
              <p:nvPr/>
            </p:nvSpPr>
            <p:spPr>
              <a:xfrm>
                <a:off x="6599197" y="266142"/>
                <a:ext cx="76593" cy="59193"/>
              </a:xfrm>
              <a:custGeom>
                <a:rect b="b" l="l" r="r" t="t"/>
                <a:pathLst>
                  <a:path extrusionOk="0" h="1354" w="1752">
                    <a:moveTo>
                      <a:pt x="876" y="0"/>
                    </a:moveTo>
                    <a:cubicBezTo>
                      <a:pt x="1" y="0"/>
                      <a:pt x="1" y="1353"/>
                      <a:pt x="876" y="1353"/>
                    </a:cubicBezTo>
                    <a:cubicBezTo>
                      <a:pt x="1752" y="1353"/>
                      <a:pt x="1752" y="0"/>
                      <a:pt x="876"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9" name="Google Shape;489;p5"/>
              <p:cNvSpPr/>
              <p:nvPr/>
            </p:nvSpPr>
            <p:spPr>
              <a:xfrm>
                <a:off x="6602694" y="490544"/>
                <a:ext cx="24394" cy="19192"/>
              </a:xfrm>
              <a:custGeom>
                <a:rect b="b" l="l" r="r" t="t"/>
                <a:pathLst>
                  <a:path extrusionOk="0" h="439" w="558">
                    <a:moveTo>
                      <a:pt x="279" y="0"/>
                    </a:moveTo>
                    <a:cubicBezTo>
                      <a:pt x="0" y="20"/>
                      <a:pt x="0" y="418"/>
                      <a:pt x="279" y="438"/>
                    </a:cubicBezTo>
                    <a:cubicBezTo>
                      <a:pt x="557" y="418"/>
                      <a:pt x="557" y="20"/>
                      <a:pt x="279"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0" name="Google Shape;490;p5"/>
              <p:cNvSpPr/>
              <p:nvPr/>
            </p:nvSpPr>
            <p:spPr>
              <a:xfrm>
                <a:off x="6731442" y="434455"/>
                <a:ext cx="75675" cy="69598"/>
              </a:xfrm>
              <a:custGeom>
                <a:rect b="b" l="l" r="r" t="t"/>
                <a:pathLst>
                  <a:path extrusionOk="0" h="1592" w="1731">
                    <a:moveTo>
                      <a:pt x="797" y="1"/>
                    </a:moveTo>
                    <a:cubicBezTo>
                      <a:pt x="366" y="1"/>
                      <a:pt x="0" y="342"/>
                      <a:pt x="0" y="786"/>
                    </a:cubicBezTo>
                    <a:cubicBezTo>
                      <a:pt x="0" y="1247"/>
                      <a:pt x="367" y="1591"/>
                      <a:pt x="798" y="1591"/>
                    </a:cubicBezTo>
                    <a:cubicBezTo>
                      <a:pt x="869" y="1591"/>
                      <a:pt x="942" y="1582"/>
                      <a:pt x="1015" y="1562"/>
                    </a:cubicBezTo>
                    <a:lnTo>
                      <a:pt x="1015" y="1582"/>
                    </a:lnTo>
                    <a:lnTo>
                      <a:pt x="1055" y="1582"/>
                    </a:lnTo>
                    <a:cubicBezTo>
                      <a:pt x="1472" y="1463"/>
                      <a:pt x="1731" y="1025"/>
                      <a:pt x="1612" y="607"/>
                    </a:cubicBezTo>
                    <a:cubicBezTo>
                      <a:pt x="1600" y="565"/>
                      <a:pt x="1585" y="526"/>
                      <a:pt x="1567" y="488"/>
                    </a:cubicBezTo>
                    <a:lnTo>
                      <a:pt x="1567" y="488"/>
                    </a:lnTo>
                    <a:cubicBezTo>
                      <a:pt x="1481" y="262"/>
                      <a:pt x="1308" y="76"/>
                      <a:pt x="1055" y="30"/>
                    </a:cubicBezTo>
                    <a:lnTo>
                      <a:pt x="1015" y="30"/>
                    </a:lnTo>
                    <a:cubicBezTo>
                      <a:pt x="941" y="10"/>
                      <a:pt x="868" y="1"/>
                      <a:pt x="79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1" name="Google Shape;491;p5"/>
              <p:cNvSpPr/>
              <p:nvPr/>
            </p:nvSpPr>
            <p:spPr>
              <a:xfrm>
                <a:off x="6790548" y="589696"/>
                <a:ext cx="63565" cy="59193"/>
              </a:xfrm>
              <a:custGeom>
                <a:rect b="b" l="l" r="r" t="t"/>
                <a:pathLst>
                  <a:path extrusionOk="0" h="1354" w="1454">
                    <a:moveTo>
                      <a:pt x="797" y="1"/>
                    </a:moveTo>
                    <a:cubicBezTo>
                      <a:pt x="737" y="1"/>
                      <a:pt x="677" y="1"/>
                      <a:pt x="618" y="20"/>
                    </a:cubicBezTo>
                    <a:cubicBezTo>
                      <a:pt x="558" y="40"/>
                      <a:pt x="518" y="60"/>
                      <a:pt x="459" y="80"/>
                    </a:cubicBezTo>
                    <a:lnTo>
                      <a:pt x="419" y="100"/>
                    </a:lnTo>
                    <a:lnTo>
                      <a:pt x="319" y="140"/>
                    </a:lnTo>
                    <a:cubicBezTo>
                      <a:pt x="180" y="239"/>
                      <a:pt x="81" y="379"/>
                      <a:pt x="21" y="538"/>
                    </a:cubicBezTo>
                    <a:cubicBezTo>
                      <a:pt x="1" y="617"/>
                      <a:pt x="1" y="697"/>
                      <a:pt x="21" y="777"/>
                    </a:cubicBezTo>
                    <a:cubicBezTo>
                      <a:pt x="21" y="876"/>
                      <a:pt x="41" y="956"/>
                      <a:pt x="100" y="1035"/>
                    </a:cubicBezTo>
                    <a:lnTo>
                      <a:pt x="200" y="1155"/>
                    </a:lnTo>
                    <a:cubicBezTo>
                      <a:pt x="280" y="1234"/>
                      <a:pt x="359" y="1294"/>
                      <a:pt x="478" y="1334"/>
                    </a:cubicBezTo>
                    <a:lnTo>
                      <a:pt x="658" y="1354"/>
                    </a:lnTo>
                    <a:cubicBezTo>
                      <a:pt x="757" y="1354"/>
                      <a:pt x="876" y="1314"/>
                      <a:pt x="976" y="1254"/>
                    </a:cubicBezTo>
                    <a:lnTo>
                      <a:pt x="976" y="1274"/>
                    </a:lnTo>
                    <a:lnTo>
                      <a:pt x="1075" y="1214"/>
                    </a:lnTo>
                    <a:lnTo>
                      <a:pt x="1115" y="1194"/>
                    </a:lnTo>
                    <a:cubicBezTo>
                      <a:pt x="1175" y="1155"/>
                      <a:pt x="1215" y="1115"/>
                      <a:pt x="1274" y="1075"/>
                    </a:cubicBezTo>
                    <a:lnTo>
                      <a:pt x="1374" y="936"/>
                    </a:lnTo>
                    <a:lnTo>
                      <a:pt x="1434" y="796"/>
                    </a:lnTo>
                    <a:lnTo>
                      <a:pt x="1453" y="637"/>
                    </a:lnTo>
                    <a:cubicBezTo>
                      <a:pt x="1453" y="538"/>
                      <a:pt x="1434" y="458"/>
                      <a:pt x="1394" y="379"/>
                    </a:cubicBezTo>
                    <a:cubicBezTo>
                      <a:pt x="1394" y="319"/>
                      <a:pt x="1354" y="279"/>
                      <a:pt x="1314" y="239"/>
                    </a:cubicBezTo>
                    <a:cubicBezTo>
                      <a:pt x="1294" y="200"/>
                      <a:pt x="1254" y="160"/>
                      <a:pt x="1215" y="140"/>
                    </a:cubicBezTo>
                    <a:cubicBezTo>
                      <a:pt x="1175" y="100"/>
                      <a:pt x="1115" y="60"/>
                      <a:pt x="1075" y="40"/>
                    </a:cubicBezTo>
                    <a:cubicBezTo>
                      <a:pt x="996" y="1"/>
                      <a:pt x="916" y="1"/>
                      <a:pt x="81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2" name="Google Shape;492;p5"/>
              <p:cNvSpPr/>
              <p:nvPr/>
            </p:nvSpPr>
            <p:spPr>
              <a:xfrm>
                <a:off x="6756667" y="682945"/>
                <a:ext cx="76549" cy="65095"/>
              </a:xfrm>
              <a:custGeom>
                <a:rect b="b" l="l" r="r" t="t"/>
                <a:pathLst>
                  <a:path extrusionOk="0" h="1489" w="1751">
                    <a:moveTo>
                      <a:pt x="749" y="1"/>
                    </a:moveTo>
                    <a:cubicBezTo>
                      <a:pt x="365" y="1"/>
                      <a:pt x="0" y="295"/>
                      <a:pt x="0" y="753"/>
                    </a:cubicBezTo>
                    <a:cubicBezTo>
                      <a:pt x="0" y="1150"/>
                      <a:pt x="338" y="1489"/>
                      <a:pt x="736" y="1489"/>
                    </a:cubicBezTo>
                    <a:cubicBezTo>
                      <a:pt x="1413" y="1489"/>
                      <a:pt x="1751" y="693"/>
                      <a:pt x="1273" y="215"/>
                    </a:cubicBezTo>
                    <a:cubicBezTo>
                      <a:pt x="1119" y="68"/>
                      <a:pt x="932" y="1"/>
                      <a:pt x="749"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3" name="Google Shape;493;p5"/>
              <p:cNvSpPr/>
              <p:nvPr/>
            </p:nvSpPr>
            <p:spPr>
              <a:xfrm>
                <a:off x="6593994" y="768019"/>
                <a:ext cx="72221" cy="71915"/>
              </a:xfrm>
              <a:custGeom>
                <a:rect b="b" l="l" r="r" t="t"/>
                <a:pathLst>
                  <a:path extrusionOk="0" h="1645" w="1652">
                    <a:moveTo>
                      <a:pt x="1652" y="796"/>
                    </a:moveTo>
                    <a:lnTo>
                      <a:pt x="1636" y="967"/>
                    </a:lnTo>
                    <a:lnTo>
                      <a:pt x="1636" y="967"/>
                    </a:lnTo>
                    <a:cubicBezTo>
                      <a:pt x="1642" y="917"/>
                      <a:pt x="1652" y="872"/>
                      <a:pt x="1652" y="816"/>
                    </a:cubicBezTo>
                    <a:cubicBezTo>
                      <a:pt x="1652" y="809"/>
                      <a:pt x="1652" y="803"/>
                      <a:pt x="1652" y="796"/>
                    </a:cubicBezTo>
                    <a:close/>
                    <a:moveTo>
                      <a:pt x="1636" y="967"/>
                    </a:moveTo>
                    <a:cubicBezTo>
                      <a:pt x="1635" y="979"/>
                      <a:pt x="1634" y="992"/>
                      <a:pt x="1633" y="1005"/>
                    </a:cubicBezTo>
                    <a:lnTo>
                      <a:pt x="1633" y="1005"/>
                    </a:lnTo>
                    <a:lnTo>
                      <a:pt x="1636" y="967"/>
                    </a:lnTo>
                    <a:close/>
                    <a:moveTo>
                      <a:pt x="1633" y="1005"/>
                    </a:moveTo>
                    <a:lnTo>
                      <a:pt x="1632" y="1015"/>
                    </a:lnTo>
                    <a:lnTo>
                      <a:pt x="1552" y="1214"/>
                    </a:lnTo>
                    <a:lnTo>
                      <a:pt x="1413" y="1393"/>
                    </a:lnTo>
                    <a:cubicBezTo>
                      <a:pt x="1513" y="1294"/>
                      <a:pt x="1592" y="1174"/>
                      <a:pt x="1632" y="1035"/>
                    </a:cubicBezTo>
                    <a:cubicBezTo>
                      <a:pt x="1632" y="1025"/>
                      <a:pt x="1632" y="1015"/>
                      <a:pt x="1633" y="1005"/>
                    </a:cubicBezTo>
                    <a:close/>
                    <a:moveTo>
                      <a:pt x="654" y="1591"/>
                    </a:moveTo>
                    <a:lnTo>
                      <a:pt x="654" y="1591"/>
                    </a:lnTo>
                    <a:cubicBezTo>
                      <a:pt x="665" y="1593"/>
                      <a:pt x="675" y="1595"/>
                      <a:pt x="685" y="1598"/>
                    </a:cubicBezTo>
                    <a:lnTo>
                      <a:pt x="685" y="1598"/>
                    </a:lnTo>
                    <a:lnTo>
                      <a:pt x="657" y="1592"/>
                    </a:lnTo>
                    <a:lnTo>
                      <a:pt x="654" y="1591"/>
                    </a:lnTo>
                    <a:close/>
                    <a:moveTo>
                      <a:pt x="1027" y="1598"/>
                    </a:moveTo>
                    <a:lnTo>
                      <a:pt x="955" y="1612"/>
                    </a:lnTo>
                    <a:cubicBezTo>
                      <a:pt x="978" y="1607"/>
                      <a:pt x="1002" y="1603"/>
                      <a:pt x="1027" y="1598"/>
                    </a:cubicBezTo>
                    <a:close/>
                    <a:moveTo>
                      <a:pt x="1058" y="1591"/>
                    </a:moveTo>
                    <a:lnTo>
                      <a:pt x="1055" y="1592"/>
                    </a:lnTo>
                    <a:lnTo>
                      <a:pt x="1038" y="1595"/>
                    </a:lnTo>
                    <a:lnTo>
                      <a:pt x="1038" y="1595"/>
                    </a:lnTo>
                    <a:lnTo>
                      <a:pt x="1075" y="1592"/>
                    </a:lnTo>
                    <a:lnTo>
                      <a:pt x="1075" y="1592"/>
                    </a:lnTo>
                    <a:lnTo>
                      <a:pt x="940" y="1617"/>
                    </a:lnTo>
                    <a:lnTo>
                      <a:pt x="940" y="1617"/>
                    </a:lnTo>
                    <a:cubicBezTo>
                      <a:pt x="945" y="1615"/>
                      <a:pt x="950" y="1614"/>
                      <a:pt x="955" y="1612"/>
                    </a:cubicBezTo>
                    <a:lnTo>
                      <a:pt x="955" y="1612"/>
                    </a:lnTo>
                    <a:lnTo>
                      <a:pt x="888" y="1625"/>
                    </a:lnTo>
                    <a:lnTo>
                      <a:pt x="888" y="1625"/>
                    </a:lnTo>
                    <a:cubicBezTo>
                      <a:pt x="890" y="1625"/>
                      <a:pt x="893" y="1625"/>
                      <a:pt x="895" y="1625"/>
                    </a:cubicBezTo>
                    <a:lnTo>
                      <a:pt x="895" y="1625"/>
                    </a:lnTo>
                    <a:lnTo>
                      <a:pt x="856" y="1632"/>
                    </a:lnTo>
                    <a:lnTo>
                      <a:pt x="888" y="1625"/>
                    </a:lnTo>
                    <a:lnTo>
                      <a:pt x="888" y="1625"/>
                    </a:lnTo>
                    <a:cubicBezTo>
                      <a:pt x="877" y="1626"/>
                      <a:pt x="867" y="1627"/>
                      <a:pt x="856" y="1627"/>
                    </a:cubicBezTo>
                    <a:cubicBezTo>
                      <a:pt x="845" y="1627"/>
                      <a:pt x="835" y="1626"/>
                      <a:pt x="824" y="1625"/>
                    </a:cubicBezTo>
                    <a:lnTo>
                      <a:pt x="824" y="1625"/>
                    </a:lnTo>
                    <a:lnTo>
                      <a:pt x="856" y="1632"/>
                    </a:lnTo>
                    <a:lnTo>
                      <a:pt x="817" y="1625"/>
                    </a:lnTo>
                    <a:lnTo>
                      <a:pt x="817" y="1625"/>
                    </a:lnTo>
                    <a:cubicBezTo>
                      <a:pt x="819" y="1625"/>
                      <a:pt x="822" y="1625"/>
                      <a:pt x="824" y="1625"/>
                    </a:cubicBezTo>
                    <a:lnTo>
                      <a:pt x="824" y="1625"/>
                    </a:lnTo>
                    <a:lnTo>
                      <a:pt x="782" y="1617"/>
                    </a:lnTo>
                    <a:lnTo>
                      <a:pt x="782" y="1617"/>
                    </a:lnTo>
                    <a:cubicBezTo>
                      <a:pt x="783" y="1617"/>
                      <a:pt x="784" y="1617"/>
                      <a:pt x="784" y="1617"/>
                    </a:cubicBezTo>
                    <a:cubicBezTo>
                      <a:pt x="808" y="1617"/>
                      <a:pt x="832" y="1615"/>
                      <a:pt x="856" y="1612"/>
                    </a:cubicBezTo>
                    <a:lnTo>
                      <a:pt x="1037" y="1595"/>
                    </a:lnTo>
                    <a:lnTo>
                      <a:pt x="1037" y="1595"/>
                    </a:lnTo>
                    <a:cubicBezTo>
                      <a:pt x="1034" y="1596"/>
                      <a:pt x="1030" y="1597"/>
                      <a:pt x="1027" y="1598"/>
                    </a:cubicBezTo>
                    <a:lnTo>
                      <a:pt x="1027" y="1598"/>
                    </a:lnTo>
                    <a:lnTo>
                      <a:pt x="1038" y="1595"/>
                    </a:lnTo>
                    <a:lnTo>
                      <a:pt x="1038" y="1595"/>
                    </a:lnTo>
                    <a:lnTo>
                      <a:pt x="1037" y="1595"/>
                    </a:lnTo>
                    <a:lnTo>
                      <a:pt x="1037" y="1595"/>
                    </a:lnTo>
                    <a:cubicBezTo>
                      <a:pt x="1044" y="1594"/>
                      <a:pt x="1051" y="1592"/>
                      <a:pt x="1058" y="1591"/>
                    </a:cubicBezTo>
                    <a:close/>
                    <a:moveTo>
                      <a:pt x="836" y="0"/>
                    </a:moveTo>
                    <a:lnTo>
                      <a:pt x="617" y="20"/>
                    </a:lnTo>
                    <a:lnTo>
                      <a:pt x="518" y="60"/>
                    </a:lnTo>
                    <a:lnTo>
                      <a:pt x="418" y="100"/>
                    </a:lnTo>
                    <a:cubicBezTo>
                      <a:pt x="359" y="140"/>
                      <a:pt x="299" y="199"/>
                      <a:pt x="239" y="239"/>
                    </a:cubicBezTo>
                    <a:cubicBezTo>
                      <a:pt x="199" y="299"/>
                      <a:pt x="160" y="339"/>
                      <a:pt x="120" y="398"/>
                    </a:cubicBezTo>
                    <a:cubicBezTo>
                      <a:pt x="80" y="478"/>
                      <a:pt x="60" y="537"/>
                      <a:pt x="40" y="617"/>
                    </a:cubicBezTo>
                    <a:cubicBezTo>
                      <a:pt x="20" y="677"/>
                      <a:pt x="0" y="756"/>
                      <a:pt x="0" y="836"/>
                    </a:cubicBezTo>
                    <a:cubicBezTo>
                      <a:pt x="0" y="975"/>
                      <a:pt x="40" y="1114"/>
                      <a:pt x="120" y="1254"/>
                    </a:cubicBezTo>
                    <a:lnTo>
                      <a:pt x="239" y="1413"/>
                    </a:lnTo>
                    <a:cubicBezTo>
                      <a:pt x="339" y="1512"/>
                      <a:pt x="458" y="1592"/>
                      <a:pt x="597" y="1612"/>
                    </a:cubicBezTo>
                    <a:cubicBezTo>
                      <a:pt x="667" y="1635"/>
                      <a:pt x="730" y="1645"/>
                      <a:pt x="795" y="1645"/>
                    </a:cubicBezTo>
                    <a:cubicBezTo>
                      <a:pt x="840" y="1645"/>
                      <a:pt x="886" y="1640"/>
                      <a:pt x="936" y="1632"/>
                    </a:cubicBezTo>
                    <a:cubicBezTo>
                      <a:pt x="1035" y="1632"/>
                      <a:pt x="1154" y="1592"/>
                      <a:pt x="1234" y="1532"/>
                    </a:cubicBezTo>
                    <a:cubicBezTo>
                      <a:pt x="1413" y="1413"/>
                      <a:pt x="1552" y="1254"/>
                      <a:pt x="1612" y="1035"/>
                    </a:cubicBezTo>
                    <a:cubicBezTo>
                      <a:pt x="1652" y="896"/>
                      <a:pt x="1652" y="756"/>
                      <a:pt x="1612" y="597"/>
                    </a:cubicBezTo>
                    <a:lnTo>
                      <a:pt x="1632" y="577"/>
                    </a:lnTo>
                    <a:lnTo>
                      <a:pt x="1652" y="796"/>
                    </a:lnTo>
                    <a:cubicBezTo>
                      <a:pt x="1652" y="763"/>
                      <a:pt x="1652" y="730"/>
                      <a:pt x="1652" y="697"/>
                    </a:cubicBezTo>
                    <a:cubicBezTo>
                      <a:pt x="1652" y="597"/>
                      <a:pt x="1612" y="498"/>
                      <a:pt x="1552" y="398"/>
                    </a:cubicBezTo>
                    <a:cubicBezTo>
                      <a:pt x="1513" y="339"/>
                      <a:pt x="1473" y="299"/>
                      <a:pt x="1433" y="239"/>
                    </a:cubicBezTo>
                    <a:cubicBezTo>
                      <a:pt x="1373" y="179"/>
                      <a:pt x="1314" y="140"/>
                      <a:pt x="1254" y="100"/>
                    </a:cubicBezTo>
                    <a:lnTo>
                      <a:pt x="1254" y="100"/>
                    </a:lnTo>
                    <a:cubicBezTo>
                      <a:pt x="1264" y="106"/>
                      <a:pt x="1267" y="109"/>
                      <a:pt x="1265" y="109"/>
                    </a:cubicBezTo>
                    <a:cubicBezTo>
                      <a:pt x="1258" y="109"/>
                      <a:pt x="1121" y="37"/>
                      <a:pt x="1055" y="20"/>
                    </a:cubicBezTo>
                    <a:cubicBezTo>
                      <a:pt x="995" y="20"/>
                      <a:pt x="916" y="0"/>
                      <a:pt x="836"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4" name="Google Shape;494;p5"/>
              <p:cNvSpPr/>
              <p:nvPr/>
            </p:nvSpPr>
            <p:spPr>
              <a:xfrm>
                <a:off x="6735770" y="822797"/>
                <a:ext cx="72221" cy="67893"/>
              </a:xfrm>
              <a:custGeom>
                <a:rect b="b" l="l" r="r" t="t"/>
                <a:pathLst>
                  <a:path extrusionOk="0" h="1553" w="1652">
                    <a:moveTo>
                      <a:pt x="796" y="1"/>
                    </a:moveTo>
                    <a:cubicBezTo>
                      <a:pt x="677" y="1"/>
                      <a:pt x="578" y="21"/>
                      <a:pt x="498" y="80"/>
                    </a:cubicBezTo>
                    <a:cubicBezTo>
                      <a:pt x="398" y="100"/>
                      <a:pt x="299" y="160"/>
                      <a:pt x="239" y="240"/>
                    </a:cubicBezTo>
                    <a:cubicBezTo>
                      <a:pt x="160" y="299"/>
                      <a:pt x="100" y="379"/>
                      <a:pt x="80" y="478"/>
                    </a:cubicBezTo>
                    <a:cubicBezTo>
                      <a:pt x="20" y="578"/>
                      <a:pt x="1" y="677"/>
                      <a:pt x="20" y="777"/>
                    </a:cubicBezTo>
                    <a:cubicBezTo>
                      <a:pt x="20" y="856"/>
                      <a:pt x="40" y="916"/>
                      <a:pt x="40" y="996"/>
                    </a:cubicBezTo>
                    <a:cubicBezTo>
                      <a:pt x="80" y="1115"/>
                      <a:pt x="140" y="1234"/>
                      <a:pt x="239" y="1334"/>
                    </a:cubicBezTo>
                    <a:lnTo>
                      <a:pt x="398" y="1453"/>
                    </a:lnTo>
                    <a:cubicBezTo>
                      <a:pt x="518" y="1513"/>
                      <a:pt x="657" y="1553"/>
                      <a:pt x="796" y="1553"/>
                    </a:cubicBezTo>
                    <a:lnTo>
                      <a:pt x="876" y="1553"/>
                    </a:lnTo>
                    <a:cubicBezTo>
                      <a:pt x="975" y="1553"/>
                      <a:pt x="1075" y="1533"/>
                      <a:pt x="1174" y="1473"/>
                    </a:cubicBezTo>
                    <a:cubicBezTo>
                      <a:pt x="1353" y="1413"/>
                      <a:pt x="1513" y="1254"/>
                      <a:pt x="1572" y="1075"/>
                    </a:cubicBezTo>
                    <a:cubicBezTo>
                      <a:pt x="1632" y="976"/>
                      <a:pt x="1652" y="876"/>
                      <a:pt x="1652" y="777"/>
                    </a:cubicBezTo>
                    <a:cubicBezTo>
                      <a:pt x="1652" y="717"/>
                      <a:pt x="1632" y="637"/>
                      <a:pt x="1612" y="578"/>
                    </a:cubicBezTo>
                    <a:cubicBezTo>
                      <a:pt x="1592" y="438"/>
                      <a:pt x="1513" y="319"/>
                      <a:pt x="1413" y="240"/>
                    </a:cubicBezTo>
                    <a:lnTo>
                      <a:pt x="1274" y="100"/>
                    </a:lnTo>
                    <a:cubicBezTo>
                      <a:pt x="1154" y="41"/>
                      <a:pt x="1015" y="1"/>
                      <a:pt x="876"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5" name="Google Shape;495;p5"/>
              <p:cNvSpPr/>
              <p:nvPr/>
            </p:nvSpPr>
            <p:spPr>
              <a:xfrm>
                <a:off x="6581797" y="872373"/>
                <a:ext cx="62691" cy="53685"/>
              </a:xfrm>
              <a:custGeom>
                <a:rect b="b" l="l" r="r" t="t"/>
                <a:pathLst>
                  <a:path extrusionOk="0" h="1228" w="1434">
                    <a:moveTo>
                      <a:pt x="498" y="1075"/>
                    </a:moveTo>
                    <a:cubicBezTo>
                      <a:pt x="507" y="1075"/>
                      <a:pt x="511" y="1079"/>
                      <a:pt x="516" y="1083"/>
                    </a:cubicBezTo>
                    <a:lnTo>
                      <a:pt x="516" y="1083"/>
                    </a:lnTo>
                    <a:lnTo>
                      <a:pt x="498" y="1075"/>
                    </a:lnTo>
                    <a:close/>
                    <a:moveTo>
                      <a:pt x="697" y="1"/>
                    </a:moveTo>
                    <a:cubicBezTo>
                      <a:pt x="638" y="1"/>
                      <a:pt x="578" y="1"/>
                      <a:pt x="538" y="21"/>
                    </a:cubicBezTo>
                    <a:lnTo>
                      <a:pt x="498" y="21"/>
                    </a:lnTo>
                    <a:lnTo>
                      <a:pt x="359" y="80"/>
                    </a:lnTo>
                    <a:cubicBezTo>
                      <a:pt x="339" y="80"/>
                      <a:pt x="319" y="80"/>
                      <a:pt x="319" y="100"/>
                    </a:cubicBezTo>
                    <a:cubicBezTo>
                      <a:pt x="220" y="160"/>
                      <a:pt x="160" y="220"/>
                      <a:pt x="100" y="319"/>
                    </a:cubicBezTo>
                    <a:lnTo>
                      <a:pt x="41" y="458"/>
                    </a:lnTo>
                    <a:cubicBezTo>
                      <a:pt x="1" y="558"/>
                      <a:pt x="1" y="677"/>
                      <a:pt x="41" y="777"/>
                    </a:cubicBezTo>
                    <a:cubicBezTo>
                      <a:pt x="61" y="856"/>
                      <a:pt x="100" y="916"/>
                      <a:pt x="140" y="976"/>
                    </a:cubicBezTo>
                    <a:cubicBezTo>
                      <a:pt x="180" y="1055"/>
                      <a:pt x="240" y="1095"/>
                      <a:pt x="319" y="1135"/>
                    </a:cubicBezTo>
                    <a:cubicBezTo>
                      <a:pt x="379" y="1175"/>
                      <a:pt x="458" y="1214"/>
                      <a:pt x="538" y="1214"/>
                    </a:cubicBezTo>
                    <a:cubicBezTo>
                      <a:pt x="571" y="1223"/>
                      <a:pt x="607" y="1228"/>
                      <a:pt x="644" y="1228"/>
                    </a:cubicBezTo>
                    <a:cubicBezTo>
                      <a:pt x="697" y="1228"/>
                      <a:pt x="750" y="1218"/>
                      <a:pt x="797" y="1195"/>
                    </a:cubicBezTo>
                    <a:cubicBezTo>
                      <a:pt x="807" y="1193"/>
                      <a:pt x="817" y="1190"/>
                      <a:pt x="827" y="1187"/>
                    </a:cubicBezTo>
                    <a:lnTo>
                      <a:pt x="827" y="1187"/>
                    </a:lnTo>
                    <a:cubicBezTo>
                      <a:pt x="844" y="1189"/>
                      <a:pt x="860" y="1190"/>
                      <a:pt x="876" y="1190"/>
                    </a:cubicBezTo>
                    <a:cubicBezTo>
                      <a:pt x="916" y="1190"/>
                      <a:pt x="956" y="1185"/>
                      <a:pt x="996" y="1175"/>
                    </a:cubicBezTo>
                    <a:lnTo>
                      <a:pt x="1155" y="1095"/>
                    </a:lnTo>
                    <a:cubicBezTo>
                      <a:pt x="1215" y="1075"/>
                      <a:pt x="1274" y="1016"/>
                      <a:pt x="1314" y="956"/>
                    </a:cubicBezTo>
                    <a:cubicBezTo>
                      <a:pt x="1354" y="916"/>
                      <a:pt x="1374" y="876"/>
                      <a:pt x="1394" y="817"/>
                    </a:cubicBezTo>
                    <a:cubicBezTo>
                      <a:pt x="1414" y="757"/>
                      <a:pt x="1433" y="677"/>
                      <a:pt x="1433" y="598"/>
                    </a:cubicBezTo>
                    <a:lnTo>
                      <a:pt x="1414" y="439"/>
                    </a:lnTo>
                    <a:cubicBezTo>
                      <a:pt x="1394" y="339"/>
                      <a:pt x="1334" y="259"/>
                      <a:pt x="1274" y="180"/>
                    </a:cubicBezTo>
                    <a:lnTo>
                      <a:pt x="1195" y="140"/>
                    </a:lnTo>
                    <a:lnTo>
                      <a:pt x="1135" y="80"/>
                    </a:lnTo>
                    <a:lnTo>
                      <a:pt x="1115" y="80"/>
                    </a:lnTo>
                    <a:cubicBezTo>
                      <a:pt x="1055" y="61"/>
                      <a:pt x="996" y="41"/>
                      <a:pt x="956" y="21"/>
                    </a:cubicBezTo>
                    <a:lnTo>
                      <a:pt x="916" y="21"/>
                    </a:lnTo>
                    <a:lnTo>
                      <a:pt x="757"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6" name="Google Shape;496;p5"/>
              <p:cNvSpPr/>
              <p:nvPr/>
            </p:nvSpPr>
            <p:spPr>
              <a:xfrm>
                <a:off x="6859272" y="789747"/>
                <a:ext cx="65270" cy="50494"/>
              </a:xfrm>
              <a:custGeom>
                <a:rect b="b" l="l" r="r" t="t"/>
                <a:pathLst>
                  <a:path extrusionOk="0" h="1155" w="1493">
                    <a:moveTo>
                      <a:pt x="737" y="1"/>
                    </a:moveTo>
                    <a:cubicBezTo>
                      <a:pt x="1" y="1"/>
                      <a:pt x="1" y="1155"/>
                      <a:pt x="737" y="1155"/>
                    </a:cubicBezTo>
                    <a:cubicBezTo>
                      <a:pt x="1493" y="1155"/>
                      <a:pt x="1493" y="1"/>
                      <a:pt x="73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7" name="Google Shape;497;p5"/>
              <p:cNvSpPr/>
              <p:nvPr/>
            </p:nvSpPr>
            <p:spPr>
              <a:xfrm>
                <a:off x="6761870" y="954999"/>
                <a:ext cx="61817" cy="53117"/>
              </a:xfrm>
              <a:custGeom>
                <a:rect b="b" l="l" r="r" t="t"/>
                <a:pathLst>
                  <a:path extrusionOk="0" h="1215" w="1414">
                    <a:moveTo>
                      <a:pt x="617" y="1"/>
                    </a:moveTo>
                    <a:cubicBezTo>
                      <a:pt x="538" y="1"/>
                      <a:pt x="458" y="21"/>
                      <a:pt x="378" y="61"/>
                    </a:cubicBezTo>
                    <a:cubicBezTo>
                      <a:pt x="239" y="100"/>
                      <a:pt x="120" y="220"/>
                      <a:pt x="60" y="379"/>
                    </a:cubicBezTo>
                    <a:cubicBezTo>
                      <a:pt x="20" y="439"/>
                      <a:pt x="0" y="538"/>
                      <a:pt x="20" y="618"/>
                    </a:cubicBezTo>
                    <a:lnTo>
                      <a:pt x="40" y="777"/>
                    </a:lnTo>
                    <a:cubicBezTo>
                      <a:pt x="60" y="876"/>
                      <a:pt x="120" y="976"/>
                      <a:pt x="199" y="1036"/>
                    </a:cubicBezTo>
                    <a:lnTo>
                      <a:pt x="319" y="1135"/>
                    </a:lnTo>
                    <a:cubicBezTo>
                      <a:pt x="418" y="1195"/>
                      <a:pt x="518" y="1215"/>
                      <a:pt x="617" y="1215"/>
                    </a:cubicBezTo>
                    <a:lnTo>
                      <a:pt x="796" y="1215"/>
                    </a:lnTo>
                    <a:cubicBezTo>
                      <a:pt x="876" y="1215"/>
                      <a:pt x="955" y="1195"/>
                      <a:pt x="1035" y="1155"/>
                    </a:cubicBezTo>
                    <a:cubicBezTo>
                      <a:pt x="1174" y="1095"/>
                      <a:pt x="1294" y="996"/>
                      <a:pt x="1353" y="837"/>
                    </a:cubicBezTo>
                    <a:cubicBezTo>
                      <a:pt x="1393" y="777"/>
                      <a:pt x="1413" y="677"/>
                      <a:pt x="1413" y="598"/>
                    </a:cubicBezTo>
                    <a:lnTo>
                      <a:pt x="1393" y="439"/>
                    </a:lnTo>
                    <a:cubicBezTo>
                      <a:pt x="1353" y="339"/>
                      <a:pt x="1294" y="260"/>
                      <a:pt x="1234" y="180"/>
                    </a:cubicBezTo>
                    <a:lnTo>
                      <a:pt x="1115" y="81"/>
                    </a:lnTo>
                    <a:cubicBezTo>
                      <a:pt x="1015" y="21"/>
                      <a:pt x="916" y="1"/>
                      <a:pt x="796"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8" name="Google Shape;498;p5"/>
              <p:cNvSpPr/>
              <p:nvPr/>
            </p:nvSpPr>
            <p:spPr>
              <a:xfrm>
                <a:off x="6873218" y="926539"/>
                <a:ext cx="65270" cy="57663"/>
              </a:xfrm>
              <a:custGeom>
                <a:rect b="b" l="l" r="r" t="t"/>
                <a:pathLst>
                  <a:path extrusionOk="0" h="1319" w="1493">
                    <a:moveTo>
                      <a:pt x="677" y="0"/>
                    </a:moveTo>
                    <a:cubicBezTo>
                      <a:pt x="617" y="0"/>
                      <a:pt x="557" y="5"/>
                      <a:pt x="498" y="15"/>
                    </a:cubicBezTo>
                    <a:cubicBezTo>
                      <a:pt x="398" y="55"/>
                      <a:pt x="279" y="115"/>
                      <a:pt x="199" y="194"/>
                    </a:cubicBezTo>
                    <a:lnTo>
                      <a:pt x="100" y="334"/>
                    </a:lnTo>
                    <a:cubicBezTo>
                      <a:pt x="40" y="433"/>
                      <a:pt x="0" y="533"/>
                      <a:pt x="0" y="652"/>
                    </a:cubicBezTo>
                    <a:cubicBezTo>
                      <a:pt x="0" y="751"/>
                      <a:pt x="20" y="831"/>
                      <a:pt x="60" y="911"/>
                    </a:cubicBezTo>
                    <a:cubicBezTo>
                      <a:pt x="100" y="990"/>
                      <a:pt x="139" y="1070"/>
                      <a:pt x="199" y="1129"/>
                    </a:cubicBezTo>
                    <a:cubicBezTo>
                      <a:pt x="279" y="1209"/>
                      <a:pt x="398" y="1269"/>
                      <a:pt x="498" y="1289"/>
                    </a:cubicBezTo>
                    <a:cubicBezTo>
                      <a:pt x="557" y="1309"/>
                      <a:pt x="617" y="1318"/>
                      <a:pt x="677" y="1318"/>
                    </a:cubicBezTo>
                    <a:cubicBezTo>
                      <a:pt x="736" y="1318"/>
                      <a:pt x="796" y="1309"/>
                      <a:pt x="856" y="1289"/>
                    </a:cubicBezTo>
                    <a:lnTo>
                      <a:pt x="935" y="1269"/>
                    </a:lnTo>
                    <a:lnTo>
                      <a:pt x="975" y="1269"/>
                    </a:lnTo>
                    <a:cubicBezTo>
                      <a:pt x="1055" y="1269"/>
                      <a:pt x="1114" y="1229"/>
                      <a:pt x="1174" y="1189"/>
                    </a:cubicBezTo>
                    <a:cubicBezTo>
                      <a:pt x="1254" y="1149"/>
                      <a:pt x="1333" y="1070"/>
                      <a:pt x="1393" y="970"/>
                    </a:cubicBezTo>
                    <a:cubicBezTo>
                      <a:pt x="1453" y="871"/>
                      <a:pt x="1472" y="771"/>
                      <a:pt x="1492" y="652"/>
                    </a:cubicBezTo>
                    <a:cubicBezTo>
                      <a:pt x="1472" y="533"/>
                      <a:pt x="1453" y="433"/>
                      <a:pt x="1393" y="334"/>
                    </a:cubicBezTo>
                    <a:cubicBezTo>
                      <a:pt x="1333" y="234"/>
                      <a:pt x="1254" y="155"/>
                      <a:pt x="1174" y="115"/>
                    </a:cubicBezTo>
                    <a:cubicBezTo>
                      <a:pt x="1114" y="75"/>
                      <a:pt x="1055" y="35"/>
                      <a:pt x="975" y="35"/>
                    </a:cubicBezTo>
                    <a:lnTo>
                      <a:pt x="935" y="35"/>
                    </a:lnTo>
                    <a:lnTo>
                      <a:pt x="856" y="15"/>
                    </a:lnTo>
                    <a:cubicBezTo>
                      <a:pt x="796" y="5"/>
                      <a:pt x="736" y="0"/>
                      <a:pt x="67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9" name="Google Shape;499;p5"/>
              <p:cNvSpPr/>
              <p:nvPr/>
            </p:nvSpPr>
            <p:spPr>
              <a:xfrm>
                <a:off x="6881044" y="1029406"/>
                <a:ext cx="52199" cy="49838"/>
              </a:xfrm>
              <a:custGeom>
                <a:rect b="b" l="l" r="r" t="t"/>
                <a:pathLst>
                  <a:path extrusionOk="0" h="1140" w="1194">
                    <a:moveTo>
                      <a:pt x="577" y="0"/>
                    </a:moveTo>
                    <a:cubicBezTo>
                      <a:pt x="522" y="0"/>
                      <a:pt x="468" y="10"/>
                      <a:pt x="418" y="30"/>
                    </a:cubicBezTo>
                    <a:cubicBezTo>
                      <a:pt x="319" y="50"/>
                      <a:pt x="239" y="110"/>
                      <a:pt x="179" y="169"/>
                    </a:cubicBezTo>
                    <a:lnTo>
                      <a:pt x="80" y="289"/>
                    </a:lnTo>
                    <a:cubicBezTo>
                      <a:pt x="40" y="368"/>
                      <a:pt x="0" y="468"/>
                      <a:pt x="0" y="567"/>
                    </a:cubicBezTo>
                    <a:cubicBezTo>
                      <a:pt x="0" y="647"/>
                      <a:pt x="20" y="726"/>
                      <a:pt x="60" y="786"/>
                    </a:cubicBezTo>
                    <a:cubicBezTo>
                      <a:pt x="80" y="866"/>
                      <a:pt x="120" y="925"/>
                      <a:pt x="179" y="985"/>
                    </a:cubicBezTo>
                    <a:cubicBezTo>
                      <a:pt x="239" y="1045"/>
                      <a:pt x="319" y="1104"/>
                      <a:pt x="418" y="1124"/>
                    </a:cubicBezTo>
                    <a:cubicBezTo>
                      <a:pt x="468" y="1134"/>
                      <a:pt x="522" y="1139"/>
                      <a:pt x="577" y="1139"/>
                    </a:cubicBezTo>
                    <a:cubicBezTo>
                      <a:pt x="632" y="1139"/>
                      <a:pt x="687" y="1134"/>
                      <a:pt x="736" y="1124"/>
                    </a:cubicBezTo>
                    <a:lnTo>
                      <a:pt x="736" y="1104"/>
                    </a:lnTo>
                    <a:lnTo>
                      <a:pt x="776" y="1104"/>
                    </a:lnTo>
                    <a:cubicBezTo>
                      <a:pt x="796" y="1084"/>
                      <a:pt x="836" y="1084"/>
                      <a:pt x="856" y="1065"/>
                    </a:cubicBezTo>
                    <a:cubicBezTo>
                      <a:pt x="915" y="1045"/>
                      <a:pt x="975" y="1005"/>
                      <a:pt x="1035" y="945"/>
                    </a:cubicBezTo>
                    <a:cubicBezTo>
                      <a:pt x="1075" y="925"/>
                      <a:pt x="1094" y="885"/>
                      <a:pt x="1114" y="846"/>
                    </a:cubicBezTo>
                    <a:cubicBezTo>
                      <a:pt x="1174" y="746"/>
                      <a:pt x="1194" y="667"/>
                      <a:pt x="1194" y="567"/>
                    </a:cubicBezTo>
                    <a:cubicBezTo>
                      <a:pt x="1194" y="488"/>
                      <a:pt x="1174" y="408"/>
                      <a:pt x="1154" y="348"/>
                    </a:cubicBezTo>
                    <a:cubicBezTo>
                      <a:pt x="1134" y="328"/>
                      <a:pt x="1134" y="308"/>
                      <a:pt x="1114" y="289"/>
                    </a:cubicBezTo>
                    <a:cubicBezTo>
                      <a:pt x="1094" y="249"/>
                      <a:pt x="1075" y="209"/>
                      <a:pt x="1035" y="169"/>
                    </a:cubicBezTo>
                    <a:cubicBezTo>
                      <a:pt x="995" y="149"/>
                      <a:pt x="955" y="110"/>
                      <a:pt x="915" y="90"/>
                    </a:cubicBezTo>
                    <a:cubicBezTo>
                      <a:pt x="876" y="50"/>
                      <a:pt x="816" y="30"/>
                      <a:pt x="776" y="30"/>
                    </a:cubicBezTo>
                    <a:lnTo>
                      <a:pt x="736" y="30"/>
                    </a:lnTo>
                    <a:cubicBezTo>
                      <a:pt x="687" y="10"/>
                      <a:pt x="632" y="0"/>
                      <a:pt x="57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0" name="Google Shape;500;p5"/>
              <p:cNvSpPr/>
              <p:nvPr/>
            </p:nvSpPr>
            <p:spPr>
              <a:xfrm>
                <a:off x="6429617" y="554022"/>
                <a:ext cx="44373" cy="46166"/>
              </a:xfrm>
              <a:custGeom>
                <a:rect b="b" l="l" r="r" t="t"/>
                <a:pathLst>
                  <a:path extrusionOk="0" h="1056" w="1015">
                    <a:moveTo>
                      <a:pt x="995" y="638"/>
                    </a:moveTo>
                    <a:lnTo>
                      <a:pt x="989" y="645"/>
                    </a:lnTo>
                    <a:lnTo>
                      <a:pt x="989" y="645"/>
                    </a:lnTo>
                    <a:cubicBezTo>
                      <a:pt x="990" y="642"/>
                      <a:pt x="993" y="640"/>
                      <a:pt x="995" y="638"/>
                    </a:cubicBezTo>
                    <a:close/>
                    <a:moveTo>
                      <a:pt x="517" y="1"/>
                    </a:moveTo>
                    <a:cubicBezTo>
                      <a:pt x="418" y="1"/>
                      <a:pt x="338" y="21"/>
                      <a:pt x="259" y="61"/>
                    </a:cubicBezTo>
                    <a:cubicBezTo>
                      <a:pt x="179" y="120"/>
                      <a:pt x="119" y="180"/>
                      <a:pt x="80" y="260"/>
                    </a:cubicBezTo>
                    <a:cubicBezTo>
                      <a:pt x="60" y="299"/>
                      <a:pt x="40" y="339"/>
                      <a:pt x="20" y="379"/>
                    </a:cubicBezTo>
                    <a:cubicBezTo>
                      <a:pt x="0" y="458"/>
                      <a:pt x="0" y="538"/>
                      <a:pt x="20" y="638"/>
                    </a:cubicBezTo>
                    <a:cubicBezTo>
                      <a:pt x="33" y="663"/>
                      <a:pt x="45" y="688"/>
                      <a:pt x="59" y="713"/>
                    </a:cubicBezTo>
                    <a:lnTo>
                      <a:pt x="59" y="713"/>
                    </a:lnTo>
                    <a:lnTo>
                      <a:pt x="60" y="717"/>
                    </a:lnTo>
                    <a:lnTo>
                      <a:pt x="100" y="817"/>
                    </a:lnTo>
                    <a:cubicBezTo>
                      <a:pt x="119" y="876"/>
                      <a:pt x="179" y="916"/>
                      <a:pt x="219" y="956"/>
                    </a:cubicBezTo>
                    <a:cubicBezTo>
                      <a:pt x="259" y="996"/>
                      <a:pt x="279" y="1016"/>
                      <a:pt x="318" y="1016"/>
                    </a:cubicBezTo>
                    <a:cubicBezTo>
                      <a:pt x="378" y="1055"/>
                      <a:pt x="438" y="1055"/>
                      <a:pt x="517" y="1055"/>
                    </a:cubicBezTo>
                    <a:lnTo>
                      <a:pt x="637" y="1035"/>
                    </a:lnTo>
                    <a:lnTo>
                      <a:pt x="756" y="996"/>
                    </a:lnTo>
                    <a:cubicBezTo>
                      <a:pt x="856" y="936"/>
                      <a:pt x="935" y="836"/>
                      <a:pt x="975" y="717"/>
                    </a:cubicBezTo>
                    <a:cubicBezTo>
                      <a:pt x="975" y="712"/>
                      <a:pt x="975" y="706"/>
                      <a:pt x="975" y="699"/>
                    </a:cubicBezTo>
                    <a:lnTo>
                      <a:pt x="975" y="699"/>
                    </a:lnTo>
                    <a:cubicBezTo>
                      <a:pt x="983" y="679"/>
                      <a:pt x="990" y="658"/>
                      <a:pt x="995" y="638"/>
                    </a:cubicBezTo>
                    <a:lnTo>
                      <a:pt x="995" y="638"/>
                    </a:lnTo>
                    <a:lnTo>
                      <a:pt x="995" y="638"/>
                    </a:lnTo>
                    <a:cubicBezTo>
                      <a:pt x="1015" y="578"/>
                      <a:pt x="1015" y="498"/>
                      <a:pt x="995" y="439"/>
                    </a:cubicBezTo>
                    <a:cubicBezTo>
                      <a:pt x="995" y="379"/>
                      <a:pt x="975" y="299"/>
                      <a:pt x="935" y="260"/>
                    </a:cubicBezTo>
                    <a:cubicBezTo>
                      <a:pt x="895" y="180"/>
                      <a:pt x="836" y="120"/>
                      <a:pt x="756" y="61"/>
                    </a:cubicBezTo>
                    <a:cubicBezTo>
                      <a:pt x="677" y="21"/>
                      <a:pt x="597" y="1"/>
                      <a:pt x="51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01" name="Google Shape;501;p5"/>
            <p:cNvGrpSpPr/>
            <p:nvPr/>
          </p:nvGrpSpPr>
          <p:grpSpPr>
            <a:xfrm>
              <a:off x="5004813" y="4238658"/>
              <a:ext cx="1732699" cy="1205160"/>
              <a:chOff x="3670562" y="1136383"/>
              <a:chExt cx="1732699" cy="1205160"/>
            </a:xfrm>
          </p:grpSpPr>
          <p:sp>
            <p:nvSpPr>
              <p:cNvPr id="502" name="Google Shape;502;p5"/>
              <p:cNvSpPr/>
              <p:nvPr/>
            </p:nvSpPr>
            <p:spPr>
              <a:xfrm>
                <a:off x="3670562" y="1136383"/>
                <a:ext cx="1732699" cy="1205160"/>
              </a:xfrm>
              <a:custGeom>
                <a:rect b="b" l="l" r="r" t="t"/>
                <a:pathLst>
                  <a:path extrusionOk="0" h="27567" w="39634">
                    <a:moveTo>
                      <a:pt x="23612" y="1036"/>
                    </a:moveTo>
                    <a:cubicBezTo>
                      <a:pt x="23660" y="1036"/>
                      <a:pt x="23708" y="1039"/>
                      <a:pt x="23756" y="1045"/>
                    </a:cubicBezTo>
                    <a:cubicBezTo>
                      <a:pt x="24353" y="1085"/>
                      <a:pt x="24890" y="1363"/>
                      <a:pt x="25248" y="1821"/>
                    </a:cubicBezTo>
                    <a:cubicBezTo>
                      <a:pt x="25945" y="2676"/>
                      <a:pt x="26124" y="3890"/>
                      <a:pt x="26243" y="4964"/>
                    </a:cubicBezTo>
                    <a:lnTo>
                      <a:pt x="27497" y="14216"/>
                    </a:lnTo>
                    <a:cubicBezTo>
                      <a:pt x="27616" y="15072"/>
                      <a:pt x="27735" y="16146"/>
                      <a:pt x="28372" y="16982"/>
                    </a:cubicBezTo>
                    <a:cubicBezTo>
                      <a:pt x="28825" y="17586"/>
                      <a:pt x="29610" y="18038"/>
                      <a:pt x="30393" y="18038"/>
                    </a:cubicBezTo>
                    <a:cubicBezTo>
                      <a:pt x="30745" y="18038"/>
                      <a:pt x="31096" y="17947"/>
                      <a:pt x="31416" y="17738"/>
                    </a:cubicBezTo>
                    <a:cubicBezTo>
                      <a:pt x="32332" y="17161"/>
                      <a:pt x="32471" y="15927"/>
                      <a:pt x="32530" y="15271"/>
                    </a:cubicBezTo>
                    <a:lnTo>
                      <a:pt x="33605" y="5661"/>
                    </a:lnTo>
                    <a:cubicBezTo>
                      <a:pt x="33724" y="4547"/>
                      <a:pt x="33864" y="3253"/>
                      <a:pt x="34560" y="2338"/>
                    </a:cubicBezTo>
                    <a:cubicBezTo>
                      <a:pt x="34968" y="1762"/>
                      <a:pt x="35703" y="1354"/>
                      <a:pt x="36373" y="1354"/>
                    </a:cubicBezTo>
                    <a:cubicBezTo>
                      <a:pt x="36652" y="1354"/>
                      <a:pt x="36919" y="1424"/>
                      <a:pt x="37146" y="1582"/>
                    </a:cubicBezTo>
                    <a:cubicBezTo>
                      <a:pt x="37783" y="2040"/>
                      <a:pt x="37942" y="2995"/>
                      <a:pt x="38042" y="3970"/>
                    </a:cubicBezTo>
                    <a:cubicBezTo>
                      <a:pt x="38599" y="9779"/>
                      <a:pt x="38519" y="15649"/>
                      <a:pt x="37783" y="21458"/>
                    </a:cubicBezTo>
                    <a:cubicBezTo>
                      <a:pt x="37584" y="23209"/>
                      <a:pt x="37206" y="24920"/>
                      <a:pt x="35973" y="25816"/>
                    </a:cubicBezTo>
                    <a:cubicBezTo>
                      <a:pt x="35192" y="26375"/>
                      <a:pt x="34173" y="26509"/>
                      <a:pt x="33059" y="26509"/>
                    </a:cubicBezTo>
                    <a:cubicBezTo>
                      <a:pt x="32667" y="26509"/>
                      <a:pt x="32263" y="26493"/>
                      <a:pt x="31854" y="26472"/>
                    </a:cubicBezTo>
                    <a:cubicBezTo>
                      <a:pt x="28094" y="26213"/>
                      <a:pt x="24333" y="25736"/>
                      <a:pt x="20613" y="25020"/>
                    </a:cubicBezTo>
                    <a:cubicBezTo>
                      <a:pt x="18325" y="24602"/>
                      <a:pt x="16036" y="24065"/>
                      <a:pt x="13808" y="23408"/>
                    </a:cubicBezTo>
                    <a:cubicBezTo>
                      <a:pt x="12654" y="23070"/>
                      <a:pt x="11480" y="22692"/>
                      <a:pt x="10346" y="22274"/>
                    </a:cubicBezTo>
                    <a:cubicBezTo>
                      <a:pt x="10088" y="22175"/>
                      <a:pt x="9749" y="22015"/>
                      <a:pt x="9391" y="21836"/>
                    </a:cubicBezTo>
                    <a:cubicBezTo>
                      <a:pt x="8615" y="21458"/>
                      <a:pt x="7819" y="21060"/>
                      <a:pt x="7163" y="21021"/>
                    </a:cubicBezTo>
                    <a:cubicBezTo>
                      <a:pt x="5690" y="20424"/>
                      <a:pt x="4059" y="19648"/>
                      <a:pt x="2865" y="18414"/>
                    </a:cubicBezTo>
                    <a:cubicBezTo>
                      <a:pt x="1632" y="17141"/>
                      <a:pt x="1094" y="15410"/>
                      <a:pt x="1472" y="14017"/>
                    </a:cubicBezTo>
                    <a:cubicBezTo>
                      <a:pt x="1612" y="13540"/>
                      <a:pt x="1850" y="13221"/>
                      <a:pt x="2129" y="13142"/>
                    </a:cubicBezTo>
                    <a:cubicBezTo>
                      <a:pt x="2191" y="13121"/>
                      <a:pt x="2256" y="13112"/>
                      <a:pt x="2323" y="13112"/>
                    </a:cubicBezTo>
                    <a:cubicBezTo>
                      <a:pt x="2644" y="13112"/>
                      <a:pt x="3014" y="13326"/>
                      <a:pt x="3343" y="13540"/>
                    </a:cubicBezTo>
                    <a:cubicBezTo>
                      <a:pt x="4377" y="14176"/>
                      <a:pt x="5392" y="14893"/>
                      <a:pt x="6367" y="15569"/>
                    </a:cubicBezTo>
                    <a:cubicBezTo>
                      <a:pt x="7461" y="16305"/>
                      <a:pt x="8575" y="17081"/>
                      <a:pt x="9729" y="17797"/>
                    </a:cubicBezTo>
                    <a:cubicBezTo>
                      <a:pt x="10406" y="18195"/>
                      <a:pt x="11122" y="18494"/>
                      <a:pt x="11878" y="18713"/>
                    </a:cubicBezTo>
                    <a:cubicBezTo>
                      <a:pt x="12437" y="18878"/>
                      <a:pt x="12912" y="18958"/>
                      <a:pt x="13308" y="18958"/>
                    </a:cubicBezTo>
                    <a:cubicBezTo>
                      <a:pt x="13772" y="18958"/>
                      <a:pt x="14128" y="18848"/>
                      <a:pt x="14385" y="18633"/>
                    </a:cubicBezTo>
                    <a:cubicBezTo>
                      <a:pt x="14843" y="18215"/>
                      <a:pt x="14883" y="17559"/>
                      <a:pt x="14465" y="16683"/>
                    </a:cubicBezTo>
                    <a:cubicBezTo>
                      <a:pt x="13331" y="14276"/>
                      <a:pt x="12057" y="11550"/>
                      <a:pt x="11321" y="8745"/>
                    </a:cubicBezTo>
                    <a:cubicBezTo>
                      <a:pt x="11102" y="7969"/>
                      <a:pt x="10943" y="7153"/>
                      <a:pt x="11142" y="6437"/>
                    </a:cubicBezTo>
                    <a:cubicBezTo>
                      <a:pt x="11310" y="5877"/>
                      <a:pt x="11827" y="5335"/>
                      <a:pt x="12383" y="5335"/>
                    </a:cubicBezTo>
                    <a:cubicBezTo>
                      <a:pt x="12420" y="5335"/>
                      <a:pt x="12458" y="5337"/>
                      <a:pt x="12495" y="5342"/>
                    </a:cubicBezTo>
                    <a:cubicBezTo>
                      <a:pt x="12913" y="5442"/>
                      <a:pt x="13271" y="5720"/>
                      <a:pt x="13470" y="6098"/>
                    </a:cubicBezTo>
                    <a:cubicBezTo>
                      <a:pt x="13689" y="6476"/>
                      <a:pt x="13848" y="6874"/>
                      <a:pt x="13967" y="7292"/>
                    </a:cubicBezTo>
                    <a:lnTo>
                      <a:pt x="14067" y="7611"/>
                    </a:lnTo>
                    <a:cubicBezTo>
                      <a:pt x="14783" y="9680"/>
                      <a:pt x="15937" y="11669"/>
                      <a:pt x="17051" y="13619"/>
                    </a:cubicBezTo>
                    <a:cubicBezTo>
                      <a:pt x="17568" y="14534"/>
                      <a:pt x="18106" y="15470"/>
                      <a:pt x="18583" y="16385"/>
                    </a:cubicBezTo>
                    <a:cubicBezTo>
                      <a:pt x="18921" y="17061"/>
                      <a:pt x="19359" y="17877"/>
                      <a:pt x="20095" y="18434"/>
                    </a:cubicBezTo>
                    <a:cubicBezTo>
                      <a:pt x="20488" y="18721"/>
                      <a:pt x="21029" y="18911"/>
                      <a:pt x="21569" y="18911"/>
                    </a:cubicBezTo>
                    <a:cubicBezTo>
                      <a:pt x="22040" y="18911"/>
                      <a:pt x="22510" y="18766"/>
                      <a:pt x="22881" y="18414"/>
                    </a:cubicBezTo>
                    <a:cubicBezTo>
                      <a:pt x="23756" y="17559"/>
                      <a:pt x="23478" y="16206"/>
                      <a:pt x="23319" y="15489"/>
                    </a:cubicBezTo>
                    <a:cubicBezTo>
                      <a:pt x="22483" y="11490"/>
                      <a:pt x="22125" y="7412"/>
                      <a:pt x="22244" y="3353"/>
                    </a:cubicBezTo>
                    <a:cubicBezTo>
                      <a:pt x="22264" y="2597"/>
                      <a:pt x="22324" y="1781"/>
                      <a:pt x="22821" y="1343"/>
                    </a:cubicBezTo>
                    <a:cubicBezTo>
                      <a:pt x="23043" y="1139"/>
                      <a:pt x="23323" y="1036"/>
                      <a:pt x="23612" y="1036"/>
                    </a:cubicBezTo>
                    <a:close/>
                    <a:moveTo>
                      <a:pt x="23628" y="1"/>
                    </a:moveTo>
                    <a:cubicBezTo>
                      <a:pt x="23063" y="1"/>
                      <a:pt x="22513" y="215"/>
                      <a:pt x="22105" y="587"/>
                    </a:cubicBezTo>
                    <a:cubicBezTo>
                      <a:pt x="21349" y="1284"/>
                      <a:pt x="21229" y="2318"/>
                      <a:pt x="21210" y="3333"/>
                    </a:cubicBezTo>
                    <a:cubicBezTo>
                      <a:pt x="21090" y="7491"/>
                      <a:pt x="21468" y="11630"/>
                      <a:pt x="22324" y="15708"/>
                    </a:cubicBezTo>
                    <a:cubicBezTo>
                      <a:pt x="22483" y="16504"/>
                      <a:pt x="22562" y="17280"/>
                      <a:pt x="22165" y="17678"/>
                    </a:cubicBezTo>
                    <a:cubicBezTo>
                      <a:pt x="22011" y="17831"/>
                      <a:pt x="21795" y="17897"/>
                      <a:pt x="21566" y="17897"/>
                    </a:cubicBezTo>
                    <a:cubicBezTo>
                      <a:pt x="21261" y="17897"/>
                      <a:pt x="20931" y="17780"/>
                      <a:pt x="20692" y="17598"/>
                    </a:cubicBezTo>
                    <a:cubicBezTo>
                      <a:pt x="20155" y="17200"/>
                      <a:pt x="19797" y="16524"/>
                      <a:pt x="19498" y="15927"/>
                    </a:cubicBezTo>
                    <a:cubicBezTo>
                      <a:pt x="19001" y="14992"/>
                      <a:pt x="18464" y="14037"/>
                      <a:pt x="17927" y="13102"/>
                    </a:cubicBezTo>
                    <a:cubicBezTo>
                      <a:pt x="16852" y="11212"/>
                      <a:pt x="15738" y="9262"/>
                      <a:pt x="15042" y="7272"/>
                    </a:cubicBezTo>
                    <a:lnTo>
                      <a:pt x="14942" y="6974"/>
                    </a:lnTo>
                    <a:cubicBezTo>
                      <a:pt x="14803" y="6476"/>
                      <a:pt x="14604" y="6019"/>
                      <a:pt x="14365" y="5581"/>
                    </a:cubicBezTo>
                    <a:cubicBezTo>
                      <a:pt x="14007" y="4925"/>
                      <a:pt x="13370" y="4467"/>
                      <a:pt x="12654" y="4328"/>
                    </a:cubicBezTo>
                    <a:cubicBezTo>
                      <a:pt x="12567" y="4316"/>
                      <a:pt x="12481" y="4310"/>
                      <a:pt x="12396" y="4310"/>
                    </a:cubicBezTo>
                    <a:cubicBezTo>
                      <a:pt x="11334" y="4310"/>
                      <a:pt x="10443" y="5200"/>
                      <a:pt x="10167" y="6158"/>
                    </a:cubicBezTo>
                    <a:cubicBezTo>
                      <a:pt x="9889" y="7113"/>
                      <a:pt x="10068" y="8108"/>
                      <a:pt x="10326" y="9023"/>
                    </a:cubicBezTo>
                    <a:cubicBezTo>
                      <a:pt x="11102" y="11908"/>
                      <a:pt x="12395" y="14674"/>
                      <a:pt x="13530" y="17121"/>
                    </a:cubicBezTo>
                    <a:cubicBezTo>
                      <a:pt x="13788" y="17638"/>
                      <a:pt x="13729" y="17837"/>
                      <a:pt x="13709" y="17857"/>
                    </a:cubicBezTo>
                    <a:cubicBezTo>
                      <a:pt x="13641" y="17917"/>
                      <a:pt x="13512" y="17944"/>
                      <a:pt x="13341" y="17944"/>
                    </a:cubicBezTo>
                    <a:cubicBezTo>
                      <a:pt x="12598" y="17944"/>
                      <a:pt x="11058" y="17443"/>
                      <a:pt x="10267" y="16942"/>
                    </a:cubicBezTo>
                    <a:cubicBezTo>
                      <a:pt x="9152" y="16226"/>
                      <a:pt x="8038" y="15470"/>
                      <a:pt x="6964" y="14713"/>
                    </a:cubicBezTo>
                    <a:cubicBezTo>
                      <a:pt x="5969" y="14037"/>
                      <a:pt x="4934" y="13321"/>
                      <a:pt x="3900" y="12664"/>
                    </a:cubicBezTo>
                    <a:cubicBezTo>
                      <a:pt x="3432" y="12368"/>
                      <a:pt x="2892" y="12072"/>
                      <a:pt x="2317" y="12072"/>
                    </a:cubicBezTo>
                    <a:cubicBezTo>
                      <a:pt x="2157" y="12072"/>
                      <a:pt x="1995" y="12095"/>
                      <a:pt x="1831" y="12147"/>
                    </a:cubicBezTo>
                    <a:cubicBezTo>
                      <a:pt x="1214" y="12346"/>
                      <a:pt x="716" y="12923"/>
                      <a:pt x="498" y="13758"/>
                    </a:cubicBezTo>
                    <a:cubicBezTo>
                      <a:pt x="0" y="15509"/>
                      <a:pt x="617" y="17579"/>
                      <a:pt x="2129" y="19130"/>
                    </a:cubicBezTo>
                    <a:cubicBezTo>
                      <a:pt x="3482" y="20523"/>
                      <a:pt x="5273" y="21359"/>
                      <a:pt x="6844" y="22015"/>
                    </a:cubicBezTo>
                    <a:lnTo>
                      <a:pt x="6944" y="22055"/>
                    </a:lnTo>
                    <a:lnTo>
                      <a:pt x="7043" y="22055"/>
                    </a:lnTo>
                    <a:cubicBezTo>
                      <a:pt x="7501" y="22055"/>
                      <a:pt x="8297" y="22453"/>
                      <a:pt x="8934" y="22771"/>
                    </a:cubicBezTo>
                    <a:cubicBezTo>
                      <a:pt x="9292" y="22950"/>
                      <a:pt x="9630" y="23110"/>
                      <a:pt x="10008" y="23249"/>
                    </a:cubicBezTo>
                    <a:cubicBezTo>
                      <a:pt x="11162" y="23667"/>
                      <a:pt x="12336" y="24065"/>
                      <a:pt x="13510" y="24403"/>
                    </a:cubicBezTo>
                    <a:cubicBezTo>
                      <a:pt x="15798" y="25079"/>
                      <a:pt x="18086" y="25636"/>
                      <a:pt x="20414" y="26054"/>
                    </a:cubicBezTo>
                    <a:cubicBezTo>
                      <a:pt x="24174" y="26771"/>
                      <a:pt x="27974" y="27268"/>
                      <a:pt x="31814" y="27507"/>
                    </a:cubicBezTo>
                    <a:cubicBezTo>
                      <a:pt x="32252" y="27546"/>
                      <a:pt x="32710" y="27566"/>
                      <a:pt x="33147" y="27566"/>
                    </a:cubicBezTo>
                    <a:cubicBezTo>
                      <a:pt x="34421" y="27546"/>
                      <a:pt x="35595" y="27367"/>
                      <a:pt x="36589" y="26651"/>
                    </a:cubicBezTo>
                    <a:cubicBezTo>
                      <a:pt x="38141" y="25537"/>
                      <a:pt x="38579" y="23567"/>
                      <a:pt x="38818" y="21598"/>
                    </a:cubicBezTo>
                    <a:cubicBezTo>
                      <a:pt x="39554" y="15728"/>
                      <a:pt x="39633" y="9779"/>
                      <a:pt x="39076" y="3890"/>
                    </a:cubicBezTo>
                    <a:cubicBezTo>
                      <a:pt x="38957" y="2656"/>
                      <a:pt x="38718" y="1443"/>
                      <a:pt x="37743" y="766"/>
                    </a:cubicBezTo>
                    <a:cubicBezTo>
                      <a:pt x="37316" y="462"/>
                      <a:pt x="36836" y="328"/>
                      <a:pt x="36352" y="328"/>
                    </a:cubicBezTo>
                    <a:cubicBezTo>
                      <a:pt x="35349" y="328"/>
                      <a:pt x="34328" y="903"/>
                      <a:pt x="33724" y="1721"/>
                    </a:cubicBezTo>
                    <a:cubicBezTo>
                      <a:pt x="32889" y="2895"/>
                      <a:pt x="32729" y="4368"/>
                      <a:pt x="32590" y="5561"/>
                    </a:cubicBezTo>
                    <a:lnTo>
                      <a:pt x="31516" y="15171"/>
                    </a:lnTo>
                    <a:cubicBezTo>
                      <a:pt x="31456" y="15848"/>
                      <a:pt x="31337" y="16584"/>
                      <a:pt x="30859" y="16882"/>
                    </a:cubicBezTo>
                    <a:cubicBezTo>
                      <a:pt x="30727" y="16970"/>
                      <a:pt x="30571" y="17009"/>
                      <a:pt x="30406" y="17009"/>
                    </a:cubicBezTo>
                    <a:cubicBezTo>
                      <a:pt x="29974" y="17009"/>
                      <a:pt x="29481" y="16739"/>
                      <a:pt x="29208" y="16365"/>
                    </a:cubicBezTo>
                    <a:cubicBezTo>
                      <a:pt x="28750" y="15748"/>
                      <a:pt x="28631" y="14873"/>
                      <a:pt x="28531" y="14077"/>
                    </a:cubicBezTo>
                    <a:lnTo>
                      <a:pt x="27258" y="4845"/>
                    </a:lnTo>
                    <a:cubicBezTo>
                      <a:pt x="27119" y="3691"/>
                      <a:pt x="26920" y="2259"/>
                      <a:pt x="26044" y="1184"/>
                    </a:cubicBezTo>
                    <a:cubicBezTo>
                      <a:pt x="25487" y="508"/>
                      <a:pt x="24691" y="90"/>
                      <a:pt x="23836" y="10"/>
                    </a:cubicBezTo>
                    <a:cubicBezTo>
                      <a:pt x="23767" y="4"/>
                      <a:pt x="23697" y="1"/>
                      <a:pt x="23628"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3" name="Google Shape;503;p5"/>
              <p:cNvSpPr/>
              <p:nvPr/>
            </p:nvSpPr>
            <p:spPr>
              <a:xfrm>
                <a:off x="5210117" y="1343779"/>
                <a:ext cx="109643" cy="257540"/>
              </a:xfrm>
              <a:custGeom>
                <a:rect b="b" l="l" r="r" t="t"/>
                <a:pathLst>
                  <a:path extrusionOk="0" h="5891" w="2508">
                    <a:moveTo>
                      <a:pt x="1276" y="0"/>
                    </a:moveTo>
                    <a:cubicBezTo>
                      <a:pt x="499" y="0"/>
                      <a:pt x="93" y="1481"/>
                      <a:pt x="60" y="2011"/>
                    </a:cubicBezTo>
                    <a:cubicBezTo>
                      <a:pt x="0" y="2767"/>
                      <a:pt x="20" y="3543"/>
                      <a:pt x="120" y="4299"/>
                    </a:cubicBezTo>
                    <a:cubicBezTo>
                      <a:pt x="160" y="4836"/>
                      <a:pt x="239" y="5433"/>
                      <a:pt x="677" y="5752"/>
                    </a:cubicBezTo>
                    <a:cubicBezTo>
                      <a:pt x="776" y="5831"/>
                      <a:pt x="896" y="5891"/>
                      <a:pt x="1035" y="5891"/>
                    </a:cubicBezTo>
                    <a:cubicBezTo>
                      <a:pt x="1214" y="5871"/>
                      <a:pt x="1393" y="5771"/>
                      <a:pt x="1493" y="5612"/>
                    </a:cubicBezTo>
                    <a:cubicBezTo>
                      <a:pt x="1791" y="5234"/>
                      <a:pt x="1851" y="4737"/>
                      <a:pt x="1891" y="4259"/>
                    </a:cubicBezTo>
                    <a:cubicBezTo>
                      <a:pt x="1950" y="3503"/>
                      <a:pt x="2507" y="738"/>
                      <a:pt x="1791" y="200"/>
                    </a:cubicBezTo>
                    <a:cubicBezTo>
                      <a:pt x="1604" y="60"/>
                      <a:pt x="1433" y="0"/>
                      <a:pt x="1276"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4" name="Google Shape;504;p5"/>
              <p:cNvSpPr/>
              <p:nvPr/>
            </p:nvSpPr>
            <p:spPr>
              <a:xfrm>
                <a:off x="4677157" y="1329920"/>
                <a:ext cx="99851" cy="256622"/>
              </a:xfrm>
              <a:custGeom>
                <a:rect b="b" l="l" r="r" t="t"/>
                <a:pathLst>
                  <a:path extrusionOk="0" h="5870" w="2284">
                    <a:moveTo>
                      <a:pt x="1030" y="0"/>
                    </a:moveTo>
                    <a:cubicBezTo>
                      <a:pt x="162" y="0"/>
                      <a:pt x="0" y="1655"/>
                      <a:pt x="35" y="2209"/>
                    </a:cubicBezTo>
                    <a:cubicBezTo>
                      <a:pt x="114" y="2965"/>
                      <a:pt x="254" y="3721"/>
                      <a:pt x="473" y="4457"/>
                    </a:cubicBezTo>
                    <a:cubicBezTo>
                      <a:pt x="612" y="4974"/>
                      <a:pt x="791" y="5551"/>
                      <a:pt x="1249" y="5790"/>
                    </a:cubicBezTo>
                    <a:cubicBezTo>
                      <a:pt x="1368" y="5850"/>
                      <a:pt x="1507" y="5870"/>
                      <a:pt x="1627" y="5870"/>
                    </a:cubicBezTo>
                    <a:cubicBezTo>
                      <a:pt x="1806" y="5810"/>
                      <a:pt x="1965" y="5690"/>
                      <a:pt x="2044" y="5511"/>
                    </a:cubicBezTo>
                    <a:cubicBezTo>
                      <a:pt x="2283" y="5094"/>
                      <a:pt x="2243" y="4596"/>
                      <a:pt x="2204" y="4119"/>
                    </a:cubicBezTo>
                    <a:cubicBezTo>
                      <a:pt x="2164" y="3363"/>
                      <a:pt x="2263" y="537"/>
                      <a:pt x="1467" y="120"/>
                    </a:cubicBezTo>
                    <a:cubicBezTo>
                      <a:pt x="1305" y="37"/>
                      <a:pt x="1160" y="0"/>
                      <a:pt x="103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5" name="Google Shape;505;p5"/>
              <p:cNvSpPr/>
              <p:nvPr/>
            </p:nvSpPr>
            <p:spPr>
              <a:xfrm>
                <a:off x="4198188" y="1493249"/>
                <a:ext cx="112573" cy="186936"/>
              </a:xfrm>
              <a:custGeom>
                <a:rect b="b" l="l" r="r" t="t"/>
                <a:pathLst>
                  <a:path extrusionOk="0" h="4276" w="2575">
                    <a:moveTo>
                      <a:pt x="822" y="0"/>
                    </a:moveTo>
                    <a:cubicBezTo>
                      <a:pt x="1" y="0"/>
                      <a:pt x="218" y="1409"/>
                      <a:pt x="366" y="1835"/>
                    </a:cubicBezTo>
                    <a:cubicBezTo>
                      <a:pt x="565" y="2392"/>
                      <a:pt x="824" y="2929"/>
                      <a:pt x="1142" y="3427"/>
                    </a:cubicBezTo>
                    <a:cubicBezTo>
                      <a:pt x="1341" y="3785"/>
                      <a:pt x="1580" y="4183"/>
                      <a:pt x="1978" y="4262"/>
                    </a:cubicBezTo>
                    <a:cubicBezTo>
                      <a:pt x="2019" y="4271"/>
                      <a:pt x="2060" y="4275"/>
                      <a:pt x="2101" y="4275"/>
                    </a:cubicBezTo>
                    <a:cubicBezTo>
                      <a:pt x="2160" y="4275"/>
                      <a:pt x="2218" y="4266"/>
                      <a:pt x="2276" y="4243"/>
                    </a:cubicBezTo>
                    <a:cubicBezTo>
                      <a:pt x="2396" y="4183"/>
                      <a:pt x="2495" y="4044"/>
                      <a:pt x="2515" y="3904"/>
                    </a:cubicBezTo>
                    <a:cubicBezTo>
                      <a:pt x="2575" y="3546"/>
                      <a:pt x="2515" y="3168"/>
                      <a:pt x="2376" y="2850"/>
                    </a:cubicBezTo>
                    <a:cubicBezTo>
                      <a:pt x="2177" y="2273"/>
                      <a:pt x="1679" y="164"/>
                      <a:pt x="1023" y="25"/>
                    </a:cubicBezTo>
                    <a:cubicBezTo>
                      <a:pt x="950" y="8"/>
                      <a:pt x="883" y="0"/>
                      <a:pt x="82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6" name="Google Shape;506;p5"/>
              <p:cNvSpPr/>
              <p:nvPr/>
            </p:nvSpPr>
            <p:spPr>
              <a:xfrm>
                <a:off x="3797517" y="1808452"/>
                <a:ext cx="187067" cy="144005"/>
              </a:xfrm>
              <a:custGeom>
                <a:rect b="b" l="l" r="r" t="t"/>
                <a:pathLst>
                  <a:path extrusionOk="0" h="3294" w="4279">
                    <a:moveTo>
                      <a:pt x="1157" y="0"/>
                    </a:moveTo>
                    <a:cubicBezTo>
                      <a:pt x="1114" y="0"/>
                      <a:pt x="1073" y="5"/>
                      <a:pt x="1036" y="17"/>
                    </a:cubicBezTo>
                    <a:cubicBezTo>
                      <a:pt x="1" y="315"/>
                      <a:pt x="976" y="1589"/>
                      <a:pt x="1334" y="1927"/>
                    </a:cubicBezTo>
                    <a:cubicBezTo>
                      <a:pt x="1792" y="2305"/>
                      <a:pt x="2269" y="2643"/>
                      <a:pt x="2786" y="2942"/>
                    </a:cubicBezTo>
                    <a:cubicBezTo>
                      <a:pt x="3059" y="3118"/>
                      <a:pt x="3369" y="3294"/>
                      <a:pt x="3698" y="3294"/>
                    </a:cubicBezTo>
                    <a:cubicBezTo>
                      <a:pt x="3778" y="3294"/>
                      <a:pt x="3859" y="3283"/>
                      <a:pt x="3940" y="3260"/>
                    </a:cubicBezTo>
                    <a:cubicBezTo>
                      <a:pt x="4020" y="3240"/>
                      <a:pt x="4119" y="3180"/>
                      <a:pt x="4179" y="3101"/>
                    </a:cubicBezTo>
                    <a:cubicBezTo>
                      <a:pt x="4259" y="2981"/>
                      <a:pt x="4279" y="2822"/>
                      <a:pt x="4219" y="2683"/>
                    </a:cubicBezTo>
                    <a:cubicBezTo>
                      <a:pt x="4100" y="2345"/>
                      <a:pt x="3881" y="2046"/>
                      <a:pt x="3582" y="1827"/>
                    </a:cubicBezTo>
                    <a:cubicBezTo>
                      <a:pt x="3170" y="1453"/>
                      <a:pt x="1856" y="0"/>
                      <a:pt x="1157"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07" name="Google Shape;507;p5"/>
            <p:cNvGrpSpPr/>
            <p:nvPr/>
          </p:nvGrpSpPr>
          <p:grpSpPr>
            <a:xfrm>
              <a:off x="8522429" y="2761935"/>
              <a:ext cx="759407" cy="996060"/>
              <a:chOff x="8522429" y="2761935"/>
              <a:chExt cx="759407" cy="996060"/>
            </a:xfrm>
          </p:grpSpPr>
          <p:sp>
            <p:nvSpPr>
              <p:cNvPr id="508" name="Google Shape;508;p5"/>
              <p:cNvSpPr/>
              <p:nvPr/>
            </p:nvSpPr>
            <p:spPr>
              <a:xfrm>
                <a:off x="8698994" y="2761935"/>
                <a:ext cx="582842" cy="996060"/>
              </a:xfrm>
              <a:custGeom>
                <a:rect b="b" l="l" r="r" t="t"/>
                <a:pathLst>
                  <a:path extrusionOk="0" h="22784" w="13332">
                    <a:moveTo>
                      <a:pt x="6559" y="0"/>
                    </a:moveTo>
                    <a:cubicBezTo>
                      <a:pt x="6305" y="0"/>
                      <a:pt x="6054" y="31"/>
                      <a:pt x="5810" y="98"/>
                    </a:cubicBezTo>
                    <a:cubicBezTo>
                      <a:pt x="5611" y="157"/>
                      <a:pt x="5412" y="217"/>
                      <a:pt x="5233" y="317"/>
                    </a:cubicBezTo>
                    <a:cubicBezTo>
                      <a:pt x="1493" y="2306"/>
                      <a:pt x="5512" y="7201"/>
                      <a:pt x="6069" y="9847"/>
                    </a:cubicBezTo>
                    <a:cubicBezTo>
                      <a:pt x="6825" y="13428"/>
                      <a:pt x="4776" y="15179"/>
                      <a:pt x="2130" y="17288"/>
                    </a:cubicBezTo>
                    <a:cubicBezTo>
                      <a:pt x="1393" y="17865"/>
                      <a:pt x="597" y="18482"/>
                      <a:pt x="339" y="19377"/>
                    </a:cubicBezTo>
                    <a:cubicBezTo>
                      <a:pt x="1" y="20571"/>
                      <a:pt x="836" y="21884"/>
                      <a:pt x="1990" y="22401"/>
                    </a:cubicBezTo>
                    <a:cubicBezTo>
                      <a:pt x="2596" y="22665"/>
                      <a:pt x="3203" y="22783"/>
                      <a:pt x="3801" y="22783"/>
                    </a:cubicBezTo>
                    <a:cubicBezTo>
                      <a:pt x="7410" y="22783"/>
                      <a:pt x="10730" y="18470"/>
                      <a:pt x="11839" y="15517"/>
                    </a:cubicBezTo>
                    <a:cubicBezTo>
                      <a:pt x="13232" y="11836"/>
                      <a:pt x="13331" y="8892"/>
                      <a:pt x="12595" y="5092"/>
                    </a:cubicBezTo>
                    <a:cubicBezTo>
                      <a:pt x="12555" y="4873"/>
                      <a:pt x="12495" y="4634"/>
                      <a:pt x="12396" y="4415"/>
                    </a:cubicBezTo>
                    <a:cubicBezTo>
                      <a:pt x="11588" y="2621"/>
                      <a:pt x="8903" y="0"/>
                      <a:pt x="6559"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9" name="Google Shape;509;p5"/>
              <p:cNvSpPr/>
              <p:nvPr/>
            </p:nvSpPr>
            <p:spPr>
              <a:xfrm>
                <a:off x="8522429" y="2967842"/>
                <a:ext cx="759407" cy="584246"/>
              </a:xfrm>
              <a:custGeom>
                <a:rect b="b" l="l" r="r" t="t"/>
                <a:pathLst>
                  <a:path extrusionOk="0" h="10699" w="13906">
                    <a:moveTo>
                      <a:pt x="7045" y="1108"/>
                    </a:moveTo>
                    <a:cubicBezTo>
                      <a:pt x="7221" y="1108"/>
                      <a:pt x="7345" y="1260"/>
                      <a:pt x="7302" y="1751"/>
                    </a:cubicBezTo>
                    <a:cubicBezTo>
                      <a:pt x="7302" y="1930"/>
                      <a:pt x="6705" y="2566"/>
                      <a:pt x="6666" y="2626"/>
                    </a:cubicBezTo>
                    <a:cubicBezTo>
                      <a:pt x="6026" y="3400"/>
                      <a:pt x="5219" y="4251"/>
                      <a:pt x="4237" y="4582"/>
                    </a:cubicBezTo>
                    <a:lnTo>
                      <a:pt x="4237" y="4582"/>
                    </a:lnTo>
                    <a:cubicBezTo>
                      <a:pt x="4250" y="4091"/>
                      <a:pt x="4404" y="3573"/>
                      <a:pt x="4716" y="3064"/>
                    </a:cubicBezTo>
                    <a:cubicBezTo>
                      <a:pt x="5153" y="2427"/>
                      <a:pt x="5691" y="1890"/>
                      <a:pt x="6347" y="1472"/>
                    </a:cubicBezTo>
                    <a:cubicBezTo>
                      <a:pt x="6494" y="1370"/>
                      <a:pt x="6814" y="1108"/>
                      <a:pt x="7045" y="1108"/>
                    </a:cubicBezTo>
                    <a:close/>
                    <a:moveTo>
                      <a:pt x="12451" y="3477"/>
                    </a:moveTo>
                    <a:cubicBezTo>
                      <a:pt x="12666" y="3477"/>
                      <a:pt x="12808" y="3645"/>
                      <a:pt x="12774" y="4118"/>
                    </a:cubicBezTo>
                    <a:cubicBezTo>
                      <a:pt x="12734" y="4655"/>
                      <a:pt x="12018" y="5332"/>
                      <a:pt x="11640" y="5690"/>
                    </a:cubicBezTo>
                    <a:cubicBezTo>
                      <a:pt x="11202" y="6108"/>
                      <a:pt x="10685" y="6466"/>
                      <a:pt x="10128" y="6725"/>
                    </a:cubicBezTo>
                    <a:cubicBezTo>
                      <a:pt x="10070" y="6753"/>
                      <a:pt x="10012" y="6780"/>
                      <a:pt x="9953" y="6805"/>
                    </a:cubicBezTo>
                    <a:lnTo>
                      <a:pt x="9953" y="6805"/>
                    </a:lnTo>
                    <a:cubicBezTo>
                      <a:pt x="9957" y="6752"/>
                      <a:pt x="9962" y="6699"/>
                      <a:pt x="9968" y="6645"/>
                    </a:cubicBezTo>
                    <a:cubicBezTo>
                      <a:pt x="10068" y="5770"/>
                      <a:pt x="10466" y="4954"/>
                      <a:pt x="11102" y="4357"/>
                    </a:cubicBezTo>
                    <a:cubicBezTo>
                      <a:pt x="11339" y="4108"/>
                      <a:pt x="12034" y="3477"/>
                      <a:pt x="12451" y="3477"/>
                    </a:cubicBezTo>
                    <a:close/>
                    <a:moveTo>
                      <a:pt x="1914" y="1"/>
                    </a:moveTo>
                    <a:cubicBezTo>
                      <a:pt x="1868" y="1"/>
                      <a:pt x="1822" y="24"/>
                      <a:pt x="1791" y="79"/>
                    </a:cubicBezTo>
                    <a:cubicBezTo>
                      <a:pt x="876" y="1432"/>
                      <a:pt x="0" y="3561"/>
                      <a:pt x="1612" y="4755"/>
                    </a:cubicBezTo>
                    <a:cubicBezTo>
                      <a:pt x="2148" y="5144"/>
                      <a:pt x="2743" y="5312"/>
                      <a:pt x="3341" y="5312"/>
                    </a:cubicBezTo>
                    <a:cubicBezTo>
                      <a:pt x="3402" y="5312"/>
                      <a:pt x="3464" y="5310"/>
                      <a:pt x="3525" y="5307"/>
                    </a:cubicBezTo>
                    <a:lnTo>
                      <a:pt x="3525" y="5307"/>
                    </a:lnTo>
                    <a:cubicBezTo>
                      <a:pt x="3635" y="5987"/>
                      <a:pt x="3964" y="6623"/>
                      <a:pt x="4557" y="7103"/>
                    </a:cubicBezTo>
                    <a:cubicBezTo>
                      <a:pt x="5417" y="7794"/>
                      <a:pt x="6559" y="8083"/>
                      <a:pt x="7686" y="8083"/>
                    </a:cubicBezTo>
                    <a:cubicBezTo>
                      <a:pt x="8216" y="8083"/>
                      <a:pt x="8743" y="8019"/>
                      <a:pt x="9236" y="7903"/>
                    </a:cubicBezTo>
                    <a:lnTo>
                      <a:pt x="9236" y="7903"/>
                    </a:lnTo>
                    <a:cubicBezTo>
                      <a:pt x="9563" y="9534"/>
                      <a:pt x="10919" y="10699"/>
                      <a:pt x="12539" y="10699"/>
                    </a:cubicBezTo>
                    <a:cubicBezTo>
                      <a:pt x="12772" y="10699"/>
                      <a:pt x="13010" y="10675"/>
                      <a:pt x="13251" y="10624"/>
                    </a:cubicBezTo>
                    <a:cubicBezTo>
                      <a:pt x="13753" y="10531"/>
                      <a:pt x="13595" y="9797"/>
                      <a:pt x="13135" y="9797"/>
                    </a:cubicBezTo>
                    <a:cubicBezTo>
                      <a:pt x="13102" y="9797"/>
                      <a:pt x="13068" y="9801"/>
                      <a:pt x="13032" y="9809"/>
                    </a:cubicBezTo>
                    <a:cubicBezTo>
                      <a:pt x="12840" y="9850"/>
                      <a:pt x="12654" y="9870"/>
                      <a:pt x="12474" y="9870"/>
                    </a:cubicBezTo>
                    <a:cubicBezTo>
                      <a:pt x="11196" y="9870"/>
                      <a:pt x="10256" y="8873"/>
                      <a:pt x="10009" y="7662"/>
                    </a:cubicBezTo>
                    <a:lnTo>
                      <a:pt x="10009" y="7662"/>
                    </a:lnTo>
                    <a:cubicBezTo>
                      <a:pt x="11449" y="7116"/>
                      <a:pt x="12806" y="6057"/>
                      <a:pt x="13470" y="4675"/>
                    </a:cubicBezTo>
                    <a:cubicBezTo>
                      <a:pt x="13905" y="3772"/>
                      <a:pt x="13679" y="2431"/>
                      <a:pt x="12719" y="2431"/>
                    </a:cubicBezTo>
                    <a:cubicBezTo>
                      <a:pt x="12538" y="2431"/>
                      <a:pt x="12331" y="2479"/>
                      <a:pt x="12097" y="2586"/>
                    </a:cubicBezTo>
                    <a:cubicBezTo>
                      <a:pt x="10417" y="3327"/>
                      <a:pt x="9163" y="5250"/>
                      <a:pt x="9156" y="7087"/>
                    </a:cubicBezTo>
                    <a:lnTo>
                      <a:pt x="9156" y="7087"/>
                    </a:lnTo>
                    <a:cubicBezTo>
                      <a:pt x="8686" y="7214"/>
                      <a:pt x="8202" y="7279"/>
                      <a:pt x="7715" y="7279"/>
                    </a:cubicBezTo>
                    <a:cubicBezTo>
                      <a:pt x="7231" y="7279"/>
                      <a:pt x="6744" y="7215"/>
                      <a:pt x="6268" y="7083"/>
                    </a:cubicBezTo>
                    <a:cubicBezTo>
                      <a:pt x="5183" y="6775"/>
                      <a:pt x="4492" y="6054"/>
                      <a:pt x="4295" y="5176"/>
                    </a:cubicBezTo>
                    <a:lnTo>
                      <a:pt x="4295" y="5176"/>
                    </a:lnTo>
                    <a:cubicBezTo>
                      <a:pt x="4831" y="5026"/>
                      <a:pt x="5344" y="4759"/>
                      <a:pt x="5790" y="4417"/>
                    </a:cubicBezTo>
                    <a:cubicBezTo>
                      <a:pt x="6586" y="3800"/>
                      <a:pt x="8814" y="1870"/>
                      <a:pt x="7879" y="676"/>
                    </a:cubicBezTo>
                    <a:cubicBezTo>
                      <a:pt x="7685" y="432"/>
                      <a:pt x="7442" y="329"/>
                      <a:pt x="7174" y="329"/>
                    </a:cubicBezTo>
                    <a:cubicBezTo>
                      <a:pt x="6066" y="329"/>
                      <a:pt x="4515" y="2065"/>
                      <a:pt x="4099" y="2706"/>
                    </a:cubicBezTo>
                    <a:cubicBezTo>
                      <a:pt x="3715" y="3316"/>
                      <a:pt x="3496" y="4025"/>
                      <a:pt x="3485" y="4722"/>
                    </a:cubicBezTo>
                    <a:lnTo>
                      <a:pt x="3485" y="4722"/>
                    </a:lnTo>
                    <a:cubicBezTo>
                      <a:pt x="3453" y="4723"/>
                      <a:pt x="3422" y="4724"/>
                      <a:pt x="3391" y="4724"/>
                    </a:cubicBezTo>
                    <a:cubicBezTo>
                      <a:pt x="3323" y="4724"/>
                      <a:pt x="3254" y="4721"/>
                      <a:pt x="3184" y="4715"/>
                    </a:cubicBezTo>
                    <a:cubicBezTo>
                      <a:pt x="2428" y="4655"/>
                      <a:pt x="1572" y="4238"/>
                      <a:pt x="1333" y="3462"/>
                    </a:cubicBezTo>
                    <a:cubicBezTo>
                      <a:pt x="1015" y="2487"/>
                      <a:pt x="1632" y="1094"/>
                      <a:pt x="2050" y="239"/>
                    </a:cubicBezTo>
                    <a:cubicBezTo>
                      <a:pt x="2118" y="115"/>
                      <a:pt x="2016" y="1"/>
                      <a:pt x="1914"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10" name="Google Shape;510;p5"/>
            <p:cNvGrpSpPr/>
            <p:nvPr/>
          </p:nvGrpSpPr>
          <p:grpSpPr>
            <a:xfrm>
              <a:off x="7683086" y="4005979"/>
              <a:ext cx="1598749" cy="1205204"/>
              <a:chOff x="4734339" y="3032979"/>
              <a:chExt cx="1598749" cy="1205204"/>
            </a:xfrm>
          </p:grpSpPr>
          <p:sp>
            <p:nvSpPr>
              <p:cNvPr id="511" name="Google Shape;511;p5"/>
              <p:cNvSpPr/>
              <p:nvPr/>
            </p:nvSpPr>
            <p:spPr>
              <a:xfrm>
                <a:off x="5535419" y="3032979"/>
                <a:ext cx="302744" cy="442377"/>
              </a:xfrm>
              <a:custGeom>
                <a:rect b="b" l="l" r="r" t="t"/>
                <a:pathLst>
                  <a:path extrusionOk="0" h="10119" w="6925">
                    <a:moveTo>
                      <a:pt x="4110" y="1633"/>
                    </a:moveTo>
                    <a:cubicBezTo>
                      <a:pt x="4394" y="1633"/>
                      <a:pt x="4720" y="2446"/>
                      <a:pt x="4736" y="2587"/>
                    </a:cubicBezTo>
                    <a:cubicBezTo>
                      <a:pt x="4796" y="3184"/>
                      <a:pt x="4716" y="3781"/>
                      <a:pt x="4477" y="4338"/>
                    </a:cubicBezTo>
                    <a:cubicBezTo>
                      <a:pt x="4079" y="5472"/>
                      <a:pt x="3264" y="6328"/>
                      <a:pt x="2667" y="7362"/>
                    </a:cubicBezTo>
                    <a:cubicBezTo>
                      <a:pt x="2667" y="7362"/>
                      <a:pt x="2373" y="7691"/>
                      <a:pt x="2446" y="7752"/>
                    </a:cubicBezTo>
                    <a:lnTo>
                      <a:pt x="2446" y="7752"/>
                    </a:lnTo>
                    <a:cubicBezTo>
                      <a:pt x="2287" y="7659"/>
                      <a:pt x="2269" y="6981"/>
                      <a:pt x="2269" y="6905"/>
                    </a:cubicBezTo>
                    <a:cubicBezTo>
                      <a:pt x="2289" y="6368"/>
                      <a:pt x="2368" y="5850"/>
                      <a:pt x="2508" y="5333"/>
                    </a:cubicBezTo>
                    <a:cubicBezTo>
                      <a:pt x="2627" y="4736"/>
                      <a:pt x="2806" y="4139"/>
                      <a:pt x="3005" y="3562"/>
                    </a:cubicBezTo>
                    <a:cubicBezTo>
                      <a:pt x="3036" y="3423"/>
                      <a:pt x="3260" y="2548"/>
                      <a:pt x="3414" y="2139"/>
                    </a:cubicBezTo>
                    <a:lnTo>
                      <a:pt x="3414" y="2139"/>
                    </a:lnTo>
                    <a:cubicBezTo>
                      <a:pt x="3619" y="2133"/>
                      <a:pt x="3812" y="2038"/>
                      <a:pt x="3900" y="1831"/>
                    </a:cubicBezTo>
                    <a:cubicBezTo>
                      <a:pt x="3963" y="1690"/>
                      <a:pt x="4035" y="1633"/>
                      <a:pt x="4110" y="1633"/>
                    </a:cubicBezTo>
                    <a:close/>
                    <a:moveTo>
                      <a:pt x="4358" y="1"/>
                    </a:moveTo>
                    <a:cubicBezTo>
                      <a:pt x="3764" y="1"/>
                      <a:pt x="3238" y="326"/>
                      <a:pt x="2951" y="811"/>
                    </a:cubicBezTo>
                    <a:lnTo>
                      <a:pt x="2951" y="811"/>
                    </a:lnTo>
                    <a:cubicBezTo>
                      <a:pt x="1974" y="1136"/>
                      <a:pt x="1486" y="2551"/>
                      <a:pt x="1135" y="3383"/>
                    </a:cubicBezTo>
                    <a:cubicBezTo>
                      <a:pt x="637" y="4537"/>
                      <a:pt x="140" y="5791"/>
                      <a:pt x="60" y="7064"/>
                    </a:cubicBezTo>
                    <a:cubicBezTo>
                      <a:pt x="1" y="8158"/>
                      <a:pt x="418" y="9352"/>
                      <a:pt x="1433" y="9889"/>
                    </a:cubicBezTo>
                    <a:cubicBezTo>
                      <a:pt x="1742" y="10049"/>
                      <a:pt x="2045" y="10118"/>
                      <a:pt x="2338" y="10118"/>
                    </a:cubicBezTo>
                    <a:cubicBezTo>
                      <a:pt x="3213" y="10118"/>
                      <a:pt x="3995" y="9496"/>
                      <a:pt x="4577" y="8795"/>
                    </a:cubicBezTo>
                    <a:cubicBezTo>
                      <a:pt x="6109" y="6925"/>
                      <a:pt x="6925" y="4239"/>
                      <a:pt x="6308" y="1831"/>
                    </a:cubicBezTo>
                    <a:cubicBezTo>
                      <a:pt x="6049" y="916"/>
                      <a:pt x="5412" y="1"/>
                      <a:pt x="4358"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2" name="Google Shape;512;p5"/>
              <p:cNvSpPr/>
              <p:nvPr/>
            </p:nvSpPr>
            <p:spPr>
              <a:xfrm>
                <a:off x="5877246" y="3085921"/>
                <a:ext cx="340166" cy="439754"/>
              </a:xfrm>
              <a:custGeom>
                <a:rect b="b" l="l" r="r" t="t"/>
                <a:pathLst>
                  <a:path extrusionOk="0" h="10059" w="7781">
                    <a:moveTo>
                      <a:pt x="4426" y="1558"/>
                    </a:moveTo>
                    <a:cubicBezTo>
                      <a:pt x="4791" y="1558"/>
                      <a:pt x="5278" y="2257"/>
                      <a:pt x="5333" y="2630"/>
                    </a:cubicBezTo>
                    <a:cubicBezTo>
                      <a:pt x="5373" y="3266"/>
                      <a:pt x="5293" y="3903"/>
                      <a:pt x="5094" y="4520"/>
                    </a:cubicBezTo>
                    <a:cubicBezTo>
                      <a:pt x="4816" y="5515"/>
                      <a:pt x="4279" y="7106"/>
                      <a:pt x="3403" y="7763"/>
                    </a:cubicBezTo>
                    <a:cubicBezTo>
                      <a:pt x="3255" y="7874"/>
                      <a:pt x="3117" y="7924"/>
                      <a:pt x="2991" y="7924"/>
                    </a:cubicBezTo>
                    <a:cubicBezTo>
                      <a:pt x="2711" y="7924"/>
                      <a:pt x="2492" y="7676"/>
                      <a:pt x="2369" y="7305"/>
                    </a:cubicBezTo>
                    <a:cubicBezTo>
                      <a:pt x="2150" y="6629"/>
                      <a:pt x="2408" y="5773"/>
                      <a:pt x="2568" y="5097"/>
                    </a:cubicBezTo>
                    <a:cubicBezTo>
                      <a:pt x="2789" y="4212"/>
                      <a:pt x="3076" y="3316"/>
                      <a:pt x="3558" y="2539"/>
                    </a:cubicBezTo>
                    <a:lnTo>
                      <a:pt x="3558" y="2539"/>
                    </a:lnTo>
                    <a:cubicBezTo>
                      <a:pt x="3798" y="2496"/>
                      <a:pt x="4008" y="2340"/>
                      <a:pt x="4060" y="2053"/>
                    </a:cubicBezTo>
                    <a:cubicBezTo>
                      <a:pt x="4082" y="1932"/>
                      <a:pt x="4113" y="1836"/>
                      <a:pt x="4150" y="1763"/>
                    </a:cubicBezTo>
                    <a:lnTo>
                      <a:pt x="4150" y="1763"/>
                    </a:lnTo>
                    <a:cubicBezTo>
                      <a:pt x="4189" y="1719"/>
                      <a:pt x="4221" y="1673"/>
                      <a:pt x="4248" y="1628"/>
                    </a:cubicBezTo>
                    <a:lnTo>
                      <a:pt x="4248" y="1628"/>
                    </a:lnTo>
                    <a:cubicBezTo>
                      <a:pt x="4301" y="1579"/>
                      <a:pt x="4361" y="1558"/>
                      <a:pt x="4426" y="1558"/>
                    </a:cubicBezTo>
                    <a:close/>
                    <a:moveTo>
                      <a:pt x="4632" y="0"/>
                    </a:moveTo>
                    <a:cubicBezTo>
                      <a:pt x="4594" y="0"/>
                      <a:pt x="4556" y="1"/>
                      <a:pt x="4517" y="3"/>
                    </a:cubicBezTo>
                    <a:cubicBezTo>
                      <a:pt x="3796" y="18"/>
                      <a:pt x="3186" y="434"/>
                      <a:pt x="2886" y="1037"/>
                    </a:cubicBezTo>
                    <a:lnTo>
                      <a:pt x="2886" y="1037"/>
                    </a:lnTo>
                    <a:cubicBezTo>
                      <a:pt x="1297" y="2592"/>
                      <a:pt x="1" y="5343"/>
                      <a:pt x="339" y="7524"/>
                    </a:cubicBezTo>
                    <a:cubicBezTo>
                      <a:pt x="498" y="8618"/>
                      <a:pt x="1254" y="9653"/>
                      <a:pt x="2349" y="9971"/>
                    </a:cubicBezTo>
                    <a:cubicBezTo>
                      <a:pt x="2562" y="10031"/>
                      <a:pt x="2771" y="10058"/>
                      <a:pt x="2974" y="10058"/>
                    </a:cubicBezTo>
                    <a:cubicBezTo>
                      <a:pt x="3928" y="10058"/>
                      <a:pt x="4759" y="9453"/>
                      <a:pt x="5333" y="8698"/>
                    </a:cubicBezTo>
                    <a:cubicBezTo>
                      <a:pt x="6686" y="6927"/>
                      <a:pt x="7780" y="3764"/>
                      <a:pt x="6805" y="1595"/>
                    </a:cubicBezTo>
                    <a:cubicBezTo>
                      <a:pt x="6422" y="733"/>
                      <a:pt x="5615" y="0"/>
                      <a:pt x="463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3" name="Google Shape;513;p5"/>
              <p:cNvSpPr/>
              <p:nvPr/>
            </p:nvSpPr>
            <p:spPr>
              <a:xfrm>
                <a:off x="5571092" y="3548802"/>
                <a:ext cx="360932" cy="467777"/>
              </a:xfrm>
              <a:custGeom>
                <a:rect b="b" l="l" r="r" t="t"/>
                <a:pathLst>
                  <a:path extrusionOk="0" h="10700" w="8256">
                    <a:moveTo>
                      <a:pt x="4986" y="1591"/>
                    </a:moveTo>
                    <a:cubicBezTo>
                      <a:pt x="5061" y="1620"/>
                      <a:pt x="5143" y="1641"/>
                      <a:pt x="5233" y="1652"/>
                    </a:cubicBezTo>
                    <a:cubicBezTo>
                      <a:pt x="6765" y="1831"/>
                      <a:pt x="6009" y="4735"/>
                      <a:pt x="5671" y="5551"/>
                    </a:cubicBezTo>
                    <a:cubicBezTo>
                      <a:pt x="5253" y="6645"/>
                      <a:pt x="4218" y="8337"/>
                      <a:pt x="3025" y="8655"/>
                    </a:cubicBezTo>
                    <a:cubicBezTo>
                      <a:pt x="2949" y="8675"/>
                      <a:pt x="2882" y="8684"/>
                      <a:pt x="2823" y="8684"/>
                    </a:cubicBezTo>
                    <a:cubicBezTo>
                      <a:pt x="2224" y="8684"/>
                      <a:pt x="2393" y="7751"/>
                      <a:pt x="2448" y="7262"/>
                    </a:cubicBezTo>
                    <a:cubicBezTo>
                      <a:pt x="2547" y="6546"/>
                      <a:pt x="2706" y="5830"/>
                      <a:pt x="2945" y="5133"/>
                    </a:cubicBezTo>
                    <a:cubicBezTo>
                      <a:pt x="3342" y="3942"/>
                      <a:pt x="3949" y="2437"/>
                      <a:pt x="4986" y="1591"/>
                    </a:cubicBezTo>
                    <a:close/>
                    <a:moveTo>
                      <a:pt x="5259" y="0"/>
                    </a:moveTo>
                    <a:cubicBezTo>
                      <a:pt x="5251" y="0"/>
                      <a:pt x="5242" y="0"/>
                      <a:pt x="5233" y="0"/>
                    </a:cubicBezTo>
                    <a:cubicBezTo>
                      <a:pt x="4841" y="7"/>
                      <a:pt x="4597" y="206"/>
                      <a:pt x="4493" y="464"/>
                    </a:cubicBezTo>
                    <a:lnTo>
                      <a:pt x="4493" y="464"/>
                    </a:lnTo>
                    <a:cubicBezTo>
                      <a:pt x="2297" y="1260"/>
                      <a:pt x="1125" y="3885"/>
                      <a:pt x="558" y="5989"/>
                    </a:cubicBezTo>
                    <a:cubicBezTo>
                      <a:pt x="259" y="7083"/>
                      <a:pt x="0" y="8456"/>
                      <a:pt x="577" y="9511"/>
                    </a:cubicBezTo>
                    <a:cubicBezTo>
                      <a:pt x="1001" y="10312"/>
                      <a:pt x="1769" y="10700"/>
                      <a:pt x="2586" y="10700"/>
                    </a:cubicBezTo>
                    <a:cubicBezTo>
                      <a:pt x="2843" y="10700"/>
                      <a:pt x="3105" y="10661"/>
                      <a:pt x="3363" y="10585"/>
                    </a:cubicBezTo>
                    <a:cubicBezTo>
                      <a:pt x="5611" y="9928"/>
                      <a:pt x="7243" y="7302"/>
                      <a:pt x="7760" y="5153"/>
                    </a:cubicBezTo>
                    <a:cubicBezTo>
                      <a:pt x="8256" y="3110"/>
                      <a:pt x="7981" y="0"/>
                      <a:pt x="5259"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4" name="Google Shape;514;p5"/>
              <p:cNvSpPr/>
              <p:nvPr/>
            </p:nvSpPr>
            <p:spPr>
              <a:xfrm>
                <a:off x="6000835" y="3536911"/>
                <a:ext cx="332253" cy="494664"/>
              </a:xfrm>
              <a:custGeom>
                <a:rect b="b" l="l" r="r" t="t"/>
                <a:pathLst>
                  <a:path extrusionOk="0" h="11315" w="7600">
                    <a:moveTo>
                      <a:pt x="4429" y="1602"/>
                    </a:moveTo>
                    <a:cubicBezTo>
                      <a:pt x="4580" y="1602"/>
                      <a:pt x="4746" y="1667"/>
                      <a:pt x="4933" y="1824"/>
                    </a:cubicBezTo>
                    <a:cubicBezTo>
                      <a:pt x="5132" y="2043"/>
                      <a:pt x="5272" y="2321"/>
                      <a:pt x="5351" y="2620"/>
                    </a:cubicBezTo>
                    <a:cubicBezTo>
                      <a:pt x="5510" y="3296"/>
                      <a:pt x="5510" y="4013"/>
                      <a:pt x="5351" y="4689"/>
                    </a:cubicBezTo>
                    <a:cubicBezTo>
                      <a:pt x="5033" y="6241"/>
                      <a:pt x="4317" y="7674"/>
                      <a:pt x="3302" y="8887"/>
                    </a:cubicBezTo>
                    <a:cubicBezTo>
                      <a:pt x="3152" y="9055"/>
                      <a:pt x="2845" y="9470"/>
                      <a:pt x="2561" y="9470"/>
                    </a:cubicBezTo>
                    <a:cubicBezTo>
                      <a:pt x="2542" y="9470"/>
                      <a:pt x="2524" y="9468"/>
                      <a:pt x="2506" y="9464"/>
                    </a:cubicBezTo>
                    <a:cubicBezTo>
                      <a:pt x="2128" y="9424"/>
                      <a:pt x="2088" y="8708"/>
                      <a:pt x="2088" y="8449"/>
                    </a:cubicBezTo>
                    <a:cubicBezTo>
                      <a:pt x="2068" y="7693"/>
                      <a:pt x="2128" y="6937"/>
                      <a:pt x="2287" y="6201"/>
                    </a:cubicBezTo>
                    <a:cubicBezTo>
                      <a:pt x="2606" y="4610"/>
                      <a:pt x="3222" y="3117"/>
                      <a:pt x="4118" y="1764"/>
                    </a:cubicBezTo>
                    <a:cubicBezTo>
                      <a:pt x="4139" y="1733"/>
                      <a:pt x="4156" y="1701"/>
                      <a:pt x="4171" y="1669"/>
                    </a:cubicBezTo>
                    <a:lnTo>
                      <a:pt x="4171" y="1669"/>
                    </a:lnTo>
                    <a:cubicBezTo>
                      <a:pt x="4251" y="1626"/>
                      <a:pt x="4337" y="1602"/>
                      <a:pt x="4429" y="1602"/>
                    </a:cubicBezTo>
                    <a:close/>
                    <a:moveTo>
                      <a:pt x="4562" y="0"/>
                    </a:moveTo>
                    <a:cubicBezTo>
                      <a:pt x="3582" y="0"/>
                      <a:pt x="2908" y="805"/>
                      <a:pt x="2427" y="1625"/>
                    </a:cubicBezTo>
                    <a:cubicBezTo>
                      <a:pt x="2395" y="1678"/>
                      <a:pt x="2372" y="1731"/>
                      <a:pt x="2356" y="1783"/>
                    </a:cubicBezTo>
                    <a:lnTo>
                      <a:pt x="2356" y="1783"/>
                    </a:lnTo>
                    <a:cubicBezTo>
                      <a:pt x="975" y="3754"/>
                      <a:pt x="0" y="6204"/>
                      <a:pt x="138" y="8609"/>
                    </a:cubicBezTo>
                    <a:cubicBezTo>
                      <a:pt x="218" y="9763"/>
                      <a:pt x="775" y="10956"/>
                      <a:pt x="2009" y="11255"/>
                    </a:cubicBezTo>
                    <a:cubicBezTo>
                      <a:pt x="2174" y="11296"/>
                      <a:pt x="2334" y="11314"/>
                      <a:pt x="2488" y="11314"/>
                    </a:cubicBezTo>
                    <a:cubicBezTo>
                      <a:pt x="3463" y="11314"/>
                      <a:pt x="4207" y="10561"/>
                      <a:pt x="4774" y="9822"/>
                    </a:cubicBezTo>
                    <a:cubicBezTo>
                      <a:pt x="6266" y="7853"/>
                      <a:pt x="7600" y="4948"/>
                      <a:pt x="7062" y="2441"/>
                    </a:cubicBezTo>
                    <a:cubicBezTo>
                      <a:pt x="6824" y="1366"/>
                      <a:pt x="6068" y="232"/>
                      <a:pt x="4914" y="33"/>
                    </a:cubicBezTo>
                    <a:cubicBezTo>
                      <a:pt x="4792" y="11"/>
                      <a:pt x="4675" y="0"/>
                      <a:pt x="456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5" name="Google Shape;515;p5"/>
              <p:cNvSpPr/>
              <p:nvPr/>
            </p:nvSpPr>
            <p:spPr>
              <a:xfrm>
                <a:off x="5181395" y="3393517"/>
                <a:ext cx="315815" cy="462750"/>
              </a:xfrm>
              <a:custGeom>
                <a:rect b="b" l="l" r="r" t="t"/>
                <a:pathLst>
                  <a:path extrusionOk="0" h="10585" w="7224">
                    <a:moveTo>
                      <a:pt x="3683" y="1301"/>
                    </a:moveTo>
                    <a:cubicBezTo>
                      <a:pt x="3792" y="1301"/>
                      <a:pt x="3921" y="1341"/>
                      <a:pt x="4080" y="1423"/>
                    </a:cubicBezTo>
                    <a:cubicBezTo>
                      <a:pt x="4458" y="1602"/>
                      <a:pt x="4756" y="1921"/>
                      <a:pt x="4895" y="2299"/>
                    </a:cubicBezTo>
                    <a:cubicBezTo>
                      <a:pt x="5154" y="3055"/>
                      <a:pt x="5254" y="3871"/>
                      <a:pt x="5134" y="4686"/>
                    </a:cubicBezTo>
                    <a:cubicBezTo>
                      <a:pt x="4995" y="5840"/>
                      <a:pt x="4378" y="8108"/>
                      <a:pt x="3125" y="8606"/>
                    </a:cubicBezTo>
                    <a:cubicBezTo>
                      <a:pt x="2999" y="8655"/>
                      <a:pt x="2886" y="8678"/>
                      <a:pt x="2785" y="8678"/>
                    </a:cubicBezTo>
                    <a:cubicBezTo>
                      <a:pt x="1711" y="8678"/>
                      <a:pt x="2016" y="6069"/>
                      <a:pt x="2070" y="5323"/>
                    </a:cubicBezTo>
                    <a:cubicBezTo>
                      <a:pt x="2110" y="4567"/>
                      <a:pt x="2249" y="3831"/>
                      <a:pt x="2508" y="3134"/>
                    </a:cubicBezTo>
                    <a:cubicBezTo>
                      <a:pt x="2582" y="2928"/>
                      <a:pt x="3083" y="1790"/>
                      <a:pt x="3482" y="1355"/>
                    </a:cubicBezTo>
                    <a:lnTo>
                      <a:pt x="3482" y="1355"/>
                    </a:lnTo>
                    <a:cubicBezTo>
                      <a:pt x="3543" y="1319"/>
                      <a:pt x="3609" y="1301"/>
                      <a:pt x="3683" y="1301"/>
                    </a:cubicBezTo>
                    <a:close/>
                    <a:moveTo>
                      <a:pt x="4190" y="1"/>
                    </a:moveTo>
                    <a:cubicBezTo>
                      <a:pt x="3784" y="1"/>
                      <a:pt x="3413" y="128"/>
                      <a:pt x="3098" y="353"/>
                    </a:cubicBezTo>
                    <a:lnTo>
                      <a:pt x="3098" y="353"/>
                    </a:lnTo>
                    <a:cubicBezTo>
                      <a:pt x="2684" y="509"/>
                      <a:pt x="2290" y="817"/>
                      <a:pt x="2010" y="1125"/>
                    </a:cubicBezTo>
                    <a:cubicBezTo>
                      <a:pt x="1075" y="2120"/>
                      <a:pt x="638" y="3473"/>
                      <a:pt x="419" y="4786"/>
                    </a:cubicBezTo>
                    <a:cubicBezTo>
                      <a:pt x="200" y="6099"/>
                      <a:pt x="1" y="7691"/>
                      <a:pt x="419" y="8964"/>
                    </a:cubicBezTo>
                    <a:cubicBezTo>
                      <a:pt x="756" y="9975"/>
                      <a:pt x="1701" y="10584"/>
                      <a:pt x="2722" y="10584"/>
                    </a:cubicBezTo>
                    <a:cubicBezTo>
                      <a:pt x="2967" y="10584"/>
                      <a:pt x="3216" y="10549"/>
                      <a:pt x="3463" y="10476"/>
                    </a:cubicBezTo>
                    <a:cubicBezTo>
                      <a:pt x="6129" y="9720"/>
                      <a:pt x="7223" y="5641"/>
                      <a:pt x="6865" y="3234"/>
                    </a:cubicBezTo>
                    <a:cubicBezTo>
                      <a:pt x="6686" y="2040"/>
                      <a:pt x="6169" y="568"/>
                      <a:pt x="4915" y="130"/>
                    </a:cubicBezTo>
                    <a:cubicBezTo>
                      <a:pt x="4664" y="42"/>
                      <a:pt x="4421" y="1"/>
                      <a:pt x="4190"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6" name="Google Shape;516;p5"/>
              <p:cNvSpPr/>
              <p:nvPr/>
            </p:nvSpPr>
            <p:spPr>
              <a:xfrm>
                <a:off x="4734339" y="3706928"/>
                <a:ext cx="333171" cy="417109"/>
              </a:xfrm>
              <a:custGeom>
                <a:rect b="b" l="l" r="r" t="t"/>
                <a:pathLst>
                  <a:path extrusionOk="0" h="9541" w="7621">
                    <a:moveTo>
                      <a:pt x="5094" y="1294"/>
                    </a:moveTo>
                    <a:cubicBezTo>
                      <a:pt x="5707" y="1294"/>
                      <a:pt x="6064" y="2160"/>
                      <a:pt x="6049" y="2790"/>
                    </a:cubicBezTo>
                    <a:cubicBezTo>
                      <a:pt x="6009" y="3566"/>
                      <a:pt x="5850" y="4342"/>
                      <a:pt x="5591" y="5058"/>
                    </a:cubicBezTo>
                    <a:cubicBezTo>
                      <a:pt x="5312" y="5929"/>
                      <a:pt x="4392" y="8359"/>
                      <a:pt x="3125" y="8359"/>
                    </a:cubicBezTo>
                    <a:cubicBezTo>
                      <a:pt x="2945" y="8359"/>
                      <a:pt x="2759" y="8310"/>
                      <a:pt x="2567" y="8201"/>
                    </a:cubicBezTo>
                    <a:cubicBezTo>
                      <a:pt x="1234" y="7445"/>
                      <a:pt x="1870" y="5257"/>
                      <a:pt x="2288" y="4163"/>
                    </a:cubicBezTo>
                    <a:cubicBezTo>
                      <a:pt x="2587" y="3381"/>
                      <a:pt x="3099" y="2131"/>
                      <a:pt x="3853" y="1431"/>
                    </a:cubicBezTo>
                    <a:lnTo>
                      <a:pt x="3853" y="1431"/>
                    </a:lnTo>
                    <a:cubicBezTo>
                      <a:pt x="3965" y="1534"/>
                      <a:pt x="4105" y="1600"/>
                      <a:pt x="4252" y="1600"/>
                    </a:cubicBezTo>
                    <a:cubicBezTo>
                      <a:pt x="4353" y="1600"/>
                      <a:pt x="4457" y="1569"/>
                      <a:pt x="4556" y="1496"/>
                    </a:cubicBezTo>
                    <a:cubicBezTo>
                      <a:pt x="4752" y="1355"/>
                      <a:pt x="4932" y="1294"/>
                      <a:pt x="5094" y="1294"/>
                    </a:cubicBezTo>
                    <a:close/>
                    <a:moveTo>
                      <a:pt x="5158" y="0"/>
                    </a:moveTo>
                    <a:cubicBezTo>
                      <a:pt x="4818" y="0"/>
                      <a:pt x="4480" y="86"/>
                      <a:pt x="4174" y="256"/>
                    </a:cubicBezTo>
                    <a:lnTo>
                      <a:pt x="4174" y="256"/>
                    </a:lnTo>
                    <a:cubicBezTo>
                      <a:pt x="2199" y="418"/>
                      <a:pt x="969" y="3050"/>
                      <a:pt x="458" y="4759"/>
                    </a:cubicBezTo>
                    <a:cubicBezTo>
                      <a:pt x="100" y="5973"/>
                      <a:pt x="0" y="7346"/>
                      <a:pt x="816" y="8420"/>
                    </a:cubicBezTo>
                    <a:cubicBezTo>
                      <a:pt x="1339" y="9118"/>
                      <a:pt x="2168" y="9540"/>
                      <a:pt x="3034" y="9540"/>
                    </a:cubicBezTo>
                    <a:cubicBezTo>
                      <a:pt x="3157" y="9540"/>
                      <a:pt x="3280" y="9532"/>
                      <a:pt x="3402" y="9515"/>
                    </a:cubicBezTo>
                    <a:cubicBezTo>
                      <a:pt x="5850" y="9097"/>
                      <a:pt x="7123" y="5655"/>
                      <a:pt x="7441" y="3526"/>
                    </a:cubicBezTo>
                    <a:cubicBezTo>
                      <a:pt x="7620" y="2392"/>
                      <a:pt x="7382" y="1138"/>
                      <a:pt x="6407" y="422"/>
                    </a:cubicBezTo>
                    <a:cubicBezTo>
                      <a:pt x="6031" y="140"/>
                      <a:pt x="5593" y="0"/>
                      <a:pt x="5158"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7" name="Google Shape;517;p5"/>
              <p:cNvSpPr/>
              <p:nvPr/>
            </p:nvSpPr>
            <p:spPr>
              <a:xfrm>
                <a:off x="5163733" y="3929232"/>
                <a:ext cx="278830" cy="308952"/>
              </a:xfrm>
              <a:custGeom>
                <a:rect b="b" l="l" r="r" t="t"/>
                <a:pathLst>
                  <a:path extrusionOk="0" h="7067" w="6378">
                    <a:moveTo>
                      <a:pt x="4312" y="1205"/>
                    </a:moveTo>
                    <a:cubicBezTo>
                      <a:pt x="5233" y="1205"/>
                      <a:pt x="4970" y="2803"/>
                      <a:pt x="4722" y="3475"/>
                    </a:cubicBezTo>
                    <a:cubicBezTo>
                      <a:pt x="4404" y="4330"/>
                      <a:pt x="3807" y="5206"/>
                      <a:pt x="2912" y="5564"/>
                    </a:cubicBezTo>
                    <a:cubicBezTo>
                      <a:pt x="2710" y="5643"/>
                      <a:pt x="2582" y="5691"/>
                      <a:pt x="2467" y="5691"/>
                    </a:cubicBezTo>
                    <a:cubicBezTo>
                      <a:pt x="2322" y="5691"/>
                      <a:pt x="2199" y="5614"/>
                      <a:pt x="1977" y="5424"/>
                    </a:cubicBezTo>
                    <a:cubicBezTo>
                      <a:pt x="1579" y="5066"/>
                      <a:pt x="1619" y="4967"/>
                      <a:pt x="1738" y="4469"/>
                    </a:cubicBezTo>
                    <a:cubicBezTo>
                      <a:pt x="1837" y="4032"/>
                      <a:pt x="2016" y="3614"/>
                      <a:pt x="2235" y="3236"/>
                    </a:cubicBezTo>
                    <a:cubicBezTo>
                      <a:pt x="2632" y="2495"/>
                      <a:pt x="3177" y="1844"/>
                      <a:pt x="3833" y="1308"/>
                    </a:cubicBezTo>
                    <a:lnTo>
                      <a:pt x="3833" y="1308"/>
                    </a:lnTo>
                    <a:cubicBezTo>
                      <a:pt x="3857" y="1302"/>
                      <a:pt x="3882" y="1295"/>
                      <a:pt x="3907" y="1286"/>
                    </a:cubicBezTo>
                    <a:cubicBezTo>
                      <a:pt x="4062" y="1230"/>
                      <a:pt x="4197" y="1205"/>
                      <a:pt x="4312" y="1205"/>
                    </a:cubicBezTo>
                    <a:close/>
                    <a:moveTo>
                      <a:pt x="4467" y="0"/>
                    </a:moveTo>
                    <a:cubicBezTo>
                      <a:pt x="4169" y="0"/>
                      <a:pt x="3840" y="84"/>
                      <a:pt x="3489" y="271"/>
                    </a:cubicBezTo>
                    <a:cubicBezTo>
                      <a:pt x="3367" y="337"/>
                      <a:pt x="3290" y="432"/>
                      <a:pt x="3250" y="540"/>
                    </a:cubicBezTo>
                    <a:lnTo>
                      <a:pt x="3250" y="540"/>
                    </a:lnTo>
                    <a:cubicBezTo>
                      <a:pt x="1821" y="1451"/>
                      <a:pt x="648" y="2914"/>
                      <a:pt x="305" y="4589"/>
                    </a:cubicBezTo>
                    <a:cubicBezTo>
                      <a:pt x="1" y="6142"/>
                      <a:pt x="1083" y="7066"/>
                      <a:pt x="2358" y="7066"/>
                    </a:cubicBezTo>
                    <a:cubicBezTo>
                      <a:pt x="2748" y="7066"/>
                      <a:pt x="3156" y="6979"/>
                      <a:pt x="3549" y="6797"/>
                    </a:cubicBezTo>
                    <a:cubicBezTo>
                      <a:pt x="5160" y="6041"/>
                      <a:pt x="6055" y="4350"/>
                      <a:pt x="6235" y="2659"/>
                    </a:cubicBezTo>
                    <a:cubicBezTo>
                      <a:pt x="6378" y="1323"/>
                      <a:pt x="5657" y="0"/>
                      <a:pt x="446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518" name="Google Shape;518;p5"/>
          <p:cNvGrpSpPr/>
          <p:nvPr/>
        </p:nvGrpSpPr>
        <p:grpSpPr>
          <a:xfrm>
            <a:off x="1682465" y="4161510"/>
            <a:ext cx="3124889" cy="982020"/>
            <a:chOff x="1682465" y="4161510"/>
            <a:chExt cx="3124889" cy="982020"/>
          </a:xfrm>
        </p:grpSpPr>
        <p:grpSp>
          <p:nvGrpSpPr>
            <p:cNvPr id="519" name="Google Shape;519;p5"/>
            <p:cNvGrpSpPr/>
            <p:nvPr/>
          </p:nvGrpSpPr>
          <p:grpSpPr>
            <a:xfrm>
              <a:off x="3131644" y="4161510"/>
              <a:ext cx="1675710" cy="982020"/>
              <a:chOff x="3258362" y="4161510"/>
              <a:chExt cx="1675710" cy="982020"/>
            </a:xfrm>
          </p:grpSpPr>
          <p:sp>
            <p:nvSpPr>
              <p:cNvPr id="520" name="Google Shape;520;p5"/>
              <p:cNvSpPr/>
              <p:nvPr/>
            </p:nvSpPr>
            <p:spPr>
              <a:xfrm>
                <a:off x="3449025" y="4161510"/>
                <a:ext cx="1485047" cy="982020"/>
              </a:xfrm>
              <a:custGeom>
                <a:rect b="b" l="l" r="r" t="t"/>
                <a:pathLst>
                  <a:path extrusionOk="0" h="29910" w="45231">
                    <a:moveTo>
                      <a:pt x="21533" y="1"/>
                    </a:moveTo>
                    <a:cubicBezTo>
                      <a:pt x="19708" y="1"/>
                      <a:pt x="17961" y="134"/>
                      <a:pt x="16384" y="382"/>
                    </a:cubicBezTo>
                    <a:cubicBezTo>
                      <a:pt x="14778" y="627"/>
                      <a:pt x="12982" y="1171"/>
                      <a:pt x="12329" y="2668"/>
                    </a:cubicBezTo>
                    <a:cubicBezTo>
                      <a:pt x="11866" y="3756"/>
                      <a:pt x="12193" y="5035"/>
                      <a:pt x="12710" y="6069"/>
                    </a:cubicBezTo>
                    <a:cubicBezTo>
                      <a:pt x="14206" y="9090"/>
                      <a:pt x="17118" y="11131"/>
                      <a:pt x="19350" y="13635"/>
                    </a:cubicBezTo>
                    <a:cubicBezTo>
                      <a:pt x="20330" y="14724"/>
                      <a:pt x="21092" y="16601"/>
                      <a:pt x="19894" y="17445"/>
                    </a:cubicBezTo>
                    <a:cubicBezTo>
                      <a:pt x="19487" y="17649"/>
                      <a:pt x="19042" y="17758"/>
                      <a:pt x="18592" y="17758"/>
                    </a:cubicBezTo>
                    <a:cubicBezTo>
                      <a:pt x="18500" y="17758"/>
                      <a:pt x="18408" y="17754"/>
                      <a:pt x="18316" y="17744"/>
                    </a:cubicBezTo>
                    <a:cubicBezTo>
                      <a:pt x="14941" y="17744"/>
                      <a:pt x="11567" y="17499"/>
                      <a:pt x="8219" y="17064"/>
                    </a:cubicBezTo>
                    <a:cubicBezTo>
                      <a:pt x="7226" y="16946"/>
                      <a:pt x="6212" y="16797"/>
                      <a:pt x="5210" y="16797"/>
                    </a:cubicBezTo>
                    <a:cubicBezTo>
                      <a:pt x="4591" y="16797"/>
                      <a:pt x="3977" y="16854"/>
                      <a:pt x="3375" y="17010"/>
                    </a:cubicBezTo>
                    <a:cubicBezTo>
                      <a:pt x="1797" y="17391"/>
                      <a:pt x="327" y="18588"/>
                      <a:pt x="137" y="20221"/>
                    </a:cubicBezTo>
                    <a:cubicBezTo>
                      <a:pt x="1" y="21473"/>
                      <a:pt x="681" y="22670"/>
                      <a:pt x="1525" y="23623"/>
                    </a:cubicBezTo>
                    <a:cubicBezTo>
                      <a:pt x="4273" y="26698"/>
                      <a:pt x="8573" y="27786"/>
                      <a:pt x="12111" y="29909"/>
                    </a:cubicBezTo>
                    <a:lnTo>
                      <a:pt x="42509" y="29909"/>
                    </a:lnTo>
                    <a:cubicBezTo>
                      <a:pt x="42564" y="29555"/>
                      <a:pt x="42618" y="29229"/>
                      <a:pt x="42672" y="28875"/>
                    </a:cubicBezTo>
                    <a:cubicBezTo>
                      <a:pt x="43707" y="22507"/>
                      <a:pt x="45231" y="11104"/>
                      <a:pt x="40060" y="5988"/>
                    </a:cubicBezTo>
                    <a:cubicBezTo>
                      <a:pt x="35713" y="1727"/>
                      <a:pt x="28114" y="1"/>
                      <a:pt x="21533"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521" name="Google Shape;521;p5"/>
              <p:cNvGrpSpPr/>
              <p:nvPr/>
            </p:nvGrpSpPr>
            <p:grpSpPr>
              <a:xfrm>
                <a:off x="3258362" y="4662493"/>
                <a:ext cx="989910" cy="481010"/>
                <a:chOff x="3549639" y="4035028"/>
                <a:chExt cx="954222" cy="463624"/>
              </a:xfrm>
            </p:grpSpPr>
            <p:sp>
              <p:nvSpPr>
                <p:cNvPr id="522" name="Google Shape;522;p5"/>
                <p:cNvSpPr/>
                <p:nvPr/>
              </p:nvSpPr>
              <p:spPr>
                <a:xfrm>
                  <a:off x="3549639" y="4114506"/>
                  <a:ext cx="142694" cy="384146"/>
                </a:xfrm>
                <a:custGeom>
                  <a:rect b="b" l="l" r="r" t="t"/>
                  <a:pathLst>
                    <a:path extrusionOk="0" h="8787" w="3264">
                      <a:moveTo>
                        <a:pt x="536" y="0"/>
                      </a:moveTo>
                      <a:cubicBezTo>
                        <a:pt x="497" y="0"/>
                        <a:pt x="458" y="4"/>
                        <a:pt x="418" y="13"/>
                      </a:cubicBezTo>
                      <a:cubicBezTo>
                        <a:pt x="140" y="92"/>
                        <a:pt x="1" y="371"/>
                        <a:pt x="60" y="649"/>
                      </a:cubicBezTo>
                      <a:cubicBezTo>
                        <a:pt x="538" y="3415"/>
                        <a:pt x="1254" y="6141"/>
                        <a:pt x="2169" y="8787"/>
                      </a:cubicBezTo>
                      <a:lnTo>
                        <a:pt x="3264" y="8787"/>
                      </a:lnTo>
                      <a:cubicBezTo>
                        <a:pt x="2289" y="6041"/>
                        <a:pt x="1552" y="3236"/>
                        <a:pt x="1055" y="371"/>
                      </a:cubicBezTo>
                      <a:cubicBezTo>
                        <a:pt x="987" y="149"/>
                        <a:pt x="772" y="0"/>
                        <a:pt x="536"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3" name="Google Shape;523;p5"/>
                <p:cNvSpPr/>
                <p:nvPr/>
              </p:nvSpPr>
              <p:spPr>
                <a:xfrm>
                  <a:off x="4437716" y="4073499"/>
                  <a:ext cx="66145" cy="424278"/>
                </a:xfrm>
                <a:custGeom>
                  <a:rect b="b" l="l" r="r" t="t"/>
                  <a:pathLst>
                    <a:path extrusionOk="0" h="9705" w="1513">
                      <a:moveTo>
                        <a:pt x="1005" y="1"/>
                      </a:moveTo>
                      <a:cubicBezTo>
                        <a:pt x="752" y="1"/>
                        <a:pt x="498" y="165"/>
                        <a:pt x="498" y="493"/>
                      </a:cubicBezTo>
                      <a:cubicBezTo>
                        <a:pt x="478" y="3557"/>
                        <a:pt x="319" y="6641"/>
                        <a:pt x="1" y="9705"/>
                      </a:cubicBezTo>
                      <a:lnTo>
                        <a:pt x="1015" y="9705"/>
                      </a:lnTo>
                      <a:cubicBezTo>
                        <a:pt x="1035" y="9486"/>
                        <a:pt x="1075" y="9247"/>
                        <a:pt x="1095" y="9008"/>
                      </a:cubicBezTo>
                      <a:cubicBezTo>
                        <a:pt x="1174" y="8073"/>
                        <a:pt x="1254" y="7118"/>
                        <a:pt x="1314" y="6183"/>
                      </a:cubicBezTo>
                      <a:cubicBezTo>
                        <a:pt x="1433" y="4273"/>
                        <a:pt x="1513" y="2383"/>
                        <a:pt x="1513" y="493"/>
                      </a:cubicBezTo>
                      <a:cubicBezTo>
                        <a:pt x="1513" y="165"/>
                        <a:pt x="1259" y="1"/>
                        <a:pt x="1005"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4" name="Google Shape;524;p5"/>
                <p:cNvSpPr/>
                <p:nvPr/>
              </p:nvSpPr>
              <p:spPr>
                <a:xfrm>
                  <a:off x="3688792" y="4083729"/>
                  <a:ext cx="143568" cy="414923"/>
                </a:xfrm>
                <a:custGeom>
                  <a:rect b="b" l="l" r="r" t="t"/>
                  <a:pathLst>
                    <a:path extrusionOk="0" h="9491" w="3284">
                      <a:moveTo>
                        <a:pt x="518" y="0"/>
                      </a:moveTo>
                      <a:cubicBezTo>
                        <a:pt x="240" y="20"/>
                        <a:pt x="1" y="239"/>
                        <a:pt x="1" y="518"/>
                      </a:cubicBezTo>
                      <a:cubicBezTo>
                        <a:pt x="319" y="3104"/>
                        <a:pt x="896" y="5671"/>
                        <a:pt x="1712" y="8158"/>
                      </a:cubicBezTo>
                      <a:cubicBezTo>
                        <a:pt x="1871" y="8595"/>
                        <a:pt x="2030" y="9033"/>
                        <a:pt x="2190" y="9491"/>
                      </a:cubicBezTo>
                      <a:lnTo>
                        <a:pt x="3284" y="9491"/>
                      </a:lnTo>
                      <a:cubicBezTo>
                        <a:pt x="3145" y="9153"/>
                        <a:pt x="3025" y="8834"/>
                        <a:pt x="2906" y="8496"/>
                      </a:cubicBezTo>
                      <a:cubicBezTo>
                        <a:pt x="1991" y="5909"/>
                        <a:pt x="1374" y="3243"/>
                        <a:pt x="1036" y="518"/>
                      </a:cubicBezTo>
                      <a:cubicBezTo>
                        <a:pt x="1016" y="239"/>
                        <a:pt x="797" y="20"/>
                        <a:pt x="518"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5" name="Google Shape;525;p5"/>
                <p:cNvSpPr/>
                <p:nvPr/>
              </p:nvSpPr>
              <p:spPr>
                <a:xfrm>
                  <a:off x="4323788" y="4058504"/>
                  <a:ext cx="76593" cy="439273"/>
                </a:xfrm>
                <a:custGeom>
                  <a:rect b="b" l="l" r="r" t="t"/>
                  <a:pathLst>
                    <a:path extrusionOk="0" h="10048" w="1752">
                      <a:moveTo>
                        <a:pt x="1244" y="0"/>
                      </a:moveTo>
                      <a:cubicBezTo>
                        <a:pt x="1000" y="0"/>
                        <a:pt x="756" y="159"/>
                        <a:pt x="736" y="478"/>
                      </a:cubicBezTo>
                      <a:cubicBezTo>
                        <a:pt x="537" y="3144"/>
                        <a:pt x="319" y="5830"/>
                        <a:pt x="120" y="8496"/>
                      </a:cubicBezTo>
                      <a:cubicBezTo>
                        <a:pt x="80" y="9013"/>
                        <a:pt x="40" y="9531"/>
                        <a:pt x="0" y="10048"/>
                      </a:cubicBezTo>
                      <a:lnTo>
                        <a:pt x="1035" y="10048"/>
                      </a:lnTo>
                      <a:lnTo>
                        <a:pt x="1035" y="9968"/>
                      </a:lnTo>
                      <a:cubicBezTo>
                        <a:pt x="1274" y="6805"/>
                        <a:pt x="1512" y="3641"/>
                        <a:pt x="1751" y="478"/>
                      </a:cubicBezTo>
                      <a:cubicBezTo>
                        <a:pt x="1731" y="159"/>
                        <a:pt x="1487" y="0"/>
                        <a:pt x="124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6" name="Google Shape;526;p5"/>
                <p:cNvSpPr/>
                <p:nvPr/>
              </p:nvSpPr>
              <p:spPr>
                <a:xfrm>
                  <a:off x="3838043" y="4057761"/>
                  <a:ext cx="167438" cy="440891"/>
                </a:xfrm>
                <a:custGeom>
                  <a:rect b="b" l="l" r="r" t="t"/>
                  <a:pathLst>
                    <a:path extrusionOk="0" h="10085" w="3830">
                      <a:moveTo>
                        <a:pt x="627" y="1"/>
                      </a:moveTo>
                      <a:cubicBezTo>
                        <a:pt x="318" y="1"/>
                        <a:pt x="1" y="259"/>
                        <a:pt x="109" y="654"/>
                      </a:cubicBezTo>
                      <a:cubicBezTo>
                        <a:pt x="506" y="2644"/>
                        <a:pt x="1004" y="4613"/>
                        <a:pt x="1601" y="6563"/>
                      </a:cubicBezTo>
                      <a:cubicBezTo>
                        <a:pt x="1899" y="7518"/>
                        <a:pt x="2198" y="8473"/>
                        <a:pt x="2536" y="9428"/>
                      </a:cubicBezTo>
                      <a:cubicBezTo>
                        <a:pt x="2615" y="9647"/>
                        <a:pt x="2675" y="9866"/>
                        <a:pt x="2755" y="10085"/>
                      </a:cubicBezTo>
                      <a:lnTo>
                        <a:pt x="3829" y="10085"/>
                      </a:lnTo>
                      <a:cubicBezTo>
                        <a:pt x="3750" y="9806"/>
                        <a:pt x="3670" y="9528"/>
                        <a:pt x="3571" y="9249"/>
                      </a:cubicBezTo>
                      <a:cubicBezTo>
                        <a:pt x="3232" y="8354"/>
                        <a:pt x="2954" y="7439"/>
                        <a:pt x="2675" y="6543"/>
                      </a:cubicBezTo>
                      <a:cubicBezTo>
                        <a:pt x="2039" y="4514"/>
                        <a:pt x="1521" y="2465"/>
                        <a:pt x="1103" y="375"/>
                      </a:cubicBezTo>
                      <a:cubicBezTo>
                        <a:pt x="1032" y="114"/>
                        <a:pt x="831" y="1"/>
                        <a:pt x="62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7" name="Google Shape;527;p5"/>
                <p:cNvSpPr/>
                <p:nvPr/>
              </p:nvSpPr>
              <p:spPr>
                <a:xfrm>
                  <a:off x="4202866" y="4035028"/>
                  <a:ext cx="54865" cy="462750"/>
                </a:xfrm>
                <a:custGeom>
                  <a:rect b="b" l="l" r="r" t="t"/>
                  <a:pathLst>
                    <a:path extrusionOk="0" h="10585" w="1255">
                      <a:moveTo>
                        <a:pt x="518" y="0"/>
                      </a:moveTo>
                      <a:cubicBezTo>
                        <a:pt x="219" y="0"/>
                        <a:pt x="1" y="219"/>
                        <a:pt x="1" y="517"/>
                      </a:cubicBezTo>
                      <a:cubicBezTo>
                        <a:pt x="140" y="2467"/>
                        <a:pt x="200" y="4417"/>
                        <a:pt x="219" y="6367"/>
                      </a:cubicBezTo>
                      <a:cubicBezTo>
                        <a:pt x="219" y="7342"/>
                        <a:pt x="200" y="8317"/>
                        <a:pt x="180" y="9272"/>
                      </a:cubicBezTo>
                      <a:cubicBezTo>
                        <a:pt x="180" y="9709"/>
                        <a:pt x="140" y="10167"/>
                        <a:pt x="60" y="10585"/>
                      </a:cubicBezTo>
                      <a:lnTo>
                        <a:pt x="1115" y="10585"/>
                      </a:lnTo>
                      <a:cubicBezTo>
                        <a:pt x="1214" y="9590"/>
                        <a:pt x="1254" y="8595"/>
                        <a:pt x="1234" y="7600"/>
                      </a:cubicBezTo>
                      <a:cubicBezTo>
                        <a:pt x="1254" y="5233"/>
                        <a:pt x="1194" y="2865"/>
                        <a:pt x="1015" y="517"/>
                      </a:cubicBezTo>
                      <a:cubicBezTo>
                        <a:pt x="1015" y="219"/>
                        <a:pt x="796" y="0"/>
                        <a:pt x="518"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8" name="Google Shape;528;p5"/>
                <p:cNvSpPr/>
                <p:nvPr/>
              </p:nvSpPr>
              <p:spPr>
                <a:xfrm>
                  <a:off x="3966616" y="4042504"/>
                  <a:ext cx="174520" cy="405567"/>
                </a:xfrm>
                <a:custGeom>
                  <a:rect b="b" l="l" r="r" t="t"/>
                  <a:pathLst>
                    <a:path extrusionOk="0" h="9277" w="3992">
                      <a:moveTo>
                        <a:pt x="623" y="0"/>
                      </a:moveTo>
                      <a:cubicBezTo>
                        <a:pt x="323" y="0"/>
                        <a:pt x="1" y="251"/>
                        <a:pt x="72" y="645"/>
                      </a:cubicBezTo>
                      <a:lnTo>
                        <a:pt x="868" y="4365"/>
                      </a:lnTo>
                      <a:cubicBezTo>
                        <a:pt x="1127" y="5579"/>
                        <a:pt x="1346" y="6813"/>
                        <a:pt x="1644" y="8006"/>
                      </a:cubicBezTo>
                      <a:cubicBezTo>
                        <a:pt x="1783" y="8544"/>
                        <a:pt x="2062" y="9061"/>
                        <a:pt x="2619" y="9220"/>
                      </a:cubicBezTo>
                      <a:cubicBezTo>
                        <a:pt x="2730" y="9259"/>
                        <a:pt x="2843" y="9277"/>
                        <a:pt x="2954" y="9277"/>
                      </a:cubicBezTo>
                      <a:cubicBezTo>
                        <a:pt x="3359" y="9277"/>
                        <a:pt x="3736" y="9034"/>
                        <a:pt x="3892" y="8643"/>
                      </a:cubicBezTo>
                      <a:cubicBezTo>
                        <a:pt x="3972" y="8404"/>
                        <a:pt x="3992" y="8146"/>
                        <a:pt x="3952" y="7907"/>
                      </a:cubicBezTo>
                      <a:cubicBezTo>
                        <a:pt x="3932" y="7589"/>
                        <a:pt x="3912" y="7250"/>
                        <a:pt x="3892" y="6932"/>
                      </a:cubicBezTo>
                      <a:cubicBezTo>
                        <a:pt x="3853" y="6315"/>
                        <a:pt x="3813" y="5679"/>
                        <a:pt x="3793" y="5062"/>
                      </a:cubicBezTo>
                      <a:cubicBezTo>
                        <a:pt x="3773" y="3629"/>
                        <a:pt x="3793" y="2197"/>
                        <a:pt x="3873" y="784"/>
                      </a:cubicBezTo>
                      <a:cubicBezTo>
                        <a:pt x="3892" y="456"/>
                        <a:pt x="3644" y="292"/>
                        <a:pt x="3385" y="292"/>
                      </a:cubicBezTo>
                      <a:cubicBezTo>
                        <a:pt x="3126" y="292"/>
                        <a:pt x="2858" y="456"/>
                        <a:pt x="2838" y="784"/>
                      </a:cubicBezTo>
                      <a:cubicBezTo>
                        <a:pt x="2719" y="2993"/>
                        <a:pt x="2739" y="5221"/>
                        <a:pt x="2898" y="7449"/>
                      </a:cubicBezTo>
                      <a:cubicBezTo>
                        <a:pt x="2918" y="7688"/>
                        <a:pt x="2957" y="7947"/>
                        <a:pt x="2957" y="8185"/>
                      </a:cubicBezTo>
                      <a:cubicBezTo>
                        <a:pt x="2957" y="8205"/>
                        <a:pt x="2957" y="8245"/>
                        <a:pt x="2957" y="8265"/>
                      </a:cubicBezTo>
                      <a:cubicBezTo>
                        <a:pt x="2659" y="8126"/>
                        <a:pt x="2619" y="7708"/>
                        <a:pt x="2559" y="7410"/>
                      </a:cubicBezTo>
                      <a:lnTo>
                        <a:pt x="1863" y="4107"/>
                      </a:lnTo>
                      <a:lnTo>
                        <a:pt x="1067" y="366"/>
                      </a:lnTo>
                      <a:cubicBezTo>
                        <a:pt x="1012" y="112"/>
                        <a:pt x="822" y="0"/>
                        <a:pt x="623"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529" name="Google Shape;529;p5"/>
            <p:cNvGrpSpPr/>
            <p:nvPr/>
          </p:nvGrpSpPr>
          <p:grpSpPr>
            <a:xfrm>
              <a:off x="1682465" y="4338752"/>
              <a:ext cx="1251719" cy="804752"/>
              <a:chOff x="2935267" y="4338751"/>
              <a:chExt cx="1251719" cy="804752"/>
            </a:xfrm>
          </p:grpSpPr>
          <p:sp>
            <p:nvSpPr>
              <p:cNvPr id="530" name="Google Shape;530;p5"/>
              <p:cNvSpPr/>
              <p:nvPr/>
            </p:nvSpPr>
            <p:spPr>
              <a:xfrm>
                <a:off x="2935267" y="4556027"/>
                <a:ext cx="1251719" cy="587476"/>
              </a:xfrm>
              <a:custGeom>
                <a:rect b="b" l="l" r="r" t="t"/>
                <a:pathLst>
                  <a:path extrusionOk="0" h="13438" w="28632">
                    <a:moveTo>
                      <a:pt x="15107" y="0"/>
                    </a:moveTo>
                    <a:cubicBezTo>
                      <a:pt x="12915" y="0"/>
                      <a:pt x="11153" y="866"/>
                      <a:pt x="9431" y="1719"/>
                    </a:cubicBezTo>
                    <a:cubicBezTo>
                      <a:pt x="9073" y="1898"/>
                      <a:pt x="8715" y="2077"/>
                      <a:pt x="8337" y="2256"/>
                    </a:cubicBezTo>
                    <a:cubicBezTo>
                      <a:pt x="5293" y="3709"/>
                      <a:pt x="3005" y="5678"/>
                      <a:pt x="1572" y="8126"/>
                    </a:cubicBezTo>
                    <a:cubicBezTo>
                      <a:pt x="617" y="9737"/>
                      <a:pt x="80" y="11568"/>
                      <a:pt x="0" y="13438"/>
                    </a:cubicBezTo>
                    <a:lnTo>
                      <a:pt x="2487" y="13438"/>
                    </a:lnTo>
                    <a:cubicBezTo>
                      <a:pt x="2567" y="12005"/>
                      <a:pt x="2965" y="10613"/>
                      <a:pt x="3681" y="9379"/>
                    </a:cubicBezTo>
                    <a:cubicBezTo>
                      <a:pt x="4875" y="7370"/>
                      <a:pt x="6785" y="5718"/>
                      <a:pt x="9391" y="4485"/>
                    </a:cubicBezTo>
                    <a:cubicBezTo>
                      <a:pt x="9769" y="4306"/>
                      <a:pt x="10147" y="4126"/>
                      <a:pt x="10526" y="3927"/>
                    </a:cubicBezTo>
                    <a:cubicBezTo>
                      <a:pt x="12139" y="3121"/>
                      <a:pt x="13479" y="2464"/>
                      <a:pt x="15100" y="2464"/>
                    </a:cubicBezTo>
                    <a:cubicBezTo>
                      <a:pt x="15438" y="2464"/>
                      <a:pt x="15788" y="2493"/>
                      <a:pt x="16156" y="2555"/>
                    </a:cubicBezTo>
                    <a:cubicBezTo>
                      <a:pt x="21568" y="3470"/>
                      <a:pt x="25686" y="7927"/>
                      <a:pt x="26144" y="13418"/>
                    </a:cubicBezTo>
                    <a:lnTo>
                      <a:pt x="28631" y="13418"/>
                    </a:lnTo>
                    <a:cubicBezTo>
                      <a:pt x="28173" y="6733"/>
                      <a:pt x="23180" y="1242"/>
                      <a:pt x="16574" y="127"/>
                    </a:cubicBezTo>
                    <a:cubicBezTo>
                      <a:pt x="16063" y="40"/>
                      <a:pt x="15575" y="0"/>
                      <a:pt x="15107"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531" name="Google Shape;531;p5"/>
              <p:cNvGrpSpPr/>
              <p:nvPr/>
            </p:nvGrpSpPr>
            <p:grpSpPr>
              <a:xfrm>
                <a:off x="3745046" y="4338751"/>
                <a:ext cx="342745" cy="641248"/>
                <a:chOff x="6414796" y="3693026"/>
                <a:chExt cx="342745" cy="641248"/>
              </a:xfrm>
            </p:grpSpPr>
            <p:sp>
              <p:nvSpPr>
                <p:cNvPr id="532" name="Google Shape;532;p5"/>
                <p:cNvSpPr/>
                <p:nvPr/>
              </p:nvSpPr>
              <p:spPr>
                <a:xfrm>
                  <a:off x="6665298" y="3823872"/>
                  <a:ext cx="74844" cy="67937"/>
                </a:xfrm>
                <a:custGeom>
                  <a:rect b="b" l="l" r="r" t="t"/>
                  <a:pathLst>
                    <a:path extrusionOk="0" h="1554" w="1712">
                      <a:moveTo>
                        <a:pt x="1043" y="0"/>
                      </a:moveTo>
                      <a:cubicBezTo>
                        <a:pt x="996" y="0"/>
                        <a:pt x="946" y="5"/>
                        <a:pt x="896" y="15"/>
                      </a:cubicBezTo>
                      <a:cubicBezTo>
                        <a:pt x="797" y="15"/>
                        <a:pt x="717" y="35"/>
                        <a:pt x="638" y="95"/>
                      </a:cubicBezTo>
                      <a:cubicBezTo>
                        <a:pt x="631" y="98"/>
                        <a:pt x="625" y="102"/>
                        <a:pt x="619" y="105"/>
                      </a:cubicBezTo>
                      <a:lnTo>
                        <a:pt x="619" y="105"/>
                      </a:lnTo>
                      <a:cubicBezTo>
                        <a:pt x="379" y="175"/>
                        <a:pt x="196" y="366"/>
                        <a:pt x="120" y="612"/>
                      </a:cubicBezTo>
                      <a:cubicBezTo>
                        <a:pt x="0" y="1187"/>
                        <a:pt x="451" y="1553"/>
                        <a:pt x="893" y="1553"/>
                      </a:cubicBezTo>
                      <a:cubicBezTo>
                        <a:pt x="1185" y="1553"/>
                        <a:pt x="1474" y="1394"/>
                        <a:pt x="1593" y="1030"/>
                      </a:cubicBezTo>
                      <a:lnTo>
                        <a:pt x="1598" y="1035"/>
                      </a:lnTo>
                      <a:lnTo>
                        <a:pt x="1598" y="1035"/>
                      </a:lnTo>
                      <a:lnTo>
                        <a:pt x="1553" y="1169"/>
                      </a:lnTo>
                      <a:cubicBezTo>
                        <a:pt x="1573" y="1129"/>
                        <a:pt x="1593" y="1090"/>
                        <a:pt x="1613" y="1070"/>
                      </a:cubicBezTo>
                      <a:lnTo>
                        <a:pt x="1692" y="891"/>
                      </a:lnTo>
                      <a:cubicBezTo>
                        <a:pt x="1712" y="811"/>
                        <a:pt x="1712" y="712"/>
                        <a:pt x="1692" y="612"/>
                      </a:cubicBezTo>
                      <a:cubicBezTo>
                        <a:pt x="1692" y="552"/>
                        <a:pt x="1672" y="493"/>
                        <a:pt x="1632" y="433"/>
                      </a:cubicBezTo>
                      <a:cubicBezTo>
                        <a:pt x="1613" y="353"/>
                        <a:pt x="1553" y="274"/>
                        <a:pt x="1493" y="214"/>
                      </a:cubicBezTo>
                      <a:lnTo>
                        <a:pt x="1354" y="95"/>
                      </a:lnTo>
                      <a:lnTo>
                        <a:pt x="1175" y="15"/>
                      </a:lnTo>
                      <a:cubicBezTo>
                        <a:pt x="1135" y="5"/>
                        <a:pt x="1090" y="0"/>
                        <a:pt x="1043"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3" name="Google Shape;533;p5"/>
                <p:cNvSpPr/>
                <p:nvPr/>
              </p:nvSpPr>
              <p:spPr>
                <a:xfrm>
                  <a:off x="6570518" y="3752088"/>
                  <a:ext cx="75631" cy="72877"/>
                </a:xfrm>
                <a:custGeom>
                  <a:rect b="b" l="l" r="r" t="t"/>
                  <a:pathLst>
                    <a:path extrusionOk="0" h="1667" w="1730">
                      <a:moveTo>
                        <a:pt x="866" y="1"/>
                      </a:moveTo>
                      <a:cubicBezTo>
                        <a:pt x="806" y="1"/>
                        <a:pt x="746" y="7"/>
                        <a:pt x="687" y="20"/>
                      </a:cubicBezTo>
                      <a:lnTo>
                        <a:pt x="687" y="20"/>
                      </a:lnTo>
                      <a:cubicBezTo>
                        <a:pt x="375" y="75"/>
                        <a:pt x="94" y="295"/>
                        <a:pt x="31" y="679"/>
                      </a:cubicBezTo>
                      <a:lnTo>
                        <a:pt x="31" y="679"/>
                      </a:lnTo>
                      <a:cubicBezTo>
                        <a:pt x="3" y="809"/>
                        <a:pt x="0" y="925"/>
                        <a:pt x="19" y="1029"/>
                      </a:cubicBezTo>
                      <a:lnTo>
                        <a:pt x="19" y="1029"/>
                      </a:lnTo>
                      <a:cubicBezTo>
                        <a:pt x="58" y="1456"/>
                        <a:pt x="439" y="1666"/>
                        <a:pt x="828" y="1666"/>
                      </a:cubicBezTo>
                      <a:cubicBezTo>
                        <a:pt x="881" y="1666"/>
                        <a:pt x="935" y="1662"/>
                        <a:pt x="987" y="1654"/>
                      </a:cubicBezTo>
                      <a:lnTo>
                        <a:pt x="987" y="1654"/>
                      </a:lnTo>
                      <a:cubicBezTo>
                        <a:pt x="1272" y="1627"/>
                        <a:pt x="1533" y="1484"/>
                        <a:pt x="1634" y="1221"/>
                      </a:cubicBezTo>
                      <a:lnTo>
                        <a:pt x="1634" y="1221"/>
                      </a:lnTo>
                      <a:cubicBezTo>
                        <a:pt x="1708" y="1067"/>
                        <a:pt x="1729" y="874"/>
                        <a:pt x="1672" y="643"/>
                      </a:cubicBezTo>
                      <a:lnTo>
                        <a:pt x="1652" y="583"/>
                      </a:lnTo>
                      <a:cubicBezTo>
                        <a:pt x="1532" y="195"/>
                        <a:pt x="1199" y="1"/>
                        <a:pt x="866"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4" name="Google Shape;534;p5"/>
                <p:cNvSpPr/>
                <p:nvPr/>
              </p:nvSpPr>
              <p:spPr>
                <a:xfrm>
                  <a:off x="6671418" y="3693026"/>
                  <a:ext cx="53073" cy="51149"/>
                </a:xfrm>
                <a:custGeom>
                  <a:rect b="b" l="l" r="r" t="t"/>
                  <a:pathLst>
                    <a:path extrusionOk="0" h="1170" w="1214">
                      <a:moveTo>
                        <a:pt x="550" y="1"/>
                      </a:moveTo>
                      <a:cubicBezTo>
                        <a:pt x="409" y="1"/>
                        <a:pt x="262" y="60"/>
                        <a:pt x="159" y="163"/>
                      </a:cubicBezTo>
                      <a:cubicBezTo>
                        <a:pt x="100" y="223"/>
                        <a:pt x="60" y="322"/>
                        <a:pt x="20" y="402"/>
                      </a:cubicBezTo>
                      <a:cubicBezTo>
                        <a:pt x="0" y="501"/>
                        <a:pt x="0" y="601"/>
                        <a:pt x="20" y="700"/>
                      </a:cubicBezTo>
                      <a:lnTo>
                        <a:pt x="40" y="700"/>
                      </a:lnTo>
                      <a:lnTo>
                        <a:pt x="40" y="740"/>
                      </a:lnTo>
                      <a:cubicBezTo>
                        <a:pt x="80" y="939"/>
                        <a:pt x="239" y="1098"/>
                        <a:pt x="438" y="1158"/>
                      </a:cubicBezTo>
                      <a:cubicBezTo>
                        <a:pt x="479" y="1166"/>
                        <a:pt x="520" y="1170"/>
                        <a:pt x="562" y="1170"/>
                      </a:cubicBezTo>
                      <a:cubicBezTo>
                        <a:pt x="724" y="1170"/>
                        <a:pt x="888" y="1110"/>
                        <a:pt x="1015" y="999"/>
                      </a:cubicBezTo>
                      <a:cubicBezTo>
                        <a:pt x="1154" y="859"/>
                        <a:pt x="1214" y="641"/>
                        <a:pt x="1154" y="442"/>
                      </a:cubicBezTo>
                      <a:cubicBezTo>
                        <a:pt x="1094" y="243"/>
                        <a:pt x="935" y="84"/>
                        <a:pt x="756" y="24"/>
                      </a:cubicBezTo>
                      <a:lnTo>
                        <a:pt x="697" y="24"/>
                      </a:lnTo>
                      <a:cubicBezTo>
                        <a:pt x="650" y="8"/>
                        <a:pt x="600" y="1"/>
                        <a:pt x="550"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5" name="Google Shape;535;p5"/>
                <p:cNvSpPr/>
                <p:nvPr/>
              </p:nvSpPr>
              <p:spPr>
                <a:xfrm>
                  <a:off x="6554867" y="3870606"/>
                  <a:ext cx="76549" cy="71391"/>
                </a:xfrm>
                <a:custGeom>
                  <a:rect b="b" l="l" r="r" t="t"/>
                  <a:pathLst>
                    <a:path extrusionOk="0" h="1633" w="1751">
                      <a:moveTo>
                        <a:pt x="816" y="1"/>
                      </a:moveTo>
                      <a:cubicBezTo>
                        <a:pt x="696" y="1"/>
                        <a:pt x="597" y="21"/>
                        <a:pt x="497" y="80"/>
                      </a:cubicBezTo>
                      <a:cubicBezTo>
                        <a:pt x="299" y="140"/>
                        <a:pt x="139" y="299"/>
                        <a:pt x="60" y="498"/>
                      </a:cubicBezTo>
                      <a:cubicBezTo>
                        <a:pt x="20" y="598"/>
                        <a:pt x="0" y="697"/>
                        <a:pt x="0" y="816"/>
                      </a:cubicBezTo>
                      <a:cubicBezTo>
                        <a:pt x="0" y="876"/>
                        <a:pt x="20" y="956"/>
                        <a:pt x="20" y="1035"/>
                      </a:cubicBezTo>
                      <a:cubicBezTo>
                        <a:pt x="60" y="1155"/>
                        <a:pt x="139" y="1294"/>
                        <a:pt x="239" y="1393"/>
                      </a:cubicBezTo>
                      <a:lnTo>
                        <a:pt x="398" y="1513"/>
                      </a:lnTo>
                      <a:cubicBezTo>
                        <a:pt x="517" y="1592"/>
                        <a:pt x="677" y="1632"/>
                        <a:pt x="816" y="1632"/>
                      </a:cubicBezTo>
                      <a:lnTo>
                        <a:pt x="935" y="1632"/>
                      </a:lnTo>
                      <a:cubicBezTo>
                        <a:pt x="1154" y="1612"/>
                        <a:pt x="1353" y="1533"/>
                        <a:pt x="1512" y="1393"/>
                      </a:cubicBezTo>
                      <a:cubicBezTo>
                        <a:pt x="1592" y="1314"/>
                        <a:pt x="1632" y="1234"/>
                        <a:pt x="1671" y="1135"/>
                      </a:cubicBezTo>
                      <a:cubicBezTo>
                        <a:pt x="1731" y="1035"/>
                        <a:pt x="1751" y="936"/>
                        <a:pt x="1751" y="836"/>
                      </a:cubicBezTo>
                      <a:cubicBezTo>
                        <a:pt x="1751" y="757"/>
                        <a:pt x="1731" y="677"/>
                        <a:pt x="1711" y="618"/>
                      </a:cubicBezTo>
                      <a:cubicBezTo>
                        <a:pt x="1671" y="478"/>
                        <a:pt x="1612" y="359"/>
                        <a:pt x="1512" y="259"/>
                      </a:cubicBezTo>
                      <a:lnTo>
                        <a:pt x="1353" y="140"/>
                      </a:lnTo>
                      <a:cubicBezTo>
                        <a:pt x="1214" y="60"/>
                        <a:pt x="1074" y="21"/>
                        <a:pt x="935" y="21"/>
                      </a:cubicBezTo>
                      <a:lnTo>
                        <a:pt x="935"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6" name="Google Shape;536;p5"/>
                <p:cNvSpPr/>
                <p:nvPr/>
              </p:nvSpPr>
              <p:spPr>
                <a:xfrm>
                  <a:off x="6674872" y="3950653"/>
                  <a:ext cx="82670" cy="84725"/>
                </a:xfrm>
                <a:custGeom>
                  <a:rect b="b" l="l" r="r" t="t"/>
                  <a:pathLst>
                    <a:path extrusionOk="0" h="1938" w="1891">
                      <a:moveTo>
                        <a:pt x="1613" y="615"/>
                      </a:moveTo>
                      <a:lnTo>
                        <a:pt x="1625" y="628"/>
                      </a:lnTo>
                      <a:lnTo>
                        <a:pt x="1628" y="637"/>
                      </a:lnTo>
                      <a:lnTo>
                        <a:pt x="1628" y="637"/>
                      </a:lnTo>
                      <a:cubicBezTo>
                        <a:pt x="1618" y="635"/>
                        <a:pt x="1614" y="626"/>
                        <a:pt x="1613" y="615"/>
                      </a:cubicBezTo>
                      <a:close/>
                      <a:moveTo>
                        <a:pt x="1598" y="1279"/>
                      </a:moveTo>
                      <a:lnTo>
                        <a:pt x="1592" y="1293"/>
                      </a:lnTo>
                      <a:cubicBezTo>
                        <a:pt x="1592" y="1293"/>
                        <a:pt x="1592" y="1285"/>
                        <a:pt x="1598" y="1279"/>
                      </a:cubicBezTo>
                      <a:close/>
                      <a:moveTo>
                        <a:pt x="541" y="1393"/>
                      </a:moveTo>
                      <a:cubicBezTo>
                        <a:pt x="545" y="1396"/>
                        <a:pt x="548" y="1399"/>
                        <a:pt x="552" y="1402"/>
                      </a:cubicBezTo>
                      <a:lnTo>
                        <a:pt x="552" y="1402"/>
                      </a:lnTo>
                      <a:lnTo>
                        <a:pt x="538" y="1393"/>
                      </a:lnTo>
                      <a:close/>
                      <a:moveTo>
                        <a:pt x="692" y="1492"/>
                      </a:moveTo>
                      <a:cubicBezTo>
                        <a:pt x="703" y="1498"/>
                        <a:pt x="714" y="1503"/>
                        <a:pt x="725" y="1508"/>
                      </a:cubicBezTo>
                      <a:lnTo>
                        <a:pt x="725" y="1508"/>
                      </a:lnTo>
                      <a:lnTo>
                        <a:pt x="677" y="1492"/>
                      </a:lnTo>
                      <a:close/>
                      <a:moveTo>
                        <a:pt x="936" y="0"/>
                      </a:moveTo>
                      <a:cubicBezTo>
                        <a:pt x="777" y="0"/>
                        <a:pt x="637" y="40"/>
                        <a:pt x="518" y="120"/>
                      </a:cubicBezTo>
                      <a:cubicBezTo>
                        <a:pt x="279" y="239"/>
                        <a:pt x="120" y="458"/>
                        <a:pt x="60" y="716"/>
                      </a:cubicBezTo>
                      <a:cubicBezTo>
                        <a:pt x="1" y="975"/>
                        <a:pt x="41" y="1254"/>
                        <a:pt x="180" y="1472"/>
                      </a:cubicBezTo>
                      <a:cubicBezTo>
                        <a:pt x="342" y="1764"/>
                        <a:pt x="650" y="1937"/>
                        <a:pt x="974" y="1937"/>
                      </a:cubicBezTo>
                      <a:cubicBezTo>
                        <a:pt x="1047" y="1937"/>
                        <a:pt x="1121" y="1929"/>
                        <a:pt x="1195" y="1910"/>
                      </a:cubicBezTo>
                      <a:cubicBezTo>
                        <a:pt x="1459" y="1822"/>
                        <a:pt x="1677" y="1624"/>
                        <a:pt x="1778" y="1372"/>
                      </a:cubicBezTo>
                      <a:lnTo>
                        <a:pt x="1778" y="1372"/>
                      </a:lnTo>
                      <a:cubicBezTo>
                        <a:pt x="1770" y="1399"/>
                        <a:pt x="1761" y="1426"/>
                        <a:pt x="1752" y="1453"/>
                      </a:cubicBezTo>
                      <a:cubicBezTo>
                        <a:pt x="1772" y="1413"/>
                        <a:pt x="1791" y="1373"/>
                        <a:pt x="1811" y="1333"/>
                      </a:cubicBezTo>
                      <a:cubicBezTo>
                        <a:pt x="1831" y="1293"/>
                        <a:pt x="1831" y="1254"/>
                        <a:pt x="1851" y="1194"/>
                      </a:cubicBezTo>
                      <a:cubicBezTo>
                        <a:pt x="1871" y="1114"/>
                        <a:pt x="1871" y="1035"/>
                        <a:pt x="1871" y="955"/>
                      </a:cubicBezTo>
                      <a:cubicBezTo>
                        <a:pt x="1891" y="955"/>
                        <a:pt x="1891" y="935"/>
                        <a:pt x="1871" y="935"/>
                      </a:cubicBezTo>
                      <a:cubicBezTo>
                        <a:pt x="1871" y="856"/>
                        <a:pt x="1871" y="796"/>
                        <a:pt x="1851" y="716"/>
                      </a:cubicBezTo>
                      <a:cubicBezTo>
                        <a:pt x="1786" y="472"/>
                        <a:pt x="1614" y="268"/>
                        <a:pt x="1391" y="147"/>
                      </a:cubicBezTo>
                      <a:lnTo>
                        <a:pt x="1391" y="147"/>
                      </a:lnTo>
                      <a:cubicBezTo>
                        <a:pt x="1317" y="100"/>
                        <a:pt x="1238" y="65"/>
                        <a:pt x="1155" y="40"/>
                      </a:cubicBezTo>
                      <a:lnTo>
                        <a:pt x="936"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7" name="Google Shape;537;p5"/>
                <p:cNvSpPr/>
                <p:nvPr/>
              </p:nvSpPr>
              <p:spPr>
                <a:xfrm>
                  <a:off x="6510494" y="4164956"/>
                  <a:ext cx="120092" cy="97534"/>
                </a:xfrm>
                <a:custGeom>
                  <a:rect b="b" l="l" r="r" t="t"/>
                  <a:pathLst>
                    <a:path extrusionOk="0" h="2231" w="2747">
                      <a:moveTo>
                        <a:pt x="1534" y="1"/>
                      </a:moveTo>
                      <a:cubicBezTo>
                        <a:pt x="1367" y="1"/>
                        <a:pt x="1198" y="41"/>
                        <a:pt x="1055" y="132"/>
                      </a:cubicBezTo>
                      <a:lnTo>
                        <a:pt x="1075" y="132"/>
                      </a:lnTo>
                      <a:cubicBezTo>
                        <a:pt x="776" y="291"/>
                        <a:pt x="518" y="490"/>
                        <a:pt x="279" y="729"/>
                      </a:cubicBezTo>
                      <a:cubicBezTo>
                        <a:pt x="160" y="868"/>
                        <a:pt x="60" y="1047"/>
                        <a:pt x="40" y="1226"/>
                      </a:cubicBezTo>
                      <a:cubicBezTo>
                        <a:pt x="0" y="1425"/>
                        <a:pt x="40" y="1624"/>
                        <a:pt x="140" y="1803"/>
                      </a:cubicBezTo>
                      <a:cubicBezTo>
                        <a:pt x="315" y="2074"/>
                        <a:pt x="606" y="2230"/>
                        <a:pt x="909" y="2230"/>
                      </a:cubicBezTo>
                      <a:cubicBezTo>
                        <a:pt x="984" y="2230"/>
                        <a:pt x="1059" y="2221"/>
                        <a:pt x="1134" y="2201"/>
                      </a:cubicBezTo>
                      <a:cubicBezTo>
                        <a:pt x="1453" y="2102"/>
                        <a:pt x="1751" y="1962"/>
                        <a:pt x="2030" y="1783"/>
                      </a:cubicBezTo>
                      <a:cubicBezTo>
                        <a:pt x="2746" y="1346"/>
                        <a:pt x="2607" y="271"/>
                        <a:pt x="1791" y="32"/>
                      </a:cubicBezTo>
                      <a:cubicBezTo>
                        <a:pt x="1709" y="12"/>
                        <a:pt x="1621" y="1"/>
                        <a:pt x="1534"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8" name="Google Shape;538;p5"/>
                <p:cNvSpPr/>
                <p:nvPr/>
              </p:nvSpPr>
              <p:spPr>
                <a:xfrm>
                  <a:off x="6458295" y="4129108"/>
                  <a:ext cx="76593" cy="71566"/>
                </a:xfrm>
                <a:custGeom>
                  <a:rect b="b" l="l" r="r" t="t"/>
                  <a:pathLst>
                    <a:path extrusionOk="0" h="1637" w="1752">
                      <a:moveTo>
                        <a:pt x="961" y="1"/>
                      </a:moveTo>
                      <a:cubicBezTo>
                        <a:pt x="832" y="1"/>
                        <a:pt x="701" y="32"/>
                        <a:pt x="578" y="96"/>
                      </a:cubicBezTo>
                      <a:lnTo>
                        <a:pt x="578" y="116"/>
                      </a:lnTo>
                      <a:lnTo>
                        <a:pt x="418" y="196"/>
                      </a:lnTo>
                      <a:cubicBezTo>
                        <a:pt x="299" y="275"/>
                        <a:pt x="180" y="375"/>
                        <a:pt x="100" y="494"/>
                      </a:cubicBezTo>
                      <a:lnTo>
                        <a:pt x="100" y="514"/>
                      </a:lnTo>
                      <a:lnTo>
                        <a:pt x="40" y="693"/>
                      </a:lnTo>
                      <a:cubicBezTo>
                        <a:pt x="21" y="753"/>
                        <a:pt x="1" y="833"/>
                        <a:pt x="1" y="912"/>
                      </a:cubicBezTo>
                      <a:cubicBezTo>
                        <a:pt x="1" y="1151"/>
                        <a:pt x="140" y="1390"/>
                        <a:pt x="359" y="1509"/>
                      </a:cubicBezTo>
                      <a:cubicBezTo>
                        <a:pt x="399" y="1529"/>
                        <a:pt x="418" y="1549"/>
                        <a:pt x="458" y="1569"/>
                      </a:cubicBezTo>
                      <a:cubicBezTo>
                        <a:pt x="518" y="1589"/>
                        <a:pt x="597" y="1608"/>
                        <a:pt x="677" y="1628"/>
                      </a:cubicBezTo>
                      <a:cubicBezTo>
                        <a:pt x="706" y="1634"/>
                        <a:pt x="735" y="1637"/>
                        <a:pt x="764" y="1637"/>
                      </a:cubicBezTo>
                      <a:cubicBezTo>
                        <a:pt x="835" y="1637"/>
                        <a:pt x="905" y="1623"/>
                        <a:pt x="976" y="1608"/>
                      </a:cubicBezTo>
                      <a:lnTo>
                        <a:pt x="1155" y="1529"/>
                      </a:lnTo>
                      <a:lnTo>
                        <a:pt x="1194" y="1509"/>
                      </a:lnTo>
                      <a:lnTo>
                        <a:pt x="1354" y="1429"/>
                      </a:lnTo>
                      <a:cubicBezTo>
                        <a:pt x="1453" y="1390"/>
                        <a:pt x="1513" y="1310"/>
                        <a:pt x="1572" y="1230"/>
                      </a:cubicBezTo>
                      <a:cubicBezTo>
                        <a:pt x="1632" y="1151"/>
                        <a:pt x="1692" y="1071"/>
                        <a:pt x="1712" y="972"/>
                      </a:cubicBezTo>
                      <a:cubicBezTo>
                        <a:pt x="1751" y="773"/>
                        <a:pt x="1732" y="554"/>
                        <a:pt x="1632" y="375"/>
                      </a:cubicBezTo>
                      <a:cubicBezTo>
                        <a:pt x="1485" y="133"/>
                        <a:pt x="1228" y="1"/>
                        <a:pt x="96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9" name="Google Shape;539;p5"/>
                <p:cNvSpPr/>
                <p:nvPr/>
              </p:nvSpPr>
              <p:spPr>
                <a:xfrm>
                  <a:off x="6414796" y="4273332"/>
                  <a:ext cx="78342" cy="60942"/>
                </a:xfrm>
                <a:custGeom>
                  <a:rect b="b" l="l" r="r" t="t"/>
                  <a:pathLst>
                    <a:path extrusionOk="0" h="1394" w="1792">
                      <a:moveTo>
                        <a:pt x="896" y="1"/>
                      </a:moveTo>
                      <a:cubicBezTo>
                        <a:pt x="1" y="1"/>
                        <a:pt x="1" y="1393"/>
                        <a:pt x="896" y="1393"/>
                      </a:cubicBezTo>
                      <a:cubicBezTo>
                        <a:pt x="1791" y="1393"/>
                        <a:pt x="1791" y="1"/>
                        <a:pt x="896"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sp>
        <p:nvSpPr>
          <p:cNvPr id="540" name="Google Shape;540;p5"/>
          <p:cNvSpPr txBox="1"/>
          <p:nvPr>
            <p:ph idx="1" type="subTitle"/>
          </p:nvPr>
        </p:nvSpPr>
        <p:spPr>
          <a:xfrm>
            <a:off x="1075276" y="1658850"/>
            <a:ext cx="3134700" cy="371400"/>
          </a:xfrm>
          <a:prstGeom prst="rect">
            <a:avLst/>
          </a:prstGeom>
          <a:solidFill>
            <a:schemeClr val="dk1"/>
          </a:solidFill>
        </p:spPr>
        <p:txBody>
          <a:bodyPr anchorCtr="0" anchor="ctr" bIns="91425" lIns="91425" spcFirstLastPara="1" rIns="91425" wrap="square" tIns="91425">
            <a:noAutofit/>
          </a:bodyPr>
          <a:lstStyle>
            <a:lvl1pPr lvl="0" rtl="0" algn="ctr">
              <a:lnSpc>
                <a:spcPct val="100000"/>
              </a:lnSpc>
              <a:spcBef>
                <a:spcPts val="0"/>
              </a:spcBef>
              <a:spcAft>
                <a:spcPts val="0"/>
              </a:spcAft>
              <a:buNone/>
              <a:defRPr sz="1900">
                <a:solidFill>
                  <a:schemeClr val="lt1"/>
                </a:solidFill>
                <a:latin typeface="Encode Sans Expanded Medium"/>
                <a:ea typeface="Encode Sans Expanded Medium"/>
                <a:cs typeface="Encode Sans Expanded Medium"/>
                <a:sym typeface="Encode Sans Expanded Medium"/>
              </a:defRPr>
            </a:lvl1pPr>
            <a:lvl2pPr lvl="1" rtl="0">
              <a:lnSpc>
                <a:spcPct val="100000"/>
              </a:lnSpc>
              <a:spcBef>
                <a:spcPts val="0"/>
              </a:spcBef>
              <a:spcAft>
                <a:spcPts val="0"/>
              </a:spcAft>
              <a:buNone/>
              <a:defRPr sz="1900">
                <a:solidFill>
                  <a:schemeClr val="lt1"/>
                </a:solidFill>
                <a:latin typeface="Encode Sans Expanded Medium"/>
                <a:ea typeface="Encode Sans Expanded Medium"/>
                <a:cs typeface="Encode Sans Expanded Medium"/>
                <a:sym typeface="Encode Sans Expanded Medium"/>
              </a:defRPr>
            </a:lvl2pPr>
            <a:lvl3pPr lvl="2" rtl="0">
              <a:lnSpc>
                <a:spcPct val="100000"/>
              </a:lnSpc>
              <a:spcBef>
                <a:spcPts val="0"/>
              </a:spcBef>
              <a:spcAft>
                <a:spcPts val="0"/>
              </a:spcAft>
              <a:buNone/>
              <a:defRPr sz="1900">
                <a:solidFill>
                  <a:schemeClr val="lt1"/>
                </a:solidFill>
                <a:latin typeface="Encode Sans Expanded Medium"/>
                <a:ea typeface="Encode Sans Expanded Medium"/>
                <a:cs typeface="Encode Sans Expanded Medium"/>
                <a:sym typeface="Encode Sans Expanded Medium"/>
              </a:defRPr>
            </a:lvl3pPr>
            <a:lvl4pPr lvl="3" rtl="0">
              <a:lnSpc>
                <a:spcPct val="100000"/>
              </a:lnSpc>
              <a:spcBef>
                <a:spcPts val="0"/>
              </a:spcBef>
              <a:spcAft>
                <a:spcPts val="0"/>
              </a:spcAft>
              <a:buNone/>
              <a:defRPr sz="1900">
                <a:solidFill>
                  <a:schemeClr val="lt1"/>
                </a:solidFill>
                <a:latin typeface="Encode Sans Expanded Medium"/>
                <a:ea typeface="Encode Sans Expanded Medium"/>
                <a:cs typeface="Encode Sans Expanded Medium"/>
                <a:sym typeface="Encode Sans Expanded Medium"/>
              </a:defRPr>
            </a:lvl4pPr>
            <a:lvl5pPr lvl="4" rtl="0">
              <a:lnSpc>
                <a:spcPct val="100000"/>
              </a:lnSpc>
              <a:spcBef>
                <a:spcPts val="0"/>
              </a:spcBef>
              <a:spcAft>
                <a:spcPts val="0"/>
              </a:spcAft>
              <a:buNone/>
              <a:defRPr sz="1900">
                <a:solidFill>
                  <a:schemeClr val="lt1"/>
                </a:solidFill>
                <a:latin typeface="Encode Sans Expanded Medium"/>
                <a:ea typeface="Encode Sans Expanded Medium"/>
                <a:cs typeface="Encode Sans Expanded Medium"/>
                <a:sym typeface="Encode Sans Expanded Medium"/>
              </a:defRPr>
            </a:lvl5pPr>
            <a:lvl6pPr lvl="5" rtl="0">
              <a:lnSpc>
                <a:spcPct val="100000"/>
              </a:lnSpc>
              <a:spcBef>
                <a:spcPts val="0"/>
              </a:spcBef>
              <a:spcAft>
                <a:spcPts val="0"/>
              </a:spcAft>
              <a:buNone/>
              <a:defRPr sz="1900">
                <a:solidFill>
                  <a:schemeClr val="lt1"/>
                </a:solidFill>
                <a:latin typeface="Encode Sans Expanded Medium"/>
                <a:ea typeface="Encode Sans Expanded Medium"/>
                <a:cs typeface="Encode Sans Expanded Medium"/>
                <a:sym typeface="Encode Sans Expanded Medium"/>
              </a:defRPr>
            </a:lvl6pPr>
            <a:lvl7pPr lvl="6" rtl="0">
              <a:lnSpc>
                <a:spcPct val="100000"/>
              </a:lnSpc>
              <a:spcBef>
                <a:spcPts val="0"/>
              </a:spcBef>
              <a:spcAft>
                <a:spcPts val="0"/>
              </a:spcAft>
              <a:buNone/>
              <a:defRPr sz="1900">
                <a:solidFill>
                  <a:schemeClr val="lt1"/>
                </a:solidFill>
                <a:latin typeface="Encode Sans Expanded Medium"/>
                <a:ea typeface="Encode Sans Expanded Medium"/>
                <a:cs typeface="Encode Sans Expanded Medium"/>
                <a:sym typeface="Encode Sans Expanded Medium"/>
              </a:defRPr>
            </a:lvl7pPr>
            <a:lvl8pPr lvl="7" rtl="0">
              <a:lnSpc>
                <a:spcPct val="100000"/>
              </a:lnSpc>
              <a:spcBef>
                <a:spcPts val="0"/>
              </a:spcBef>
              <a:spcAft>
                <a:spcPts val="0"/>
              </a:spcAft>
              <a:buNone/>
              <a:defRPr sz="1900">
                <a:solidFill>
                  <a:schemeClr val="lt1"/>
                </a:solidFill>
                <a:latin typeface="Encode Sans Expanded Medium"/>
                <a:ea typeface="Encode Sans Expanded Medium"/>
                <a:cs typeface="Encode Sans Expanded Medium"/>
                <a:sym typeface="Encode Sans Expanded Medium"/>
              </a:defRPr>
            </a:lvl8pPr>
            <a:lvl9pPr lvl="8" rtl="0">
              <a:lnSpc>
                <a:spcPct val="100000"/>
              </a:lnSpc>
              <a:spcBef>
                <a:spcPts val="0"/>
              </a:spcBef>
              <a:spcAft>
                <a:spcPts val="0"/>
              </a:spcAft>
              <a:buNone/>
              <a:defRPr sz="1900">
                <a:solidFill>
                  <a:schemeClr val="lt1"/>
                </a:solidFill>
                <a:latin typeface="Encode Sans Expanded Medium"/>
                <a:ea typeface="Encode Sans Expanded Medium"/>
                <a:cs typeface="Encode Sans Expanded Medium"/>
                <a:sym typeface="Encode Sans Expanded Medium"/>
              </a:defRPr>
            </a:lvl9pPr>
          </a:lstStyle>
          <a:p/>
        </p:txBody>
      </p:sp>
      <p:sp>
        <p:nvSpPr>
          <p:cNvPr id="541" name="Google Shape;541;p5"/>
          <p:cNvSpPr txBox="1"/>
          <p:nvPr>
            <p:ph idx="2" type="subTitle"/>
          </p:nvPr>
        </p:nvSpPr>
        <p:spPr>
          <a:xfrm>
            <a:off x="4934024" y="1658850"/>
            <a:ext cx="3134700" cy="371400"/>
          </a:xfrm>
          <a:prstGeom prst="rect">
            <a:avLst/>
          </a:prstGeom>
          <a:solidFill>
            <a:schemeClr val="dk1"/>
          </a:solidFill>
        </p:spPr>
        <p:txBody>
          <a:bodyPr anchorCtr="0" anchor="ctr" bIns="91425" lIns="91425" spcFirstLastPara="1" rIns="91425" wrap="square" tIns="91425">
            <a:noAutofit/>
          </a:bodyPr>
          <a:lstStyle>
            <a:lvl1pPr lvl="0" rtl="0" algn="ctr">
              <a:lnSpc>
                <a:spcPct val="100000"/>
              </a:lnSpc>
              <a:spcBef>
                <a:spcPts val="0"/>
              </a:spcBef>
              <a:spcAft>
                <a:spcPts val="0"/>
              </a:spcAft>
              <a:buNone/>
              <a:defRPr sz="1900">
                <a:solidFill>
                  <a:schemeClr val="lt1"/>
                </a:solidFill>
                <a:latin typeface="Encode Sans Expanded Medium"/>
                <a:ea typeface="Encode Sans Expanded Medium"/>
                <a:cs typeface="Encode Sans Expanded Medium"/>
                <a:sym typeface="Encode Sans Expanded Medium"/>
              </a:defRPr>
            </a:lvl1pPr>
            <a:lvl2pPr lvl="1" rtl="0">
              <a:lnSpc>
                <a:spcPct val="100000"/>
              </a:lnSpc>
              <a:spcBef>
                <a:spcPts val="0"/>
              </a:spcBef>
              <a:spcAft>
                <a:spcPts val="0"/>
              </a:spcAft>
              <a:buNone/>
              <a:defRPr sz="1900">
                <a:solidFill>
                  <a:schemeClr val="lt1"/>
                </a:solidFill>
                <a:latin typeface="Encode Sans Expanded Medium"/>
                <a:ea typeface="Encode Sans Expanded Medium"/>
                <a:cs typeface="Encode Sans Expanded Medium"/>
                <a:sym typeface="Encode Sans Expanded Medium"/>
              </a:defRPr>
            </a:lvl2pPr>
            <a:lvl3pPr lvl="2" rtl="0">
              <a:lnSpc>
                <a:spcPct val="100000"/>
              </a:lnSpc>
              <a:spcBef>
                <a:spcPts val="0"/>
              </a:spcBef>
              <a:spcAft>
                <a:spcPts val="0"/>
              </a:spcAft>
              <a:buNone/>
              <a:defRPr sz="1900">
                <a:solidFill>
                  <a:schemeClr val="lt1"/>
                </a:solidFill>
                <a:latin typeface="Encode Sans Expanded Medium"/>
                <a:ea typeface="Encode Sans Expanded Medium"/>
                <a:cs typeface="Encode Sans Expanded Medium"/>
                <a:sym typeface="Encode Sans Expanded Medium"/>
              </a:defRPr>
            </a:lvl3pPr>
            <a:lvl4pPr lvl="3" rtl="0">
              <a:lnSpc>
                <a:spcPct val="100000"/>
              </a:lnSpc>
              <a:spcBef>
                <a:spcPts val="0"/>
              </a:spcBef>
              <a:spcAft>
                <a:spcPts val="0"/>
              </a:spcAft>
              <a:buNone/>
              <a:defRPr sz="1900">
                <a:solidFill>
                  <a:schemeClr val="lt1"/>
                </a:solidFill>
                <a:latin typeface="Encode Sans Expanded Medium"/>
                <a:ea typeface="Encode Sans Expanded Medium"/>
                <a:cs typeface="Encode Sans Expanded Medium"/>
                <a:sym typeface="Encode Sans Expanded Medium"/>
              </a:defRPr>
            </a:lvl4pPr>
            <a:lvl5pPr lvl="4" rtl="0">
              <a:lnSpc>
                <a:spcPct val="100000"/>
              </a:lnSpc>
              <a:spcBef>
                <a:spcPts val="0"/>
              </a:spcBef>
              <a:spcAft>
                <a:spcPts val="0"/>
              </a:spcAft>
              <a:buNone/>
              <a:defRPr sz="1900">
                <a:solidFill>
                  <a:schemeClr val="lt1"/>
                </a:solidFill>
                <a:latin typeface="Encode Sans Expanded Medium"/>
                <a:ea typeface="Encode Sans Expanded Medium"/>
                <a:cs typeface="Encode Sans Expanded Medium"/>
                <a:sym typeface="Encode Sans Expanded Medium"/>
              </a:defRPr>
            </a:lvl5pPr>
            <a:lvl6pPr lvl="5" rtl="0">
              <a:lnSpc>
                <a:spcPct val="100000"/>
              </a:lnSpc>
              <a:spcBef>
                <a:spcPts val="0"/>
              </a:spcBef>
              <a:spcAft>
                <a:spcPts val="0"/>
              </a:spcAft>
              <a:buNone/>
              <a:defRPr sz="1900">
                <a:solidFill>
                  <a:schemeClr val="lt1"/>
                </a:solidFill>
                <a:latin typeface="Encode Sans Expanded Medium"/>
                <a:ea typeface="Encode Sans Expanded Medium"/>
                <a:cs typeface="Encode Sans Expanded Medium"/>
                <a:sym typeface="Encode Sans Expanded Medium"/>
              </a:defRPr>
            </a:lvl6pPr>
            <a:lvl7pPr lvl="6" rtl="0">
              <a:lnSpc>
                <a:spcPct val="100000"/>
              </a:lnSpc>
              <a:spcBef>
                <a:spcPts val="0"/>
              </a:spcBef>
              <a:spcAft>
                <a:spcPts val="0"/>
              </a:spcAft>
              <a:buNone/>
              <a:defRPr sz="1900">
                <a:solidFill>
                  <a:schemeClr val="lt1"/>
                </a:solidFill>
                <a:latin typeface="Encode Sans Expanded Medium"/>
                <a:ea typeface="Encode Sans Expanded Medium"/>
                <a:cs typeface="Encode Sans Expanded Medium"/>
                <a:sym typeface="Encode Sans Expanded Medium"/>
              </a:defRPr>
            </a:lvl7pPr>
            <a:lvl8pPr lvl="7" rtl="0">
              <a:lnSpc>
                <a:spcPct val="100000"/>
              </a:lnSpc>
              <a:spcBef>
                <a:spcPts val="0"/>
              </a:spcBef>
              <a:spcAft>
                <a:spcPts val="0"/>
              </a:spcAft>
              <a:buNone/>
              <a:defRPr sz="1900">
                <a:solidFill>
                  <a:schemeClr val="lt1"/>
                </a:solidFill>
                <a:latin typeface="Encode Sans Expanded Medium"/>
                <a:ea typeface="Encode Sans Expanded Medium"/>
                <a:cs typeface="Encode Sans Expanded Medium"/>
                <a:sym typeface="Encode Sans Expanded Medium"/>
              </a:defRPr>
            </a:lvl8pPr>
            <a:lvl9pPr lvl="8" rtl="0">
              <a:lnSpc>
                <a:spcPct val="100000"/>
              </a:lnSpc>
              <a:spcBef>
                <a:spcPts val="0"/>
              </a:spcBef>
              <a:spcAft>
                <a:spcPts val="0"/>
              </a:spcAft>
              <a:buNone/>
              <a:defRPr sz="1900">
                <a:solidFill>
                  <a:schemeClr val="lt1"/>
                </a:solidFill>
                <a:latin typeface="Encode Sans Expanded Medium"/>
                <a:ea typeface="Encode Sans Expanded Medium"/>
                <a:cs typeface="Encode Sans Expanded Medium"/>
                <a:sym typeface="Encode Sans Expanded Medium"/>
              </a:defRPr>
            </a:lvl9pPr>
          </a:lstStyle>
          <a:p/>
        </p:txBody>
      </p:sp>
      <p:sp>
        <p:nvSpPr>
          <p:cNvPr id="542" name="Google Shape;542;p5"/>
          <p:cNvSpPr txBox="1"/>
          <p:nvPr>
            <p:ph type="title"/>
          </p:nvPr>
        </p:nvSpPr>
        <p:spPr>
          <a:xfrm>
            <a:off x="720000" y="387600"/>
            <a:ext cx="7704000" cy="592200"/>
          </a:xfrm>
          <a:prstGeom prst="rect">
            <a:avLst/>
          </a:prstGeom>
          <a:noFill/>
        </p:spPr>
        <p:txBody>
          <a:bodyPr anchorCtr="0" anchor="t" bIns="91425" lIns="91425" spcFirstLastPara="1" rIns="91425" wrap="square" tIns="91425">
            <a:noAutofit/>
          </a:bodyPr>
          <a:lstStyle>
            <a:lvl1pPr lvl="0" rtl="0">
              <a:spcBef>
                <a:spcPts val="0"/>
              </a:spcBef>
              <a:spcAft>
                <a:spcPts val="0"/>
              </a:spcAft>
              <a:buClr>
                <a:schemeClr val="dk2"/>
              </a:buClr>
              <a:buSzPts val="3200"/>
              <a:buFont typeface="Fredoka One"/>
              <a:buNone/>
              <a:defRPr sz="3200"/>
            </a:lvl1pPr>
            <a:lvl2pPr lvl="1" rtl="0" algn="ctr">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2pPr>
            <a:lvl3pPr lvl="2" rtl="0" algn="ctr">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3pPr>
            <a:lvl4pPr lvl="3" rtl="0" algn="ctr">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4pPr>
            <a:lvl5pPr lvl="4" rtl="0" algn="ctr">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5pPr>
            <a:lvl6pPr lvl="5" rtl="0" algn="ctr">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6pPr>
            <a:lvl7pPr lvl="6" rtl="0" algn="ctr">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7pPr>
            <a:lvl8pPr lvl="7" rtl="0" algn="ctr">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8pPr>
            <a:lvl9pPr lvl="8" rtl="0" algn="ctr">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9pPr>
          </a:lstStyle>
          <a:p/>
        </p:txBody>
      </p:sp>
      <p:sp>
        <p:nvSpPr>
          <p:cNvPr id="543" name="Google Shape;543;p5"/>
          <p:cNvSpPr txBox="1"/>
          <p:nvPr>
            <p:ph idx="3" type="body"/>
          </p:nvPr>
        </p:nvSpPr>
        <p:spPr>
          <a:xfrm>
            <a:off x="1075276" y="2106450"/>
            <a:ext cx="3134700" cy="1845300"/>
          </a:xfrm>
          <a:prstGeom prst="rect">
            <a:avLst/>
          </a:prstGeom>
        </p:spPr>
        <p:txBody>
          <a:bodyPr anchorCtr="0" anchor="t" bIns="91425" lIns="91425" spcFirstLastPara="1" rIns="91425" wrap="square" tIns="91425">
            <a:noAutofit/>
          </a:bodyPr>
          <a:lstStyle>
            <a:lvl1pPr indent="-317500" lvl="0" marL="457200" rtl="0">
              <a:lnSpc>
                <a:spcPct val="100000"/>
              </a:lnSpc>
              <a:spcBef>
                <a:spcPts val="0"/>
              </a:spcBef>
              <a:spcAft>
                <a:spcPts val="0"/>
              </a:spcAft>
              <a:buSzPts val="1400"/>
              <a:buChar char="●"/>
              <a:defRPr/>
            </a:lvl1pPr>
            <a:lvl2pPr indent="-317500" lvl="1" marL="914400" rtl="0">
              <a:lnSpc>
                <a:spcPct val="100000"/>
              </a:lnSpc>
              <a:spcBef>
                <a:spcPts val="1000"/>
              </a:spcBef>
              <a:spcAft>
                <a:spcPts val="0"/>
              </a:spcAft>
              <a:buClr>
                <a:srgbClr val="434343"/>
              </a:buClr>
              <a:buSzPts val="1400"/>
              <a:buFont typeface="Roboto Condensed Light"/>
              <a:buChar char="○"/>
              <a:defRPr/>
            </a:lvl2pPr>
            <a:lvl3pPr indent="-317500" lvl="2" marL="1371600" rtl="0">
              <a:lnSpc>
                <a:spcPct val="100000"/>
              </a:lnSpc>
              <a:spcBef>
                <a:spcPts val="0"/>
              </a:spcBef>
              <a:spcAft>
                <a:spcPts val="0"/>
              </a:spcAft>
              <a:buClr>
                <a:srgbClr val="434343"/>
              </a:buClr>
              <a:buSzPts val="1400"/>
              <a:buFont typeface="Roboto Condensed Light"/>
              <a:buChar char="■"/>
              <a:defRPr/>
            </a:lvl3pPr>
            <a:lvl4pPr indent="-317500" lvl="3" marL="1828800" rtl="0">
              <a:lnSpc>
                <a:spcPct val="100000"/>
              </a:lnSpc>
              <a:spcBef>
                <a:spcPts val="0"/>
              </a:spcBef>
              <a:spcAft>
                <a:spcPts val="0"/>
              </a:spcAft>
              <a:buClr>
                <a:srgbClr val="434343"/>
              </a:buClr>
              <a:buSzPts val="1400"/>
              <a:buFont typeface="Roboto Condensed Light"/>
              <a:buChar char="●"/>
              <a:defRPr/>
            </a:lvl4pPr>
            <a:lvl5pPr indent="-317500" lvl="4" marL="2286000" rtl="0">
              <a:lnSpc>
                <a:spcPct val="100000"/>
              </a:lnSpc>
              <a:spcBef>
                <a:spcPts val="0"/>
              </a:spcBef>
              <a:spcAft>
                <a:spcPts val="0"/>
              </a:spcAft>
              <a:buClr>
                <a:srgbClr val="434343"/>
              </a:buClr>
              <a:buSzPts val="1400"/>
              <a:buFont typeface="Roboto Condensed Light"/>
              <a:buChar char="○"/>
              <a:defRPr/>
            </a:lvl5pPr>
            <a:lvl6pPr indent="-317500" lvl="5" marL="2743200" rtl="0">
              <a:lnSpc>
                <a:spcPct val="100000"/>
              </a:lnSpc>
              <a:spcBef>
                <a:spcPts val="0"/>
              </a:spcBef>
              <a:spcAft>
                <a:spcPts val="0"/>
              </a:spcAft>
              <a:buClr>
                <a:srgbClr val="434343"/>
              </a:buClr>
              <a:buSzPts val="1400"/>
              <a:buFont typeface="Roboto Condensed Light"/>
              <a:buChar char="■"/>
              <a:defRPr/>
            </a:lvl6pPr>
            <a:lvl7pPr indent="-317500" lvl="6" marL="3200400" rtl="0">
              <a:lnSpc>
                <a:spcPct val="100000"/>
              </a:lnSpc>
              <a:spcBef>
                <a:spcPts val="0"/>
              </a:spcBef>
              <a:spcAft>
                <a:spcPts val="0"/>
              </a:spcAft>
              <a:buClr>
                <a:srgbClr val="434343"/>
              </a:buClr>
              <a:buSzPts val="1400"/>
              <a:buFont typeface="Roboto Condensed Light"/>
              <a:buChar char="●"/>
              <a:defRPr/>
            </a:lvl7pPr>
            <a:lvl8pPr indent="-317500" lvl="7" marL="3657600" rtl="0">
              <a:lnSpc>
                <a:spcPct val="100000"/>
              </a:lnSpc>
              <a:spcBef>
                <a:spcPts val="0"/>
              </a:spcBef>
              <a:spcAft>
                <a:spcPts val="0"/>
              </a:spcAft>
              <a:buClr>
                <a:srgbClr val="434343"/>
              </a:buClr>
              <a:buSzPts val="1400"/>
              <a:buFont typeface="Roboto Condensed Light"/>
              <a:buChar char="○"/>
              <a:defRPr/>
            </a:lvl8pPr>
            <a:lvl9pPr indent="-317500" lvl="8" marL="4114800" rtl="0">
              <a:lnSpc>
                <a:spcPct val="100000"/>
              </a:lnSpc>
              <a:spcBef>
                <a:spcPts val="0"/>
              </a:spcBef>
              <a:spcAft>
                <a:spcPts val="0"/>
              </a:spcAft>
              <a:buClr>
                <a:srgbClr val="434343"/>
              </a:buClr>
              <a:buSzPts val="1400"/>
              <a:buFont typeface="Roboto Condensed Light"/>
              <a:buChar char="■"/>
              <a:defRPr/>
            </a:lvl9pPr>
          </a:lstStyle>
          <a:p/>
        </p:txBody>
      </p:sp>
      <p:sp>
        <p:nvSpPr>
          <p:cNvPr id="544" name="Google Shape;544;p5"/>
          <p:cNvSpPr txBox="1"/>
          <p:nvPr>
            <p:ph idx="4" type="body"/>
          </p:nvPr>
        </p:nvSpPr>
        <p:spPr>
          <a:xfrm>
            <a:off x="4934024" y="2106450"/>
            <a:ext cx="3134700" cy="1845300"/>
          </a:xfrm>
          <a:prstGeom prst="rect">
            <a:avLst/>
          </a:prstGeom>
        </p:spPr>
        <p:txBody>
          <a:bodyPr anchorCtr="0" anchor="t" bIns="91425" lIns="91425" spcFirstLastPara="1" rIns="91425" wrap="square" tIns="91425">
            <a:noAutofit/>
          </a:bodyPr>
          <a:lstStyle>
            <a:lvl1pPr indent="-317500" lvl="0" marL="457200" rtl="0">
              <a:lnSpc>
                <a:spcPct val="100000"/>
              </a:lnSpc>
              <a:spcBef>
                <a:spcPts val="0"/>
              </a:spcBef>
              <a:spcAft>
                <a:spcPts val="0"/>
              </a:spcAft>
              <a:buSzPts val="1400"/>
              <a:buChar char="●"/>
              <a:defRPr/>
            </a:lvl1pPr>
            <a:lvl2pPr indent="-317500" lvl="1" marL="914400" rtl="0">
              <a:lnSpc>
                <a:spcPct val="100000"/>
              </a:lnSpc>
              <a:spcBef>
                <a:spcPts val="1000"/>
              </a:spcBef>
              <a:spcAft>
                <a:spcPts val="0"/>
              </a:spcAft>
              <a:buClr>
                <a:srgbClr val="434343"/>
              </a:buClr>
              <a:buSzPts val="1400"/>
              <a:buFont typeface="Roboto Condensed Light"/>
              <a:buChar char="○"/>
              <a:defRPr/>
            </a:lvl2pPr>
            <a:lvl3pPr indent="-317500" lvl="2" marL="1371600" rtl="0">
              <a:lnSpc>
                <a:spcPct val="100000"/>
              </a:lnSpc>
              <a:spcBef>
                <a:spcPts val="0"/>
              </a:spcBef>
              <a:spcAft>
                <a:spcPts val="0"/>
              </a:spcAft>
              <a:buClr>
                <a:srgbClr val="434343"/>
              </a:buClr>
              <a:buSzPts val="1400"/>
              <a:buFont typeface="Roboto Condensed Light"/>
              <a:buChar char="■"/>
              <a:defRPr/>
            </a:lvl3pPr>
            <a:lvl4pPr indent="-317500" lvl="3" marL="1828800" rtl="0">
              <a:lnSpc>
                <a:spcPct val="100000"/>
              </a:lnSpc>
              <a:spcBef>
                <a:spcPts val="0"/>
              </a:spcBef>
              <a:spcAft>
                <a:spcPts val="0"/>
              </a:spcAft>
              <a:buClr>
                <a:srgbClr val="434343"/>
              </a:buClr>
              <a:buSzPts val="1400"/>
              <a:buFont typeface="Roboto Condensed Light"/>
              <a:buChar char="●"/>
              <a:defRPr/>
            </a:lvl4pPr>
            <a:lvl5pPr indent="-317500" lvl="4" marL="2286000" rtl="0">
              <a:lnSpc>
                <a:spcPct val="100000"/>
              </a:lnSpc>
              <a:spcBef>
                <a:spcPts val="0"/>
              </a:spcBef>
              <a:spcAft>
                <a:spcPts val="0"/>
              </a:spcAft>
              <a:buClr>
                <a:srgbClr val="434343"/>
              </a:buClr>
              <a:buSzPts val="1400"/>
              <a:buFont typeface="Roboto Condensed Light"/>
              <a:buChar char="○"/>
              <a:defRPr/>
            </a:lvl5pPr>
            <a:lvl6pPr indent="-317500" lvl="5" marL="2743200" rtl="0">
              <a:lnSpc>
                <a:spcPct val="100000"/>
              </a:lnSpc>
              <a:spcBef>
                <a:spcPts val="0"/>
              </a:spcBef>
              <a:spcAft>
                <a:spcPts val="0"/>
              </a:spcAft>
              <a:buClr>
                <a:srgbClr val="434343"/>
              </a:buClr>
              <a:buSzPts val="1400"/>
              <a:buFont typeface="Roboto Condensed Light"/>
              <a:buChar char="■"/>
              <a:defRPr/>
            </a:lvl6pPr>
            <a:lvl7pPr indent="-317500" lvl="6" marL="3200400" rtl="0">
              <a:lnSpc>
                <a:spcPct val="100000"/>
              </a:lnSpc>
              <a:spcBef>
                <a:spcPts val="0"/>
              </a:spcBef>
              <a:spcAft>
                <a:spcPts val="0"/>
              </a:spcAft>
              <a:buClr>
                <a:srgbClr val="434343"/>
              </a:buClr>
              <a:buSzPts val="1400"/>
              <a:buFont typeface="Roboto Condensed Light"/>
              <a:buChar char="●"/>
              <a:defRPr/>
            </a:lvl7pPr>
            <a:lvl8pPr indent="-317500" lvl="7" marL="3657600" rtl="0">
              <a:lnSpc>
                <a:spcPct val="100000"/>
              </a:lnSpc>
              <a:spcBef>
                <a:spcPts val="0"/>
              </a:spcBef>
              <a:spcAft>
                <a:spcPts val="0"/>
              </a:spcAft>
              <a:buClr>
                <a:srgbClr val="434343"/>
              </a:buClr>
              <a:buSzPts val="1400"/>
              <a:buFont typeface="Roboto Condensed Light"/>
              <a:buChar char="○"/>
              <a:defRPr/>
            </a:lvl8pPr>
            <a:lvl9pPr indent="-317500" lvl="8" marL="4114800" rtl="0">
              <a:lnSpc>
                <a:spcPct val="100000"/>
              </a:lnSpc>
              <a:spcBef>
                <a:spcPts val="0"/>
              </a:spcBef>
              <a:spcAft>
                <a:spcPts val="0"/>
              </a:spcAft>
              <a:buClr>
                <a:srgbClr val="434343"/>
              </a:buClr>
              <a:buSzPts val="1400"/>
              <a:buFont typeface="Roboto Condensed Light"/>
              <a:buChar char="■"/>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45" name="Shape 545"/>
        <p:cNvGrpSpPr/>
        <p:nvPr/>
      </p:nvGrpSpPr>
      <p:grpSpPr>
        <a:xfrm>
          <a:off x="0" y="0"/>
          <a:ext cx="0" cy="0"/>
          <a:chOff x="0" y="0"/>
          <a:chExt cx="0" cy="0"/>
        </a:xfrm>
      </p:grpSpPr>
      <p:grpSp>
        <p:nvGrpSpPr>
          <p:cNvPr id="546" name="Google Shape;546;p6"/>
          <p:cNvGrpSpPr/>
          <p:nvPr/>
        </p:nvGrpSpPr>
        <p:grpSpPr>
          <a:xfrm>
            <a:off x="2324248" y="4655747"/>
            <a:ext cx="5443757" cy="962378"/>
            <a:chOff x="2324248" y="4655747"/>
            <a:chExt cx="5443757" cy="962378"/>
          </a:xfrm>
        </p:grpSpPr>
        <p:sp>
          <p:nvSpPr>
            <p:cNvPr id="547" name="Google Shape;547;p6"/>
            <p:cNvSpPr/>
            <p:nvPr/>
          </p:nvSpPr>
          <p:spPr>
            <a:xfrm>
              <a:off x="6981325" y="4659025"/>
              <a:ext cx="786680" cy="497029"/>
            </a:xfrm>
            <a:custGeom>
              <a:rect b="b" l="l" r="r" t="t"/>
              <a:pathLst>
                <a:path extrusionOk="0" h="29910" w="45231">
                  <a:moveTo>
                    <a:pt x="21533" y="1"/>
                  </a:moveTo>
                  <a:cubicBezTo>
                    <a:pt x="19708" y="1"/>
                    <a:pt x="17961" y="134"/>
                    <a:pt x="16384" y="382"/>
                  </a:cubicBezTo>
                  <a:cubicBezTo>
                    <a:pt x="14778" y="627"/>
                    <a:pt x="12982" y="1171"/>
                    <a:pt x="12329" y="2668"/>
                  </a:cubicBezTo>
                  <a:cubicBezTo>
                    <a:pt x="11866" y="3756"/>
                    <a:pt x="12193" y="5035"/>
                    <a:pt x="12710" y="6069"/>
                  </a:cubicBezTo>
                  <a:cubicBezTo>
                    <a:pt x="14206" y="9090"/>
                    <a:pt x="17118" y="11131"/>
                    <a:pt x="19350" y="13635"/>
                  </a:cubicBezTo>
                  <a:cubicBezTo>
                    <a:pt x="20330" y="14724"/>
                    <a:pt x="21092" y="16601"/>
                    <a:pt x="19894" y="17445"/>
                  </a:cubicBezTo>
                  <a:cubicBezTo>
                    <a:pt x="19487" y="17649"/>
                    <a:pt x="19042" y="17758"/>
                    <a:pt x="18592" y="17758"/>
                  </a:cubicBezTo>
                  <a:cubicBezTo>
                    <a:pt x="18500" y="17758"/>
                    <a:pt x="18408" y="17754"/>
                    <a:pt x="18316" y="17744"/>
                  </a:cubicBezTo>
                  <a:cubicBezTo>
                    <a:pt x="14941" y="17744"/>
                    <a:pt x="11567" y="17499"/>
                    <a:pt x="8219" y="17064"/>
                  </a:cubicBezTo>
                  <a:cubicBezTo>
                    <a:pt x="7226" y="16946"/>
                    <a:pt x="6212" y="16797"/>
                    <a:pt x="5210" y="16797"/>
                  </a:cubicBezTo>
                  <a:cubicBezTo>
                    <a:pt x="4591" y="16797"/>
                    <a:pt x="3977" y="16854"/>
                    <a:pt x="3375" y="17010"/>
                  </a:cubicBezTo>
                  <a:cubicBezTo>
                    <a:pt x="1797" y="17391"/>
                    <a:pt x="327" y="18588"/>
                    <a:pt x="137" y="20221"/>
                  </a:cubicBezTo>
                  <a:cubicBezTo>
                    <a:pt x="1" y="21473"/>
                    <a:pt x="681" y="22670"/>
                    <a:pt x="1525" y="23623"/>
                  </a:cubicBezTo>
                  <a:cubicBezTo>
                    <a:pt x="4273" y="26698"/>
                    <a:pt x="8573" y="27786"/>
                    <a:pt x="12111" y="29909"/>
                  </a:cubicBezTo>
                  <a:lnTo>
                    <a:pt x="42509" y="29909"/>
                  </a:lnTo>
                  <a:cubicBezTo>
                    <a:pt x="42564" y="29555"/>
                    <a:pt x="42618" y="29229"/>
                    <a:pt x="42672" y="28875"/>
                  </a:cubicBezTo>
                  <a:cubicBezTo>
                    <a:pt x="43707" y="22507"/>
                    <a:pt x="45231" y="11104"/>
                    <a:pt x="40060" y="5988"/>
                  </a:cubicBezTo>
                  <a:cubicBezTo>
                    <a:pt x="35713" y="1727"/>
                    <a:pt x="28114" y="1"/>
                    <a:pt x="21533"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8" name="Google Shape;548;p6"/>
            <p:cNvSpPr/>
            <p:nvPr/>
          </p:nvSpPr>
          <p:spPr>
            <a:xfrm rot="10800000">
              <a:off x="2324248" y="4655747"/>
              <a:ext cx="1593878" cy="962378"/>
            </a:xfrm>
            <a:custGeom>
              <a:rect b="b" l="l" r="r" t="t"/>
              <a:pathLst>
                <a:path extrusionOk="0" h="41540" w="68798">
                  <a:moveTo>
                    <a:pt x="44768" y="15848"/>
                  </a:moveTo>
                  <a:cubicBezTo>
                    <a:pt x="44764" y="15848"/>
                    <a:pt x="44761" y="15849"/>
                    <a:pt x="44758" y="15849"/>
                  </a:cubicBezTo>
                  <a:lnTo>
                    <a:pt x="44758" y="15849"/>
                  </a:lnTo>
                  <a:cubicBezTo>
                    <a:pt x="44758" y="15849"/>
                    <a:pt x="44758" y="15849"/>
                    <a:pt x="44758" y="15849"/>
                  </a:cubicBezTo>
                  <a:lnTo>
                    <a:pt x="44758" y="15849"/>
                  </a:lnTo>
                  <a:cubicBezTo>
                    <a:pt x="44757" y="15849"/>
                    <a:pt x="44757" y="15849"/>
                    <a:pt x="44756" y="15849"/>
                  </a:cubicBezTo>
                  <a:lnTo>
                    <a:pt x="44756" y="15849"/>
                  </a:lnTo>
                  <a:cubicBezTo>
                    <a:pt x="44757" y="15849"/>
                    <a:pt x="44757" y="15849"/>
                    <a:pt x="44758" y="15849"/>
                  </a:cubicBezTo>
                  <a:lnTo>
                    <a:pt x="44758" y="15849"/>
                  </a:lnTo>
                  <a:cubicBezTo>
                    <a:pt x="44754" y="15857"/>
                    <a:pt x="44751" y="15864"/>
                    <a:pt x="44748" y="15871"/>
                  </a:cubicBezTo>
                  <a:lnTo>
                    <a:pt x="44748" y="15871"/>
                  </a:lnTo>
                  <a:cubicBezTo>
                    <a:pt x="44755" y="15861"/>
                    <a:pt x="44761" y="15854"/>
                    <a:pt x="44768" y="15848"/>
                  </a:cubicBezTo>
                  <a:close/>
                  <a:moveTo>
                    <a:pt x="45856" y="16017"/>
                  </a:moveTo>
                  <a:lnTo>
                    <a:pt x="45856" y="16017"/>
                  </a:lnTo>
                  <a:cubicBezTo>
                    <a:pt x="45878" y="16024"/>
                    <a:pt x="45898" y="16034"/>
                    <a:pt x="45918" y="16044"/>
                  </a:cubicBezTo>
                  <a:lnTo>
                    <a:pt x="45918" y="16044"/>
                  </a:lnTo>
                  <a:cubicBezTo>
                    <a:pt x="45909" y="16040"/>
                    <a:pt x="45890" y="16032"/>
                    <a:pt x="45856" y="16017"/>
                  </a:cubicBezTo>
                  <a:close/>
                  <a:moveTo>
                    <a:pt x="52268" y="8404"/>
                  </a:moveTo>
                  <a:cubicBezTo>
                    <a:pt x="52333" y="8404"/>
                    <a:pt x="52401" y="8411"/>
                    <a:pt x="52469" y="8424"/>
                  </a:cubicBezTo>
                  <a:cubicBezTo>
                    <a:pt x="52437" y="8419"/>
                    <a:pt x="52423" y="8417"/>
                    <a:pt x="52423" y="8417"/>
                  </a:cubicBezTo>
                  <a:lnTo>
                    <a:pt x="52423" y="8417"/>
                  </a:lnTo>
                  <a:cubicBezTo>
                    <a:pt x="52422" y="8417"/>
                    <a:pt x="52627" y="8452"/>
                    <a:pt x="52605" y="8452"/>
                  </a:cubicBezTo>
                  <a:cubicBezTo>
                    <a:pt x="52714" y="8479"/>
                    <a:pt x="52823" y="8506"/>
                    <a:pt x="52932" y="8560"/>
                  </a:cubicBezTo>
                  <a:cubicBezTo>
                    <a:pt x="53041" y="8615"/>
                    <a:pt x="53177" y="8669"/>
                    <a:pt x="53313" y="8724"/>
                  </a:cubicBezTo>
                  <a:cubicBezTo>
                    <a:pt x="53694" y="8941"/>
                    <a:pt x="54075" y="9214"/>
                    <a:pt x="54374" y="9567"/>
                  </a:cubicBezTo>
                  <a:cubicBezTo>
                    <a:pt x="55082" y="10438"/>
                    <a:pt x="55653" y="11418"/>
                    <a:pt x="56061" y="12479"/>
                  </a:cubicBezTo>
                  <a:cubicBezTo>
                    <a:pt x="56524" y="13595"/>
                    <a:pt x="56851" y="14738"/>
                    <a:pt x="57041" y="15935"/>
                  </a:cubicBezTo>
                  <a:cubicBezTo>
                    <a:pt x="57061" y="16068"/>
                    <a:pt x="57080" y="16202"/>
                    <a:pt x="57097" y="16337"/>
                  </a:cubicBezTo>
                  <a:lnTo>
                    <a:pt x="57097" y="16337"/>
                  </a:lnTo>
                  <a:cubicBezTo>
                    <a:pt x="56566" y="16052"/>
                    <a:pt x="56070" y="15713"/>
                    <a:pt x="55626" y="15337"/>
                  </a:cubicBezTo>
                  <a:cubicBezTo>
                    <a:pt x="54755" y="14602"/>
                    <a:pt x="53993" y="13704"/>
                    <a:pt x="53367" y="12751"/>
                  </a:cubicBezTo>
                  <a:cubicBezTo>
                    <a:pt x="52687" y="11772"/>
                    <a:pt x="52143" y="10710"/>
                    <a:pt x="51762" y="9567"/>
                  </a:cubicBezTo>
                  <a:cubicBezTo>
                    <a:pt x="51653" y="9322"/>
                    <a:pt x="51626" y="9050"/>
                    <a:pt x="51680" y="8778"/>
                  </a:cubicBezTo>
                  <a:cubicBezTo>
                    <a:pt x="51732" y="8597"/>
                    <a:pt x="51734" y="8588"/>
                    <a:pt x="51851" y="8495"/>
                  </a:cubicBezTo>
                  <a:lnTo>
                    <a:pt x="51851" y="8495"/>
                  </a:lnTo>
                  <a:cubicBezTo>
                    <a:pt x="51849" y="8497"/>
                    <a:pt x="51850" y="8497"/>
                    <a:pt x="51853" y="8497"/>
                  </a:cubicBezTo>
                  <a:cubicBezTo>
                    <a:pt x="51872" y="8497"/>
                    <a:pt x="51979" y="8452"/>
                    <a:pt x="51979" y="8452"/>
                  </a:cubicBezTo>
                  <a:cubicBezTo>
                    <a:pt x="52009" y="8442"/>
                    <a:pt x="52029" y="8434"/>
                    <a:pt x="52042" y="8428"/>
                  </a:cubicBezTo>
                  <a:lnTo>
                    <a:pt x="52042" y="8428"/>
                  </a:lnTo>
                  <a:cubicBezTo>
                    <a:pt x="52055" y="8427"/>
                    <a:pt x="52070" y="8426"/>
                    <a:pt x="52088" y="8424"/>
                  </a:cubicBezTo>
                  <a:cubicBezTo>
                    <a:pt x="52143" y="8411"/>
                    <a:pt x="52204" y="8404"/>
                    <a:pt x="52268" y="8404"/>
                  </a:cubicBezTo>
                  <a:close/>
                  <a:moveTo>
                    <a:pt x="44904" y="15827"/>
                  </a:moveTo>
                  <a:cubicBezTo>
                    <a:pt x="44951" y="15827"/>
                    <a:pt x="45102" y="15836"/>
                    <a:pt x="45169" y="15838"/>
                  </a:cubicBezTo>
                  <a:lnTo>
                    <a:pt x="45169" y="15838"/>
                  </a:lnTo>
                  <a:cubicBezTo>
                    <a:pt x="45269" y="15862"/>
                    <a:pt x="45386" y="15885"/>
                    <a:pt x="45502" y="15908"/>
                  </a:cubicBezTo>
                  <a:lnTo>
                    <a:pt x="45747" y="15990"/>
                  </a:lnTo>
                  <a:cubicBezTo>
                    <a:pt x="45767" y="15990"/>
                    <a:pt x="45916" y="16047"/>
                    <a:pt x="45923" y="16047"/>
                  </a:cubicBezTo>
                  <a:cubicBezTo>
                    <a:pt x="45923" y="16047"/>
                    <a:pt x="45923" y="16047"/>
                    <a:pt x="45923" y="16047"/>
                  </a:cubicBezTo>
                  <a:lnTo>
                    <a:pt x="45923" y="16047"/>
                  </a:lnTo>
                  <a:cubicBezTo>
                    <a:pt x="45973" y="16074"/>
                    <a:pt x="46017" y="16107"/>
                    <a:pt x="46074" y="16126"/>
                  </a:cubicBezTo>
                  <a:lnTo>
                    <a:pt x="46210" y="16235"/>
                  </a:lnTo>
                  <a:cubicBezTo>
                    <a:pt x="46179" y="16214"/>
                    <a:pt x="46163" y="16205"/>
                    <a:pt x="46161" y="16205"/>
                  </a:cubicBezTo>
                  <a:lnTo>
                    <a:pt x="46161" y="16205"/>
                  </a:lnTo>
                  <a:cubicBezTo>
                    <a:pt x="46157" y="16205"/>
                    <a:pt x="46187" y="16228"/>
                    <a:pt x="46237" y="16262"/>
                  </a:cubicBezTo>
                  <a:cubicBezTo>
                    <a:pt x="46809" y="16861"/>
                    <a:pt x="47271" y="17541"/>
                    <a:pt x="47598" y="18303"/>
                  </a:cubicBezTo>
                  <a:cubicBezTo>
                    <a:pt x="48360" y="19990"/>
                    <a:pt x="48904" y="21759"/>
                    <a:pt x="49203" y="23555"/>
                  </a:cubicBezTo>
                  <a:cubicBezTo>
                    <a:pt x="49280" y="24005"/>
                    <a:pt x="49342" y="24464"/>
                    <a:pt x="49386" y="24928"/>
                  </a:cubicBezTo>
                  <a:lnTo>
                    <a:pt x="49386" y="24928"/>
                  </a:lnTo>
                  <a:cubicBezTo>
                    <a:pt x="48472" y="24476"/>
                    <a:pt x="47658" y="23823"/>
                    <a:pt x="46972" y="23066"/>
                  </a:cubicBezTo>
                  <a:cubicBezTo>
                    <a:pt x="46964" y="23056"/>
                    <a:pt x="46956" y="23048"/>
                    <a:pt x="46949" y="23040"/>
                  </a:cubicBezTo>
                  <a:lnTo>
                    <a:pt x="46949" y="23040"/>
                  </a:lnTo>
                  <a:cubicBezTo>
                    <a:pt x="46946" y="23031"/>
                    <a:pt x="46936" y="23014"/>
                    <a:pt x="46917" y="22984"/>
                  </a:cubicBezTo>
                  <a:lnTo>
                    <a:pt x="46781" y="22793"/>
                  </a:lnTo>
                  <a:cubicBezTo>
                    <a:pt x="46645" y="22576"/>
                    <a:pt x="46536" y="22358"/>
                    <a:pt x="46400" y="22140"/>
                  </a:cubicBezTo>
                  <a:cubicBezTo>
                    <a:pt x="46128" y="21623"/>
                    <a:pt x="45883" y="21133"/>
                    <a:pt x="45666" y="20562"/>
                  </a:cubicBezTo>
                  <a:cubicBezTo>
                    <a:pt x="45656" y="20539"/>
                    <a:pt x="45653" y="20530"/>
                    <a:pt x="45652" y="20530"/>
                  </a:cubicBezTo>
                  <a:lnTo>
                    <a:pt x="45652" y="20530"/>
                  </a:lnTo>
                  <a:cubicBezTo>
                    <a:pt x="45651" y="20530"/>
                    <a:pt x="45686" y="20624"/>
                    <a:pt x="45682" y="20624"/>
                  </a:cubicBezTo>
                  <a:cubicBezTo>
                    <a:pt x="45679" y="20624"/>
                    <a:pt x="45668" y="20601"/>
                    <a:pt x="45638" y="20535"/>
                  </a:cubicBezTo>
                  <a:cubicBezTo>
                    <a:pt x="45611" y="20453"/>
                    <a:pt x="45584" y="20371"/>
                    <a:pt x="45557" y="20290"/>
                  </a:cubicBezTo>
                  <a:cubicBezTo>
                    <a:pt x="45475" y="20154"/>
                    <a:pt x="45421" y="19990"/>
                    <a:pt x="45366" y="19827"/>
                  </a:cubicBezTo>
                  <a:cubicBezTo>
                    <a:pt x="45257" y="19501"/>
                    <a:pt x="45149" y="19201"/>
                    <a:pt x="45040" y="18875"/>
                  </a:cubicBezTo>
                  <a:cubicBezTo>
                    <a:pt x="44904" y="18548"/>
                    <a:pt x="44849" y="18249"/>
                    <a:pt x="44768" y="17922"/>
                  </a:cubicBezTo>
                  <a:cubicBezTo>
                    <a:pt x="44740" y="17759"/>
                    <a:pt x="44713" y="17623"/>
                    <a:pt x="44659" y="17459"/>
                  </a:cubicBezTo>
                  <a:cubicBezTo>
                    <a:pt x="44659" y="17405"/>
                    <a:pt x="44659" y="17351"/>
                    <a:pt x="44659" y="17296"/>
                  </a:cubicBezTo>
                  <a:cubicBezTo>
                    <a:pt x="44641" y="17218"/>
                    <a:pt x="44635" y="17195"/>
                    <a:pt x="44634" y="17195"/>
                  </a:cubicBezTo>
                  <a:lnTo>
                    <a:pt x="44634" y="17195"/>
                  </a:lnTo>
                  <a:cubicBezTo>
                    <a:pt x="44633" y="17195"/>
                    <a:pt x="44633" y="17197"/>
                    <a:pt x="44633" y="17199"/>
                  </a:cubicBezTo>
                  <a:lnTo>
                    <a:pt x="44633" y="17199"/>
                  </a:lnTo>
                  <a:cubicBezTo>
                    <a:pt x="44633" y="17195"/>
                    <a:pt x="44632" y="17192"/>
                    <a:pt x="44632" y="17187"/>
                  </a:cubicBezTo>
                  <a:cubicBezTo>
                    <a:pt x="44604" y="16915"/>
                    <a:pt x="44577" y="16643"/>
                    <a:pt x="44604" y="16398"/>
                  </a:cubicBezTo>
                  <a:lnTo>
                    <a:pt x="44604" y="16289"/>
                  </a:lnTo>
                  <a:cubicBezTo>
                    <a:pt x="44645" y="16167"/>
                    <a:pt x="44655" y="16091"/>
                    <a:pt x="44669" y="16003"/>
                  </a:cubicBezTo>
                  <a:lnTo>
                    <a:pt x="44669" y="16003"/>
                  </a:lnTo>
                  <a:cubicBezTo>
                    <a:pt x="44667" y="16019"/>
                    <a:pt x="44668" y="16026"/>
                    <a:pt x="44670" y="16026"/>
                  </a:cubicBezTo>
                  <a:cubicBezTo>
                    <a:pt x="44676" y="16026"/>
                    <a:pt x="44696" y="15977"/>
                    <a:pt x="44718" y="15925"/>
                  </a:cubicBezTo>
                  <a:lnTo>
                    <a:pt x="44718" y="15925"/>
                  </a:lnTo>
                  <a:cubicBezTo>
                    <a:pt x="44705" y="15947"/>
                    <a:pt x="44696" y="15956"/>
                    <a:pt x="44693" y="15956"/>
                  </a:cubicBezTo>
                  <a:cubicBezTo>
                    <a:pt x="44686" y="15956"/>
                    <a:pt x="44698" y="15925"/>
                    <a:pt x="44735" y="15886"/>
                  </a:cubicBezTo>
                  <a:lnTo>
                    <a:pt x="44735" y="15886"/>
                  </a:lnTo>
                  <a:cubicBezTo>
                    <a:pt x="44735" y="15886"/>
                    <a:pt x="44736" y="15886"/>
                    <a:pt x="44736" y="15886"/>
                  </a:cubicBezTo>
                  <a:lnTo>
                    <a:pt x="44736" y="15886"/>
                  </a:lnTo>
                  <a:cubicBezTo>
                    <a:pt x="44730" y="15899"/>
                    <a:pt x="44724" y="15912"/>
                    <a:pt x="44718" y="15925"/>
                  </a:cubicBezTo>
                  <a:lnTo>
                    <a:pt x="44718" y="15925"/>
                  </a:lnTo>
                  <a:cubicBezTo>
                    <a:pt x="44725" y="15915"/>
                    <a:pt x="44733" y="15901"/>
                    <a:pt x="44741" y="15884"/>
                  </a:cubicBezTo>
                  <a:lnTo>
                    <a:pt x="44741" y="15884"/>
                  </a:lnTo>
                  <a:cubicBezTo>
                    <a:pt x="44739" y="15885"/>
                    <a:pt x="44738" y="15885"/>
                    <a:pt x="44736" y="15886"/>
                  </a:cubicBezTo>
                  <a:lnTo>
                    <a:pt x="44736" y="15886"/>
                  </a:lnTo>
                  <a:cubicBezTo>
                    <a:pt x="44736" y="15886"/>
                    <a:pt x="44736" y="15885"/>
                    <a:pt x="44736" y="15885"/>
                  </a:cubicBezTo>
                  <a:lnTo>
                    <a:pt x="44736" y="15885"/>
                  </a:lnTo>
                  <a:cubicBezTo>
                    <a:pt x="44738" y="15884"/>
                    <a:pt x="44739" y="15882"/>
                    <a:pt x="44740" y="15881"/>
                  </a:cubicBezTo>
                  <a:cubicBezTo>
                    <a:pt x="44741" y="15880"/>
                    <a:pt x="44742" y="15878"/>
                    <a:pt x="44743" y="15877"/>
                  </a:cubicBezTo>
                  <a:lnTo>
                    <a:pt x="44743" y="15877"/>
                  </a:lnTo>
                  <a:cubicBezTo>
                    <a:pt x="44742" y="15877"/>
                    <a:pt x="44741" y="15878"/>
                    <a:pt x="44739" y="15879"/>
                  </a:cubicBezTo>
                  <a:lnTo>
                    <a:pt x="44739" y="15879"/>
                  </a:lnTo>
                  <a:cubicBezTo>
                    <a:pt x="44744" y="15869"/>
                    <a:pt x="44749" y="15859"/>
                    <a:pt x="44754" y="15850"/>
                  </a:cubicBezTo>
                  <a:lnTo>
                    <a:pt x="44754" y="15850"/>
                  </a:lnTo>
                  <a:cubicBezTo>
                    <a:pt x="44755" y="15849"/>
                    <a:pt x="44755" y="15849"/>
                    <a:pt x="44756" y="15849"/>
                  </a:cubicBezTo>
                  <a:lnTo>
                    <a:pt x="44756" y="15849"/>
                  </a:lnTo>
                  <a:cubicBezTo>
                    <a:pt x="44755" y="15849"/>
                    <a:pt x="44755" y="15849"/>
                    <a:pt x="44754" y="15849"/>
                  </a:cubicBezTo>
                  <a:lnTo>
                    <a:pt x="44754" y="15849"/>
                  </a:lnTo>
                  <a:cubicBezTo>
                    <a:pt x="44759" y="15841"/>
                    <a:pt x="44763" y="15833"/>
                    <a:pt x="44768" y="15827"/>
                  </a:cubicBezTo>
                  <a:lnTo>
                    <a:pt x="44768" y="15827"/>
                  </a:lnTo>
                  <a:cubicBezTo>
                    <a:pt x="44764" y="15834"/>
                    <a:pt x="44761" y="15842"/>
                    <a:pt x="44758" y="15849"/>
                  </a:cubicBezTo>
                  <a:lnTo>
                    <a:pt x="44758" y="15849"/>
                  </a:lnTo>
                  <a:cubicBezTo>
                    <a:pt x="44762" y="15848"/>
                    <a:pt x="44766" y="15847"/>
                    <a:pt x="44769" y="15846"/>
                  </a:cubicBezTo>
                  <a:lnTo>
                    <a:pt x="44769" y="15846"/>
                  </a:lnTo>
                  <a:cubicBezTo>
                    <a:pt x="44769" y="15847"/>
                    <a:pt x="44768" y="15847"/>
                    <a:pt x="44768" y="15848"/>
                  </a:cubicBezTo>
                  <a:lnTo>
                    <a:pt x="44768" y="15848"/>
                  </a:lnTo>
                  <a:cubicBezTo>
                    <a:pt x="44774" y="15847"/>
                    <a:pt x="44780" y="15847"/>
                    <a:pt x="44785" y="15846"/>
                  </a:cubicBezTo>
                  <a:lnTo>
                    <a:pt x="44785" y="15846"/>
                  </a:lnTo>
                  <a:cubicBezTo>
                    <a:pt x="44778" y="15853"/>
                    <a:pt x="44765" y="15863"/>
                    <a:pt x="44745" y="15875"/>
                  </a:cubicBezTo>
                  <a:lnTo>
                    <a:pt x="44745" y="15875"/>
                  </a:lnTo>
                  <a:cubicBezTo>
                    <a:pt x="44746" y="15874"/>
                    <a:pt x="44747" y="15872"/>
                    <a:pt x="44748" y="15871"/>
                  </a:cubicBezTo>
                  <a:lnTo>
                    <a:pt x="44748" y="15871"/>
                  </a:lnTo>
                  <a:cubicBezTo>
                    <a:pt x="44746" y="15873"/>
                    <a:pt x="44745" y="15875"/>
                    <a:pt x="44743" y="15877"/>
                  </a:cubicBezTo>
                  <a:lnTo>
                    <a:pt x="44743" y="15877"/>
                  </a:lnTo>
                  <a:cubicBezTo>
                    <a:pt x="44744" y="15876"/>
                    <a:pt x="44745" y="15876"/>
                    <a:pt x="44745" y="15875"/>
                  </a:cubicBezTo>
                  <a:lnTo>
                    <a:pt x="44745" y="15875"/>
                  </a:lnTo>
                  <a:cubicBezTo>
                    <a:pt x="44744" y="15878"/>
                    <a:pt x="44742" y="15881"/>
                    <a:pt x="44741" y="15884"/>
                  </a:cubicBezTo>
                  <a:lnTo>
                    <a:pt x="44741" y="15884"/>
                  </a:lnTo>
                  <a:cubicBezTo>
                    <a:pt x="44806" y="15858"/>
                    <a:pt x="44865" y="15843"/>
                    <a:pt x="44831" y="15843"/>
                  </a:cubicBezTo>
                  <a:cubicBezTo>
                    <a:pt x="44822" y="15843"/>
                    <a:pt x="44808" y="15844"/>
                    <a:pt x="44785" y="15846"/>
                  </a:cubicBezTo>
                  <a:lnTo>
                    <a:pt x="44785" y="15846"/>
                  </a:lnTo>
                  <a:cubicBezTo>
                    <a:pt x="44787" y="15844"/>
                    <a:pt x="44789" y="15843"/>
                    <a:pt x="44790" y="15841"/>
                  </a:cubicBezTo>
                  <a:lnTo>
                    <a:pt x="44790" y="15841"/>
                  </a:lnTo>
                  <a:cubicBezTo>
                    <a:pt x="44783" y="15843"/>
                    <a:pt x="44776" y="15845"/>
                    <a:pt x="44769" y="15846"/>
                  </a:cubicBezTo>
                  <a:lnTo>
                    <a:pt x="44769" y="15846"/>
                  </a:lnTo>
                  <a:cubicBezTo>
                    <a:pt x="44780" y="15836"/>
                    <a:pt x="44789" y="15832"/>
                    <a:pt x="44793" y="15832"/>
                  </a:cubicBezTo>
                  <a:cubicBezTo>
                    <a:pt x="44796" y="15832"/>
                    <a:pt x="44796" y="15835"/>
                    <a:pt x="44790" y="15841"/>
                  </a:cubicBezTo>
                  <a:lnTo>
                    <a:pt x="44790" y="15841"/>
                  </a:lnTo>
                  <a:cubicBezTo>
                    <a:pt x="44819" y="15834"/>
                    <a:pt x="44848" y="15827"/>
                    <a:pt x="44876" y="15827"/>
                  </a:cubicBezTo>
                  <a:close/>
                  <a:moveTo>
                    <a:pt x="36222" y="21841"/>
                  </a:moveTo>
                  <a:cubicBezTo>
                    <a:pt x="36304" y="21841"/>
                    <a:pt x="36413" y="21841"/>
                    <a:pt x="36494" y="21868"/>
                  </a:cubicBezTo>
                  <a:cubicBezTo>
                    <a:pt x="36631" y="21950"/>
                    <a:pt x="36767" y="22059"/>
                    <a:pt x="36875" y="22222"/>
                  </a:cubicBezTo>
                  <a:cubicBezTo>
                    <a:pt x="37120" y="22576"/>
                    <a:pt x="37311" y="22984"/>
                    <a:pt x="37420" y="23419"/>
                  </a:cubicBezTo>
                  <a:cubicBezTo>
                    <a:pt x="37692" y="24345"/>
                    <a:pt x="37828" y="25324"/>
                    <a:pt x="37855" y="26304"/>
                  </a:cubicBezTo>
                  <a:cubicBezTo>
                    <a:pt x="37903" y="28035"/>
                    <a:pt x="37620" y="29745"/>
                    <a:pt x="37042" y="31362"/>
                  </a:cubicBezTo>
                  <a:lnTo>
                    <a:pt x="37042" y="31362"/>
                  </a:lnTo>
                  <a:cubicBezTo>
                    <a:pt x="36213" y="30099"/>
                    <a:pt x="35729" y="28636"/>
                    <a:pt x="35488" y="27148"/>
                  </a:cubicBezTo>
                  <a:cubicBezTo>
                    <a:pt x="35297" y="25978"/>
                    <a:pt x="35270" y="24807"/>
                    <a:pt x="35351" y="23637"/>
                  </a:cubicBezTo>
                  <a:cubicBezTo>
                    <a:pt x="35379" y="23229"/>
                    <a:pt x="35488" y="22848"/>
                    <a:pt x="35624" y="22494"/>
                  </a:cubicBezTo>
                  <a:cubicBezTo>
                    <a:pt x="35787" y="22140"/>
                    <a:pt x="35977" y="21895"/>
                    <a:pt x="36222" y="21841"/>
                  </a:cubicBezTo>
                  <a:close/>
                  <a:moveTo>
                    <a:pt x="14311" y="22956"/>
                  </a:moveTo>
                  <a:cubicBezTo>
                    <a:pt x="15082" y="22956"/>
                    <a:pt x="15748" y="23325"/>
                    <a:pt x="16029" y="24100"/>
                  </a:cubicBezTo>
                  <a:cubicBezTo>
                    <a:pt x="16383" y="24998"/>
                    <a:pt x="16220" y="26032"/>
                    <a:pt x="15948" y="26930"/>
                  </a:cubicBezTo>
                  <a:cubicBezTo>
                    <a:pt x="15062" y="29882"/>
                    <a:pt x="12411" y="32132"/>
                    <a:pt x="9439" y="32387"/>
                  </a:cubicBezTo>
                  <a:lnTo>
                    <a:pt x="9439" y="32387"/>
                  </a:lnTo>
                  <a:cubicBezTo>
                    <a:pt x="8865" y="30297"/>
                    <a:pt x="9033" y="27960"/>
                    <a:pt x="10015" y="26086"/>
                  </a:cubicBezTo>
                  <a:cubicBezTo>
                    <a:pt x="10804" y="24617"/>
                    <a:pt x="12165" y="23229"/>
                    <a:pt x="13934" y="22984"/>
                  </a:cubicBezTo>
                  <a:cubicBezTo>
                    <a:pt x="14061" y="22965"/>
                    <a:pt x="14187" y="22956"/>
                    <a:pt x="14311" y="22956"/>
                  </a:cubicBezTo>
                  <a:close/>
                  <a:moveTo>
                    <a:pt x="25837" y="24305"/>
                  </a:moveTo>
                  <a:cubicBezTo>
                    <a:pt x="26377" y="24305"/>
                    <a:pt x="26825" y="25264"/>
                    <a:pt x="27024" y="25705"/>
                  </a:cubicBezTo>
                  <a:cubicBezTo>
                    <a:pt x="27432" y="26740"/>
                    <a:pt x="27623" y="27828"/>
                    <a:pt x="27568" y="28944"/>
                  </a:cubicBezTo>
                  <a:cubicBezTo>
                    <a:pt x="27411" y="32289"/>
                    <a:pt x="25365" y="35171"/>
                    <a:pt x="22530" y="36780"/>
                  </a:cubicBezTo>
                  <a:lnTo>
                    <a:pt x="22530" y="36780"/>
                  </a:lnTo>
                  <a:cubicBezTo>
                    <a:pt x="21633" y="34993"/>
                    <a:pt x="21597" y="32913"/>
                    <a:pt x="22125" y="31012"/>
                  </a:cubicBezTo>
                  <a:cubicBezTo>
                    <a:pt x="22452" y="29788"/>
                    <a:pt x="22942" y="28617"/>
                    <a:pt x="23541" y="27529"/>
                  </a:cubicBezTo>
                  <a:cubicBezTo>
                    <a:pt x="23840" y="26957"/>
                    <a:pt x="24166" y="26386"/>
                    <a:pt x="24493" y="25841"/>
                  </a:cubicBezTo>
                  <a:cubicBezTo>
                    <a:pt x="24738" y="25352"/>
                    <a:pt x="25065" y="24889"/>
                    <a:pt x="25446" y="24481"/>
                  </a:cubicBezTo>
                  <a:cubicBezTo>
                    <a:pt x="25580" y="24357"/>
                    <a:pt x="25711" y="24305"/>
                    <a:pt x="25837" y="24305"/>
                  </a:cubicBezTo>
                  <a:close/>
                  <a:moveTo>
                    <a:pt x="63202" y="0"/>
                  </a:moveTo>
                  <a:cubicBezTo>
                    <a:pt x="62509" y="0"/>
                    <a:pt x="61885" y="925"/>
                    <a:pt x="62511" y="1594"/>
                  </a:cubicBezTo>
                  <a:cubicBezTo>
                    <a:pt x="65450" y="4696"/>
                    <a:pt x="67927" y="9268"/>
                    <a:pt x="65995" y="13568"/>
                  </a:cubicBezTo>
                  <a:cubicBezTo>
                    <a:pt x="65178" y="15391"/>
                    <a:pt x="63654" y="16779"/>
                    <a:pt x="61640" y="17160"/>
                  </a:cubicBezTo>
                  <a:cubicBezTo>
                    <a:pt x="61283" y="17229"/>
                    <a:pt x="60921" y="17261"/>
                    <a:pt x="60559" y="17261"/>
                  </a:cubicBezTo>
                  <a:cubicBezTo>
                    <a:pt x="60028" y="17261"/>
                    <a:pt x="59497" y="17192"/>
                    <a:pt x="58977" y="17065"/>
                  </a:cubicBezTo>
                  <a:lnTo>
                    <a:pt x="58977" y="17065"/>
                  </a:lnTo>
                  <a:cubicBezTo>
                    <a:pt x="58916" y="16127"/>
                    <a:pt x="58782" y="15226"/>
                    <a:pt x="58592" y="14411"/>
                  </a:cubicBezTo>
                  <a:cubicBezTo>
                    <a:pt x="58266" y="13024"/>
                    <a:pt x="57776" y="11690"/>
                    <a:pt x="57123" y="10465"/>
                  </a:cubicBezTo>
                  <a:cubicBezTo>
                    <a:pt x="56524" y="9322"/>
                    <a:pt x="55817" y="8261"/>
                    <a:pt x="54755" y="7499"/>
                  </a:cubicBezTo>
                  <a:cubicBezTo>
                    <a:pt x="54025" y="6974"/>
                    <a:pt x="53103" y="6583"/>
                    <a:pt x="52182" y="6583"/>
                  </a:cubicBezTo>
                  <a:cubicBezTo>
                    <a:pt x="52005" y="6583"/>
                    <a:pt x="51828" y="6597"/>
                    <a:pt x="51653" y="6628"/>
                  </a:cubicBezTo>
                  <a:cubicBezTo>
                    <a:pt x="50401" y="6873"/>
                    <a:pt x="49693" y="8125"/>
                    <a:pt x="49829" y="9350"/>
                  </a:cubicBezTo>
                  <a:cubicBezTo>
                    <a:pt x="49965" y="10084"/>
                    <a:pt x="50238" y="10846"/>
                    <a:pt x="50591" y="11500"/>
                  </a:cubicBezTo>
                  <a:cubicBezTo>
                    <a:pt x="50891" y="12153"/>
                    <a:pt x="51217" y="12751"/>
                    <a:pt x="51571" y="13350"/>
                  </a:cubicBezTo>
                  <a:cubicBezTo>
                    <a:pt x="52279" y="14520"/>
                    <a:pt x="53150" y="15582"/>
                    <a:pt x="54156" y="16507"/>
                  </a:cubicBezTo>
                  <a:cubicBezTo>
                    <a:pt x="55064" y="17308"/>
                    <a:pt x="56103" y="17956"/>
                    <a:pt x="57218" y="18400"/>
                  </a:cubicBezTo>
                  <a:lnTo>
                    <a:pt x="57218" y="18400"/>
                  </a:lnTo>
                  <a:cubicBezTo>
                    <a:pt x="57203" y="19825"/>
                    <a:pt x="56974" y="21263"/>
                    <a:pt x="56442" y="22549"/>
                  </a:cubicBezTo>
                  <a:cubicBezTo>
                    <a:pt x="55669" y="24334"/>
                    <a:pt x="54192" y="25598"/>
                    <a:pt x="52213" y="25598"/>
                  </a:cubicBezTo>
                  <a:cubicBezTo>
                    <a:pt x="52172" y="25598"/>
                    <a:pt x="52130" y="25598"/>
                    <a:pt x="52088" y="25597"/>
                  </a:cubicBezTo>
                  <a:cubicBezTo>
                    <a:pt x="51815" y="25593"/>
                    <a:pt x="51546" y="25571"/>
                    <a:pt x="51283" y="25532"/>
                  </a:cubicBezTo>
                  <a:lnTo>
                    <a:pt x="51283" y="25532"/>
                  </a:lnTo>
                  <a:cubicBezTo>
                    <a:pt x="51240" y="24714"/>
                    <a:pt x="51140" y="23897"/>
                    <a:pt x="51000" y="23093"/>
                  </a:cubicBezTo>
                  <a:cubicBezTo>
                    <a:pt x="50646" y="20916"/>
                    <a:pt x="49965" y="18793"/>
                    <a:pt x="48931" y="16834"/>
                  </a:cubicBezTo>
                  <a:cubicBezTo>
                    <a:pt x="48128" y="15372"/>
                    <a:pt x="46845" y="13999"/>
                    <a:pt x="45122" y="13999"/>
                  </a:cubicBezTo>
                  <a:cubicBezTo>
                    <a:pt x="44919" y="13999"/>
                    <a:pt x="44710" y="14018"/>
                    <a:pt x="44495" y="14058"/>
                  </a:cubicBezTo>
                  <a:cubicBezTo>
                    <a:pt x="43053" y="14303"/>
                    <a:pt x="42672" y="15827"/>
                    <a:pt x="42808" y="17106"/>
                  </a:cubicBezTo>
                  <a:cubicBezTo>
                    <a:pt x="42999" y="18684"/>
                    <a:pt x="43461" y="20208"/>
                    <a:pt x="44114" y="21650"/>
                  </a:cubicBezTo>
                  <a:cubicBezTo>
                    <a:pt x="44659" y="22875"/>
                    <a:pt x="45257" y="24045"/>
                    <a:pt x="46264" y="24998"/>
                  </a:cubicBezTo>
                  <a:cubicBezTo>
                    <a:pt x="47160" y="25837"/>
                    <a:pt x="48257" y="26533"/>
                    <a:pt x="49441" y="26970"/>
                  </a:cubicBezTo>
                  <a:lnTo>
                    <a:pt x="49441" y="26970"/>
                  </a:lnTo>
                  <a:cubicBezTo>
                    <a:pt x="49381" y="28316"/>
                    <a:pt x="49110" y="29646"/>
                    <a:pt x="48523" y="30849"/>
                  </a:cubicBezTo>
                  <a:cubicBezTo>
                    <a:pt x="47625" y="32672"/>
                    <a:pt x="46074" y="34223"/>
                    <a:pt x="44060" y="34659"/>
                  </a:cubicBezTo>
                  <a:cubicBezTo>
                    <a:pt x="43684" y="34739"/>
                    <a:pt x="43306" y="34777"/>
                    <a:pt x="42930" y="34777"/>
                  </a:cubicBezTo>
                  <a:cubicBezTo>
                    <a:pt x="41267" y="34777"/>
                    <a:pt x="39648" y="34037"/>
                    <a:pt x="38427" y="32972"/>
                  </a:cubicBezTo>
                  <a:cubicBezTo>
                    <a:pt x="38418" y="32964"/>
                    <a:pt x="38410" y="32957"/>
                    <a:pt x="38402" y="32950"/>
                  </a:cubicBezTo>
                  <a:lnTo>
                    <a:pt x="38402" y="32950"/>
                  </a:lnTo>
                  <a:cubicBezTo>
                    <a:pt x="39472" y="30506"/>
                    <a:pt x="39941" y="27795"/>
                    <a:pt x="39651" y="25161"/>
                  </a:cubicBezTo>
                  <a:cubicBezTo>
                    <a:pt x="39515" y="23964"/>
                    <a:pt x="39298" y="22685"/>
                    <a:pt x="38672" y="21623"/>
                  </a:cubicBezTo>
                  <a:cubicBezTo>
                    <a:pt x="38164" y="20762"/>
                    <a:pt x="37280" y="20027"/>
                    <a:pt x="36281" y="20027"/>
                  </a:cubicBezTo>
                  <a:cubicBezTo>
                    <a:pt x="36049" y="20027"/>
                    <a:pt x="35811" y="20066"/>
                    <a:pt x="35569" y="20154"/>
                  </a:cubicBezTo>
                  <a:cubicBezTo>
                    <a:pt x="34399" y="20589"/>
                    <a:pt x="33827" y="21868"/>
                    <a:pt x="33664" y="23011"/>
                  </a:cubicBezTo>
                  <a:cubicBezTo>
                    <a:pt x="33474" y="24372"/>
                    <a:pt x="33474" y="25733"/>
                    <a:pt x="33664" y="27093"/>
                  </a:cubicBezTo>
                  <a:cubicBezTo>
                    <a:pt x="33956" y="29319"/>
                    <a:pt x="34750" y="31526"/>
                    <a:pt x="36184" y="33255"/>
                  </a:cubicBezTo>
                  <a:lnTo>
                    <a:pt x="36184" y="33255"/>
                  </a:lnTo>
                  <a:cubicBezTo>
                    <a:pt x="35450" y="34586"/>
                    <a:pt x="34511" y="35801"/>
                    <a:pt x="33392" y="36836"/>
                  </a:cubicBezTo>
                  <a:cubicBezTo>
                    <a:pt x="31841" y="38251"/>
                    <a:pt x="29800" y="39421"/>
                    <a:pt x="27677" y="39612"/>
                  </a:cubicBezTo>
                  <a:cubicBezTo>
                    <a:pt x="27461" y="39638"/>
                    <a:pt x="27245" y="39651"/>
                    <a:pt x="27030" y="39651"/>
                  </a:cubicBezTo>
                  <a:cubicBezTo>
                    <a:pt x="26135" y="39651"/>
                    <a:pt x="25261" y="39425"/>
                    <a:pt x="24493" y="38986"/>
                  </a:cubicBezTo>
                  <a:cubicBezTo>
                    <a:pt x="24185" y="38784"/>
                    <a:pt x="23898" y="38554"/>
                    <a:pt x="23637" y="38299"/>
                  </a:cubicBezTo>
                  <a:lnTo>
                    <a:pt x="23637" y="38299"/>
                  </a:lnTo>
                  <a:cubicBezTo>
                    <a:pt x="25028" y="37479"/>
                    <a:pt x="26268" y="36381"/>
                    <a:pt x="27269" y="35040"/>
                  </a:cubicBezTo>
                  <a:cubicBezTo>
                    <a:pt x="28875" y="32890"/>
                    <a:pt x="29609" y="30223"/>
                    <a:pt x="29364" y="27556"/>
                  </a:cubicBezTo>
                  <a:cubicBezTo>
                    <a:pt x="29255" y="26222"/>
                    <a:pt x="28793" y="24943"/>
                    <a:pt x="28058" y="23828"/>
                  </a:cubicBezTo>
                  <a:cubicBezTo>
                    <a:pt x="27474" y="23037"/>
                    <a:pt x="26651" y="22529"/>
                    <a:pt x="25794" y="22529"/>
                  </a:cubicBezTo>
                  <a:cubicBezTo>
                    <a:pt x="25295" y="22529"/>
                    <a:pt x="24784" y="22702"/>
                    <a:pt x="24303" y="23093"/>
                  </a:cubicBezTo>
                  <a:cubicBezTo>
                    <a:pt x="23813" y="23555"/>
                    <a:pt x="23404" y="24100"/>
                    <a:pt x="23105" y="24698"/>
                  </a:cubicBezTo>
                  <a:cubicBezTo>
                    <a:pt x="22724" y="25324"/>
                    <a:pt x="22343" y="25950"/>
                    <a:pt x="21989" y="26576"/>
                  </a:cubicBezTo>
                  <a:cubicBezTo>
                    <a:pt x="21255" y="27883"/>
                    <a:pt x="20683" y="29270"/>
                    <a:pt x="20302" y="30713"/>
                  </a:cubicBezTo>
                  <a:cubicBezTo>
                    <a:pt x="19735" y="32982"/>
                    <a:pt x="19816" y="35430"/>
                    <a:pt x="20849" y="37550"/>
                  </a:cubicBezTo>
                  <a:lnTo>
                    <a:pt x="20849" y="37550"/>
                  </a:lnTo>
                  <a:cubicBezTo>
                    <a:pt x="20776" y="37576"/>
                    <a:pt x="20702" y="37601"/>
                    <a:pt x="20629" y="37625"/>
                  </a:cubicBezTo>
                  <a:cubicBezTo>
                    <a:pt x="19562" y="37975"/>
                    <a:pt x="18426" y="38162"/>
                    <a:pt x="17299" y="38162"/>
                  </a:cubicBezTo>
                  <a:cubicBezTo>
                    <a:pt x="14829" y="38162"/>
                    <a:pt x="12401" y="37267"/>
                    <a:pt x="10832" y="35230"/>
                  </a:cubicBezTo>
                  <a:cubicBezTo>
                    <a:pt x="10579" y="34904"/>
                    <a:pt x="10354" y="34554"/>
                    <a:pt x="10156" y="34187"/>
                  </a:cubicBezTo>
                  <a:lnTo>
                    <a:pt x="10156" y="34187"/>
                  </a:lnTo>
                  <a:cubicBezTo>
                    <a:pt x="11454" y="33997"/>
                    <a:pt x="12704" y="33512"/>
                    <a:pt x="13798" y="32754"/>
                  </a:cubicBezTo>
                  <a:cubicBezTo>
                    <a:pt x="15893" y="31339"/>
                    <a:pt x="17363" y="29189"/>
                    <a:pt x="17907" y="26712"/>
                  </a:cubicBezTo>
                  <a:cubicBezTo>
                    <a:pt x="18152" y="25460"/>
                    <a:pt x="18152" y="24100"/>
                    <a:pt x="17526" y="22957"/>
                  </a:cubicBezTo>
                  <a:cubicBezTo>
                    <a:pt x="16881" y="21822"/>
                    <a:pt x="15699" y="21127"/>
                    <a:pt x="14419" y="21127"/>
                  </a:cubicBezTo>
                  <a:cubicBezTo>
                    <a:pt x="14348" y="21127"/>
                    <a:pt x="14277" y="21129"/>
                    <a:pt x="14206" y="21133"/>
                  </a:cubicBezTo>
                  <a:cubicBezTo>
                    <a:pt x="11838" y="21215"/>
                    <a:pt x="9743" y="22902"/>
                    <a:pt x="8600" y="24889"/>
                  </a:cubicBezTo>
                  <a:cubicBezTo>
                    <a:pt x="7593" y="26685"/>
                    <a:pt x="7158" y="28726"/>
                    <a:pt x="7321" y="30767"/>
                  </a:cubicBezTo>
                  <a:cubicBezTo>
                    <a:pt x="7360" y="31276"/>
                    <a:pt x="7433" y="31780"/>
                    <a:pt x="7542" y="32273"/>
                  </a:cubicBezTo>
                  <a:lnTo>
                    <a:pt x="7542" y="32273"/>
                  </a:lnTo>
                  <a:cubicBezTo>
                    <a:pt x="7295" y="32222"/>
                    <a:pt x="7049" y="32155"/>
                    <a:pt x="6804" y="32074"/>
                  </a:cubicBezTo>
                  <a:cubicBezTo>
                    <a:pt x="4980" y="31502"/>
                    <a:pt x="3484" y="30141"/>
                    <a:pt x="2722" y="28400"/>
                  </a:cubicBezTo>
                  <a:cubicBezTo>
                    <a:pt x="1851" y="26086"/>
                    <a:pt x="2477" y="23528"/>
                    <a:pt x="3511" y="21378"/>
                  </a:cubicBezTo>
                  <a:cubicBezTo>
                    <a:pt x="4409" y="19473"/>
                    <a:pt x="5606" y="17296"/>
                    <a:pt x="7566" y="16262"/>
                  </a:cubicBezTo>
                  <a:cubicBezTo>
                    <a:pt x="8475" y="15796"/>
                    <a:pt x="7907" y="14571"/>
                    <a:pt x="7075" y="14571"/>
                  </a:cubicBezTo>
                  <a:cubicBezTo>
                    <a:pt x="6936" y="14571"/>
                    <a:pt x="6789" y="14605"/>
                    <a:pt x="6641" y="14684"/>
                  </a:cubicBezTo>
                  <a:lnTo>
                    <a:pt x="6668" y="14711"/>
                  </a:lnTo>
                  <a:cubicBezTo>
                    <a:pt x="4218" y="15963"/>
                    <a:pt x="2667" y="18711"/>
                    <a:pt x="1633" y="21161"/>
                  </a:cubicBezTo>
                  <a:cubicBezTo>
                    <a:pt x="490" y="23828"/>
                    <a:pt x="0" y="26876"/>
                    <a:pt x="1279" y="29597"/>
                  </a:cubicBezTo>
                  <a:cubicBezTo>
                    <a:pt x="2286" y="31774"/>
                    <a:pt x="4436" y="33380"/>
                    <a:pt x="6749" y="34006"/>
                  </a:cubicBezTo>
                  <a:cubicBezTo>
                    <a:pt x="7222" y="34128"/>
                    <a:pt x="7701" y="34209"/>
                    <a:pt x="8181" y="34249"/>
                  </a:cubicBezTo>
                  <a:lnTo>
                    <a:pt x="8181" y="34249"/>
                  </a:lnTo>
                  <a:cubicBezTo>
                    <a:pt x="8553" y="35102"/>
                    <a:pt x="9039" y="35907"/>
                    <a:pt x="9634" y="36646"/>
                  </a:cubicBezTo>
                  <a:cubicBezTo>
                    <a:pt x="11049" y="38306"/>
                    <a:pt x="13009" y="39449"/>
                    <a:pt x="15159" y="39830"/>
                  </a:cubicBezTo>
                  <a:cubicBezTo>
                    <a:pt x="15883" y="39957"/>
                    <a:pt x="16609" y="40020"/>
                    <a:pt x="17328" y="40020"/>
                  </a:cubicBezTo>
                  <a:cubicBezTo>
                    <a:pt x="18901" y="40020"/>
                    <a:pt x="20444" y="39722"/>
                    <a:pt x="21881" y="39156"/>
                  </a:cubicBezTo>
                  <a:lnTo>
                    <a:pt x="21881" y="39156"/>
                  </a:lnTo>
                  <a:cubicBezTo>
                    <a:pt x="23155" y="40657"/>
                    <a:pt x="25022" y="41539"/>
                    <a:pt x="27001" y="41539"/>
                  </a:cubicBezTo>
                  <a:cubicBezTo>
                    <a:pt x="27270" y="41539"/>
                    <a:pt x="27541" y="41523"/>
                    <a:pt x="27813" y="41490"/>
                  </a:cubicBezTo>
                  <a:cubicBezTo>
                    <a:pt x="30453" y="41190"/>
                    <a:pt x="32902" y="39857"/>
                    <a:pt x="34834" y="38061"/>
                  </a:cubicBezTo>
                  <a:cubicBezTo>
                    <a:pt x="35900" y="37055"/>
                    <a:pt x="36818" y="35883"/>
                    <a:pt x="37562" y="34605"/>
                  </a:cubicBezTo>
                  <a:lnTo>
                    <a:pt x="37562" y="34605"/>
                  </a:lnTo>
                  <a:cubicBezTo>
                    <a:pt x="39113" y="35847"/>
                    <a:pt x="41029" y="36610"/>
                    <a:pt x="43001" y="36610"/>
                  </a:cubicBezTo>
                  <a:cubicBezTo>
                    <a:pt x="43461" y="36610"/>
                    <a:pt x="43924" y="36569"/>
                    <a:pt x="44387" y="36482"/>
                  </a:cubicBezTo>
                  <a:cubicBezTo>
                    <a:pt x="46890" y="36020"/>
                    <a:pt x="48959" y="34142"/>
                    <a:pt x="50074" y="31910"/>
                  </a:cubicBezTo>
                  <a:cubicBezTo>
                    <a:pt x="50810" y="30496"/>
                    <a:pt x="51170" y="28972"/>
                    <a:pt x="51274" y="27418"/>
                  </a:cubicBezTo>
                  <a:lnTo>
                    <a:pt x="51274" y="27418"/>
                  </a:lnTo>
                  <a:cubicBezTo>
                    <a:pt x="51555" y="27452"/>
                    <a:pt x="51837" y="27469"/>
                    <a:pt x="52119" y="27469"/>
                  </a:cubicBezTo>
                  <a:cubicBezTo>
                    <a:pt x="52390" y="27469"/>
                    <a:pt x="52661" y="27453"/>
                    <a:pt x="52932" y="27420"/>
                  </a:cubicBezTo>
                  <a:cubicBezTo>
                    <a:pt x="57222" y="26876"/>
                    <a:pt x="58826" y="22870"/>
                    <a:pt x="58998" y="18919"/>
                  </a:cubicBezTo>
                  <a:lnTo>
                    <a:pt x="58998" y="18919"/>
                  </a:lnTo>
                  <a:cubicBezTo>
                    <a:pt x="59535" y="19019"/>
                    <a:pt x="60081" y="19072"/>
                    <a:pt x="60631" y="19072"/>
                  </a:cubicBezTo>
                  <a:cubicBezTo>
                    <a:pt x="61039" y="19072"/>
                    <a:pt x="61448" y="19043"/>
                    <a:pt x="61858" y="18983"/>
                  </a:cubicBezTo>
                  <a:cubicBezTo>
                    <a:pt x="64335" y="18602"/>
                    <a:pt x="66403" y="16888"/>
                    <a:pt x="67491" y="14656"/>
                  </a:cubicBezTo>
                  <a:cubicBezTo>
                    <a:pt x="68607" y="12316"/>
                    <a:pt x="68798" y="9676"/>
                    <a:pt x="68063" y="7200"/>
                  </a:cubicBezTo>
                  <a:cubicBezTo>
                    <a:pt x="67274" y="4587"/>
                    <a:pt x="65668" y="2274"/>
                    <a:pt x="63817" y="287"/>
                  </a:cubicBezTo>
                  <a:cubicBezTo>
                    <a:pt x="63628" y="85"/>
                    <a:pt x="63412" y="0"/>
                    <a:pt x="6320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549" name="Google Shape;549;p6"/>
            <p:cNvGrpSpPr/>
            <p:nvPr/>
          </p:nvGrpSpPr>
          <p:grpSpPr>
            <a:xfrm rot="-5400000">
              <a:off x="6450550" y="4656821"/>
              <a:ext cx="647050" cy="733450"/>
              <a:chOff x="4136875" y="3837200"/>
              <a:chExt cx="647050" cy="733450"/>
            </a:xfrm>
          </p:grpSpPr>
          <p:sp>
            <p:nvSpPr>
              <p:cNvPr id="550" name="Google Shape;550;p6"/>
              <p:cNvSpPr/>
              <p:nvPr/>
            </p:nvSpPr>
            <p:spPr>
              <a:xfrm>
                <a:off x="4250500" y="4297800"/>
                <a:ext cx="63300" cy="46300"/>
              </a:xfrm>
              <a:custGeom>
                <a:rect b="b" l="l" r="r" t="t"/>
                <a:pathLst>
                  <a:path extrusionOk="0" h="1852" w="2532">
                    <a:moveTo>
                      <a:pt x="1606" y="1"/>
                    </a:moveTo>
                    <a:lnTo>
                      <a:pt x="1606" y="28"/>
                    </a:lnTo>
                    <a:lnTo>
                      <a:pt x="899" y="28"/>
                    </a:lnTo>
                    <a:cubicBezTo>
                      <a:pt x="790" y="28"/>
                      <a:pt x="681" y="55"/>
                      <a:pt x="572" y="110"/>
                    </a:cubicBezTo>
                    <a:cubicBezTo>
                      <a:pt x="463" y="137"/>
                      <a:pt x="354" y="191"/>
                      <a:pt x="273" y="300"/>
                    </a:cubicBezTo>
                    <a:cubicBezTo>
                      <a:pt x="191" y="382"/>
                      <a:pt x="110" y="463"/>
                      <a:pt x="82" y="599"/>
                    </a:cubicBezTo>
                    <a:cubicBezTo>
                      <a:pt x="28" y="681"/>
                      <a:pt x="1" y="817"/>
                      <a:pt x="1" y="926"/>
                    </a:cubicBezTo>
                    <a:cubicBezTo>
                      <a:pt x="1" y="1008"/>
                      <a:pt x="28" y="1089"/>
                      <a:pt x="28" y="1171"/>
                    </a:cubicBezTo>
                    <a:cubicBezTo>
                      <a:pt x="82" y="1307"/>
                      <a:pt x="164" y="1470"/>
                      <a:pt x="273" y="1579"/>
                    </a:cubicBezTo>
                    <a:lnTo>
                      <a:pt x="463" y="1715"/>
                    </a:lnTo>
                    <a:cubicBezTo>
                      <a:pt x="599" y="1797"/>
                      <a:pt x="763" y="1851"/>
                      <a:pt x="926" y="1851"/>
                    </a:cubicBezTo>
                    <a:lnTo>
                      <a:pt x="1634" y="1851"/>
                    </a:lnTo>
                    <a:cubicBezTo>
                      <a:pt x="1742" y="1851"/>
                      <a:pt x="1851" y="1824"/>
                      <a:pt x="1960" y="1770"/>
                    </a:cubicBezTo>
                    <a:cubicBezTo>
                      <a:pt x="2287" y="1606"/>
                      <a:pt x="2504" y="1280"/>
                      <a:pt x="2532" y="926"/>
                    </a:cubicBezTo>
                    <a:lnTo>
                      <a:pt x="2504" y="681"/>
                    </a:lnTo>
                    <a:cubicBezTo>
                      <a:pt x="2450" y="518"/>
                      <a:pt x="2368" y="382"/>
                      <a:pt x="2259" y="273"/>
                    </a:cubicBezTo>
                    <a:lnTo>
                      <a:pt x="2069" y="137"/>
                    </a:lnTo>
                    <a:cubicBezTo>
                      <a:pt x="1933" y="55"/>
                      <a:pt x="1770" y="1"/>
                      <a:pt x="1606"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1" name="Google Shape;551;p6"/>
              <p:cNvSpPr/>
              <p:nvPr/>
            </p:nvSpPr>
            <p:spPr>
              <a:xfrm>
                <a:off x="4414475" y="4271775"/>
                <a:ext cx="73500" cy="64150"/>
              </a:xfrm>
              <a:custGeom>
                <a:rect b="b" l="l" r="r" t="t"/>
                <a:pathLst>
                  <a:path extrusionOk="0" h="2566" w="2940">
                    <a:moveTo>
                      <a:pt x="1208" y="0"/>
                    </a:moveTo>
                    <a:cubicBezTo>
                      <a:pt x="1058" y="0"/>
                      <a:pt x="924" y="49"/>
                      <a:pt x="790" y="116"/>
                    </a:cubicBezTo>
                    <a:cubicBezTo>
                      <a:pt x="653" y="171"/>
                      <a:pt x="490" y="252"/>
                      <a:pt x="381" y="389"/>
                    </a:cubicBezTo>
                    <a:cubicBezTo>
                      <a:pt x="164" y="633"/>
                      <a:pt x="28" y="933"/>
                      <a:pt x="0" y="1287"/>
                    </a:cubicBezTo>
                    <a:lnTo>
                      <a:pt x="55" y="1613"/>
                    </a:lnTo>
                    <a:cubicBezTo>
                      <a:pt x="109" y="1831"/>
                      <a:pt x="245" y="2021"/>
                      <a:pt x="409" y="2185"/>
                    </a:cubicBezTo>
                    <a:cubicBezTo>
                      <a:pt x="626" y="2430"/>
                      <a:pt x="953" y="2566"/>
                      <a:pt x="1307" y="2566"/>
                    </a:cubicBezTo>
                    <a:lnTo>
                      <a:pt x="1660" y="2566"/>
                    </a:lnTo>
                    <a:cubicBezTo>
                      <a:pt x="1987" y="2566"/>
                      <a:pt x="2314" y="2430"/>
                      <a:pt x="2558" y="2185"/>
                    </a:cubicBezTo>
                    <a:cubicBezTo>
                      <a:pt x="2667" y="2076"/>
                      <a:pt x="2776" y="1940"/>
                      <a:pt x="2831" y="1776"/>
                    </a:cubicBezTo>
                    <a:cubicBezTo>
                      <a:pt x="2912" y="1640"/>
                      <a:pt x="2939" y="1450"/>
                      <a:pt x="2939" y="1287"/>
                    </a:cubicBezTo>
                    <a:lnTo>
                      <a:pt x="2885" y="933"/>
                    </a:lnTo>
                    <a:cubicBezTo>
                      <a:pt x="2831" y="715"/>
                      <a:pt x="2695" y="525"/>
                      <a:pt x="2558" y="389"/>
                    </a:cubicBezTo>
                    <a:cubicBezTo>
                      <a:pt x="2314" y="144"/>
                      <a:pt x="1987" y="8"/>
                      <a:pt x="1633" y="8"/>
                    </a:cubicBezTo>
                    <a:lnTo>
                      <a:pt x="1307" y="8"/>
                    </a:lnTo>
                    <a:cubicBezTo>
                      <a:pt x="1273" y="3"/>
                      <a:pt x="1240" y="0"/>
                      <a:pt x="1208"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2" name="Google Shape;552;p6"/>
              <p:cNvSpPr/>
              <p:nvPr/>
            </p:nvSpPr>
            <p:spPr>
              <a:xfrm>
                <a:off x="4301525" y="4410750"/>
                <a:ext cx="73500" cy="64650"/>
              </a:xfrm>
              <a:custGeom>
                <a:rect b="b" l="l" r="r" t="t"/>
                <a:pathLst>
                  <a:path extrusionOk="0" h="2586" w="2940">
                    <a:moveTo>
                      <a:pt x="1307" y="0"/>
                    </a:moveTo>
                    <a:cubicBezTo>
                      <a:pt x="1117" y="0"/>
                      <a:pt x="953" y="27"/>
                      <a:pt x="790" y="109"/>
                    </a:cubicBezTo>
                    <a:cubicBezTo>
                      <a:pt x="491" y="245"/>
                      <a:pt x="246" y="490"/>
                      <a:pt x="110" y="789"/>
                    </a:cubicBezTo>
                    <a:cubicBezTo>
                      <a:pt x="28" y="953"/>
                      <a:pt x="1" y="1116"/>
                      <a:pt x="1" y="1307"/>
                    </a:cubicBezTo>
                    <a:lnTo>
                      <a:pt x="55" y="1633"/>
                    </a:lnTo>
                    <a:cubicBezTo>
                      <a:pt x="110" y="1851"/>
                      <a:pt x="218" y="2041"/>
                      <a:pt x="382" y="2205"/>
                    </a:cubicBezTo>
                    <a:cubicBezTo>
                      <a:pt x="627" y="2450"/>
                      <a:pt x="953" y="2586"/>
                      <a:pt x="1307" y="2586"/>
                    </a:cubicBezTo>
                    <a:lnTo>
                      <a:pt x="1634" y="2586"/>
                    </a:lnTo>
                    <a:cubicBezTo>
                      <a:pt x="2341" y="2558"/>
                      <a:pt x="2913" y="1987"/>
                      <a:pt x="2940" y="1279"/>
                    </a:cubicBezTo>
                    <a:lnTo>
                      <a:pt x="2885" y="953"/>
                    </a:lnTo>
                    <a:cubicBezTo>
                      <a:pt x="2831" y="735"/>
                      <a:pt x="2695" y="545"/>
                      <a:pt x="2532" y="381"/>
                    </a:cubicBezTo>
                    <a:cubicBezTo>
                      <a:pt x="2287" y="136"/>
                      <a:pt x="1960" y="0"/>
                      <a:pt x="163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3" name="Google Shape;553;p6"/>
              <p:cNvSpPr/>
              <p:nvPr/>
            </p:nvSpPr>
            <p:spPr>
              <a:xfrm>
                <a:off x="4406300" y="4415250"/>
                <a:ext cx="63975" cy="67475"/>
              </a:xfrm>
              <a:custGeom>
                <a:rect b="b" l="l" r="r" t="t"/>
                <a:pathLst>
                  <a:path extrusionOk="0" h="2699" w="2559">
                    <a:moveTo>
                      <a:pt x="1272" y="0"/>
                    </a:moveTo>
                    <a:cubicBezTo>
                      <a:pt x="635" y="0"/>
                      <a:pt x="1" y="409"/>
                      <a:pt x="1" y="1235"/>
                    </a:cubicBezTo>
                    <a:lnTo>
                      <a:pt x="1" y="1453"/>
                    </a:lnTo>
                    <a:cubicBezTo>
                      <a:pt x="1" y="2283"/>
                      <a:pt x="640" y="2698"/>
                      <a:pt x="1280" y="2698"/>
                    </a:cubicBezTo>
                    <a:cubicBezTo>
                      <a:pt x="1919" y="2698"/>
                      <a:pt x="2559" y="2283"/>
                      <a:pt x="2559" y="1453"/>
                    </a:cubicBezTo>
                    <a:lnTo>
                      <a:pt x="2559" y="1235"/>
                    </a:lnTo>
                    <a:cubicBezTo>
                      <a:pt x="2559" y="416"/>
                      <a:pt x="1914" y="0"/>
                      <a:pt x="127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4" name="Google Shape;554;p6"/>
              <p:cNvSpPr/>
              <p:nvPr/>
            </p:nvSpPr>
            <p:spPr>
              <a:xfrm>
                <a:off x="4527400" y="4367200"/>
                <a:ext cx="73500" cy="64650"/>
              </a:xfrm>
              <a:custGeom>
                <a:rect b="b" l="l" r="r" t="t"/>
                <a:pathLst>
                  <a:path extrusionOk="0" h="2586" w="2940">
                    <a:moveTo>
                      <a:pt x="1307" y="1"/>
                    </a:moveTo>
                    <a:cubicBezTo>
                      <a:pt x="1117" y="1"/>
                      <a:pt x="953" y="55"/>
                      <a:pt x="817" y="109"/>
                    </a:cubicBezTo>
                    <a:cubicBezTo>
                      <a:pt x="654" y="164"/>
                      <a:pt x="491" y="273"/>
                      <a:pt x="382" y="382"/>
                    </a:cubicBezTo>
                    <a:cubicBezTo>
                      <a:pt x="273" y="490"/>
                      <a:pt x="164" y="654"/>
                      <a:pt x="137" y="790"/>
                    </a:cubicBezTo>
                    <a:cubicBezTo>
                      <a:pt x="55" y="953"/>
                      <a:pt x="1" y="1116"/>
                      <a:pt x="28" y="1307"/>
                    </a:cubicBezTo>
                    <a:lnTo>
                      <a:pt x="55" y="1633"/>
                    </a:lnTo>
                    <a:cubicBezTo>
                      <a:pt x="110" y="1851"/>
                      <a:pt x="246" y="2042"/>
                      <a:pt x="409" y="2205"/>
                    </a:cubicBezTo>
                    <a:cubicBezTo>
                      <a:pt x="654" y="2450"/>
                      <a:pt x="981" y="2586"/>
                      <a:pt x="1307" y="2586"/>
                    </a:cubicBezTo>
                    <a:lnTo>
                      <a:pt x="1661" y="2586"/>
                    </a:lnTo>
                    <a:cubicBezTo>
                      <a:pt x="1824" y="2586"/>
                      <a:pt x="1987" y="2559"/>
                      <a:pt x="2151" y="2477"/>
                    </a:cubicBezTo>
                    <a:cubicBezTo>
                      <a:pt x="2287" y="2423"/>
                      <a:pt x="2450" y="2314"/>
                      <a:pt x="2559" y="2205"/>
                    </a:cubicBezTo>
                    <a:cubicBezTo>
                      <a:pt x="2668" y="2096"/>
                      <a:pt x="2777" y="1933"/>
                      <a:pt x="2831" y="1797"/>
                    </a:cubicBezTo>
                    <a:cubicBezTo>
                      <a:pt x="2913" y="1633"/>
                      <a:pt x="2940" y="1470"/>
                      <a:pt x="2940" y="1307"/>
                    </a:cubicBezTo>
                    <a:lnTo>
                      <a:pt x="2886" y="953"/>
                    </a:lnTo>
                    <a:cubicBezTo>
                      <a:pt x="2831" y="735"/>
                      <a:pt x="2695" y="545"/>
                      <a:pt x="2559" y="382"/>
                    </a:cubicBezTo>
                    <a:cubicBezTo>
                      <a:pt x="2314" y="164"/>
                      <a:pt x="1987" y="28"/>
                      <a:pt x="1634"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5" name="Google Shape;555;p6"/>
              <p:cNvSpPr/>
              <p:nvPr/>
            </p:nvSpPr>
            <p:spPr>
              <a:xfrm>
                <a:off x="4492700" y="4506500"/>
                <a:ext cx="73525" cy="64150"/>
              </a:xfrm>
              <a:custGeom>
                <a:rect b="b" l="l" r="r" t="t"/>
                <a:pathLst>
                  <a:path extrusionOk="0" h="2566" w="2941">
                    <a:moveTo>
                      <a:pt x="1208" y="0"/>
                    </a:moveTo>
                    <a:cubicBezTo>
                      <a:pt x="1059" y="0"/>
                      <a:pt x="925" y="49"/>
                      <a:pt x="790" y="116"/>
                    </a:cubicBezTo>
                    <a:cubicBezTo>
                      <a:pt x="654" y="171"/>
                      <a:pt x="491" y="252"/>
                      <a:pt x="382" y="361"/>
                    </a:cubicBezTo>
                    <a:cubicBezTo>
                      <a:pt x="273" y="497"/>
                      <a:pt x="164" y="633"/>
                      <a:pt x="110" y="797"/>
                    </a:cubicBezTo>
                    <a:cubicBezTo>
                      <a:pt x="28" y="933"/>
                      <a:pt x="1" y="1123"/>
                      <a:pt x="1" y="1287"/>
                    </a:cubicBezTo>
                    <a:lnTo>
                      <a:pt x="55" y="1613"/>
                    </a:lnTo>
                    <a:cubicBezTo>
                      <a:pt x="110" y="1831"/>
                      <a:pt x="246" y="2021"/>
                      <a:pt x="409" y="2185"/>
                    </a:cubicBezTo>
                    <a:cubicBezTo>
                      <a:pt x="627" y="2430"/>
                      <a:pt x="953" y="2566"/>
                      <a:pt x="1307" y="2566"/>
                    </a:cubicBezTo>
                    <a:lnTo>
                      <a:pt x="1634" y="2566"/>
                    </a:lnTo>
                    <a:cubicBezTo>
                      <a:pt x="2151" y="2566"/>
                      <a:pt x="2641" y="2266"/>
                      <a:pt x="2831" y="1776"/>
                    </a:cubicBezTo>
                    <a:cubicBezTo>
                      <a:pt x="2886" y="1613"/>
                      <a:pt x="2940" y="1450"/>
                      <a:pt x="2940" y="1287"/>
                    </a:cubicBezTo>
                    <a:lnTo>
                      <a:pt x="2886" y="933"/>
                    </a:lnTo>
                    <a:cubicBezTo>
                      <a:pt x="2831" y="715"/>
                      <a:pt x="2695" y="525"/>
                      <a:pt x="2532" y="388"/>
                    </a:cubicBezTo>
                    <a:cubicBezTo>
                      <a:pt x="2287" y="144"/>
                      <a:pt x="1960" y="7"/>
                      <a:pt x="1634" y="7"/>
                    </a:cubicBezTo>
                    <a:lnTo>
                      <a:pt x="1307" y="7"/>
                    </a:lnTo>
                    <a:cubicBezTo>
                      <a:pt x="1273" y="3"/>
                      <a:pt x="1241" y="0"/>
                      <a:pt x="1208"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6" name="Google Shape;556;p6"/>
              <p:cNvSpPr/>
              <p:nvPr/>
            </p:nvSpPr>
            <p:spPr>
              <a:xfrm>
                <a:off x="4579800" y="4497825"/>
                <a:ext cx="82350" cy="63975"/>
              </a:xfrm>
              <a:custGeom>
                <a:rect b="b" l="l" r="r" t="t"/>
                <a:pathLst>
                  <a:path extrusionOk="0" h="2559" w="3294">
                    <a:moveTo>
                      <a:pt x="1660" y="1"/>
                    </a:moveTo>
                    <a:cubicBezTo>
                      <a:pt x="0" y="1"/>
                      <a:pt x="0" y="2559"/>
                      <a:pt x="1660" y="2559"/>
                    </a:cubicBezTo>
                    <a:cubicBezTo>
                      <a:pt x="3293" y="2559"/>
                      <a:pt x="3293" y="1"/>
                      <a:pt x="1660"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7" name="Google Shape;557;p6"/>
              <p:cNvSpPr/>
              <p:nvPr/>
            </p:nvSpPr>
            <p:spPr>
              <a:xfrm>
                <a:off x="4570950" y="4237250"/>
                <a:ext cx="83025" cy="63975"/>
              </a:xfrm>
              <a:custGeom>
                <a:rect b="b" l="l" r="r" t="t"/>
                <a:pathLst>
                  <a:path extrusionOk="0" h="2559" w="3321">
                    <a:moveTo>
                      <a:pt x="1661" y="1"/>
                    </a:moveTo>
                    <a:cubicBezTo>
                      <a:pt x="1" y="1"/>
                      <a:pt x="1" y="2559"/>
                      <a:pt x="1661" y="2559"/>
                    </a:cubicBezTo>
                    <a:cubicBezTo>
                      <a:pt x="3321" y="2559"/>
                      <a:pt x="3321" y="1"/>
                      <a:pt x="166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8" name="Google Shape;558;p6"/>
              <p:cNvSpPr/>
              <p:nvPr/>
            </p:nvSpPr>
            <p:spPr>
              <a:xfrm>
                <a:off x="4356650" y="4132900"/>
                <a:ext cx="82325" cy="79200"/>
              </a:xfrm>
              <a:custGeom>
                <a:rect b="b" l="l" r="r" t="t"/>
                <a:pathLst>
                  <a:path extrusionOk="0" h="3168" w="3293">
                    <a:moveTo>
                      <a:pt x="2562" y="1091"/>
                    </a:moveTo>
                    <a:lnTo>
                      <a:pt x="2564" y="1093"/>
                    </a:lnTo>
                    <a:lnTo>
                      <a:pt x="2564" y="1093"/>
                    </a:lnTo>
                    <a:cubicBezTo>
                      <a:pt x="2564" y="1094"/>
                      <a:pt x="2565" y="1096"/>
                      <a:pt x="2565" y="1097"/>
                    </a:cubicBezTo>
                    <a:lnTo>
                      <a:pt x="2565" y="1097"/>
                    </a:lnTo>
                    <a:cubicBezTo>
                      <a:pt x="2564" y="1095"/>
                      <a:pt x="2563" y="1093"/>
                      <a:pt x="2562" y="1091"/>
                    </a:cubicBezTo>
                    <a:close/>
                    <a:moveTo>
                      <a:pt x="734" y="1313"/>
                    </a:moveTo>
                    <a:cubicBezTo>
                      <a:pt x="733" y="1325"/>
                      <a:pt x="731" y="1336"/>
                      <a:pt x="725" y="1348"/>
                    </a:cubicBezTo>
                    <a:lnTo>
                      <a:pt x="725" y="1348"/>
                    </a:lnTo>
                    <a:lnTo>
                      <a:pt x="729" y="1324"/>
                    </a:lnTo>
                    <a:lnTo>
                      <a:pt x="734" y="1313"/>
                    </a:lnTo>
                    <a:close/>
                    <a:moveTo>
                      <a:pt x="695" y="1530"/>
                    </a:moveTo>
                    <a:cubicBezTo>
                      <a:pt x="703" y="1550"/>
                      <a:pt x="703" y="1574"/>
                      <a:pt x="695" y="1594"/>
                    </a:cubicBezTo>
                    <a:lnTo>
                      <a:pt x="695" y="1594"/>
                    </a:lnTo>
                    <a:lnTo>
                      <a:pt x="690" y="1562"/>
                    </a:lnTo>
                    <a:lnTo>
                      <a:pt x="695" y="1530"/>
                    </a:lnTo>
                    <a:close/>
                    <a:moveTo>
                      <a:pt x="730" y="1804"/>
                    </a:moveTo>
                    <a:cubicBezTo>
                      <a:pt x="735" y="1812"/>
                      <a:pt x="735" y="1818"/>
                      <a:pt x="735" y="1832"/>
                    </a:cubicBezTo>
                    <a:lnTo>
                      <a:pt x="735" y="1832"/>
                    </a:lnTo>
                    <a:cubicBezTo>
                      <a:pt x="735" y="1832"/>
                      <a:pt x="735" y="1832"/>
                      <a:pt x="734" y="1832"/>
                    </a:cubicBezTo>
                    <a:lnTo>
                      <a:pt x="734" y="1832"/>
                    </a:lnTo>
                    <a:lnTo>
                      <a:pt x="730" y="1804"/>
                    </a:lnTo>
                    <a:close/>
                    <a:moveTo>
                      <a:pt x="2647" y="1815"/>
                    </a:moveTo>
                    <a:lnTo>
                      <a:pt x="2645" y="1825"/>
                    </a:lnTo>
                    <a:lnTo>
                      <a:pt x="2645" y="1825"/>
                    </a:lnTo>
                    <a:cubicBezTo>
                      <a:pt x="2644" y="1829"/>
                      <a:pt x="2643" y="1832"/>
                      <a:pt x="2642" y="1835"/>
                    </a:cubicBezTo>
                    <a:lnTo>
                      <a:pt x="2642" y="1835"/>
                    </a:lnTo>
                    <a:cubicBezTo>
                      <a:pt x="2643" y="1828"/>
                      <a:pt x="2645" y="1821"/>
                      <a:pt x="2647" y="1815"/>
                    </a:cubicBezTo>
                    <a:close/>
                    <a:moveTo>
                      <a:pt x="2581" y="2002"/>
                    </a:moveTo>
                    <a:cubicBezTo>
                      <a:pt x="2581" y="2002"/>
                      <a:pt x="2581" y="2003"/>
                      <a:pt x="2581" y="2004"/>
                    </a:cubicBezTo>
                    <a:lnTo>
                      <a:pt x="2581" y="2004"/>
                    </a:lnTo>
                    <a:cubicBezTo>
                      <a:pt x="2577" y="2009"/>
                      <a:pt x="2572" y="2015"/>
                      <a:pt x="2568" y="2020"/>
                    </a:cubicBezTo>
                    <a:lnTo>
                      <a:pt x="2568" y="2020"/>
                    </a:lnTo>
                    <a:cubicBezTo>
                      <a:pt x="2572" y="2014"/>
                      <a:pt x="2576" y="2008"/>
                      <a:pt x="2581" y="2002"/>
                    </a:cubicBezTo>
                    <a:close/>
                    <a:moveTo>
                      <a:pt x="983" y="2253"/>
                    </a:moveTo>
                    <a:cubicBezTo>
                      <a:pt x="992" y="2260"/>
                      <a:pt x="998" y="2268"/>
                      <a:pt x="1003" y="2277"/>
                    </a:cubicBezTo>
                    <a:lnTo>
                      <a:pt x="1003" y="2277"/>
                    </a:lnTo>
                    <a:lnTo>
                      <a:pt x="993" y="2271"/>
                    </a:lnTo>
                    <a:lnTo>
                      <a:pt x="993" y="2271"/>
                    </a:lnTo>
                    <a:cubicBezTo>
                      <a:pt x="990" y="2265"/>
                      <a:pt x="987" y="2259"/>
                      <a:pt x="983" y="2253"/>
                    </a:cubicBezTo>
                    <a:close/>
                    <a:moveTo>
                      <a:pt x="2217" y="2398"/>
                    </a:moveTo>
                    <a:lnTo>
                      <a:pt x="2177" y="2433"/>
                    </a:lnTo>
                    <a:cubicBezTo>
                      <a:pt x="2177" y="2406"/>
                      <a:pt x="2177" y="2406"/>
                      <a:pt x="2204" y="2406"/>
                    </a:cubicBezTo>
                    <a:cubicBezTo>
                      <a:pt x="2209" y="2403"/>
                      <a:pt x="2213" y="2400"/>
                      <a:pt x="2217" y="2398"/>
                    </a:cubicBezTo>
                    <a:close/>
                    <a:moveTo>
                      <a:pt x="1578" y="0"/>
                    </a:moveTo>
                    <a:cubicBezTo>
                      <a:pt x="1337" y="0"/>
                      <a:pt x="1105" y="61"/>
                      <a:pt x="898" y="174"/>
                    </a:cubicBezTo>
                    <a:cubicBezTo>
                      <a:pt x="299" y="555"/>
                      <a:pt x="0" y="1263"/>
                      <a:pt x="191" y="1970"/>
                    </a:cubicBezTo>
                    <a:cubicBezTo>
                      <a:pt x="354" y="2651"/>
                      <a:pt x="953" y="3168"/>
                      <a:pt x="1660" y="3168"/>
                    </a:cubicBezTo>
                    <a:cubicBezTo>
                      <a:pt x="2395" y="3168"/>
                      <a:pt x="2994" y="2705"/>
                      <a:pt x="3211" y="1997"/>
                    </a:cubicBezTo>
                    <a:cubicBezTo>
                      <a:pt x="3293" y="1725"/>
                      <a:pt x="3293" y="1399"/>
                      <a:pt x="3211" y="1099"/>
                    </a:cubicBezTo>
                    <a:cubicBezTo>
                      <a:pt x="3103" y="718"/>
                      <a:pt x="2830" y="392"/>
                      <a:pt x="2504" y="201"/>
                    </a:cubicBezTo>
                    <a:cubicBezTo>
                      <a:pt x="2305" y="89"/>
                      <a:pt x="2090" y="34"/>
                      <a:pt x="1878" y="32"/>
                    </a:cubicBezTo>
                    <a:lnTo>
                      <a:pt x="1878" y="32"/>
                    </a:lnTo>
                    <a:cubicBezTo>
                      <a:pt x="1777" y="11"/>
                      <a:pt x="1677" y="0"/>
                      <a:pt x="1578"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9" name="Google Shape;559;p6"/>
              <p:cNvSpPr/>
              <p:nvPr/>
            </p:nvSpPr>
            <p:spPr>
              <a:xfrm>
                <a:off x="4240300" y="4184875"/>
                <a:ext cx="83025" cy="63975"/>
              </a:xfrm>
              <a:custGeom>
                <a:rect b="b" l="l" r="r" t="t"/>
                <a:pathLst>
                  <a:path extrusionOk="0" h="2559" w="3321">
                    <a:moveTo>
                      <a:pt x="1661" y="0"/>
                    </a:moveTo>
                    <a:cubicBezTo>
                      <a:pt x="0" y="0"/>
                      <a:pt x="0" y="2558"/>
                      <a:pt x="1661" y="2558"/>
                    </a:cubicBezTo>
                    <a:cubicBezTo>
                      <a:pt x="3321" y="2558"/>
                      <a:pt x="3321" y="0"/>
                      <a:pt x="166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0" name="Google Shape;560;p6"/>
              <p:cNvSpPr/>
              <p:nvPr/>
            </p:nvSpPr>
            <p:spPr>
              <a:xfrm>
                <a:off x="4162050" y="4228400"/>
                <a:ext cx="83025" cy="63975"/>
              </a:xfrm>
              <a:custGeom>
                <a:rect b="b" l="l" r="r" t="t"/>
                <a:pathLst>
                  <a:path extrusionOk="0" h="2559" w="3321">
                    <a:moveTo>
                      <a:pt x="1661" y="1"/>
                    </a:moveTo>
                    <a:cubicBezTo>
                      <a:pt x="1" y="1"/>
                      <a:pt x="1" y="2559"/>
                      <a:pt x="1661" y="2559"/>
                    </a:cubicBezTo>
                    <a:cubicBezTo>
                      <a:pt x="3321" y="2559"/>
                      <a:pt x="3321" y="1"/>
                      <a:pt x="166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1" name="Google Shape;561;p6"/>
              <p:cNvSpPr/>
              <p:nvPr/>
            </p:nvSpPr>
            <p:spPr>
              <a:xfrm>
                <a:off x="4136875" y="4324075"/>
                <a:ext cx="98675" cy="72675"/>
              </a:xfrm>
              <a:custGeom>
                <a:rect b="b" l="l" r="r" t="t"/>
                <a:pathLst>
                  <a:path extrusionOk="0" h="2907" w="3947">
                    <a:moveTo>
                      <a:pt x="2359" y="1"/>
                    </a:moveTo>
                    <a:cubicBezTo>
                      <a:pt x="2127" y="1"/>
                      <a:pt x="1895" y="62"/>
                      <a:pt x="1688" y="174"/>
                    </a:cubicBezTo>
                    <a:lnTo>
                      <a:pt x="981" y="528"/>
                    </a:lnTo>
                    <a:cubicBezTo>
                      <a:pt x="1" y="1100"/>
                      <a:pt x="191" y="2569"/>
                      <a:pt x="1280" y="2869"/>
                    </a:cubicBezTo>
                    <a:cubicBezTo>
                      <a:pt x="1390" y="2894"/>
                      <a:pt x="1496" y="2906"/>
                      <a:pt x="1602" y="2906"/>
                    </a:cubicBezTo>
                    <a:cubicBezTo>
                      <a:pt x="1836" y="2906"/>
                      <a:pt x="2061" y="2845"/>
                      <a:pt x="2287" y="2732"/>
                    </a:cubicBezTo>
                    <a:lnTo>
                      <a:pt x="2967" y="2406"/>
                    </a:lnTo>
                    <a:cubicBezTo>
                      <a:pt x="3947" y="1807"/>
                      <a:pt x="3756" y="365"/>
                      <a:pt x="2668" y="38"/>
                    </a:cubicBezTo>
                    <a:cubicBezTo>
                      <a:pt x="2567" y="13"/>
                      <a:pt x="2463" y="1"/>
                      <a:pt x="2359"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2" name="Google Shape;562;p6"/>
              <p:cNvSpPr/>
              <p:nvPr/>
            </p:nvSpPr>
            <p:spPr>
              <a:xfrm>
                <a:off x="4188600" y="4419600"/>
                <a:ext cx="82350" cy="63975"/>
              </a:xfrm>
              <a:custGeom>
                <a:rect b="b" l="l" r="r" t="t"/>
                <a:pathLst>
                  <a:path extrusionOk="0" h="2559" w="3294">
                    <a:moveTo>
                      <a:pt x="1660" y="0"/>
                    </a:moveTo>
                    <a:cubicBezTo>
                      <a:pt x="0" y="0"/>
                      <a:pt x="0" y="2558"/>
                      <a:pt x="1660" y="2558"/>
                    </a:cubicBezTo>
                    <a:cubicBezTo>
                      <a:pt x="3293" y="2558"/>
                      <a:pt x="3293" y="0"/>
                      <a:pt x="1660"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3" name="Google Shape;563;p6"/>
              <p:cNvSpPr/>
              <p:nvPr/>
            </p:nvSpPr>
            <p:spPr>
              <a:xfrm>
                <a:off x="4528100" y="4124325"/>
                <a:ext cx="72800" cy="72125"/>
              </a:xfrm>
              <a:custGeom>
                <a:rect b="b" l="l" r="r" t="t"/>
                <a:pathLst>
                  <a:path extrusionOk="0" h="2885" w="2912">
                    <a:moveTo>
                      <a:pt x="1606" y="0"/>
                    </a:moveTo>
                    <a:cubicBezTo>
                      <a:pt x="1279" y="0"/>
                      <a:pt x="953" y="136"/>
                      <a:pt x="735" y="354"/>
                    </a:cubicBezTo>
                    <a:lnTo>
                      <a:pt x="381" y="708"/>
                    </a:lnTo>
                    <a:cubicBezTo>
                      <a:pt x="245" y="816"/>
                      <a:pt x="163" y="953"/>
                      <a:pt x="109" y="1116"/>
                    </a:cubicBezTo>
                    <a:cubicBezTo>
                      <a:pt x="27" y="1252"/>
                      <a:pt x="0" y="1442"/>
                      <a:pt x="0" y="1606"/>
                    </a:cubicBezTo>
                    <a:cubicBezTo>
                      <a:pt x="0" y="1769"/>
                      <a:pt x="27" y="1932"/>
                      <a:pt x="109" y="2096"/>
                    </a:cubicBezTo>
                    <a:cubicBezTo>
                      <a:pt x="163" y="2259"/>
                      <a:pt x="245" y="2395"/>
                      <a:pt x="381" y="2504"/>
                    </a:cubicBezTo>
                    <a:cubicBezTo>
                      <a:pt x="626" y="2749"/>
                      <a:pt x="953" y="2885"/>
                      <a:pt x="1279" y="2885"/>
                    </a:cubicBezTo>
                    <a:cubicBezTo>
                      <a:pt x="1633" y="2885"/>
                      <a:pt x="1959" y="2749"/>
                      <a:pt x="2204" y="2504"/>
                    </a:cubicBezTo>
                    <a:lnTo>
                      <a:pt x="2204" y="2504"/>
                    </a:lnTo>
                    <a:lnTo>
                      <a:pt x="2531" y="2177"/>
                    </a:lnTo>
                    <a:cubicBezTo>
                      <a:pt x="2640" y="2068"/>
                      <a:pt x="2749" y="1932"/>
                      <a:pt x="2803" y="1769"/>
                    </a:cubicBezTo>
                    <a:cubicBezTo>
                      <a:pt x="2885" y="1633"/>
                      <a:pt x="2912" y="1442"/>
                      <a:pt x="2912" y="1279"/>
                    </a:cubicBezTo>
                    <a:cubicBezTo>
                      <a:pt x="2885" y="953"/>
                      <a:pt x="2749" y="626"/>
                      <a:pt x="2531" y="381"/>
                    </a:cubicBezTo>
                    <a:cubicBezTo>
                      <a:pt x="2286" y="136"/>
                      <a:pt x="1959" y="0"/>
                      <a:pt x="1606"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4" name="Google Shape;564;p6"/>
              <p:cNvSpPr/>
              <p:nvPr/>
            </p:nvSpPr>
            <p:spPr>
              <a:xfrm>
                <a:off x="4666875" y="4367875"/>
                <a:ext cx="64675" cy="72825"/>
              </a:xfrm>
              <a:custGeom>
                <a:rect b="b" l="l" r="r" t="t"/>
                <a:pathLst>
                  <a:path extrusionOk="0" h="2913" w="2587">
                    <a:moveTo>
                      <a:pt x="1307" y="1"/>
                    </a:moveTo>
                    <a:lnTo>
                      <a:pt x="953" y="28"/>
                    </a:lnTo>
                    <a:cubicBezTo>
                      <a:pt x="736" y="110"/>
                      <a:pt x="545" y="218"/>
                      <a:pt x="382" y="382"/>
                    </a:cubicBezTo>
                    <a:cubicBezTo>
                      <a:pt x="164" y="627"/>
                      <a:pt x="28" y="953"/>
                      <a:pt x="1" y="1280"/>
                    </a:cubicBezTo>
                    <a:lnTo>
                      <a:pt x="1" y="1634"/>
                    </a:lnTo>
                    <a:cubicBezTo>
                      <a:pt x="1" y="2151"/>
                      <a:pt x="327" y="2613"/>
                      <a:pt x="790" y="2804"/>
                    </a:cubicBezTo>
                    <a:cubicBezTo>
                      <a:pt x="953" y="2885"/>
                      <a:pt x="1117" y="2913"/>
                      <a:pt x="1307" y="2913"/>
                    </a:cubicBezTo>
                    <a:lnTo>
                      <a:pt x="1634" y="2858"/>
                    </a:lnTo>
                    <a:cubicBezTo>
                      <a:pt x="1851" y="2804"/>
                      <a:pt x="2042" y="2695"/>
                      <a:pt x="2205" y="2532"/>
                    </a:cubicBezTo>
                    <a:cubicBezTo>
                      <a:pt x="2450" y="2287"/>
                      <a:pt x="2586" y="1960"/>
                      <a:pt x="2586" y="1606"/>
                    </a:cubicBezTo>
                    <a:lnTo>
                      <a:pt x="2586" y="1280"/>
                    </a:lnTo>
                    <a:cubicBezTo>
                      <a:pt x="2586" y="1089"/>
                      <a:pt x="2559" y="926"/>
                      <a:pt x="2477" y="790"/>
                    </a:cubicBezTo>
                    <a:cubicBezTo>
                      <a:pt x="2423" y="627"/>
                      <a:pt x="2314" y="463"/>
                      <a:pt x="2205" y="355"/>
                    </a:cubicBezTo>
                    <a:cubicBezTo>
                      <a:pt x="1960" y="137"/>
                      <a:pt x="1634" y="1"/>
                      <a:pt x="130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5" name="Google Shape;565;p6"/>
              <p:cNvSpPr/>
              <p:nvPr/>
            </p:nvSpPr>
            <p:spPr>
              <a:xfrm>
                <a:off x="4701575" y="4176025"/>
                <a:ext cx="72825" cy="64650"/>
              </a:xfrm>
              <a:custGeom>
                <a:rect b="b" l="l" r="r" t="t"/>
                <a:pathLst>
                  <a:path extrusionOk="0" h="2586" w="2913">
                    <a:moveTo>
                      <a:pt x="1280" y="0"/>
                    </a:moveTo>
                    <a:cubicBezTo>
                      <a:pt x="1116" y="0"/>
                      <a:pt x="953" y="28"/>
                      <a:pt x="790" y="109"/>
                    </a:cubicBezTo>
                    <a:cubicBezTo>
                      <a:pt x="627" y="164"/>
                      <a:pt x="491" y="245"/>
                      <a:pt x="382" y="381"/>
                    </a:cubicBezTo>
                    <a:cubicBezTo>
                      <a:pt x="137" y="626"/>
                      <a:pt x="28" y="953"/>
                      <a:pt x="1" y="1279"/>
                    </a:cubicBezTo>
                    <a:cubicBezTo>
                      <a:pt x="28" y="1415"/>
                      <a:pt x="28" y="1524"/>
                      <a:pt x="55" y="1633"/>
                    </a:cubicBezTo>
                    <a:cubicBezTo>
                      <a:pt x="110" y="1851"/>
                      <a:pt x="218" y="2041"/>
                      <a:pt x="382" y="2205"/>
                    </a:cubicBezTo>
                    <a:cubicBezTo>
                      <a:pt x="627" y="2422"/>
                      <a:pt x="953" y="2558"/>
                      <a:pt x="1307" y="2586"/>
                    </a:cubicBezTo>
                    <a:lnTo>
                      <a:pt x="1634" y="2586"/>
                    </a:lnTo>
                    <a:cubicBezTo>
                      <a:pt x="2341" y="2558"/>
                      <a:pt x="2913" y="1987"/>
                      <a:pt x="2913" y="1279"/>
                    </a:cubicBezTo>
                    <a:cubicBezTo>
                      <a:pt x="2913" y="1171"/>
                      <a:pt x="2885" y="1062"/>
                      <a:pt x="2885" y="953"/>
                    </a:cubicBezTo>
                    <a:cubicBezTo>
                      <a:pt x="2804" y="735"/>
                      <a:pt x="2695" y="545"/>
                      <a:pt x="2532" y="381"/>
                    </a:cubicBezTo>
                    <a:cubicBezTo>
                      <a:pt x="2287" y="136"/>
                      <a:pt x="1960" y="0"/>
                      <a:pt x="163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6" name="Google Shape;566;p6"/>
              <p:cNvSpPr/>
              <p:nvPr/>
            </p:nvSpPr>
            <p:spPr>
              <a:xfrm>
                <a:off x="4701575" y="4497825"/>
                <a:ext cx="82350" cy="63975"/>
              </a:xfrm>
              <a:custGeom>
                <a:rect b="b" l="l" r="r" t="t"/>
                <a:pathLst>
                  <a:path extrusionOk="0" h="2559" w="3294">
                    <a:moveTo>
                      <a:pt x="1634" y="1"/>
                    </a:moveTo>
                    <a:cubicBezTo>
                      <a:pt x="1" y="1"/>
                      <a:pt x="1" y="2559"/>
                      <a:pt x="1634" y="2559"/>
                    </a:cubicBezTo>
                    <a:cubicBezTo>
                      <a:pt x="3294" y="2559"/>
                      <a:pt x="3294" y="1"/>
                      <a:pt x="1634"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7" name="Google Shape;567;p6"/>
              <p:cNvSpPr/>
              <p:nvPr/>
            </p:nvSpPr>
            <p:spPr>
              <a:xfrm>
                <a:off x="4292000" y="4045900"/>
                <a:ext cx="74875" cy="72425"/>
              </a:xfrm>
              <a:custGeom>
                <a:rect b="b" l="l" r="r" t="t"/>
                <a:pathLst>
                  <a:path extrusionOk="0" h="2897" w="2995">
                    <a:moveTo>
                      <a:pt x="2450" y="933"/>
                    </a:moveTo>
                    <a:cubicBezTo>
                      <a:pt x="2454" y="948"/>
                      <a:pt x="2458" y="963"/>
                      <a:pt x="2463" y="979"/>
                    </a:cubicBezTo>
                    <a:lnTo>
                      <a:pt x="2463" y="979"/>
                    </a:lnTo>
                    <a:cubicBezTo>
                      <a:pt x="2459" y="972"/>
                      <a:pt x="2454" y="966"/>
                      <a:pt x="2450" y="960"/>
                    </a:cubicBezTo>
                    <a:cubicBezTo>
                      <a:pt x="2450" y="960"/>
                      <a:pt x="2450" y="933"/>
                      <a:pt x="2450" y="933"/>
                    </a:cubicBezTo>
                    <a:close/>
                    <a:moveTo>
                      <a:pt x="2116" y="2414"/>
                    </a:moveTo>
                    <a:lnTo>
                      <a:pt x="2109" y="2420"/>
                    </a:lnTo>
                    <a:lnTo>
                      <a:pt x="2109" y="2420"/>
                    </a:lnTo>
                    <a:lnTo>
                      <a:pt x="2107" y="2421"/>
                    </a:lnTo>
                    <a:lnTo>
                      <a:pt x="2107" y="2421"/>
                    </a:lnTo>
                    <a:cubicBezTo>
                      <a:pt x="2109" y="2418"/>
                      <a:pt x="2113" y="2416"/>
                      <a:pt x="2116" y="2414"/>
                    </a:cubicBezTo>
                    <a:close/>
                    <a:moveTo>
                      <a:pt x="1292" y="2538"/>
                    </a:moveTo>
                    <a:lnTo>
                      <a:pt x="1292" y="2538"/>
                    </a:lnTo>
                    <a:cubicBezTo>
                      <a:pt x="1298" y="2540"/>
                      <a:pt x="1304" y="2541"/>
                      <a:pt x="1310" y="2543"/>
                    </a:cubicBezTo>
                    <a:lnTo>
                      <a:pt x="1310" y="2543"/>
                    </a:lnTo>
                    <a:lnTo>
                      <a:pt x="1253" y="2538"/>
                    </a:lnTo>
                    <a:close/>
                    <a:moveTo>
                      <a:pt x="1552" y="1"/>
                    </a:moveTo>
                    <a:cubicBezTo>
                      <a:pt x="1423" y="1"/>
                      <a:pt x="1293" y="21"/>
                      <a:pt x="1171" y="62"/>
                    </a:cubicBezTo>
                    <a:lnTo>
                      <a:pt x="1144" y="62"/>
                    </a:lnTo>
                    <a:cubicBezTo>
                      <a:pt x="1008" y="89"/>
                      <a:pt x="899" y="143"/>
                      <a:pt x="790" y="198"/>
                    </a:cubicBezTo>
                    <a:cubicBezTo>
                      <a:pt x="736" y="225"/>
                      <a:pt x="681" y="280"/>
                      <a:pt x="627" y="307"/>
                    </a:cubicBezTo>
                    <a:cubicBezTo>
                      <a:pt x="572" y="361"/>
                      <a:pt x="518" y="388"/>
                      <a:pt x="463" y="443"/>
                    </a:cubicBezTo>
                    <a:cubicBezTo>
                      <a:pt x="273" y="633"/>
                      <a:pt x="137" y="878"/>
                      <a:pt x="55" y="1150"/>
                    </a:cubicBezTo>
                    <a:cubicBezTo>
                      <a:pt x="55" y="1205"/>
                      <a:pt x="55" y="1259"/>
                      <a:pt x="28" y="1314"/>
                    </a:cubicBezTo>
                    <a:cubicBezTo>
                      <a:pt x="28" y="1395"/>
                      <a:pt x="28" y="1450"/>
                      <a:pt x="1" y="1504"/>
                    </a:cubicBezTo>
                    <a:cubicBezTo>
                      <a:pt x="28" y="1640"/>
                      <a:pt x="28" y="1749"/>
                      <a:pt x="55" y="1885"/>
                    </a:cubicBezTo>
                    <a:cubicBezTo>
                      <a:pt x="82" y="2021"/>
                      <a:pt x="137" y="2130"/>
                      <a:pt x="218" y="2266"/>
                    </a:cubicBezTo>
                    <a:cubicBezTo>
                      <a:pt x="300" y="2402"/>
                      <a:pt x="409" y="2538"/>
                      <a:pt x="572" y="2620"/>
                    </a:cubicBezTo>
                    <a:cubicBezTo>
                      <a:pt x="681" y="2729"/>
                      <a:pt x="844" y="2810"/>
                      <a:pt x="1008" y="2865"/>
                    </a:cubicBezTo>
                    <a:cubicBezTo>
                      <a:pt x="1102" y="2881"/>
                      <a:pt x="1196" y="2896"/>
                      <a:pt x="1290" y="2896"/>
                    </a:cubicBezTo>
                    <a:cubicBezTo>
                      <a:pt x="1360" y="2896"/>
                      <a:pt x="1429" y="2888"/>
                      <a:pt x="1498" y="2865"/>
                    </a:cubicBezTo>
                    <a:cubicBezTo>
                      <a:pt x="1688" y="2865"/>
                      <a:pt x="1851" y="2810"/>
                      <a:pt x="1987" y="2729"/>
                    </a:cubicBezTo>
                    <a:lnTo>
                      <a:pt x="2260" y="2511"/>
                    </a:lnTo>
                    <a:cubicBezTo>
                      <a:pt x="2293" y="2477"/>
                      <a:pt x="2327" y="2438"/>
                      <a:pt x="2360" y="2396"/>
                    </a:cubicBezTo>
                    <a:lnTo>
                      <a:pt x="2360" y="2396"/>
                    </a:lnTo>
                    <a:cubicBezTo>
                      <a:pt x="2393" y="2373"/>
                      <a:pt x="2423" y="2348"/>
                      <a:pt x="2450" y="2321"/>
                    </a:cubicBezTo>
                    <a:cubicBezTo>
                      <a:pt x="2586" y="2239"/>
                      <a:pt x="2722" y="2103"/>
                      <a:pt x="2804" y="1967"/>
                    </a:cubicBezTo>
                    <a:lnTo>
                      <a:pt x="2940" y="1667"/>
                    </a:lnTo>
                    <a:cubicBezTo>
                      <a:pt x="2994" y="1423"/>
                      <a:pt x="2994" y="1205"/>
                      <a:pt x="2940" y="987"/>
                    </a:cubicBezTo>
                    <a:lnTo>
                      <a:pt x="2804" y="661"/>
                    </a:lnTo>
                    <a:cubicBezTo>
                      <a:pt x="2695" y="470"/>
                      <a:pt x="2532" y="307"/>
                      <a:pt x="2341" y="198"/>
                    </a:cubicBezTo>
                    <a:lnTo>
                      <a:pt x="2287" y="225"/>
                    </a:lnTo>
                    <a:cubicBezTo>
                      <a:pt x="2178" y="143"/>
                      <a:pt x="2069" y="89"/>
                      <a:pt x="1933" y="62"/>
                    </a:cubicBezTo>
                    <a:cubicBezTo>
                      <a:pt x="1810" y="21"/>
                      <a:pt x="1681" y="1"/>
                      <a:pt x="155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8" name="Google Shape;568;p6"/>
              <p:cNvSpPr/>
              <p:nvPr/>
            </p:nvSpPr>
            <p:spPr>
              <a:xfrm>
                <a:off x="4153900" y="4080775"/>
                <a:ext cx="82350" cy="63975"/>
              </a:xfrm>
              <a:custGeom>
                <a:rect b="b" l="l" r="r" t="t"/>
                <a:pathLst>
                  <a:path extrusionOk="0" h="2559" w="3294">
                    <a:moveTo>
                      <a:pt x="1633" y="0"/>
                    </a:moveTo>
                    <a:cubicBezTo>
                      <a:pt x="0" y="0"/>
                      <a:pt x="0" y="2558"/>
                      <a:pt x="1633" y="2558"/>
                    </a:cubicBezTo>
                    <a:cubicBezTo>
                      <a:pt x="3293" y="2558"/>
                      <a:pt x="3293" y="0"/>
                      <a:pt x="1633"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9" name="Google Shape;569;p6"/>
              <p:cNvSpPr/>
              <p:nvPr/>
            </p:nvSpPr>
            <p:spPr>
              <a:xfrm>
                <a:off x="4145050" y="3950150"/>
                <a:ext cx="83025" cy="63975"/>
              </a:xfrm>
              <a:custGeom>
                <a:rect b="b" l="l" r="r" t="t"/>
                <a:pathLst>
                  <a:path extrusionOk="0" h="2559" w="3321">
                    <a:moveTo>
                      <a:pt x="1661" y="0"/>
                    </a:moveTo>
                    <a:cubicBezTo>
                      <a:pt x="0" y="0"/>
                      <a:pt x="0" y="2558"/>
                      <a:pt x="1661" y="2558"/>
                    </a:cubicBezTo>
                    <a:cubicBezTo>
                      <a:pt x="3293" y="2558"/>
                      <a:pt x="3321" y="0"/>
                      <a:pt x="166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0" name="Google Shape;570;p6"/>
              <p:cNvSpPr/>
              <p:nvPr/>
            </p:nvSpPr>
            <p:spPr>
              <a:xfrm>
                <a:off x="4145050" y="3837200"/>
                <a:ext cx="83025" cy="63975"/>
              </a:xfrm>
              <a:custGeom>
                <a:rect b="b" l="l" r="r" t="t"/>
                <a:pathLst>
                  <a:path extrusionOk="0" h="2559" w="3321">
                    <a:moveTo>
                      <a:pt x="1661" y="1"/>
                    </a:moveTo>
                    <a:cubicBezTo>
                      <a:pt x="0" y="1"/>
                      <a:pt x="0" y="2559"/>
                      <a:pt x="1661" y="2559"/>
                    </a:cubicBezTo>
                    <a:cubicBezTo>
                      <a:pt x="3293" y="2559"/>
                      <a:pt x="3321" y="1"/>
                      <a:pt x="166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1" name="Google Shape;571;p6"/>
              <p:cNvSpPr/>
              <p:nvPr/>
            </p:nvSpPr>
            <p:spPr>
              <a:xfrm>
                <a:off x="4388625" y="3993675"/>
                <a:ext cx="82350" cy="63975"/>
              </a:xfrm>
              <a:custGeom>
                <a:rect b="b" l="l" r="r" t="t"/>
                <a:pathLst>
                  <a:path extrusionOk="0" h="2559" w="3294">
                    <a:moveTo>
                      <a:pt x="1633" y="1"/>
                    </a:moveTo>
                    <a:cubicBezTo>
                      <a:pt x="0" y="1"/>
                      <a:pt x="0" y="2559"/>
                      <a:pt x="1633" y="2559"/>
                    </a:cubicBezTo>
                    <a:cubicBezTo>
                      <a:pt x="3293" y="2559"/>
                      <a:pt x="3293" y="1"/>
                      <a:pt x="1633"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2" name="Google Shape;572;p6"/>
              <p:cNvSpPr/>
              <p:nvPr/>
            </p:nvSpPr>
            <p:spPr>
              <a:xfrm>
                <a:off x="4283850" y="3906600"/>
                <a:ext cx="83025" cy="64650"/>
              </a:xfrm>
              <a:custGeom>
                <a:rect b="b" l="l" r="r" t="t"/>
                <a:pathLst>
                  <a:path extrusionOk="0" h="2586" w="3321">
                    <a:moveTo>
                      <a:pt x="1660" y="0"/>
                    </a:moveTo>
                    <a:cubicBezTo>
                      <a:pt x="0" y="0"/>
                      <a:pt x="0" y="2586"/>
                      <a:pt x="1660" y="2586"/>
                    </a:cubicBezTo>
                    <a:cubicBezTo>
                      <a:pt x="3320" y="2586"/>
                      <a:pt x="3320" y="0"/>
                      <a:pt x="1660"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73" name="Google Shape;573;p6"/>
            <p:cNvGrpSpPr/>
            <p:nvPr/>
          </p:nvGrpSpPr>
          <p:grpSpPr>
            <a:xfrm>
              <a:off x="4403363" y="4700032"/>
              <a:ext cx="2053623" cy="456051"/>
              <a:chOff x="4549925" y="4762375"/>
              <a:chExt cx="1760500" cy="390957"/>
            </a:xfrm>
          </p:grpSpPr>
          <p:sp>
            <p:nvSpPr>
              <p:cNvPr id="574" name="Google Shape;574;p6"/>
              <p:cNvSpPr/>
              <p:nvPr/>
            </p:nvSpPr>
            <p:spPr>
              <a:xfrm rot="10800000">
                <a:off x="4549925" y="4874932"/>
                <a:ext cx="1760500" cy="278400"/>
              </a:xfrm>
              <a:custGeom>
                <a:rect b="b" l="l" r="r" t="t"/>
                <a:pathLst>
                  <a:path extrusionOk="0" h="11136" w="70420">
                    <a:moveTo>
                      <a:pt x="1" y="0"/>
                    </a:moveTo>
                    <a:lnTo>
                      <a:pt x="1" y="114"/>
                    </a:lnTo>
                    <a:cubicBezTo>
                      <a:pt x="823" y="5457"/>
                      <a:pt x="4942" y="8751"/>
                      <a:pt x="10082" y="8751"/>
                    </a:cubicBezTo>
                    <a:cubicBezTo>
                      <a:pt x="12056" y="8751"/>
                      <a:pt x="14180" y="8265"/>
                      <a:pt x="16326" y="7224"/>
                    </a:cubicBezTo>
                    <a:cubicBezTo>
                      <a:pt x="19739" y="5574"/>
                      <a:pt x="22867" y="3299"/>
                      <a:pt x="26451" y="1934"/>
                    </a:cubicBezTo>
                    <a:cubicBezTo>
                      <a:pt x="28766" y="1076"/>
                      <a:pt x="31208" y="680"/>
                      <a:pt x="33663" y="680"/>
                    </a:cubicBezTo>
                    <a:cubicBezTo>
                      <a:pt x="38203" y="680"/>
                      <a:pt x="42787" y="2034"/>
                      <a:pt x="46700" y="4323"/>
                    </a:cubicBezTo>
                    <a:cubicBezTo>
                      <a:pt x="49886" y="6200"/>
                      <a:pt x="52730" y="8589"/>
                      <a:pt x="56086" y="10011"/>
                    </a:cubicBezTo>
                    <a:cubicBezTo>
                      <a:pt x="57713" y="10700"/>
                      <a:pt x="59540" y="11136"/>
                      <a:pt x="61315" y="11136"/>
                    </a:cubicBezTo>
                    <a:cubicBezTo>
                      <a:pt x="63202" y="11136"/>
                      <a:pt x="65030" y="10644"/>
                      <a:pt x="66495" y="9442"/>
                    </a:cubicBezTo>
                    <a:cubicBezTo>
                      <a:pt x="67917" y="8077"/>
                      <a:pt x="68998" y="6371"/>
                      <a:pt x="69510" y="4437"/>
                    </a:cubicBezTo>
                    <a:cubicBezTo>
                      <a:pt x="69965" y="3015"/>
                      <a:pt x="70249" y="1593"/>
                      <a:pt x="70420" y="114"/>
                    </a:cubicBezTo>
                    <a:cubicBezTo>
                      <a:pt x="70420" y="57"/>
                      <a:pt x="70420" y="0"/>
                      <a:pt x="70420"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575" name="Google Shape;575;p6"/>
              <p:cNvGrpSpPr/>
              <p:nvPr/>
            </p:nvGrpSpPr>
            <p:grpSpPr>
              <a:xfrm rot="5400000">
                <a:off x="5057525" y="4509038"/>
                <a:ext cx="220600" cy="727275"/>
                <a:chOff x="4373650" y="4633938"/>
                <a:chExt cx="220600" cy="727275"/>
              </a:xfrm>
            </p:grpSpPr>
            <p:sp>
              <p:nvSpPr>
                <p:cNvPr id="576" name="Google Shape;576;p6"/>
                <p:cNvSpPr/>
                <p:nvPr/>
              </p:nvSpPr>
              <p:spPr>
                <a:xfrm>
                  <a:off x="4373650" y="4656738"/>
                  <a:ext cx="92450" cy="674400"/>
                </a:xfrm>
                <a:custGeom>
                  <a:rect b="b" l="l" r="r" t="t"/>
                  <a:pathLst>
                    <a:path extrusionOk="0" h="26976" w="3698">
                      <a:moveTo>
                        <a:pt x="1720" y="0"/>
                      </a:moveTo>
                      <a:cubicBezTo>
                        <a:pt x="1225" y="0"/>
                        <a:pt x="778" y="278"/>
                        <a:pt x="683" y="947"/>
                      </a:cubicBezTo>
                      <a:lnTo>
                        <a:pt x="683" y="1004"/>
                      </a:lnTo>
                      <a:cubicBezTo>
                        <a:pt x="114" y="5042"/>
                        <a:pt x="228" y="9251"/>
                        <a:pt x="171" y="13347"/>
                      </a:cubicBezTo>
                      <a:cubicBezTo>
                        <a:pt x="57" y="17613"/>
                        <a:pt x="0" y="21879"/>
                        <a:pt x="0" y="26145"/>
                      </a:cubicBezTo>
                      <a:cubicBezTo>
                        <a:pt x="0" y="26661"/>
                        <a:pt x="494" y="26976"/>
                        <a:pt x="942" y="26976"/>
                      </a:cubicBezTo>
                      <a:cubicBezTo>
                        <a:pt x="1284" y="26976"/>
                        <a:pt x="1601" y="26792"/>
                        <a:pt x="1650" y="26373"/>
                      </a:cubicBezTo>
                      <a:cubicBezTo>
                        <a:pt x="2219" y="22277"/>
                        <a:pt x="2674" y="18239"/>
                        <a:pt x="2958" y="14143"/>
                      </a:cubicBezTo>
                      <a:cubicBezTo>
                        <a:pt x="3243" y="9877"/>
                        <a:pt x="3698" y="5497"/>
                        <a:pt x="3243" y="1288"/>
                      </a:cubicBezTo>
                      <a:cubicBezTo>
                        <a:pt x="3177" y="529"/>
                        <a:pt x="2403" y="0"/>
                        <a:pt x="1720"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7" name="Google Shape;577;p6"/>
                <p:cNvSpPr/>
                <p:nvPr/>
              </p:nvSpPr>
              <p:spPr>
                <a:xfrm>
                  <a:off x="4498775" y="4633938"/>
                  <a:ext cx="95475" cy="727275"/>
                </a:xfrm>
                <a:custGeom>
                  <a:rect b="b" l="l" r="r" t="t"/>
                  <a:pathLst>
                    <a:path extrusionOk="0" h="29091" w="3819">
                      <a:moveTo>
                        <a:pt x="2827" y="1"/>
                      </a:moveTo>
                      <a:cubicBezTo>
                        <a:pt x="2430" y="1"/>
                        <a:pt x="2036" y="208"/>
                        <a:pt x="1935" y="664"/>
                      </a:cubicBezTo>
                      <a:cubicBezTo>
                        <a:pt x="968" y="4930"/>
                        <a:pt x="854" y="9253"/>
                        <a:pt x="683" y="13576"/>
                      </a:cubicBezTo>
                      <a:cubicBezTo>
                        <a:pt x="513" y="18297"/>
                        <a:pt x="1" y="23132"/>
                        <a:pt x="285" y="27853"/>
                      </a:cubicBezTo>
                      <a:cubicBezTo>
                        <a:pt x="285" y="28678"/>
                        <a:pt x="911" y="29091"/>
                        <a:pt x="1537" y="29091"/>
                      </a:cubicBezTo>
                      <a:cubicBezTo>
                        <a:pt x="2162" y="29091"/>
                        <a:pt x="2788" y="28678"/>
                        <a:pt x="2788" y="27853"/>
                      </a:cubicBezTo>
                      <a:cubicBezTo>
                        <a:pt x="3357" y="23303"/>
                        <a:pt x="3016" y="18582"/>
                        <a:pt x="3129" y="13974"/>
                      </a:cubicBezTo>
                      <a:cubicBezTo>
                        <a:pt x="3186" y="9595"/>
                        <a:pt x="3243" y="5215"/>
                        <a:pt x="3755" y="892"/>
                      </a:cubicBezTo>
                      <a:cubicBezTo>
                        <a:pt x="3818" y="324"/>
                        <a:pt x="3321" y="1"/>
                        <a:pt x="2827"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grpSp>
        <p:nvGrpSpPr>
          <p:cNvPr id="578" name="Google Shape;578;p6"/>
          <p:cNvGrpSpPr/>
          <p:nvPr/>
        </p:nvGrpSpPr>
        <p:grpSpPr>
          <a:xfrm>
            <a:off x="-248247" y="0"/>
            <a:ext cx="2291194" cy="5199762"/>
            <a:chOff x="-248247" y="0"/>
            <a:chExt cx="2291194" cy="5199762"/>
          </a:xfrm>
        </p:grpSpPr>
        <p:grpSp>
          <p:nvGrpSpPr>
            <p:cNvPr id="579" name="Google Shape;579;p6"/>
            <p:cNvGrpSpPr/>
            <p:nvPr/>
          </p:nvGrpSpPr>
          <p:grpSpPr>
            <a:xfrm rot="5400000">
              <a:off x="-577868" y="579303"/>
              <a:ext cx="1648288" cy="489681"/>
              <a:chOff x="837" y="4653862"/>
              <a:chExt cx="1648288" cy="489681"/>
            </a:xfrm>
          </p:grpSpPr>
          <p:sp>
            <p:nvSpPr>
              <p:cNvPr id="580" name="Google Shape;580;p6"/>
              <p:cNvSpPr/>
              <p:nvPr/>
            </p:nvSpPr>
            <p:spPr>
              <a:xfrm>
                <a:off x="516523" y="4774818"/>
                <a:ext cx="1132602" cy="368725"/>
              </a:xfrm>
              <a:custGeom>
                <a:rect b="b" l="l" r="r" t="t"/>
                <a:pathLst>
                  <a:path extrusionOk="0" h="13157" w="40414">
                    <a:moveTo>
                      <a:pt x="15683" y="1"/>
                    </a:moveTo>
                    <a:cubicBezTo>
                      <a:pt x="14965" y="1"/>
                      <a:pt x="14245" y="23"/>
                      <a:pt x="13526" y="66"/>
                    </a:cubicBezTo>
                    <a:cubicBezTo>
                      <a:pt x="11050" y="257"/>
                      <a:pt x="8546" y="719"/>
                      <a:pt x="6342" y="1835"/>
                    </a:cubicBezTo>
                    <a:cubicBezTo>
                      <a:pt x="2994" y="3550"/>
                      <a:pt x="436" y="7006"/>
                      <a:pt x="82" y="10761"/>
                    </a:cubicBezTo>
                    <a:cubicBezTo>
                      <a:pt x="1" y="11578"/>
                      <a:pt x="55" y="12367"/>
                      <a:pt x="218" y="13156"/>
                    </a:cubicBezTo>
                    <a:lnTo>
                      <a:pt x="2096" y="13156"/>
                    </a:lnTo>
                    <a:cubicBezTo>
                      <a:pt x="2042" y="12911"/>
                      <a:pt x="1960" y="12639"/>
                      <a:pt x="1933" y="12394"/>
                    </a:cubicBezTo>
                    <a:cubicBezTo>
                      <a:pt x="1470" y="9156"/>
                      <a:pt x="3538" y="5863"/>
                      <a:pt x="6124" y="4094"/>
                    </a:cubicBezTo>
                    <a:cubicBezTo>
                      <a:pt x="6478" y="3849"/>
                      <a:pt x="6831" y="3658"/>
                      <a:pt x="7212" y="3468"/>
                    </a:cubicBezTo>
                    <a:cubicBezTo>
                      <a:pt x="7321" y="3386"/>
                      <a:pt x="7457" y="3332"/>
                      <a:pt x="7566" y="3277"/>
                    </a:cubicBezTo>
                    <a:lnTo>
                      <a:pt x="7729" y="3196"/>
                    </a:lnTo>
                    <a:lnTo>
                      <a:pt x="7866" y="3141"/>
                    </a:lnTo>
                    <a:cubicBezTo>
                      <a:pt x="8328" y="2951"/>
                      <a:pt x="8818" y="2788"/>
                      <a:pt x="9281" y="2651"/>
                    </a:cubicBezTo>
                    <a:cubicBezTo>
                      <a:pt x="9825" y="2488"/>
                      <a:pt x="10342" y="2352"/>
                      <a:pt x="10886" y="2243"/>
                    </a:cubicBezTo>
                    <a:cubicBezTo>
                      <a:pt x="11512" y="2134"/>
                      <a:pt x="11975" y="2053"/>
                      <a:pt x="12492" y="1998"/>
                    </a:cubicBezTo>
                    <a:cubicBezTo>
                      <a:pt x="13595" y="1886"/>
                      <a:pt x="14700" y="1831"/>
                      <a:pt x="15802" y="1831"/>
                    </a:cubicBezTo>
                    <a:cubicBezTo>
                      <a:pt x="20054" y="1831"/>
                      <a:pt x="24267" y="2658"/>
                      <a:pt x="28222" y="4257"/>
                    </a:cubicBezTo>
                    <a:cubicBezTo>
                      <a:pt x="30589" y="5182"/>
                      <a:pt x="32766" y="6434"/>
                      <a:pt x="34726" y="8040"/>
                    </a:cubicBezTo>
                    <a:cubicBezTo>
                      <a:pt x="35189" y="8421"/>
                      <a:pt x="35651" y="8856"/>
                      <a:pt x="36059" y="9292"/>
                    </a:cubicBezTo>
                    <a:cubicBezTo>
                      <a:pt x="36250" y="9509"/>
                      <a:pt x="36440" y="9727"/>
                      <a:pt x="36631" y="9945"/>
                    </a:cubicBezTo>
                    <a:lnTo>
                      <a:pt x="36849" y="10217"/>
                    </a:lnTo>
                    <a:lnTo>
                      <a:pt x="36957" y="10353"/>
                    </a:lnTo>
                    <a:lnTo>
                      <a:pt x="37094" y="10571"/>
                    </a:lnTo>
                    <a:cubicBezTo>
                      <a:pt x="37447" y="11033"/>
                      <a:pt x="37747" y="11523"/>
                      <a:pt x="38019" y="12040"/>
                    </a:cubicBezTo>
                    <a:cubicBezTo>
                      <a:pt x="38209" y="12394"/>
                      <a:pt x="38373" y="12775"/>
                      <a:pt x="38481" y="13156"/>
                    </a:cubicBezTo>
                    <a:lnTo>
                      <a:pt x="40414" y="13156"/>
                    </a:lnTo>
                    <a:cubicBezTo>
                      <a:pt x="39053" y="8530"/>
                      <a:pt x="34808" y="5237"/>
                      <a:pt x="30562" y="3277"/>
                    </a:cubicBezTo>
                    <a:cubicBezTo>
                      <a:pt x="25884" y="1105"/>
                      <a:pt x="20808" y="1"/>
                      <a:pt x="15683"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1" name="Google Shape;581;p6"/>
              <p:cNvSpPr/>
              <p:nvPr/>
            </p:nvSpPr>
            <p:spPr>
              <a:xfrm>
                <a:off x="837" y="4653862"/>
                <a:ext cx="365334" cy="345829"/>
              </a:xfrm>
              <a:custGeom>
                <a:rect b="b" l="l" r="r" t="t"/>
                <a:pathLst>
                  <a:path extrusionOk="0" h="12340" w="13036">
                    <a:moveTo>
                      <a:pt x="0" y="1"/>
                    </a:moveTo>
                    <a:lnTo>
                      <a:pt x="0" y="12247"/>
                    </a:lnTo>
                    <a:cubicBezTo>
                      <a:pt x="554" y="12309"/>
                      <a:pt x="1111" y="12340"/>
                      <a:pt x="1666" y="12340"/>
                    </a:cubicBezTo>
                    <a:cubicBezTo>
                      <a:pt x="3075" y="12340"/>
                      <a:pt x="4477" y="12140"/>
                      <a:pt x="5824" y="11730"/>
                    </a:cubicBezTo>
                    <a:cubicBezTo>
                      <a:pt x="13036" y="9362"/>
                      <a:pt x="6014" y="3702"/>
                      <a:pt x="0"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82" name="Google Shape;582;p6"/>
            <p:cNvGrpSpPr/>
            <p:nvPr/>
          </p:nvGrpSpPr>
          <p:grpSpPr>
            <a:xfrm>
              <a:off x="720419" y="4716218"/>
              <a:ext cx="1322528" cy="483543"/>
              <a:chOff x="748072" y="4716218"/>
              <a:chExt cx="1322528" cy="483543"/>
            </a:xfrm>
          </p:grpSpPr>
          <p:sp>
            <p:nvSpPr>
              <p:cNvPr id="583" name="Google Shape;583;p6"/>
              <p:cNvSpPr/>
              <p:nvPr/>
            </p:nvSpPr>
            <p:spPr>
              <a:xfrm rot="5400000">
                <a:off x="1457357" y="4897736"/>
                <a:ext cx="106047" cy="81609"/>
              </a:xfrm>
              <a:custGeom>
                <a:rect b="b" l="l" r="r" t="t"/>
                <a:pathLst>
                  <a:path extrusionOk="0" h="2912" w="3784">
                    <a:moveTo>
                      <a:pt x="1878" y="0"/>
                    </a:moveTo>
                    <a:cubicBezTo>
                      <a:pt x="1" y="0"/>
                      <a:pt x="1" y="2912"/>
                      <a:pt x="1878" y="2912"/>
                    </a:cubicBezTo>
                    <a:cubicBezTo>
                      <a:pt x="3783" y="2912"/>
                      <a:pt x="3783" y="0"/>
                      <a:pt x="1878"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4" name="Google Shape;584;p6"/>
              <p:cNvSpPr/>
              <p:nvPr/>
            </p:nvSpPr>
            <p:spPr>
              <a:xfrm rot="5400000">
                <a:off x="1317021" y="4861682"/>
                <a:ext cx="82422" cy="88895"/>
              </a:xfrm>
              <a:custGeom>
                <a:rect b="b" l="l" r="r" t="t"/>
                <a:pathLst>
                  <a:path extrusionOk="0" h="3172" w="2941">
                    <a:moveTo>
                      <a:pt x="1569" y="1"/>
                    </a:moveTo>
                    <a:cubicBezTo>
                      <a:pt x="1536" y="1"/>
                      <a:pt x="1503" y="3"/>
                      <a:pt x="1470" y="8"/>
                    </a:cubicBezTo>
                    <a:lnTo>
                      <a:pt x="1062" y="62"/>
                    </a:lnTo>
                    <a:cubicBezTo>
                      <a:pt x="817" y="117"/>
                      <a:pt x="600" y="253"/>
                      <a:pt x="436" y="443"/>
                    </a:cubicBezTo>
                    <a:lnTo>
                      <a:pt x="191" y="743"/>
                    </a:lnTo>
                    <a:cubicBezTo>
                      <a:pt x="55" y="960"/>
                      <a:pt x="1" y="1205"/>
                      <a:pt x="1" y="1477"/>
                    </a:cubicBezTo>
                    <a:lnTo>
                      <a:pt x="1" y="1722"/>
                    </a:lnTo>
                    <a:cubicBezTo>
                      <a:pt x="28" y="2103"/>
                      <a:pt x="164" y="2457"/>
                      <a:pt x="436" y="2729"/>
                    </a:cubicBezTo>
                    <a:cubicBezTo>
                      <a:pt x="545" y="2865"/>
                      <a:pt x="708" y="2974"/>
                      <a:pt x="899" y="3056"/>
                    </a:cubicBezTo>
                    <a:cubicBezTo>
                      <a:pt x="1033" y="3123"/>
                      <a:pt x="1205" y="3172"/>
                      <a:pt x="1367" y="3172"/>
                    </a:cubicBezTo>
                    <a:cubicBezTo>
                      <a:pt x="1402" y="3172"/>
                      <a:pt x="1437" y="3169"/>
                      <a:pt x="1470" y="3165"/>
                    </a:cubicBezTo>
                    <a:lnTo>
                      <a:pt x="1851" y="3110"/>
                    </a:lnTo>
                    <a:cubicBezTo>
                      <a:pt x="2096" y="3056"/>
                      <a:pt x="2314" y="2920"/>
                      <a:pt x="2505" y="2729"/>
                    </a:cubicBezTo>
                    <a:lnTo>
                      <a:pt x="2722" y="2457"/>
                    </a:lnTo>
                    <a:cubicBezTo>
                      <a:pt x="2858" y="2212"/>
                      <a:pt x="2940" y="1967"/>
                      <a:pt x="2940" y="1695"/>
                    </a:cubicBezTo>
                    <a:lnTo>
                      <a:pt x="2940" y="1477"/>
                    </a:lnTo>
                    <a:cubicBezTo>
                      <a:pt x="2940" y="1287"/>
                      <a:pt x="2886" y="1069"/>
                      <a:pt x="2804" y="906"/>
                    </a:cubicBezTo>
                    <a:cubicBezTo>
                      <a:pt x="2750" y="715"/>
                      <a:pt x="2641" y="552"/>
                      <a:pt x="2505" y="443"/>
                    </a:cubicBezTo>
                    <a:cubicBezTo>
                      <a:pt x="2369" y="280"/>
                      <a:pt x="2205" y="198"/>
                      <a:pt x="2042" y="144"/>
                    </a:cubicBezTo>
                    <a:cubicBezTo>
                      <a:pt x="1884" y="54"/>
                      <a:pt x="1726" y="1"/>
                      <a:pt x="1569"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5" name="Google Shape;585;p6"/>
              <p:cNvSpPr/>
              <p:nvPr/>
            </p:nvSpPr>
            <p:spPr>
              <a:xfrm rot="5400000">
                <a:off x="1309791" y="5024703"/>
                <a:ext cx="83907" cy="86233"/>
              </a:xfrm>
              <a:custGeom>
                <a:rect b="b" l="l" r="r" t="t"/>
                <a:pathLst>
                  <a:path extrusionOk="0" h="3077" w="2994">
                    <a:moveTo>
                      <a:pt x="2487" y="541"/>
                    </a:moveTo>
                    <a:lnTo>
                      <a:pt x="2531" y="572"/>
                    </a:lnTo>
                    <a:lnTo>
                      <a:pt x="2547" y="594"/>
                    </a:lnTo>
                    <a:lnTo>
                      <a:pt x="2547" y="594"/>
                    </a:lnTo>
                    <a:cubicBezTo>
                      <a:pt x="2528" y="576"/>
                      <a:pt x="2508" y="558"/>
                      <a:pt x="2487" y="541"/>
                    </a:cubicBezTo>
                    <a:close/>
                    <a:moveTo>
                      <a:pt x="2866" y="1105"/>
                    </a:moveTo>
                    <a:lnTo>
                      <a:pt x="2866" y="1105"/>
                    </a:lnTo>
                    <a:cubicBezTo>
                      <a:pt x="2881" y="1136"/>
                      <a:pt x="2897" y="1167"/>
                      <a:pt x="2912" y="1198"/>
                    </a:cubicBezTo>
                    <a:cubicBezTo>
                      <a:pt x="2912" y="1198"/>
                      <a:pt x="2912" y="1171"/>
                      <a:pt x="2912" y="1171"/>
                    </a:cubicBezTo>
                    <a:lnTo>
                      <a:pt x="2930" y="1298"/>
                    </a:lnTo>
                    <a:lnTo>
                      <a:pt x="2930" y="1298"/>
                    </a:lnTo>
                    <a:cubicBezTo>
                      <a:pt x="2925" y="1274"/>
                      <a:pt x="2919" y="1250"/>
                      <a:pt x="2912" y="1226"/>
                    </a:cubicBezTo>
                    <a:lnTo>
                      <a:pt x="2866" y="1105"/>
                    </a:lnTo>
                    <a:close/>
                    <a:moveTo>
                      <a:pt x="2954" y="1462"/>
                    </a:moveTo>
                    <a:lnTo>
                      <a:pt x="2964" y="1539"/>
                    </a:lnTo>
                    <a:lnTo>
                      <a:pt x="2957" y="1593"/>
                    </a:lnTo>
                    <a:lnTo>
                      <a:pt x="2957" y="1593"/>
                    </a:lnTo>
                    <a:cubicBezTo>
                      <a:pt x="2958" y="1549"/>
                      <a:pt x="2957" y="1505"/>
                      <a:pt x="2954" y="1462"/>
                    </a:cubicBezTo>
                    <a:close/>
                    <a:moveTo>
                      <a:pt x="1894" y="2878"/>
                    </a:moveTo>
                    <a:lnTo>
                      <a:pt x="1878" y="2886"/>
                    </a:lnTo>
                    <a:lnTo>
                      <a:pt x="1834" y="2892"/>
                    </a:lnTo>
                    <a:lnTo>
                      <a:pt x="1834" y="2892"/>
                    </a:lnTo>
                    <a:cubicBezTo>
                      <a:pt x="1854" y="2888"/>
                      <a:pt x="1874" y="2883"/>
                      <a:pt x="1894" y="2878"/>
                    </a:cubicBezTo>
                    <a:close/>
                    <a:moveTo>
                      <a:pt x="1597" y="2926"/>
                    </a:moveTo>
                    <a:lnTo>
                      <a:pt x="1510" y="2938"/>
                    </a:lnTo>
                    <a:lnTo>
                      <a:pt x="1510" y="2938"/>
                    </a:lnTo>
                    <a:lnTo>
                      <a:pt x="1454" y="2931"/>
                    </a:lnTo>
                    <a:lnTo>
                      <a:pt x="1454" y="2931"/>
                    </a:lnTo>
                    <a:cubicBezTo>
                      <a:pt x="1458" y="2931"/>
                      <a:pt x="1463" y="2931"/>
                      <a:pt x="1468" y="2931"/>
                    </a:cubicBezTo>
                    <a:cubicBezTo>
                      <a:pt x="1511" y="2931"/>
                      <a:pt x="1555" y="2929"/>
                      <a:pt x="1597" y="2926"/>
                    </a:cubicBezTo>
                    <a:close/>
                    <a:moveTo>
                      <a:pt x="1497" y="1"/>
                    </a:moveTo>
                    <a:cubicBezTo>
                      <a:pt x="1470" y="1"/>
                      <a:pt x="1116" y="55"/>
                      <a:pt x="1089" y="55"/>
                    </a:cubicBezTo>
                    <a:lnTo>
                      <a:pt x="762" y="219"/>
                    </a:lnTo>
                    <a:cubicBezTo>
                      <a:pt x="708" y="246"/>
                      <a:pt x="653" y="300"/>
                      <a:pt x="599" y="328"/>
                    </a:cubicBezTo>
                    <a:cubicBezTo>
                      <a:pt x="517" y="409"/>
                      <a:pt x="490" y="409"/>
                      <a:pt x="436" y="464"/>
                    </a:cubicBezTo>
                    <a:cubicBezTo>
                      <a:pt x="381" y="518"/>
                      <a:pt x="218" y="763"/>
                      <a:pt x="218" y="763"/>
                    </a:cubicBezTo>
                    <a:cubicBezTo>
                      <a:pt x="218" y="790"/>
                      <a:pt x="82" y="1090"/>
                      <a:pt x="55" y="1117"/>
                    </a:cubicBezTo>
                    <a:cubicBezTo>
                      <a:pt x="55" y="1171"/>
                      <a:pt x="0" y="1471"/>
                      <a:pt x="0" y="1525"/>
                    </a:cubicBezTo>
                    <a:lnTo>
                      <a:pt x="0" y="1552"/>
                    </a:lnTo>
                    <a:cubicBezTo>
                      <a:pt x="0" y="1579"/>
                      <a:pt x="55" y="1933"/>
                      <a:pt x="55" y="1960"/>
                    </a:cubicBezTo>
                    <a:cubicBezTo>
                      <a:pt x="55" y="1983"/>
                      <a:pt x="149" y="2176"/>
                      <a:pt x="149" y="2176"/>
                    </a:cubicBezTo>
                    <a:cubicBezTo>
                      <a:pt x="149" y="2176"/>
                      <a:pt x="145" y="2169"/>
                      <a:pt x="136" y="2151"/>
                    </a:cubicBezTo>
                    <a:cubicBezTo>
                      <a:pt x="126" y="2131"/>
                      <a:pt x="122" y="2123"/>
                      <a:pt x="121" y="2123"/>
                    </a:cubicBezTo>
                    <a:lnTo>
                      <a:pt x="121" y="2123"/>
                    </a:lnTo>
                    <a:cubicBezTo>
                      <a:pt x="118" y="2123"/>
                      <a:pt x="195" y="2297"/>
                      <a:pt x="218" y="2341"/>
                    </a:cubicBezTo>
                    <a:cubicBezTo>
                      <a:pt x="218" y="2369"/>
                      <a:pt x="436" y="2614"/>
                      <a:pt x="436" y="2641"/>
                    </a:cubicBezTo>
                    <a:cubicBezTo>
                      <a:pt x="436" y="2641"/>
                      <a:pt x="735" y="2858"/>
                      <a:pt x="762" y="2858"/>
                    </a:cubicBezTo>
                    <a:cubicBezTo>
                      <a:pt x="762" y="2858"/>
                      <a:pt x="1089" y="3022"/>
                      <a:pt x="1089" y="3022"/>
                    </a:cubicBezTo>
                    <a:lnTo>
                      <a:pt x="1497" y="3076"/>
                    </a:lnTo>
                    <a:cubicBezTo>
                      <a:pt x="1524" y="3076"/>
                      <a:pt x="1823" y="3022"/>
                      <a:pt x="1878" y="3022"/>
                    </a:cubicBezTo>
                    <a:cubicBezTo>
                      <a:pt x="2068" y="2995"/>
                      <a:pt x="2232" y="2886"/>
                      <a:pt x="2395" y="2750"/>
                    </a:cubicBezTo>
                    <a:cubicBezTo>
                      <a:pt x="2673" y="2548"/>
                      <a:pt x="2880" y="2229"/>
                      <a:pt x="2930" y="1879"/>
                    </a:cubicBezTo>
                    <a:lnTo>
                      <a:pt x="2930" y="1879"/>
                    </a:lnTo>
                    <a:cubicBezTo>
                      <a:pt x="2933" y="1870"/>
                      <a:pt x="2936" y="1861"/>
                      <a:pt x="2939" y="1852"/>
                    </a:cubicBezTo>
                    <a:cubicBezTo>
                      <a:pt x="2966" y="1715"/>
                      <a:pt x="2966" y="1579"/>
                      <a:pt x="2994" y="1471"/>
                    </a:cubicBezTo>
                    <a:cubicBezTo>
                      <a:pt x="2994" y="1198"/>
                      <a:pt x="2939" y="953"/>
                      <a:pt x="2803" y="709"/>
                    </a:cubicBezTo>
                    <a:lnTo>
                      <a:pt x="2558" y="409"/>
                    </a:lnTo>
                    <a:cubicBezTo>
                      <a:pt x="2395" y="246"/>
                      <a:pt x="2150" y="110"/>
                      <a:pt x="1905" y="55"/>
                    </a:cubicBezTo>
                    <a:cubicBezTo>
                      <a:pt x="1851" y="55"/>
                      <a:pt x="1551" y="1"/>
                      <a:pt x="1497"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6" name="Google Shape;586;p6"/>
              <p:cNvSpPr/>
              <p:nvPr/>
            </p:nvSpPr>
            <p:spPr>
              <a:xfrm rot="5400000">
                <a:off x="1158778" y="4904209"/>
                <a:ext cx="106047" cy="82393"/>
              </a:xfrm>
              <a:custGeom>
                <a:rect b="b" l="l" r="r" t="t"/>
                <a:pathLst>
                  <a:path extrusionOk="0" h="2940" w="3784">
                    <a:moveTo>
                      <a:pt x="1906" y="1"/>
                    </a:moveTo>
                    <a:cubicBezTo>
                      <a:pt x="1" y="1"/>
                      <a:pt x="1" y="2940"/>
                      <a:pt x="1906" y="2940"/>
                    </a:cubicBezTo>
                    <a:cubicBezTo>
                      <a:pt x="3783" y="2940"/>
                      <a:pt x="3783" y="1"/>
                      <a:pt x="1906"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7" name="Google Shape;587;p6"/>
              <p:cNvSpPr/>
              <p:nvPr/>
            </p:nvSpPr>
            <p:spPr>
              <a:xfrm rot="5400000">
                <a:off x="1096605" y="5038828"/>
                <a:ext cx="93828" cy="89260"/>
              </a:xfrm>
              <a:custGeom>
                <a:rect b="b" l="l" r="r" t="t"/>
                <a:pathLst>
                  <a:path extrusionOk="0" h="3185" w="3348">
                    <a:moveTo>
                      <a:pt x="1823" y="0"/>
                    </a:moveTo>
                    <a:lnTo>
                      <a:pt x="1442" y="54"/>
                    </a:lnTo>
                    <a:cubicBezTo>
                      <a:pt x="1197" y="136"/>
                      <a:pt x="980" y="245"/>
                      <a:pt x="789" y="435"/>
                    </a:cubicBezTo>
                    <a:lnTo>
                      <a:pt x="572" y="680"/>
                    </a:lnTo>
                    <a:cubicBezTo>
                      <a:pt x="0" y="1252"/>
                      <a:pt x="0" y="2150"/>
                      <a:pt x="572" y="2749"/>
                    </a:cubicBezTo>
                    <a:lnTo>
                      <a:pt x="871" y="2966"/>
                    </a:lnTo>
                    <a:cubicBezTo>
                      <a:pt x="1089" y="3102"/>
                      <a:pt x="1334" y="3184"/>
                      <a:pt x="1606" y="3184"/>
                    </a:cubicBezTo>
                    <a:lnTo>
                      <a:pt x="1987" y="3130"/>
                    </a:lnTo>
                    <a:cubicBezTo>
                      <a:pt x="2232" y="3048"/>
                      <a:pt x="2449" y="2912"/>
                      <a:pt x="2640" y="2749"/>
                    </a:cubicBezTo>
                    <a:cubicBezTo>
                      <a:pt x="2721" y="2667"/>
                      <a:pt x="2803" y="2585"/>
                      <a:pt x="2858" y="2504"/>
                    </a:cubicBezTo>
                    <a:cubicBezTo>
                      <a:pt x="3021" y="2395"/>
                      <a:pt x="3130" y="2232"/>
                      <a:pt x="3184" y="2041"/>
                    </a:cubicBezTo>
                    <a:cubicBezTo>
                      <a:pt x="3347" y="1687"/>
                      <a:pt x="3347" y="1279"/>
                      <a:pt x="3184" y="898"/>
                    </a:cubicBezTo>
                    <a:cubicBezTo>
                      <a:pt x="3130" y="735"/>
                      <a:pt x="3021" y="572"/>
                      <a:pt x="2885" y="435"/>
                    </a:cubicBezTo>
                    <a:lnTo>
                      <a:pt x="2585" y="218"/>
                    </a:lnTo>
                    <a:cubicBezTo>
                      <a:pt x="2340" y="82"/>
                      <a:pt x="2096" y="0"/>
                      <a:pt x="1823"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8" name="Google Shape;588;p6"/>
              <p:cNvSpPr/>
              <p:nvPr/>
            </p:nvSpPr>
            <p:spPr>
              <a:xfrm rot="5400000">
                <a:off x="951702" y="4939689"/>
                <a:ext cx="99180" cy="88475"/>
              </a:xfrm>
              <a:custGeom>
                <a:rect b="b" l="l" r="r" t="t"/>
                <a:pathLst>
                  <a:path extrusionOk="0" h="3157" w="3539">
                    <a:moveTo>
                      <a:pt x="1987" y="0"/>
                    </a:moveTo>
                    <a:cubicBezTo>
                      <a:pt x="1742" y="0"/>
                      <a:pt x="1470" y="55"/>
                      <a:pt x="1252" y="191"/>
                    </a:cubicBezTo>
                    <a:lnTo>
                      <a:pt x="790" y="436"/>
                    </a:lnTo>
                    <a:cubicBezTo>
                      <a:pt x="273" y="735"/>
                      <a:pt x="0" y="1306"/>
                      <a:pt x="82" y="1905"/>
                    </a:cubicBezTo>
                    <a:cubicBezTo>
                      <a:pt x="82" y="2096"/>
                      <a:pt x="164" y="2259"/>
                      <a:pt x="245" y="2449"/>
                    </a:cubicBezTo>
                    <a:cubicBezTo>
                      <a:pt x="463" y="2776"/>
                      <a:pt x="762" y="3021"/>
                      <a:pt x="1143" y="3130"/>
                    </a:cubicBezTo>
                    <a:lnTo>
                      <a:pt x="1524" y="3157"/>
                    </a:lnTo>
                    <a:cubicBezTo>
                      <a:pt x="1797" y="3157"/>
                      <a:pt x="2041" y="3103"/>
                      <a:pt x="2259" y="2966"/>
                    </a:cubicBezTo>
                    <a:lnTo>
                      <a:pt x="2722" y="2749"/>
                    </a:lnTo>
                    <a:cubicBezTo>
                      <a:pt x="3239" y="2449"/>
                      <a:pt x="3538" y="1851"/>
                      <a:pt x="3429" y="1279"/>
                    </a:cubicBezTo>
                    <a:cubicBezTo>
                      <a:pt x="3429" y="1089"/>
                      <a:pt x="3375" y="898"/>
                      <a:pt x="3266" y="735"/>
                    </a:cubicBezTo>
                    <a:cubicBezTo>
                      <a:pt x="3076" y="408"/>
                      <a:pt x="2749" y="163"/>
                      <a:pt x="2395" y="55"/>
                    </a:cubicBezTo>
                    <a:lnTo>
                      <a:pt x="1987"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9" name="Google Shape;589;p6"/>
              <p:cNvSpPr/>
              <p:nvPr/>
            </p:nvSpPr>
            <p:spPr>
              <a:xfrm rot="5400000">
                <a:off x="891840" y="5052938"/>
                <a:ext cx="106047" cy="82393"/>
              </a:xfrm>
              <a:custGeom>
                <a:rect b="b" l="l" r="r" t="t"/>
                <a:pathLst>
                  <a:path extrusionOk="0" h="2940" w="3784">
                    <a:moveTo>
                      <a:pt x="1905" y="1"/>
                    </a:moveTo>
                    <a:cubicBezTo>
                      <a:pt x="0" y="1"/>
                      <a:pt x="0" y="2940"/>
                      <a:pt x="1905" y="2940"/>
                    </a:cubicBezTo>
                    <a:cubicBezTo>
                      <a:pt x="3783" y="2940"/>
                      <a:pt x="3783" y="1"/>
                      <a:pt x="1905"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0" name="Google Shape;590;p6"/>
              <p:cNvSpPr/>
              <p:nvPr/>
            </p:nvSpPr>
            <p:spPr>
              <a:xfrm rot="5400000">
                <a:off x="736245" y="4962165"/>
                <a:ext cx="106047" cy="82393"/>
              </a:xfrm>
              <a:custGeom>
                <a:rect b="b" l="l" r="r" t="t"/>
                <a:pathLst>
                  <a:path extrusionOk="0" h="2940" w="3784">
                    <a:moveTo>
                      <a:pt x="1906" y="1"/>
                    </a:moveTo>
                    <a:cubicBezTo>
                      <a:pt x="1" y="1"/>
                      <a:pt x="1" y="2940"/>
                      <a:pt x="1906" y="2940"/>
                    </a:cubicBezTo>
                    <a:cubicBezTo>
                      <a:pt x="3784" y="2940"/>
                      <a:pt x="3784" y="1"/>
                      <a:pt x="1906"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1" name="Google Shape;591;p6"/>
              <p:cNvSpPr/>
              <p:nvPr/>
            </p:nvSpPr>
            <p:spPr>
              <a:xfrm rot="5400000">
                <a:off x="749221" y="4799732"/>
                <a:ext cx="106047" cy="82393"/>
              </a:xfrm>
              <a:custGeom>
                <a:rect b="b" l="l" r="r" t="t"/>
                <a:pathLst>
                  <a:path extrusionOk="0" h="2940" w="3784">
                    <a:moveTo>
                      <a:pt x="1905" y="1"/>
                    </a:moveTo>
                    <a:cubicBezTo>
                      <a:pt x="0" y="1"/>
                      <a:pt x="0" y="2940"/>
                      <a:pt x="1905" y="2940"/>
                    </a:cubicBezTo>
                    <a:cubicBezTo>
                      <a:pt x="3783" y="2940"/>
                      <a:pt x="3783" y="1"/>
                      <a:pt x="1905"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2" name="Google Shape;592;p6"/>
              <p:cNvSpPr/>
              <p:nvPr/>
            </p:nvSpPr>
            <p:spPr>
              <a:xfrm rot="5400000">
                <a:off x="931117" y="4755102"/>
                <a:ext cx="106047" cy="81637"/>
              </a:xfrm>
              <a:custGeom>
                <a:rect b="b" l="l" r="r" t="t"/>
                <a:pathLst>
                  <a:path extrusionOk="0" h="2913" w="3784">
                    <a:moveTo>
                      <a:pt x="1878" y="1"/>
                    </a:moveTo>
                    <a:cubicBezTo>
                      <a:pt x="1" y="1"/>
                      <a:pt x="1" y="2913"/>
                      <a:pt x="1878" y="2913"/>
                    </a:cubicBezTo>
                    <a:cubicBezTo>
                      <a:pt x="3783" y="2913"/>
                      <a:pt x="3783" y="1"/>
                      <a:pt x="1878"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3" name="Google Shape;593;p6"/>
              <p:cNvSpPr/>
              <p:nvPr/>
            </p:nvSpPr>
            <p:spPr>
              <a:xfrm rot="5400000">
                <a:off x="1094433" y="4740908"/>
                <a:ext cx="82393" cy="83346"/>
              </a:xfrm>
              <a:custGeom>
                <a:rect b="b" l="l" r="r" t="t"/>
                <a:pathLst>
                  <a:path extrusionOk="0" h="2974" w="2940">
                    <a:moveTo>
                      <a:pt x="1470" y="1"/>
                    </a:moveTo>
                    <a:cubicBezTo>
                      <a:pt x="735" y="1"/>
                      <a:pt x="0" y="470"/>
                      <a:pt x="0" y="1409"/>
                    </a:cubicBezTo>
                    <a:lnTo>
                      <a:pt x="0" y="1545"/>
                    </a:lnTo>
                    <a:cubicBezTo>
                      <a:pt x="0" y="2498"/>
                      <a:pt x="735" y="2974"/>
                      <a:pt x="1470" y="2974"/>
                    </a:cubicBezTo>
                    <a:cubicBezTo>
                      <a:pt x="2205" y="2974"/>
                      <a:pt x="2939" y="2498"/>
                      <a:pt x="2939" y="1545"/>
                    </a:cubicBezTo>
                    <a:lnTo>
                      <a:pt x="2939" y="1409"/>
                    </a:lnTo>
                    <a:cubicBezTo>
                      <a:pt x="2939" y="470"/>
                      <a:pt x="2205" y="1"/>
                      <a:pt x="1470"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4" name="Google Shape;594;p6"/>
              <p:cNvSpPr/>
              <p:nvPr/>
            </p:nvSpPr>
            <p:spPr>
              <a:xfrm rot="5400000">
                <a:off x="1203772" y="4734896"/>
                <a:ext cx="106019" cy="82393"/>
              </a:xfrm>
              <a:custGeom>
                <a:rect b="b" l="l" r="r" t="t"/>
                <a:pathLst>
                  <a:path extrusionOk="0" h="2940" w="3783">
                    <a:moveTo>
                      <a:pt x="1905" y="0"/>
                    </a:moveTo>
                    <a:cubicBezTo>
                      <a:pt x="0" y="0"/>
                      <a:pt x="0" y="2939"/>
                      <a:pt x="1905" y="2939"/>
                    </a:cubicBezTo>
                    <a:cubicBezTo>
                      <a:pt x="3783" y="2939"/>
                      <a:pt x="3783" y="0"/>
                      <a:pt x="1905"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5" name="Google Shape;595;p6"/>
              <p:cNvSpPr/>
              <p:nvPr/>
            </p:nvSpPr>
            <p:spPr>
              <a:xfrm rot="5400000">
                <a:off x="1456978" y="4728815"/>
                <a:ext cx="106803" cy="81609"/>
              </a:xfrm>
              <a:custGeom>
                <a:rect b="b" l="l" r="r" t="t"/>
                <a:pathLst>
                  <a:path extrusionOk="0" h="2912" w="3811">
                    <a:moveTo>
                      <a:pt x="1905" y="0"/>
                    </a:moveTo>
                    <a:cubicBezTo>
                      <a:pt x="27" y="0"/>
                      <a:pt x="0" y="2912"/>
                      <a:pt x="1905" y="2912"/>
                    </a:cubicBezTo>
                    <a:cubicBezTo>
                      <a:pt x="3783" y="2912"/>
                      <a:pt x="3810" y="0"/>
                      <a:pt x="1905"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6" name="Google Shape;596;p6"/>
              <p:cNvSpPr/>
              <p:nvPr/>
            </p:nvSpPr>
            <p:spPr>
              <a:xfrm rot="5400000">
                <a:off x="1613316" y="4962165"/>
                <a:ext cx="106047" cy="82393"/>
              </a:xfrm>
              <a:custGeom>
                <a:rect b="b" l="l" r="r" t="t"/>
                <a:pathLst>
                  <a:path extrusionOk="0" h="2940" w="3784">
                    <a:moveTo>
                      <a:pt x="1906" y="0"/>
                    </a:moveTo>
                    <a:cubicBezTo>
                      <a:pt x="1" y="0"/>
                      <a:pt x="1" y="2939"/>
                      <a:pt x="1906" y="2939"/>
                    </a:cubicBezTo>
                    <a:cubicBezTo>
                      <a:pt x="3784" y="2939"/>
                      <a:pt x="3784" y="0"/>
                      <a:pt x="1906"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7" name="Google Shape;597;p6"/>
              <p:cNvSpPr/>
              <p:nvPr/>
            </p:nvSpPr>
            <p:spPr>
              <a:xfrm rot="5400000">
                <a:off x="1619425" y="4969031"/>
                <a:ext cx="106047" cy="82393"/>
              </a:xfrm>
              <a:custGeom>
                <a:rect b="b" l="l" r="r" t="t"/>
                <a:pathLst>
                  <a:path extrusionOk="0" h="2940" w="3784">
                    <a:moveTo>
                      <a:pt x="1879" y="0"/>
                    </a:moveTo>
                    <a:cubicBezTo>
                      <a:pt x="1" y="0"/>
                      <a:pt x="1" y="2940"/>
                      <a:pt x="1879" y="2940"/>
                    </a:cubicBezTo>
                    <a:cubicBezTo>
                      <a:pt x="3784" y="2940"/>
                      <a:pt x="3784" y="0"/>
                      <a:pt x="1879"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8" name="Google Shape;598;p6"/>
              <p:cNvSpPr/>
              <p:nvPr/>
            </p:nvSpPr>
            <p:spPr>
              <a:xfrm rot="5400000">
                <a:off x="1723902" y="4799732"/>
                <a:ext cx="106047" cy="82394"/>
              </a:xfrm>
              <a:custGeom>
                <a:rect b="b" l="l" r="r" t="t"/>
                <a:pathLst>
                  <a:path extrusionOk="0" h="2940" w="3784">
                    <a:moveTo>
                      <a:pt x="1905" y="0"/>
                    </a:moveTo>
                    <a:cubicBezTo>
                      <a:pt x="0" y="0"/>
                      <a:pt x="0" y="2939"/>
                      <a:pt x="1905" y="2939"/>
                    </a:cubicBezTo>
                    <a:cubicBezTo>
                      <a:pt x="3783" y="2939"/>
                      <a:pt x="3783" y="0"/>
                      <a:pt x="1905"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9" name="Google Shape;599;p6"/>
              <p:cNvSpPr/>
              <p:nvPr/>
            </p:nvSpPr>
            <p:spPr>
              <a:xfrm rot="5400000">
                <a:off x="1793334" y="4935471"/>
                <a:ext cx="90016" cy="89260"/>
              </a:xfrm>
              <a:custGeom>
                <a:rect b="b" l="l" r="r" t="t"/>
                <a:pathLst>
                  <a:path extrusionOk="0" h="3185" w="3212">
                    <a:moveTo>
                      <a:pt x="1742" y="1"/>
                    </a:moveTo>
                    <a:lnTo>
                      <a:pt x="1361" y="55"/>
                    </a:lnTo>
                    <a:cubicBezTo>
                      <a:pt x="1116" y="137"/>
                      <a:pt x="899" y="246"/>
                      <a:pt x="708" y="436"/>
                    </a:cubicBezTo>
                    <a:lnTo>
                      <a:pt x="463" y="654"/>
                    </a:lnTo>
                    <a:cubicBezTo>
                      <a:pt x="327" y="790"/>
                      <a:pt x="218" y="953"/>
                      <a:pt x="164" y="1144"/>
                    </a:cubicBezTo>
                    <a:cubicBezTo>
                      <a:pt x="1" y="1498"/>
                      <a:pt x="1" y="1906"/>
                      <a:pt x="164" y="2260"/>
                    </a:cubicBezTo>
                    <a:cubicBezTo>
                      <a:pt x="218" y="2450"/>
                      <a:pt x="327" y="2613"/>
                      <a:pt x="463" y="2749"/>
                    </a:cubicBezTo>
                    <a:lnTo>
                      <a:pt x="763" y="2967"/>
                    </a:lnTo>
                    <a:cubicBezTo>
                      <a:pt x="1008" y="3103"/>
                      <a:pt x="1252" y="3185"/>
                      <a:pt x="1525" y="3185"/>
                    </a:cubicBezTo>
                    <a:lnTo>
                      <a:pt x="1906" y="3130"/>
                    </a:lnTo>
                    <a:cubicBezTo>
                      <a:pt x="2151" y="3049"/>
                      <a:pt x="2368" y="2913"/>
                      <a:pt x="2559" y="2749"/>
                    </a:cubicBezTo>
                    <a:lnTo>
                      <a:pt x="2776" y="2505"/>
                    </a:lnTo>
                    <a:cubicBezTo>
                      <a:pt x="2913" y="2368"/>
                      <a:pt x="3021" y="2205"/>
                      <a:pt x="3076" y="2042"/>
                    </a:cubicBezTo>
                    <a:cubicBezTo>
                      <a:pt x="3185" y="1851"/>
                      <a:pt x="3212" y="1661"/>
                      <a:pt x="3212" y="1470"/>
                    </a:cubicBezTo>
                    <a:cubicBezTo>
                      <a:pt x="3212" y="1280"/>
                      <a:pt x="3185" y="1089"/>
                      <a:pt x="3076" y="899"/>
                    </a:cubicBezTo>
                    <a:cubicBezTo>
                      <a:pt x="3021" y="736"/>
                      <a:pt x="2913" y="572"/>
                      <a:pt x="2776" y="436"/>
                    </a:cubicBezTo>
                    <a:lnTo>
                      <a:pt x="2477" y="219"/>
                    </a:lnTo>
                    <a:cubicBezTo>
                      <a:pt x="2259" y="82"/>
                      <a:pt x="2014" y="1"/>
                      <a:pt x="1742"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0" name="Google Shape;600;p6"/>
              <p:cNvSpPr/>
              <p:nvPr/>
            </p:nvSpPr>
            <p:spPr>
              <a:xfrm rot="5400000">
                <a:off x="1967594" y="4940404"/>
                <a:ext cx="111371" cy="94640"/>
              </a:xfrm>
              <a:custGeom>
                <a:rect b="b" l="l" r="r" t="t"/>
                <a:pathLst>
                  <a:path extrusionOk="0" h="3377" w="3974">
                    <a:moveTo>
                      <a:pt x="2325" y="0"/>
                    </a:moveTo>
                    <a:cubicBezTo>
                      <a:pt x="2071" y="0"/>
                      <a:pt x="1821" y="66"/>
                      <a:pt x="1606" y="192"/>
                    </a:cubicBezTo>
                    <a:lnTo>
                      <a:pt x="899" y="654"/>
                    </a:lnTo>
                    <a:cubicBezTo>
                      <a:pt x="572" y="845"/>
                      <a:pt x="327" y="1171"/>
                      <a:pt x="218" y="1525"/>
                    </a:cubicBezTo>
                    <a:cubicBezTo>
                      <a:pt x="1" y="2314"/>
                      <a:pt x="463" y="3104"/>
                      <a:pt x="1225" y="3321"/>
                    </a:cubicBezTo>
                    <a:cubicBezTo>
                      <a:pt x="1356" y="3359"/>
                      <a:pt x="1490" y="3377"/>
                      <a:pt x="1624" y="3377"/>
                    </a:cubicBezTo>
                    <a:cubicBezTo>
                      <a:pt x="1880" y="3377"/>
                      <a:pt x="2136" y="3310"/>
                      <a:pt x="2368" y="3185"/>
                    </a:cubicBezTo>
                    <a:lnTo>
                      <a:pt x="3076" y="2723"/>
                    </a:lnTo>
                    <a:cubicBezTo>
                      <a:pt x="3403" y="2532"/>
                      <a:pt x="3647" y="2205"/>
                      <a:pt x="3756" y="1852"/>
                    </a:cubicBezTo>
                    <a:cubicBezTo>
                      <a:pt x="3974" y="1062"/>
                      <a:pt x="3511" y="246"/>
                      <a:pt x="2722" y="56"/>
                    </a:cubicBezTo>
                    <a:cubicBezTo>
                      <a:pt x="2591" y="18"/>
                      <a:pt x="2457" y="0"/>
                      <a:pt x="2325"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1" name="Google Shape;601;p6"/>
              <p:cNvSpPr/>
              <p:nvPr/>
            </p:nvSpPr>
            <p:spPr>
              <a:xfrm rot="5400000">
                <a:off x="1701791" y="5104784"/>
                <a:ext cx="91558" cy="89260"/>
              </a:xfrm>
              <a:custGeom>
                <a:rect b="b" l="l" r="r" t="t"/>
                <a:pathLst>
                  <a:path extrusionOk="0" h="3185" w="3267">
                    <a:moveTo>
                      <a:pt x="1770" y="0"/>
                    </a:moveTo>
                    <a:lnTo>
                      <a:pt x="1362" y="55"/>
                    </a:lnTo>
                    <a:cubicBezTo>
                      <a:pt x="1117" y="136"/>
                      <a:pt x="899" y="272"/>
                      <a:pt x="708" y="436"/>
                    </a:cubicBezTo>
                    <a:lnTo>
                      <a:pt x="491" y="681"/>
                    </a:lnTo>
                    <a:cubicBezTo>
                      <a:pt x="355" y="790"/>
                      <a:pt x="246" y="953"/>
                      <a:pt x="191" y="1143"/>
                    </a:cubicBezTo>
                    <a:cubicBezTo>
                      <a:pt x="1" y="1497"/>
                      <a:pt x="1" y="1905"/>
                      <a:pt x="191" y="2286"/>
                    </a:cubicBezTo>
                    <a:cubicBezTo>
                      <a:pt x="246" y="2450"/>
                      <a:pt x="355" y="2613"/>
                      <a:pt x="491" y="2749"/>
                    </a:cubicBezTo>
                    <a:lnTo>
                      <a:pt x="790" y="2967"/>
                    </a:lnTo>
                    <a:cubicBezTo>
                      <a:pt x="1008" y="3103"/>
                      <a:pt x="1253" y="3184"/>
                      <a:pt x="1525" y="3184"/>
                    </a:cubicBezTo>
                    <a:lnTo>
                      <a:pt x="1906" y="3130"/>
                    </a:lnTo>
                    <a:cubicBezTo>
                      <a:pt x="2151" y="3048"/>
                      <a:pt x="2396" y="2939"/>
                      <a:pt x="2559" y="2749"/>
                    </a:cubicBezTo>
                    <a:lnTo>
                      <a:pt x="2804" y="2504"/>
                    </a:lnTo>
                    <a:cubicBezTo>
                      <a:pt x="2940" y="2395"/>
                      <a:pt x="3049" y="2232"/>
                      <a:pt x="3103" y="2041"/>
                    </a:cubicBezTo>
                    <a:cubicBezTo>
                      <a:pt x="3267" y="1688"/>
                      <a:pt x="3267" y="1279"/>
                      <a:pt x="3103" y="898"/>
                    </a:cubicBezTo>
                    <a:cubicBezTo>
                      <a:pt x="3049" y="735"/>
                      <a:pt x="2940" y="572"/>
                      <a:pt x="2804" y="436"/>
                    </a:cubicBezTo>
                    <a:lnTo>
                      <a:pt x="2505" y="218"/>
                    </a:lnTo>
                    <a:cubicBezTo>
                      <a:pt x="2260" y="82"/>
                      <a:pt x="2015" y="0"/>
                      <a:pt x="1770"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2" name="Google Shape;602;p6"/>
              <p:cNvSpPr/>
              <p:nvPr/>
            </p:nvSpPr>
            <p:spPr>
              <a:xfrm rot="5400000">
                <a:off x="1515719" y="5105555"/>
                <a:ext cx="106019" cy="82393"/>
              </a:xfrm>
              <a:custGeom>
                <a:rect b="b" l="l" r="r" t="t"/>
                <a:pathLst>
                  <a:path extrusionOk="0" h="2940" w="3783">
                    <a:moveTo>
                      <a:pt x="1878" y="1"/>
                    </a:moveTo>
                    <a:cubicBezTo>
                      <a:pt x="0" y="1"/>
                      <a:pt x="0" y="2940"/>
                      <a:pt x="1878" y="2940"/>
                    </a:cubicBezTo>
                    <a:cubicBezTo>
                      <a:pt x="3756" y="2940"/>
                      <a:pt x="3783" y="1"/>
                      <a:pt x="1878"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3" name="Google Shape;603;p6"/>
              <p:cNvSpPr/>
              <p:nvPr/>
            </p:nvSpPr>
            <p:spPr>
              <a:xfrm rot="5400000">
                <a:off x="1424553" y="5047207"/>
                <a:ext cx="106803" cy="82393"/>
              </a:xfrm>
              <a:custGeom>
                <a:rect b="b" l="l" r="r" t="t"/>
                <a:pathLst>
                  <a:path extrusionOk="0" h="2940" w="3811">
                    <a:moveTo>
                      <a:pt x="1906" y="0"/>
                    </a:moveTo>
                    <a:cubicBezTo>
                      <a:pt x="28" y="0"/>
                      <a:pt x="1" y="2939"/>
                      <a:pt x="1906" y="2939"/>
                    </a:cubicBezTo>
                    <a:cubicBezTo>
                      <a:pt x="3783" y="2939"/>
                      <a:pt x="3811" y="0"/>
                      <a:pt x="1906"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04" name="Google Shape;604;p6"/>
            <p:cNvGrpSpPr/>
            <p:nvPr/>
          </p:nvGrpSpPr>
          <p:grpSpPr>
            <a:xfrm rot="10800000">
              <a:off x="-248247" y="3245729"/>
              <a:ext cx="1007487" cy="1954034"/>
              <a:chOff x="2448250" y="238125"/>
              <a:chExt cx="1017150" cy="1972775"/>
            </a:xfrm>
          </p:grpSpPr>
          <p:sp>
            <p:nvSpPr>
              <p:cNvPr id="605" name="Google Shape;605;p6"/>
              <p:cNvSpPr/>
              <p:nvPr/>
            </p:nvSpPr>
            <p:spPr>
              <a:xfrm>
                <a:off x="2582275" y="1413850"/>
                <a:ext cx="711675" cy="502100"/>
              </a:xfrm>
              <a:custGeom>
                <a:rect b="b" l="l" r="r" t="t"/>
                <a:pathLst>
                  <a:path extrusionOk="0" h="20084" w="28467">
                    <a:moveTo>
                      <a:pt x="12185" y="1866"/>
                    </a:moveTo>
                    <a:cubicBezTo>
                      <a:pt x="14345" y="1866"/>
                      <a:pt x="16496" y="2398"/>
                      <a:pt x="18506" y="3236"/>
                    </a:cubicBezTo>
                    <a:cubicBezTo>
                      <a:pt x="19894" y="3835"/>
                      <a:pt x="21228" y="4542"/>
                      <a:pt x="22507" y="5359"/>
                    </a:cubicBezTo>
                    <a:cubicBezTo>
                      <a:pt x="23568" y="6012"/>
                      <a:pt x="24521" y="6910"/>
                      <a:pt x="25255" y="7944"/>
                    </a:cubicBezTo>
                    <a:cubicBezTo>
                      <a:pt x="25609" y="8488"/>
                      <a:pt x="25908" y="9060"/>
                      <a:pt x="26099" y="9686"/>
                    </a:cubicBezTo>
                    <a:cubicBezTo>
                      <a:pt x="26534" y="10992"/>
                      <a:pt x="26589" y="12434"/>
                      <a:pt x="26235" y="13795"/>
                    </a:cubicBezTo>
                    <a:cubicBezTo>
                      <a:pt x="25881" y="15101"/>
                      <a:pt x="25010" y="16217"/>
                      <a:pt x="23813" y="16870"/>
                    </a:cubicBezTo>
                    <a:cubicBezTo>
                      <a:pt x="23024" y="17387"/>
                      <a:pt x="22126" y="17741"/>
                      <a:pt x="21200" y="17959"/>
                    </a:cubicBezTo>
                    <a:cubicBezTo>
                      <a:pt x="21064" y="18013"/>
                      <a:pt x="20928" y="18040"/>
                      <a:pt x="20765" y="18068"/>
                    </a:cubicBezTo>
                    <a:lnTo>
                      <a:pt x="20493" y="18095"/>
                    </a:lnTo>
                    <a:lnTo>
                      <a:pt x="20357" y="18122"/>
                    </a:lnTo>
                    <a:cubicBezTo>
                      <a:pt x="20003" y="18176"/>
                      <a:pt x="19649" y="18204"/>
                      <a:pt x="19295" y="18231"/>
                    </a:cubicBezTo>
                    <a:cubicBezTo>
                      <a:pt x="18957" y="18242"/>
                      <a:pt x="18619" y="18249"/>
                      <a:pt x="18281" y="18249"/>
                    </a:cubicBezTo>
                    <a:cubicBezTo>
                      <a:pt x="17803" y="18249"/>
                      <a:pt x="17324" y="18236"/>
                      <a:pt x="16846" y="18204"/>
                    </a:cubicBezTo>
                    <a:cubicBezTo>
                      <a:pt x="16002" y="18149"/>
                      <a:pt x="15159" y="18040"/>
                      <a:pt x="14315" y="17904"/>
                    </a:cubicBezTo>
                    <a:cubicBezTo>
                      <a:pt x="12465" y="17605"/>
                      <a:pt x="10668" y="17088"/>
                      <a:pt x="8927" y="16435"/>
                    </a:cubicBezTo>
                    <a:cubicBezTo>
                      <a:pt x="8138" y="16135"/>
                      <a:pt x="7348" y="15754"/>
                      <a:pt x="6614" y="15346"/>
                    </a:cubicBezTo>
                    <a:cubicBezTo>
                      <a:pt x="6233" y="15156"/>
                      <a:pt x="5852" y="14938"/>
                      <a:pt x="5498" y="14693"/>
                    </a:cubicBezTo>
                    <a:cubicBezTo>
                      <a:pt x="5335" y="14584"/>
                      <a:pt x="5171" y="14475"/>
                      <a:pt x="5035" y="14366"/>
                    </a:cubicBezTo>
                    <a:lnTo>
                      <a:pt x="4763" y="14176"/>
                    </a:lnTo>
                    <a:lnTo>
                      <a:pt x="4654" y="14094"/>
                    </a:lnTo>
                    <a:lnTo>
                      <a:pt x="4627" y="14067"/>
                    </a:lnTo>
                    <a:cubicBezTo>
                      <a:pt x="4328" y="13822"/>
                      <a:pt x="4028" y="13577"/>
                      <a:pt x="3756" y="13305"/>
                    </a:cubicBezTo>
                    <a:cubicBezTo>
                      <a:pt x="3620" y="13169"/>
                      <a:pt x="3484" y="13033"/>
                      <a:pt x="3375" y="12897"/>
                    </a:cubicBezTo>
                    <a:lnTo>
                      <a:pt x="3185" y="12706"/>
                    </a:lnTo>
                    <a:lnTo>
                      <a:pt x="3103" y="12598"/>
                    </a:lnTo>
                    <a:lnTo>
                      <a:pt x="3049" y="12516"/>
                    </a:lnTo>
                    <a:lnTo>
                      <a:pt x="2940" y="12380"/>
                    </a:lnTo>
                    <a:lnTo>
                      <a:pt x="2804" y="12162"/>
                    </a:lnTo>
                    <a:cubicBezTo>
                      <a:pt x="2695" y="12026"/>
                      <a:pt x="2586" y="11836"/>
                      <a:pt x="2504" y="11672"/>
                    </a:cubicBezTo>
                    <a:cubicBezTo>
                      <a:pt x="2423" y="11536"/>
                      <a:pt x="2341" y="11373"/>
                      <a:pt x="2287" y="11210"/>
                    </a:cubicBezTo>
                    <a:lnTo>
                      <a:pt x="2287" y="11182"/>
                    </a:lnTo>
                    <a:lnTo>
                      <a:pt x="2287" y="11155"/>
                    </a:lnTo>
                    <a:cubicBezTo>
                      <a:pt x="2259" y="11074"/>
                      <a:pt x="2205" y="10965"/>
                      <a:pt x="2178" y="10883"/>
                    </a:cubicBezTo>
                    <a:cubicBezTo>
                      <a:pt x="2123" y="10720"/>
                      <a:pt x="2096" y="10556"/>
                      <a:pt x="2042" y="10393"/>
                    </a:cubicBezTo>
                    <a:cubicBezTo>
                      <a:pt x="2042" y="10312"/>
                      <a:pt x="2014" y="10203"/>
                      <a:pt x="2014" y="10148"/>
                    </a:cubicBezTo>
                    <a:cubicBezTo>
                      <a:pt x="1987" y="10121"/>
                      <a:pt x="1987" y="10094"/>
                      <a:pt x="1987" y="10039"/>
                    </a:cubicBezTo>
                    <a:cubicBezTo>
                      <a:pt x="1960" y="9686"/>
                      <a:pt x="1960" y="9332"/>
                      <a:pt x="1987" y="8978"/>
                    </a:cubicBezTo>
                    <a:lnTo>
                      <a:pt x="1987" y="8869"/>
                    </a:lnTo>
                    <a:cubicBezTo>
                      <a:pt x="1987" y="8788"/>
                      <a:pt x="2014" y="8706"/>
                      <a:pt x="2014" y="8651"/>
                    </a:cubicBezTo>
                    <a:cubicBezTo>
                      <a:pt x="2069" y="8434"/>
                      <a:pt x="2123" y="8243"/>
                      <a:pt x="2178" y="8053"/>
                    </a:cubicBezTo>
                    <a:cubicBezTo>
                      <a:pt x="2232" y="7835"/>
                      <a:pt x="2287" y="7645"/>
                      <a:pt x="2368" y="7454"/>
                    </a:cubicBezTo>
                    <a:cubicBezTo>
                      <a:pt x="2395" y="7427"/>
                      <a:pt x="2395" y="7400"/>
                      <a:pt x="2395" y="7400"/>
                    </a:cubicBezTo>
                    <a:cubicBezTo>
                      <a:pt x="2395" y="7400"/>
                      <a:pt x="2395" y="7372"/>
                      <a:pt x="2423" y="7345"/>
                    </a:cubicBezTo>
                    <a:cubicBezTo>
                      <a:pt x="2477" y="7236"/>
                      <a:pt x="2531" y="7127"/>
                      <a:pt x="2586" y="7019"/>
                    </a:cubicBezTo>
                    <a:cubicBezTo>
                      <a:pt x="3865" y="4460"/>
                      <a:pt x="6478" y="2909"/>
                      <a:pt x="9199" y="2229"/>
                    </a:cubicBezTo>
                    <a:cubicBezTo>
                      <a:pt x="10188" y="1980"/>
                      <a:pt x="11187" y="1866"/>
                      <a:pt x="12185" y="1866"/>
                    </a:cubicBezTo>
                    <a:close/>
                    <a:moveTo>
                      <a:pt x="12268" y="0"/>
                    </a:moveTo>
                    <a:cubicBezTo>
                      <a:pt x="11999" y="0"/>
                      <a:pt x="11728" y="8"/>
                      <a:pt x="11458" y="25"/>
                    </a:cubicBezTo>
                    <a:cubicBezTo>
                      <a:pt x="8110" y="215"/>
                      <a:pt x="4409" y="1630"/>
                      <a:pt x="2205" y="4243"/>
                    </a:cubicBezTo>
                    <a:cubicBezTo>
                      <a:pt x="953" y="5767"/>
                      <a:pt x="1" y="7808"/>
                      <a:pt x="137" y="9822"/>
                    </a:cubicBezTo>
                    <a:cubicBezTo>
                      <a:pt x="382" y="13550"/>
                      <a:pt x="3702" y="16027"/>
                      <a:pt x="6831" y="17496"/>
                    </a:cubicBezTo>
                    <a:cubicBezTo>
                      <a:pt x="10451" y="19183"/>
                      <a:pt x="14397" y="20081"/>
                      <a:pt x="18425" y="20081"/>
                    </a:cubicBezTo>
                    <a:cubicBezTo>
                      <a:pt x="18494" y="20083"/>
                      <a:pt x="18563" y="20083"/>
                      <a:pt x="18632" y="20083"/>
                    </a:cubicBezTo>
                    <a:cubicBezTo>
                      <a:pt x="20223" y="20083"/>
                      <a:pt x="21809" y="19784"/>
                      <a:pt x="23296" y="19211"/>
                    </a:cubicBezTo>
                    <a:cubicBezTo>
                      <a:pt x="24820" y="18557"/>
                      <a:pt x="26262" y="17632"/>
                      <a:pt x="27187" y="16217"/>
                    </a:cubicBezTo>
                    <a:cubicBezTo>
                      <a:pt x="28058" y="14829"/>
                      <a:pt x="28467" y="13196"/>
                      <a:pt x="28303" y="11536"/>
                    </a:cubicBezTo>
                    <a:cubicBezTo>
                      <a:pt x="28249" y="10747"/>
                      <a:pt x="28113" y="9958"/>
                      <a:pt x="27868" y="9196"/>
                    </a:cubicBezTo>
                    <a:cubicBezTo>
                      <a:pt x="26888" y="6175"/>
                      <a:pt x="24466" y="4243"/>
                      <a:pt x="21772" y="2773"/>
                    </a:cubicBezTo>
                    <a:cubicBezTo>
                      <a:pt x="18876" y="1212"/>
                      <a:pt x="15608" y="0"/>
                      <a:pt x="12268"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6" name="Google Shape;606;p6"/>
              <p:cNvSpPr/>
              <p:nvPr/>
            </p:nvSpPr>
            <p:spPr>
              <a:xfrm>
                <a:off x="2448250" y="238125"/>
                <a:ext cx="1017150" cy="321500"/>
              </a:xfrm>
              <a:custGeom>
                <a:rect b="b" l="l" r="r" t="t"/>
                <a:pathLst>
                  <a:path extrusionOk="0" h="12860" w="40686">
                    <a:moveTo>
                      <a:pt x="0" y="0"/>
                    </a:moveTo>
                    <a:cubicBezTo>
                      <a:pt x="681" y="3157"/>
                      <a:pt x="3320" y="5606"/>
                      <a:pt x="6015" y="7402"/>
                    </a:cubicBezTo>
                    <a:cubicBezTo>
                      <a:pt x="9580" y="9797"/>
                      <a:pt x="13580" y="11430"/>
                      <a:pt x="17798" y="12246"/>
                    </a:cubicBezTo>
                    <a:cubicBezTo>
                      <a:pt x="19855" y="12655"/>
                      <a:pt x="21943" y="12859"/>
                      <a:pt x="24029" y="12859"/>
                    </a:cubicBezTo>
                    <a:cubicBezTo>
                      <a:pt x="26250" y="12859"/>
                      <a:pt x="28468" y="12628"/>
                      <a:pt x="30643" y="12165"/>
                    </a:cubicBezTo>
                    <a:cubicBezTo>
                      <a:pt x="34807" y="11267"/>
                      <a:pt x="39107" y="9008"/>
                      <a:pt x="40332" y="4626"/>
                    </a:cubicBezTo>
                    <a:cubicBezTo>
                      <a:pt x="40631" y="3592"/>
                      <a:pt x="40686" y="2531"/>
                      <a:pt x="40522" y="1470"/>
                    </a:cubicBezTo>
                    <a:cubicBezTo>
                      <a:pt x="40468" y="980"/>
                      <a:pt x="40332" y="463"/>
                      <a:pt x="40196" y="0"/>
                    </a:cubicBezTo>
                    <a:lnTo>
                      <a:pt x="38263" y="0"/>
                    </a:lnTo>
                    <a:cubicBezTo>
                      <a:pt x="38318" y="109"/>
                      <a:pt x="38345" y="191"/>
                      <a:pt x="38372" y="327"/>
                    </a:cubicBezTo>
                    <a:cubicBezTo>
                      <a:pt x="38563" y="844"/>
                      <a:pt x="38672" y="1415"/>
                      <a:pt x="38753" y="1959"/>
                    </a:cubicBezTo>
                    <a:cubicBezTo>
                      <a:pt x="38998" y="3728"/>
                      <a:pt x="38236" y="5552"/>
                      <a:pt x="37093" y="6831"/>
                    </a:cubicBezTo>
                    <a:cubicBezTo>
                      <a:pt x="35787" y="8328"/>
                      <a:pt x="33991" y="9280"/>
                      <a:pt x="32113" y="9879"/>
                    </a:cubicBezTo>
                    <a:cubicBezTo>
                      <a:pt x="29561" y="10686"/>
                      <a:pt x="26849" y="11036"/>
                      <a:pt x="24151" y="11036"/>
                    </a:cubicBezTo>
                    <a:cubicBezTo>
                      <a:pt x="22849" y="11036"/>
                      <a:pt x="21550" y="10955"/>
                      <a:pt x="20275" y="10804"/>
                    </a:cubicBezTo>
                    <a:cubicBezTo>
                      <a:pt x="16383" y="10314"/>
                      <a:pt x="12601" y="9090"/>
                      <a:pt x="9144" y="7185"/>
                    </a:cubicBezTo>
                    <a:cubicBezTo>
                      <a:pt x="7403" y="6232"/>
                      <a:pt x="5797" y="5089"/>
                      <a:pt x="4327" y="3756"/>
                    </a:cubicBezTo>
                    <a:cubicBezTo>
                      <a:pt x="3184" y="2749"/>
                      <a:pt x="2341" y="1442"/>
                      <a:pt x="1878"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7" name="Google Shape;607;p6"/>
              <p:cNvSpPr/>
              <p:nvPr/>
            </p:nvSpPr>
            <p:spPr>
              <a:xfrm>
                <a:off x="2517650" y="685425"/>
                <a:ext cx="871550" cy="615975"/>
              </a:xfrm>
              <a:custGeom>
                <a:rect b="b" l="l" r="r" t="t"/>
                <a:pathLst>
                  <a:path extrusionOk="0" h="24639" w="34862">
                    <a:moveTo>
                      <a:pt x="25879" y="1855"/>
                    </a:moveTo>
                    <a:cubicBezTo>
                      <a:pt x="26328" y="1855"/>
                      <a:pt x="26774" y="1868"/>
                      <a:pt x="27214" y="1893"/>
                    </a:cubicBezTo>
                    <a:cubicBezTo>
                      <a:pt x="28466" y="1947"/>
                      <a:pt x="29636" y="2437"/>
                      <a:pt x="30589" y="3254"/>
                    </a:cubicBezTo>
                    <a:cubicBezTo>
                      <a:pt x="31460" y="4043"/>
                      <a:pt x="32058" y="5077"/>
                      <a:pt x="32331" y="6247"/>
                    </a:cubicBezTo>
                    <a:cubicBezTo>
                      <a:pt x="32630" y="7553"/>
                      <a:pt x="32657" y="8914"/>
                      <a:pt x="32385" y="10248"/>
                    </a:cubicBezTo>
                    <a:cubicBezTo>
                      <a:pt x="32222" y="11010"/>
                      <a:pt x="32004" y="11744"/>
                      <a:pt x="31732" y="12479"/>
                    </a:cubicBezTo>
                    <a:cubicBezTo>
                      <a:pt x="30398" y="15854"/>
                      <a:pt x="27568" y="18466"/>
                      <a:pt x="24466" y="20208"/>
                    </a:cubicBezTo>
                    <a:cubicBezTo>
                      <a:pt x="21415" y="21937"/>
                      <a:pt x="17962" y="22834"/>
                      <a:pt x="14459" y="22834"/>
                    </a:cubicBezTo>
                    <a:cubicBezTo>
                      <a:pt x="14211" y="22834"/>
                      <a:pt x="13964" y="22830"/>
                      <a:pt x="13716" y="22821"/>
                    </a:cubicBezTo>
                    <a:cubicBezTo>
                      <a:pt x="10532" y="22739"/>
                      <a:pt x="7130" y="21868"/>
                      <a:pt x="4708" y="19664"/>
                    </a:cubicBezTo>
                    <a:cubicBezTo>
                      <a:pt x="3565" y="18711"/>
                      <a:pt x="2776" y="17405"/>
                      <a:pt x="2395" y="15963"/>
                    </a:cubicBezTo>
                    <a:cubicBezTo>
                      <a:pt x="2286" y="15364"/>
                      <a:pt x="2205" y="14765"/>
                      <a:pt x="2232" y="14166"/>
                    </a:cubicBezTo>
                    <a:cubicBezTo>
                      <a:pt x="2205" y="13894"/>
                      <a:pt x="2232" y="13622"/>
                      <a:pt x="2259" y="13350"/>
                    </a:cubicBezTo>
                    <a:cubicBezTo>
                      <a:pt x="2259" y="13214"/>
                      <a:pt x="2286" y="13078"/>
                      <a:pt x="2286" y="12942"/>
                    </a:cubicBezTo>
                    <a:lnTo>
                      <a:pt x="2286" y="12915"/>
                    </a:lnTo>
                    <a:cubicBezTo>
                      <a:pt x="2296" y="12864"/>
                      <a:pt x="2299" y="12848"/>
                      <a:pt x="2298" y="12848"/>
                    </a:cubicBezTo>
                    <a:lnTo>
                      <a:pt x="2298" y="12848"/>
                    </a:lnTo>
                    <a:cubicBezTo>
                      <a:pt x="2297" y="12848"/>
                      <a:pt x="2292" y="12871"/>
                      <a:pt x="2289" y="12891"/>
                    </a:cubicBezTo>
                    <a:lnTo>
                      <a:pt x="2289" y="12891"/>
                    </a:lnTo>
                    <a:lnTo>
                      <a:pt x="2313" y="12670"/>
                    </a:lnTo>
                    <a:cubicBezTo>
                      <a:pt x="2477" y="11690"/>
                      <a:pt x="2830" y="10737"/>
                      <a:pt x="3348" y="9894"/>
                    </a:cubicBezTo>
                    <a:cubicBezTo>
                      <a:pt x="3484" y="9703"/>
                      <a:pt x="3620" y="9486"/>
                      <a:pt x="3756" y="9295"/>
                    </a:cubicBezTo>
                    <a:lnTo>
                      <a:pt x="3919" y="9077"/>
                    </a:lnTo>
                    <a:lnTo>
                      <a:pt x="4137" y="8778"/>
                    </a:lnTo>
                    <a:cubicBezTo>
                      <a:pt x="4491" y="8370"/>
                      <a:pt x="4872" y="7989"/>
                      <a:pt x="5253" y="7662"/>
                    </a:cubicBezTo>
                    <a:cubicBezTo>
                      <a:pt x="5606" y="7308"/>
                      <a:pt x="6015" y="7009"/>
                      <a:pt x="6396" y="6764"/>
                    </a:cubicBezTo>
                    <a:cubicBezTo>
                      <a:pt x="6858" y="6438"/>
                      <a:pt x="7321" y="6138"/>
                      <a:pt x="7811" y="5866"/>
                    </a:cubicBezTo>
                    <a:cubicBezTo>
                      <a:pt x="8818" y="5322"/>
                      <a:pt x="9852" y="4832"/>
                      <a:pt x="10913" y="4451"/>
                    </a:cubicBezTo>
                    <a:cubicBezTo>
                      <a:pt x="13172" y="3635"/>
                      <a:pt x="15485" y="3036"/>
                      <a:pt x="17853" y="2655"/>
                    </a:cubicBezTo>
                    <a:cubicBezTo>
                      <a:pt x="19077" y="2437"/>
                      <a:pt x="19975" y="2301"/>
                      <a:pt x="21173" y="2165"/>
                    </a:cubicBezTo>
                    <a:cubicBezTo>
                      <a:pt x="22180" y="2056"/>
                      <a:pt x="23214" y="1974"/>
                      <a:pt x="24221" y="1920"/>
                    </a:cubicBezTo>
                    <a:cubicBezTo>
                      <a:pt x="24775" y="1875"/>
                      <a:pt x="25329" y="1855"/>
                      <a:pt x="25879" y="1855"/>
                    </a:cubicBezTo>
                    <a:close/>
                    <a:moveTo>
                      <a:pt x="26399" y="1"/>
                    </a:moveTo>
                    <a:cubicBezTo>
                      <a:pt x="26226" y="1"/>
                      <a:pt x="26054" y="6"/>
                      <a:pt x="25881" y="15"/>
                    </a:cubicBezTo>
                    <a:cubicBezTo>
                      <a:pt x="21173" y="124"/>
                      <a:pt x="16329" y="750"/>
                      <a:pt x="11811" y="2192"/>
                    </a:cubicBezTo>
                    <a:cubicBezTo>
                      <a:pt x="7321" y="3635"/>
                      <a:pt x="2395" y="6220"/>
                      <a:pt x="844" y="11010"/>
                    </a:cubicBezTo>
                    <a:cubicBezTo>
                      <a:pt x="0" y="13704"/>
                      <a:pt x="272" y="16915"/>
                      <a:pt x="1905" y="19256"/>
                    </a:cubicBezTo>
                    <a:cubicBezTo>
                      <a:pt x="3973" y="22195"/>
                      <a:pt x="7457" y="23828"/>
                      <a:pt x="10940" y="24372"/>
                    </a:cubicBezTo>
                    <a:cubicBezTo>
                      <a:pt x="12064" y="24551"/>
                      <a:pt x="13210" y="24639"/>
                      <a:pt x="14361" y="24639"/>
                    </a:cubicBezTo>
                    <a:cubicBezTo>
                      <a:pt x="21271" y="24639"/>
                      <a:pt x="28388" y="21460"/>
                      <a:pt x="32167" y="15582"/>
                    </a:cubicBezTo>
                    <a:cubicBezTo>
                      <a:pt x="32712" y="14765"/>
                      <a:pt x="33147" y="13867"/>
                      <a:pt x="33501" y="12942"/>
                    </a:cubicBezTo>
                    <a:cubicBezTo>
                      <a:pt x="34617" y="10030"/>
                      <a:pt x="34862" y="6519"/>
                      <a:pt x="33283" y="3716"/>
                    </a:cubicBezTo>
                    <a:cubicBezTo>
                      <a:pt x="32576" y="2437"/>
                      <a:pt x="31514" y="1430"/>
                      <a:pt x="30235" y="831"/>
                    </a:cubicBezTo>
                    <a:cubicBezTo>
                      <a:pt x="29031" y="278"/>
                      <a:pt x="27721" y="1"/>
                      <a:pt x="26399"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8" name="Google Shape;608;p6"/>
              <p:cNvSpPr/>
              <p:nvPr/>
            </p:nvSpPr>
            <p:spPr>
              <a:xfrm>
                <a:off x="2883675" y="359700"/>
                <a:ext cx="278450" cy="1851200"/>
              </a:xfrm>
              <a:custGeom>
                <a:rect b="b" l="l" r="r" t="t"/>
                <a:pathLst>
                  <a:path extrusionOk="0" h="74048" w="11138">
                    <a:moveTo>
                      <a:pt x="2874" y="1"/>
                    </a:moveTo>
                    <a:cubicBezTo>
                      <a:pt x="2472" y="1"/>
                      <a:pt x="2099" y="257"/>
                      <a:pt x="1987" y="662"/>
                    </a:cubicBezTo>
                    <a:cubicBezTo>
                      <a:pt x="191" y="10568"/>
                      <a:pt x="0" y="20637"/>
                      <a:pt x="681" y="30652"/>
                    </a:cubicBezTo>
                    <a:cubicBezTo>
                      <a:pt x="1388" y="40667"/>
                      <a:pt x="2940" y="50627"/>
                      <a:pt x="4545" y="60560"/>
                    </a:cubicBezTo>
                    <a:cubicBezTo>
                      <a:pt x="5307" y="65105"/>
                      <a:pt x="5770" y="70330"/>
                      <a:pt x="9199" y="73786"/>
                    </a:cubicBezTo>
                    <a:cubicBezTo>
                      <a:pt x="9389" y="73970"/>
                      <a:pt x="9601" y="74048"/>
                      <a:pt x="9807" y="74048"/>
                    </a:cubicBezTo>
                    <a:cubicBezTo>
                      <a:pt x="10513" y="74048"/>
                      <a:pt x="11137" y="73133"/>
                      <a:pt x="10505" y="72480"/>
                    </a:cubicBezTo>
                    <a:cubicBezTo>
                      <a:pt x="7648" y="69623"/>
                      <a:pt x="7185" y="65268"/>
                      <a:pt x="6559" y="61485"/>
                    </a:cubicBezTo>
                    <a:cubicBezTo>
                      <a:pt x="5743" y="56587"/>
                      <a:pt x="4953" y="51688"/>
                      <a:pt x="4273" y="46790"/>
                    </a:cubicBezTo>
                    <a:cubicBezTo>
                      <a:pt x="2912" y="37101"/>
                      <a:pt x="1960" y="27304"/>
                      <a:pt x="2178" y="17507"/>
                    </a:cubicBezTo>
                    <a:cubicBezTo>
                      <a:pt x="2259" y="12010"/>
                      <a:pt x="2803" y="6540"/>
                      <a:pt x="3783" y="1151"/>
                    </a:cubicBezTo>
                    <a:cubicBezTo>
                      <a:pt x="3892" y="662"/>
                      <a:pt x="3593" y="172"/>
                      <a:pt x="3130" y="36"/>
                    </a:cubicBezTo>
                    <a:cubicBezTo>
                      <a:pt x="3045" y="12"/>
                      <a:pt x="2959" y="1"/>
                      <a:pt x="2874"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09" name="Google Shape;609;p6"/>
            <p:cNvSpPr/>
            <p:nvPr/>
          </p:nvSpPr>
          <p:spPr>
            <a:xfrm flipH="1">
              <a:off x="-248242" y="2011533"/>
              <a:ext cx="774891" cy="870961"/>
            </a:xfrm>
            <a:custGeom>
              <a:rect b="b" l="l" r="r" t="t"/>
              <a:pathLst>
                <a:path extrusionOk="0" h="31078" w="27650">
                  <a:moveTo>
                    <a:pt x="19065" y="1"/>
                  </a:moveTo>
                  <a:cubicBezTo>
                    <a:pt x="17887" y="1"/>
                    <a:pt x="16700" y="836"/>
                    <a:pt x="16247" y="1979"/>
                  </a:cubicBezTo>
                  <a:cubicBezTo>
                    <a:pt x="15676" y="3421"/>
                    <a:pt x="16138" y="5081"/>
                    <a:pt x="17091" y="6306"/>
                  </a:cubicBezTo>
                  <a:cubicBezTo>
                    <a:pt x="17771" y="7204"/>
                    <a:pt x="18696" y="7884"/>
                    <a:pt x="19458" y="8728"/>
                  </a:cubicBezTo>
                  <a:cubicBezTo>
                    <a:pt x="20710" y="10170"/>
                    <a:pt x="21418" y="12048"/>
                    <a:pt x="21418" y="13980"/>
                  </a:cubicBezTo>
                  <a:cubicBezTo>
                    <a:pt x="21391" y="14742"/>
                    <a:pt x="21227" y="15586"/>
                    <a:pt x="20547" y="15967"/>
                  </a:cubicBezTo>
                  <a:cubicBezTo>
                    <a:pt x="20282" y="16086"/>
                    <a:pt x="19998" y="16147"/>
                    <a:pt x="19713" y="16147"/>
                  </a:cubicBezTo>
                  <a:cubicBezTo>
                    <a:pt x="19413" y="16147"/>
                    <a:pt x="19112" y="16079"/>
                    <a:pt x="18833" y="15940"/>
                  </a:cubicBezTo>
                  <a:cubicBezTo>
                    <a:pt x="17254" y="15287"/>
                    <a:pt x="16138" y="13817"/>
                    <a:pt x="15213" y="12402"/>
                  </a:cubicBezTo>
                  <a:cubicBezTo>
                    <a:pt x="14261" y="10960"/>
                    <a:pt x="13335" y="9436"/>
                    <a:pt x="11866" y="8510"/>
                  </a:cubicBezTo>
                  <a:cubicBezTo>
                    <a:pt x="11186" y="8087"/>
                    <a:pt x="10343" y="7851"/>
                    <a:pt x="9527" y="7851"/>
                  </a:cubicBezTo>
                  <a:cubicBezTo>
                    <a:pt x="8613" y="7851"/>
                    <a:pt x="7733" y="8148"/>
                    <a:pt x="7158" y="8810"/>
                  </a:cubicBezTo>
                  <a:cubicBezTo>
                    <a:pt x="6096" y="10061"/>
                    <a:pt x="6423" y="12048"/>
                    <a:pt x="7403" y="13382"/>
                  </a:cubicBezTo>
                  <a:cubicBezTo>
                    <a:pt x="8382" y="14688"/>
                    <a:pt x="9852" y="15559"/>
                    <a:pt x="11213" y="16511"/>
                  </a:cubicBezTo>
                  <a:cubicBezTo>
                    <a:pt x="12737" y="17627"/>
                    <a:pt x="14152" y="18933"/>
                    <a:pt x="15404" y="20376"/>
                  </a:cubicBezTo>
                  <a:cubicBezTo>
                    <a:pt x="15975" y="21056"/>
                    <a:pt x="16519" y="21818"/>
                    <a:pt x="16683" y="22689"/>
                  </a:cubicBezTo>
                  <a:cubicBezTo>
                    <a:pt x="16846" y="23560"/>
                    <a:pt x="16492" y="24594"/>
                    <a:pt x="15676" y="24920"/>
                  </a:cubicBezTo>
                  <a:cubicBezTo>
                    <a:pt x="15438" y="24996"/>
                    <a:pt x="15191" y="25033"/>
                    <a:pt x="14946" y="25033"/>
                  </a:cubicBezTo>
                  <a:cubicBezTo>
                    <a:pt x="14575" y="25033"/>
                    <a:pt x="14207" y="24948"/>
                    <a:pt x="13880" y="24784"/>
                  </a:cubicBezTo>
                  <a:cubicBezTo>
                    <a:pt x="11512" y="23886"/>
                    <a:pt x="9934" y="21709"/>
                    <a:pt x="7920" y="20158"/>
                  </a:cubicBezTo>
                  <a:cubicBezTo>
                    <a:pt x="6752" y="19274"/>
                    <a:pt x="5182" y="18647"/>
                    <a:pt x="3745" y="18647"/>
                  </a:cubicBezTo>
                  <a:cubicBezTo>
                    <a:pt x="2704" y="18647"/>
                    <a:pt x="1732" y="18976"/>
                    <a:pt x="1034" y="19777"/>
                  </a:cubicBezTo>
                  <a:cubicBezTo>
                    <a:pt x="109" y="20838"/>
                    <a:pt x="0" y="22471"/>
                    <a:pt x="517" y="23777"/>
                  </a:cubicBezTo>
                  <a:cubicBezTo>
                    <a:pt x="2395" y="28567"/>
                    <a:pt x="9689" y="30581"/>
                    <a:pt x="14206" y="31016"/>
                  </a:cubicBezTo>
                  <a:cubicBezTo>
                    <a:pt x="14682" y="31057"/>
                    <a:pt x="15165" y="31078"/>
                    <a:pt x="15648" y="31078"/>
                  </a:cubicBezTo>
                  <a:cubicBezTo>
                    <a:pt x="16132" y="31078"/>
                    <a:pt x="16615" y="31057"/>
                    <a:pt x="17091" y="31016"/>
                  </a:cubicBezTo>
                  <a:cubicBezTo>
                    <a:pt x="19567" y="30799"/>
                    <a:pt x="21962" y="29955"/>
                    <a:pt x="23758" y="28268"/>
                  </a:cubicBezTo>
                  <a:cubicBezTo>
                    <a:pt x="26806" y="25465"/>
                    <a:pt x="27595" y="21002"/>
                    <a:pt x="27623" y="16865"/>
                  </a:cubicBezTo>
                  <a:cubicBezTo>
                    <a:pt x="27650" y="10524"/>
                    <a:pt x="26425" y="2877"/>
                    <a:pt x="19976" y="183"/>
                  </a:cubicBezTo>
                  <a:cubicBezTo>
                    <a:pt x="19682" y="58"/>
                    <a:pt x="19373" y="1"/>
                    <a:pt x="19065"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10" name="Google Shape;610;p6"/>
          <p:cNvGrpSpPr/>
          <p:nvPr/>
        </p:nvGrpSpPr>
        <p:grpSpPr>
          <a:xfrm>
            <a:off x="7847625" y="-185797"/>
            <a:ext cx="1936005" cy="5329306"/>
            <a:chOff x="7847625" y="-185797"/>
            <a:chExt cx="1936005" cy="5329306"/>
          </a:xfrm>
        </p:grpSpPr>
        <p:sp>
          <p:nvSpPr>
            <p:cNvPr id="611" name="Google Shape;611;p6"/>
            <p:cNvSpPr/>
            <p:nvPr/>
          </p:nvSpPr>
          <p:spPr>
            <a:xfrm>
              <a:off x="7847625" y="0"/>
              <a:ext cx="1207155" cy="664852"/>
            </a:xfrm>
            <a:custGeom>
              <a:rect b="b" l="l" r="r" t="t"/>
              <a:pathLst>
                <a:path extrusionOk="0" h="26860" w="48769">
                  <a:moveTo>
                    <a:pt x="18370" y="0"/>
                  </a:moveTo>
                  <a:cubicBezTo>
                    <a:pt x="19350" y="572"/>
                    <a:pt x="20275" y="1279"/>
                    <a:pt x="21119" y="2096"/>
                  </a:cubicBezTo>
                  <a:cubicBezTo>
                    <a:pt x="22098" y="3102"/>
                    <a:pt x="22887" y="4572"/>
                    <a:pt x="22343" y="5851"/>
                  </a:cubicBezTo>
                  <a:cubicBezTo>
                    <a:pt x="22017" y="6640"/>
                    <a:pt x="21227" y="7157"/>
                    <a:pt x="20438" y="7457"/>
                  </a:cubicBezTo>
                  <a:cubicBezTo>
                    <a:pt x="19482" y="7833"/>
                    <a:pt x="18475" y="7980"/>
                    <a:pt x="17449" y="7980"/>
                  </a:cubicBezTo>
                  <a:cubicBezTo>
                    <a:pt x="15876" y="7980"/>
                    <a:pt x="14258" y="7634"/>
                    <a:pt x="12709" y="7239"/>
                  </a:cubicBezTo>
                  <a:cubicBezTo>
                    <a:pt x="10772" y="6739"/>
                    <a:pt x="8770" y="6159"/>
                    <a:pt x="6790" y="6159"/>
                  </a:cubicBezTo>
                  <a:cubicBezTo>
                    <a:pt x="6184" y="6159"/>
                    <a:pt x="5580" y="6213"/>
                    <a:pt x="4981" y="6341"/>
                  </a:cubicBezTo>
                  <a:cubicBezTo>
                    <a:pt x="2395" y="6885"/>
                    <a:pt x="0" y="9280"/>
                    <a:pt x="463" y="11865"/>
                  </a:cubicBezTo>
                  <a:cubicBezTo>
                    <a:pt x="708" y="13145"/>
                    <a:pt x="1606" y="14233"/>
                    <a:pt x="2504" y="15186"/>
                  </a:cubicBezTo>
                  <a:cubicBezTo>
                    <a:pt x="8628" y="21650"/>
                    <a:pt x="17410" y="26859"/>
                    <a:pt x="25873" y="26859"/>
                  </a:cubicBezTo>
                  <a:cubicBezTo>
                    <a:pt x="30949" y="26859"/>
                    <a:pt x="35910" y="24985"/>
                    <a:pt x="40114" y="20384"/>
                  </a:cubicBezTo>
                  <a:cubicBezTo>
                    <a:pt x="45149" y="14859"/>
                    <a:pt x="47462" y="7402"/>
                    <a:pt x="48768"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612" name="Google Shape;612;p6"/>
            <p:cNvGrpSpPr/>
            <p:nvPr/>
          </p:nvGrpSpPr>
          <p:grpSpPr>
            <a:xfrm rot="10800000">
              <a:off x="8170175" y="4316903"/>
              <a:ext cx="884639" cy="826605"/>
              <a:chOff x="5123400" y="238125"/>
              <a:chExt cx="864750" cy="808100"/>
            </a:xfrm>
          </p:grpSpPr>
          <p:sp>
            <p:nvSpPr>
              <p:cNvPr id="613" name="Google Shape;613;p6"/>
              <p:cNvSpPr/>
              <p:nvPr/>
            </p:nvSpPr>
            <p:spPr>
              <a:xfrm>
                <a:off x="5123400" y="531275"/>
                <a:ext cx="227225" cy="301850"/>
              </a:xfrm>
              <a:custGeom>
                <a:rect b="b" l="l" r="r" t="t"/>
                <a:pathLst>
                  <a:path extrusionOk="0" h="12074" w="9089">
                    <a:moveTo>
                      <a:pt x="6154" y="1"/>
                    </a:moveTo>
                    <a:cubicBezTo>
                      <a:pt x="6109" y="1"/>
                      <a:pt x="6062" y="2"/>
                      <a:pt x="6015" y="3"/>
                    </a:cubicBezTo>
                    <a:cubicBezTo>
                      <a:pt x="3674" y="85"/>
                      <a:pt x="1470" y="2371"/>
                      <a:pt x="762" y="4439"/>
                    </a:cubicBezTo>
                    <a:cubicBezTo>
                      <a:pt x="0" y="6698"/>
                      <a:pt x="545" y="9229"/>
                      <a:pt x="2205" y="10971"/>
                    </a:cubicBezTo>
                    <a:cubicBezTo>
                      <a:pt x="2824" y="11590"/>
                      <a:pt x="3623" y="12074"/>
                      <a:pt x="4460" y="12074"/>
                    </a:cubicBezTo>
                    <a:cubicBezTo>
                      <a:pt x="4542" y="12074"/>
                      <a:pt x="4625" y="12069"/>
                      <a:pt x="4709" y="12059"/>
                    </a:cubicBezTo>
                    <a:cubicBezTo>
                      <a:pt x="6069" y="11869"/>
                      <a:pt x="6858" y="10481"/>
                      <a:pt x="7620" y="9338"/>
                    </a:cubicBezTo>
                    <a:cubicBezTo>
                      <a:pt x="8029" y="8766"/>
                      <a:pt x="8382" y="8168"/>
                      <a:pt x="8655" y="7542"/>
                    </a:cubicBezTo>
                    <a:cubicBezTo>
                      <a:pt x="8845" y="6861"/>
                      <a:pt x="8954" y="6181"/>
                      <a:pt x="8981" y="5473"/>
                    </a:cubicBezTo>
                    <a:cubicBezTo>
                      <a:pt x="9088" y="3304"/>
                      <a:pt x="9011" y="1"/>
                      <a:pt x="6154"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4" name="Google Shape;614;p6"/>
              <p:cNvSpPr/>
              <p:nvPr/>
            </p:nvSpPr>
            <p:spPr>
              <a:xfrm>
                <a:off x="5371525" y="812725"/>
                <a:ext cx="185275" cy="233500"/>
              </a:xfrm>
              <a:custGeom>
                <a:rect b="b" l="l" r="r" t="t"/>
                <a:pathLst>
                  <a:path extrusionOk="0" h="9340" w="7411">
                    <a:moveTo>
                      <a:pt x="3692" y="0"/>
                    </a:moveTo>
                    <a:cubicBezTo>
                      <a:pt x="949" y="0"/>
                      <a:pt x="0" y="4692"/>
                      <a:pt x="308" y="6870"/>
                    </a:cubicBezTo>
                    <a:cubicBezTo>
                      <a:pt x="444" y="7795"/>
                      <a:pt x="825" y="8802"/>
                      <a:pt x="1669" y="9211"/>
                    </a:cubicBezTo>
                    <a:cubicBezTo>
                      <a:pt x="1912" y="9297"/>
                      <a:pt x="2166" y="9340"/>
                      <a:pt x="2419" y="9340"/>
                    </a:cubicBezTo>
                    <a:cubicBezTo>
                      <a:pt x="2961" y="9340"/>
                      <a:pt x="3501" y="9146"/>
                      <a:pt x="3927" y="8775"/>
                    </a:cubicBezTo>
                    <a:cubicBezTo>
                      <a:pt x="4499" y="8231"/>
                      <a:pt x="4962" y="7550"/>
                      <a:pt x="5234" y="6788"/>
                    </a:cubicBezTo>
                    <a:cubicBezTo>
                      <a:pt x="5969" y="4992"/>
                      <a:pt x="7411" y="1454"/>
                      <a:pt x="5043" y="339"/>
                    </a:cubicBezTo>
                    <a:cubicBezTo>
                      <a:pt x="4552" y="105"/>
                      <a:pt x="4102" y="0"/>
                      <a:pt x="369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5" name="Google Shape;615;p6"/>
              <p:cNvSpPr/>
              <p:nvPr/>
            </p:nvSpPr>
            <p:spPr>
              <a:xfrm>
                <a:off x="5761575" y="238125"/>
                <a:ext cx="192550" cy="90875"/>
              </a:xfrm>
              <a:custGeom>
                <a:rect b="b" l="l" r="r" t="t"/>
                <a:pathLst>
                  <a:path extrusionOk="0" h="3635" w="7702">
                    <a:moveTo>
                      <a:pt x="0" y="0"/>
                    </a:moveTo>
                    <a:cubicBezTo>
                      <a:pt x="1318" y="1721"/>
                      <a:pt x="2929" y="3635"/>
                      <a:pt x="4521" y="3635"/>
                    </a:cubicBezTo>
                    <a:cubicBezTo>
                      <a:pt x="5396" y="3635"/>
                      <a:pt x="6265" y="3057"/>
                      <a:pt x="7076" y="1551"/>
                    </a:cubicBezTo>
                    <a:cubicBezTo>
                      <a:pt x="7348" y="1061"/>
                      <a:pt x="7566" y="544"/>
                      <a:pt x="770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6" name="Google Shape;616;p6"/>
              <p:cNvSpPr/>
              <p:nvPr/>
            </p:nvSpPr>
            <p:spPr>
              <a:xfrm>
                <a:off x="5165575" y="238125"/>
                <a:ext cx="411650" cy="179850"/>
              </a:xfrm>
              <a:custGeom>
                <a:rect b="b" l="l" r="r" t="t"/>
                <a:pathLst>
                  <a:path extrusionOk="0" h="7194" w="16466">
                    <a:moveTo>
                      <a:pt x="1280" y="0"/>
                    </a:moveTo>
                    <a:cubicBezTo>
                      <a:pt x="409" y="1524"/>
                      <a:pt x="1" y="3429"/>
                      <a:pt x="817" y="4980"/>
                    </a:cubicBezTo>
                    <a:cubicBezTo>
                      <a:pt x="1307" y="5878"/>
                      <a:pt x="2123" y="6531"/>
                      <a:pt x="3103" y="6858"/>
                    </a:cubicBezTo>
                    <a:cubicBezTo>
                      <a:pt x="3745" y="7084"/>
                      <a:pt x="4399" y="7193"/>
                      <a:pt x="5058" y="7193"/>
                    </a:cubicBezTo>
                    <a:cubicBezTo>
                      <a:pt x="5349" y="7193"/>
                      <a:pt x="5641" y="7172"/>
                      <a:pt x="5933" y="7130"/>
                    </a:cubicBezTo>
                    <a:cubicBezTo>
                      <a:pt x="7893" y="6858"/>
                      <a:pt x="9607" y="5769"/>
                      <a:pt x="11295" y="4735"/>
                    </a:cubicBezTo>
                    <a:cubicBezTo>
                      <a:pt x="13417" y="3402"/>
                      <a:pt x="15839" y="1769"/>
                      <a:pt x="16465"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7" name="Google Shape;617;p6"/>
              <p:cNvSpPr/>
              <p:nvPr/>
            </p:nvSpPr>
            <p:spPr>
              <a:xfrm>
                <a:off x="5831650" y="461575"/>
                <a:ext cx="156500" cy="141600"/>
              </a:xfrm>
              <a:custGeom>
                <a:rect b="b" l="l" r="r" t="t"/>
                <a:pathLst>
                  <a:path extrusionOk="0" h="5664" w="6260">
                    <a:moveTo>
                      <a:pt x="3038" y="1"/>
                    </a:moveTo>
                    <a:cubicBezTo>
                      <a:pt x="1526" y="1"/>
                      <a:pt x="435" y="1480"/>
                      <a:pt x="136" y="2846"/>
                    </a:cubicBezTo>
                    <a:cubicBezTo>
                      <a:pt x="0" y="3445"/>
                      <a:pt x="28" y="4043"/>
                      <a:pt x="273" y="4588"/>
                    </a:cubicBezTo>
                    <a:cubicBezTo>
                      <a:pt x="612" y="5287"/>
                      <a:pt x="1377" y="5663"/>
                      <a:pt x="2148" y="5663"/>
                    </a:cubicBezTo>
                    <a:cubicBezTo>
                      <a:pt x="2427" y="5663"/>
                      <a:pt x="2706" y="5614"/>
                      <a:pt x="2967" y="5513"/>
                    </a:cubicBezTo>
                    <a:cubicBezTo>
                      <a:pt x="4953" y="4805"/>
                      <a:pt x="6260" y="560"/>
                      <a:pt x="3484" y="43"/>
                    </a:cubicBezTo>
                    <a:cubicBezTo>
                      <a:pt x="3332" y="14"/>
                      <a:pt x="3183" y="1"/>
                      <a:pt x="3038"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8" name="Google Shape;618;p6"/>
              <p:cNvSpPr/>
              <p:nvPr/>
            </p:nvSpPr>
            <p:spPr>
              <a:xfrm>
                <a:off x="5466300" y="374175"/>
                <a:ext cx="238125" cy="288475"/>
              </a:xfrm>
              <a:custGeom>
                <a:rect b="b" l="l" r="r" t="t"/>
                <a:pathLst>
                  <a:path extrusionOk="0" h="11539" w="9525">
                    <a:moveTo>
                      <a:pt x="6206" y="1"/>
                    </a:moveTo>
                    <a:cubicBezTo>
                      <a:pt x="6197" y="1"/>
                      <a:pt x="6187" y="1"/>
                      <a:pt x="6178" y="1"/>
                    </a:cubicBezTo>
                    <a:cubicBezTo>
                      <a:pt x="4001" y="28"/>
                      <a:pt x="1715" y="3239"/>
                      <a:pt x="844" y="4927"/>
                    </a:cubicBezTo>
                    <a:cubicBezTo>
                      <a:pt x="273" y="5961"/>
                      <a:pt x="0" y="7104"/>
                      <a:pt x="82" y="8274"/>
                    </a:cubicBezTo>
                    <a:cubicBezTo>
                      <a:pt x="218" y="9390"/>
                      <a:pt x="844" y="10397"/>
                      <a:pt x="1769" y="10995"/>
                    </a:cubicBezTo>
                    <a:cubicBezTo>
                      <a:pt x="2325" y="11355"/>
                      <a:pt x="2980" y="11538"/>
                      <a:pt x="3638" y="11538"/>
                    </a:cubicBezTo>
                    <a:cubicBezTo>
                      <a:pt x="4075" y="11538"/>
                      <a:pt x="4514" y="11458"/>
                      <a:pt x="4926" y="11295"/>
                    </a:cubicBezTo>
                    <a:cubicBezTo>
                      <a:pt x="5443" y="11023"/>
                      <a:pt x="5933" y="10696"/>
                      <a:pt x="6369" y="10261"/>
                    </a:cubicBezTo>
                    <a:cubicBezTo>
                      <a:pt x="7811" y="8927"/>
                      <a:pt x="8981" y="7213"/>
                      <a:pt x="9253" y="5280"/>
                    </a:cubicBezTo>
                    <a:cubicBezTo>
                      <a:pt x="9524" y="3383"/>
                      <a:pt x="8553" y="1"/>
                      <a:pt x="620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9" name="Google Shape;619;p6"/>
              <p:cNvSpPr/>
              <p:nvPr/>
            </p:nvSpPr>
            <p:spPr>
              <a:xfrm>
                <a:off x="5646600" y="698875"/>
                <a:ext cx="226575" cy="176075"/>
              </a:xfrm>
              <a:custGeom>
                <a:rect b="b" l="l" r="r" t="t"/>
                <a:pathLst>
                  <a:path extrusionOk="0" h="7043" w="9063">
                    <a:moveTo>
                      <a:pt x="4532" y="0"/>
                    </a:moveTo>
                    <a:cubicBezTo>
                      <a:pt x="2303" y="0"/>
                      <a:pt x="96" y="2790"/>
                      <a:pt x="55" y="4947"/>
                    </a:cubicBezTo>
                    <a:cubicBezTo>
                      <a:pt x="0" y="5519"/>
                      <a:pt x="163" y="6063"/>
                      <a:pt x="517" y="6471"/>
                    </a:cubicBezTo>
                    <a:cubicBezTo>
                      <a:pt x="904" y="6901"/>
                      <a:pt x="1478" y="7042"/>
                      <a:pt x="2051" y="7042"/>
                    </a:cubicBezTo>
                    <a:cubicBezTo>
                      <a:pt x="2204" y="7042"/>
                      <a:pt x="2355" y="7032"/>
                      <a:pt x="2504" y="7015"/>
                    </a:cubicBezTo>
                    <a:cubicBezTo>
                      <a:pt x="4953" y="6716"/>
                      <a:pt x="9062" y="3478"/>
                      <a:pt x="6559" y="919"/>
                    </a:cubicBezTo>
                    <a:cubicBezTo>
                      <a:pt x="5924" y="272"/>
                      <a:pt x="5227" y="0"/>
                      <a:pt x="453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20" name="Google Shape;620;p6"/>
            <p:cNvGrpSpPr/>
            <p:nvPr/>
          </p:nvGrpSpPr>
          <p:grpSpPr>
            <a:xfrm>
              <a:off x="8522064" y="1258169"/>
              <a:ext cx="715750" cy="1508381"/>
              <a:chOff x="8492951" y="1249673"/>
              <a:chExt cx="715750" cy="1508381"/>
            </a:xfrm>
          </p:grpSpPr>
          <p:sp>
            <p:nvSpPr>
              <p:cNvPr id="621" name="Google Shape;621;p6"/>
              <p:cNvSpPr/>
              <p:nvPr/>
            </p:nvSpPr>
            <p:spPr>
              <a:xfrm>
                <a:off x="8715066" y="1594650"/>
                <a:ext cx="94179" cy="95086"/>
              </a:xfrm>
              <a:custGeom>
                <a:rect b="b" l="l" r="r" t="t"/>
                <a:pathLst>
                  <a:path extrusionOk="0" h="2831" w="2804">
                    <a:moveTo>
                      <a:pt x="1525" y="0"/>
                    </a:moveTo>
                    <a:lnTo>
                      <a:pt x="1171" y="55"/>
                    </a:lnTo>
                    <a:cubicBezTo>
                      <a:pt x="953" y="109"/>
                      <a:pt x="763" y="245"/>
                      <a:pt x="599" y="381"/>
                    </a:cubicBezTo>
                    <a:lnTo>
                      <a:pt x="382" y="626"/>
                    </a:lnTo>
                    <a:cubicBezTo>
                      <a:pt x="246" y="735"/>
                      <a:pt x="164" y="871"/>
                      <a:pt x="110" y="1035"/>
                    </a:cubicBezTo>
                    <a:cubicBezTo>
                      <a:pt x="28" y="1198"/>
                      <a:pt x="1" y="1361"/>
                      <a:pt x="1" y="1524"/>
                    </a:cubicBezTo>
                    <a:cubicBezTo>
                      <a:pt x="1" y="1715"/>
                      <a:pt x="28" y="1878"/>
                      <a:pt x="110" y="2041"/>
                    </a:cubicBezTo>
                    <a:cubicBezTo>
                      <a:pt x="164" y="2178"/>
                      <a:pt x="246" y="2341"/>
                      <a:pt x="382" y="2450"/>
                    </a:cubicBezTo>
                    <a:lnTo>
                      <a:pt x="627" y="2640"/>
                    </a:lnTo>
                    <a:cubicBezTo>
                      <a:pt x="844" y="2749"/>
                      <a:pt x="1062" y="2831"/>
                      <a:pt x="1280" y="2831"/>
                    </a:cubicBezTo>
                    <a:lnTo>
                      <a:pt x="1634" y="2776"/>
                    </a:lnTo>
                    <a:cubicBezTo>
                      <a:pt x="1851" y="2722"/>
                      <a:pt x="2042" y="2586"/>
                      <a:pt x="2178" y="2422"/>
                    </a:cubicBezTo>
                    <a:lnTo>
                      <a:pt x="2205" y="2422"/>
                    </a:lnTo>
                    <a:cubicBezTo>
                      <a:pt x="2287" y="2368"/>
                      <a:pt x="2341" y="2286"/>
                      <a:pt x="2423" y="2205"/>
                    </a:cubicBezTo>
                    <a:cubicBezTo>
                      <a:pt x="2559" y="2096"/>
                      <a:pt x="2640" y="1960"/>
                      <a:pt x="2695" y="1797"/>
                    </a:cubicBezTo>
                    <a:cubicBezTo>
                      <a:pt x="2776" y="1633"/>
                      <a:pt x="2804" y="1470"/>
                      <a:pt x="2804" y="1307"/>
                    </a:cubicBezTo>
                    <a:cubicBezTo>
                      <a:pt x="2776" y="953"/>
                      <a:pt x="2640" y="626"/>
                      <a:pt x="2423" y="381"/>
                    </a:cubicBezTo>
                    <a:lnTo>
                      <a:pt x="2178" y="191"/>
                    </a:lnTo>
                    <a:cubicBezTo>
                      <a:pt x="1960" y="82"/>
                      <a:pt x="1742" y="0"/>
                      <a:pt x="1525"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2" name="Google Shape;622;p6"/>
              <p:cNvSpPr/>
              <p:nvPr/>
            </p:nvSpPr>
            <p:spPr>
              <a:xfrm>
                <a:off x="8601741" y="1485860"/>
                <a:ext cx="110604" cy="85950"/>
              </a:xfrm>
              <a:custGeom>
                <a:rect b="b" l="l" r="r" t="t"/>
                <a:pathLst>
                  <a:path extrusionOk="0" h="2559" w="3293">
                    <a:moveTo>
                      <a:pt x="1660" y="1"/>
                    </a:moveTo>
                    <a:cubicBezTo>
                      <a:pt x="0" y="1"/>
                      <a:pt x="0" y="2559"/>
                      <a:pt x="1660" y="2559"/>
                    </a:cubicBezTo>
                    <a:cubicBezTo>
                      <a:pt x="3293" y="2559"/>
                      <a:pt x="3293" y="1"/>
                      <a:pt x="1660"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3" name="Google Shape;623;p6"/>
              <p:cNvSpPr/>
              <p:nvPr/>
            </p:nvSpPr>
            <p:spPr>
              <a:xfrm>
                <a:off x="8940841" y="1656787"/>
                <a:ext cx="95086" cy="86219"/>
              </a:xfrm>
              <a:custGeom>
                <a:rect b="b" l="l" r="r" t="t"/>
                <a:pathLst>
                  <a:path extrusionOk="0" h="2567" w="2831">
                    <a:moveTo>
                      <a:pt x="1307" y="1"/>
                    </a:moveTo>
                    <a:cubicBezTo>
                      <a:pt x="1116" y="1"/>
                      <a:pt x="953" y="28"/>
                      <a:pt x="790" y="110"/>
                    </a:cubicBezTo>
                    <a:cubicBezTo>
                      <a:pt x="490" y="219"/>
                      <a:pt x="245" y="464"/>
                      <a:pt x="109" y="790"/>
                    </a:cubicBezTo>
                    <a:cubicBezTo>
                      <a:pt x="28" y="953"/>
                      <a:pt x="1" y="1117"/>
                      <a:pt x="1" y="1280"/>
                    </a:cubicBezTo>
                    <a:lnTo>
                      <a:pt x="55" y="1634"/>
                    </a:lnTo>
                    <a:cubicBezTo>
                      <a:pt x="109" y="1852"/>
                      <a:pt x="245" y="2042"/>
                      <a:pt x="409" y="2178"/>
                    </a:cubicBezTo>
                    <a:lnTo>
                      <a:pt x="654" y="2396"/>
                    </a:lnTo>
                    <a:cubicBezTo>
                      <a:pt x="844" y="2505"/>
                      <a:pt x="1089" y="2559"/>
                      <a:pt x="1307" y="2559"/>
                    </a:cubicBezTo>
                    <a:lnTo>
                      <a:pt x="1552" y="2559"/>
                    </a:lnTo>
                    <a:cubicBezTo>
                      <a:pt x="1581" y="2564"/>
                      <a:pt x="1610" y="2566"/>
                      <a:pt x="1639" y="2566"/>
                    </a:cubicBezTo>
                    <a:cubicBezTo>
                      <a:pt x="1773" y="2566"/>
                      <a:pt x="1907" y="2517"/>
                      <a:pt x="2042" y="2450"/>
                    </a:cubicBezTo>
                    <a:cubicBezTo>
                      <a:pt x="2178" y="2396"/>
                      <a:pt x="2341" y="2314"/>
                      <a:pt x="2450" y="2178"/>
                    </a:cubicBezTo>
                    <a:cubicBezTo>
                      <a:pt x="2668" y="1933"/>
                      <a:pt x="2804" y="1607"/>
                      <a:pt x="2831" y="1280"/>
                    </a:cubicBezTo>
                    <a:lnTo>
                      <a:pt x="2776" y="926"/>
                    </a:lnTo>
                    <a:cubicBezTo>
                      <a:pt x="2722" y="736"/>
                      <a:pt x="2586" y="518"/>
                      <a:pt x="2450" y="382"/>
                    </a:cubicBezTo>
                    <a:lnTo>
                      <a:pt x="2178" y="164"/>
                    </a:lnTo>
                    <a:cubicBezTo>
                      <a:pt x="1987" y="55"/>
                      <a:pt x="1742" y="1"/>
                      <a:pt x="1525"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4" name="Google Shape;624;p6"/>
              <p:cNvSpPr/>
              <p:nvPr/>
            </p:nvSpPr>
            <p:spPr>
              <a:xfrm>
                <a:off x="8832084" y="1765577"/>
                <a:ext cx="85950" cy="94179"/>
              </a:xfrm>
              <a:custGeom>
                <a:rect b="b" l="l" r="r" t="t"/>
                <a:pathLst>
                  <a:path extrusionOk="0" h="2804" w="2559">
                    <a:moveTo>
                      <a:pt x="1279" y="0"/>
                    </a:moveTo>
                    <a:lnTo>
                      <a:pt x="925" y="55"/>
                    </a:lnTo>
                    <a:cubicBezTo>
                      <a:pt x="708" y="109"/>
                      <a:pt x="517" y="218"/>
                      <a:pt x="381" y="381"/>
                    </a:cubicBezTo>
                    <a:cubicBezTo>
                      <a:pt x="299" y="463"/>
                      <a:pt x="245" y="545"/>
                      <a:pt x="163" y="654"/>
                    </a:cubicBezTo>
                    <a:cubicBezTo>
                      <a:pt x="54" y="844"/>
                      <a:pt x="0" y="1062"/>
                      <a:pt x="0" y="1280"/>
                    </a:cubicBezTo>
                    <a:lnTo>
                      <a:pt x="0" y="1307"/>
                    </a:lnTo>
                    <a:lnTo>
                      <a:pt x="0" y="1524"/>
                    </a:lnTo>
                    <a:cubicBezTo>
                      <a:pt x="0" y="1688"/>
                      <a:pt x="27" y="1878"/>
                      <a:pt x="109" y="2014"/>
                    </a:cubicBezTo>
                    <a:cubicBezTo>
                      <a:pt x="163" y="2178"/>
                      <a:pt x="245" y="2314"/>
                      <a:pt x="381" y="2423"/>
                    </a:cubicBezTo>
                    <a:cubicBezTo>
                      <a:pt x="490" y="2559"/>
                      <a:pt x="626" y="2640"/>
                      <a:pt x="789" y="2695"/>
                    </a:cubicBezTo>
                    <a:cubicBezTo>
                      <a:pt x="925" y="2776"/>
                      <a:pt x="1116" y="2804"/>
                      <a:pt x="1279" y="2804"/>
                    </a:cubicBezTo>
                    <a:lnTo>
                      <a:pt x="1633" y="2776"/>
                    </a:lnTo>
                    <a:cubicBezTo>
                      <a:pt x="1823" y="2695"/>
                      <a:pt x="2041" y="2586"/>
                      <a:pt x="2177" y="2423"/>
                    </a:cubicBezTo>
                    <a:cubicBezTo>
                      <a:pt x="2259" y="2341"/>
                      <a:pt x="2313" y="2259"/>
                      <a:pt x="2395" y="2150"/>
                    </a:cubicBezTo>
                    <a:cubicBezTo>
                      <a:pt x="2504" y="1960"/>
                      <a:pt x="2558" y="1742"/>
                      <a:pt x="2558" y="1524"/>
                    </a:cubicBezTo>
                    <a:lnTo>
                      <a:pt x="2558" y="1280"/>
                    </a:lnTo>
                    <a:cubicBezTo>
                      <a:pt x="2558" y="1116"/>
                      <a:pt x="2531" y="926"/>
                      <a:pt x="2449" y="790"/>
                    </a:cubicBezTo>
                    <a:cubicBezTo>
                      <a:pt x="2395" y="626"/>
                      <a:pt x="2313" y="490"/>
                      <a:pt x="2177" y="381"/>
                    </a:cubicBezTo>
                    <a:cubicBezTo>
                      <a:pt x="1932" y="137"/>
                      <a:pt x="1606" y="0"/>
                      <a:pt x="1279"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5" name="Google Shape;625;p6"/>
              <p:cNvSpPr/>
              <p:nvPr/>
            </p:nvSpPr>
            <p:spPr>
              <a:xfrm>
                <a:off x="8951824" y="1890791"/>
                <a:ext cx="110637" cy="85950"/>
              </a:xfrm>
              <a:custGeom>
                <a:rect b="b" l="l" r="r" t="t"/>
                <a:pathLst>
                  <a:path extrusionOk="0" h="2559" w="3294">
                    <a:moveTo>
                      <a:pt x="1660" y="1"/>
                    </a:moveTo>
                    <a:cubicBezTo>
                      <a:pt x="0" y="1"/>
                      <a:pt x="0" y="2559"/>
                      <a:pt x="1660" y="2559"/>
                    </a:cubicBezTo>
                    <a:cubicBezTo>
                      <a:pt x="3293" y="2559"/>
                      <a:pt x="3293" y="1"/>
                      <a:pt x="1660"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6" name="Google Shape;626;p6"/>
              <p:cNvSpPr/>
              <p:nvPr/>
            </p:nvSpPr>
            <p:spPr>
              <a:xfrm>
                <a:off x="8839373" y="2031119"/>
                <a:ext cx="86891" cy="101938"/>
              </a:xfrm>
              <a:custGeom>
                <a:rect b="b" l="l" r="r" t="t"/>
                <a:pathLst>
                  <a:path extrusionOk="0" h="3035" w="2587">
                    <a:moveTo>
                      <a:pt x="1293" y="0"/>
                    </a:moveTo>
                    <a:cubicBezTo>
                      <a:pt x="967" y="0"/>
                      <a:pt x="640" y="123"/>
                      <a:pt x="382" y="368"/>
                    </a:cubicBezTo>
                    <a:cubicBezTo>
                      <a:pt x="164" y="613"/>
                      <a:pt x="28" y="939"/>
                      <a:pt x="1" y="1293"/>
                    </a:cubicBezTo>
                    <a:lnTo>
                      <a:pt x="1" y="1756"/>
                    </a:lnTo>
                    <a:cubicBezTo>
                      <a:pt x="28" y="2082"/>
                      <a:pt x="137" y="2409"/>
                      <a:pt x="382" y="2654"/>
                    </a:cubicBezTo>
                    <a:cubicBezTo>
                      <a:pt x="627" y="2899"/>
                      <a:pt x="953" y="3035"/>
                      <a:pt x="1307" y="3035"/>
                    </a:cubicBezTo>
                    <a:cubicBezTo>
                      <a:pt x="1634" y="3035"/>
                      <a:pt x="1960" y="2899"/>
                      <a:pt x="2205" y="2654"/>
                    </a:cubicBezTo>
                    <a:cubicBezTo>
                      <a:pt x="2450" y="2409"/>
                      <a:pt x="2559" y="2082"/>
                      <a:pt x="2586" y="1756"/>
                    </a:cubicBezTo>
                    <a:lnTo>
                      <a:pt x="2586" y="1293"/>
                    </a:lnTo>
                    <a:cubicBezTo>
                      <a:pt x="2586" y="939"/>
                      <a:pt x="2450" y="613"/>
                      <a:pt x="2205" y="368"/>
                    </a:cubicBezTo>
                    <a:cubicBezTo>
                      <a:pt x="1947" y="123"/>
                      <a:pt x="1620" y="0"/>
                      <a:pt x="1293"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7" name="Google Shape;627;p6"/>
              <p:cNvSpPr/>
              <p:nvPr/>
            </p:nvSpPr>
            <p:spPr>
              <a:xfrm>
                <a:off x="8964621" y="2202248"/>
                <a:ext cx="94179" cy="93608"/>
              </a:xfrm>
              <a:custGeom>
                <a:rect b="b" l="l" r="r" t="t"/>
                <a:pathLst>
                  <a:path extrusionOk="0" h="2787" w="2804">
                    <a:moveTo>
                      <a:pt x="1366" y="1"/>
                    </a:moveTo>
                    <a:cubicBezTo>
                      <a:pt x="1337" y="1"/>
                      <a:pt x="1308" y="3"/>
                      <a:pt x="1279" y="8"/>
                    </a:cubicBezTo>
                    <a:cubicBezTo>
                      <a:pt x="925" y="8"/>
                      <a:pt x="626" y="144"/>
                      <a:pt x="354" y="389"/>
                    </a:cubicBezTo>
                    <a:cubicBezTo>
                      <a:pt x="299" y="471"/>
                      <a:pt x="245" y="552"/>
                      <a:pt x="163" y="634"/>
                    </a:cubicBezTo>
                    <a:cubicBezTo>
                      <a:pt x="55" y="824"/>
                      <a:pt x="0" y="1069"/>
                      <a:pt x="0" y="1287"/>
                    </a:cubicBezTo>
                    <a:lnTo>
                      <a:pt x="27" y="1614"/>
                    </a:lnTo>
                    <a:cubicBezTo>
                      <a:pt x="109" y="1831"/>
                      <a:pt x="218" y="2022"/>
                      <a:pt x="381" y="2185"/>
                    </a:cubicBezTo>
                    <a:lnTo>
                      <a:pt x="599" y="2430"/>
                    </a:lnTo>
                    <a:cubicBezTo>
                      <a:pt x="847" y="2660"/>
                      <a:pt x="1165" y="2787"/>
                      <a:pt x="1491" y="2787"/>
                    </a:cubicBezTo>
                    <a:cubicBezTo>
                      <a:pt x="1666" y="2787"/>
                      <a:pt x="1843" y="2751"/>
                      <a:pt x="2014" y="2675"/>
                    </a:cubicBezTo>
                    <a:cubicBezTo>
                      <a:pt x="2177" y="2648"/>
                      <a:pt x="2313" y="2539"/>
                      <a:pt x="2422" y="2430"/>
                    </a:cubicBezTo>
                    <a:lnTo>
                      <a:pt x="2640" y="2158"/>
                    </a:lnTo>
                    <a:cubicBezTo>
                      <a:pt x="2749" y="1967"/>
                      <a:pt x="2803" y="1750"/>
                      <a:pt x="2803" y="1505"/>
                    </a:cubicBezTo>
                    <a:cubicBezTo>
                      <a:pt x="2776" y="1396"/>
                      <a:pt x="2776" y="1287"/>
                      <a:pt x="2749" y="1178"/>
                    </a:cubicBezTo>
                    <a:cubicBezTo>
                      <a:pt x="2694" y="960"/>
                      <a:pt x="2585" y="770"/>
                      <a:pt x="2422" y="607"/>
                    </a:cubicBezTo>
                    <a:lnTo>
                      <a:pt x="2177" y="389"/>
                    </a:lnTo>
                    <a:cubicBezTo>
                      <a:pt x="2068" y="253"/>
                      <a:pt x="1932" y="171"/>
                      <a:pt x="1769" y="117"/>
                    </a:cubicBezTo>
                    <a:cubicBezTo>
                      <a:pt x="1635" y="50"/>
                      <a:pt x="1500" y="1"/>
                      <a:pt x="1366"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8" name="Google Shape;628;p6"/>
              <p:cNvSpPr/>
              <p:nvPr/>
            </p:nvSpPr>
            <p:spPr>
              <a:xfrm>
                <a:off x="8686751" y="1914571"/>
                <a:ext cx="111544" cy="85950"/>
              </a:xfrm>
              <a:custGeom>
                <a:rect b="b" l="l" r="r" t="t"/>
                <a:pathLst>
                  <a:path extrusionOk="0" h="2559" w="3321">
                    <a:moveTo>
                      <a:pt x="1660" y="0"/>
                    </a:moveTo>
                    <a:cubicBezTo>
                      <a:pt x="0" y="0"/>
                      <a:pt x="0" y="2559"/>
                      <a:pt x="1660" y="2559"/>
                    </a:cubicBezTo>
                    <a:cubicBezTo>
                      <a:pt x="3320" y="2559"/>
                      <a:pt x="3320" y="0"/>
                      <a:pt x="1660"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9" name="Google Shape;629;p6"/>
              <p:cNvSpPr/>
              <p:nvPr/>
            </p:nvSpPr>
            <p:spPr>
              <a:xfrm>
                <a:off x="8730617" y="2178737"/>
                <a:ext cx="97840" cy="94179"/>
              </a:xfrm>
              <a:custGeom>
                <a:rect b="b" l="l" r="r" t="t"/>
                <a:pathLst>
                  <a:path extrusionOk="0" h="2804" w="2913">
                    <a:moveTo>
                      <a:pt x="1524" y="0"/>
                    </a:moveTo>
                    <a:lnTo>
                      <a:pt x="1171" y="55"/>
                    </a:lnTo>
                    <a:cubicBezTo>
                      <a:pt x="953" y="109"/>
                      <a:pt x="762" y="218"/>
                      <a:pt x="626" y="381"/>
                    </a:cubicBezTo>
                    <a:lnTo>
                      <a:pt x="381" y="626"/>
                    </a:lnTo>
                    <a:cubicBezTo>
                      <a:pt x="245" y="735"/>
                      <a:pt x="164" y="871"/>
                      <a:pt x="109" y="1034"/>
                    </a:cubicBezTo>
                    <a:cubicBezTo>
                      <a:pt x="28" y="1171"/>
                      <a:pt x="0" y="1361"/>
                      <a:pt x="0" y="1524"/>
                    </a:cubicBezTo>
                    <a:cubicBezTo>
                      <a:pt x="28" y="1851"/>
                      <a:pt x="136" y="2177"/>
                      <a:pt x="381" y="2422"/>
                    </a:cubicBezTo>
                    <a:lnTo>
                      <a:pt x="653" y="2640"/>
                    </a:lnTo>
                    <a:cubicBezTo>
                      <a:pt x="844" y="2749"/>
                      <a:pt x="1062" y="2803"/>
                      <a:pt x="1279" y="2803"/>
                    </a:cubicBezTo>
                    <a:lnTo>
                      <a:pt x="1633" y="2749"/>
                    </a:lnTo>
                    <a:cubicBezTo>
                      <a:pt x="1851" y="2695"/>
                      <a:pt x="2041" y="2586"/>
                      <a:pt x="2205" y="2422"/>
                    </a:cubicBezTo>
                    <a:lnTo>
                      <a:pt x="2422" y="2177"/>
                    </a:lnTo>
                    <a:cubicBezTo>
                      <a:pt x="2803" y="1824"/>
                      <a:pt x="2912" y="1252"/>
                      <a:pt x="2694" y="790"/>
                    </a:cubicBezTo>
                    <a:cubicBezTo>
                      <a:pt x="2640" y="626"/>
                      <a:pt x="2558" y="490"/>
                      <a:pt x="2422" y="381"/>
                    </a:cubicBezTo>
                    <a:lnTo>
                      <a:pt x="2177" y="164"/>
                    </a:lnTo>
                    <a:cubicBezTo>
                      <a:pt x="1960" y="55"/>
                      <a:pt x="1742" y="0"/>
                      <a:pt x="152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0" name="Google Shape;630;p6"/>
              <p:cNvSpPr/>
              <p:nvPr/>
            </p:nvSpPr>
            <p:spPr>
              <a:xfrm>
                <a:off x="9003011" y="2077940"/>
                <a:ext cx="86857" cy="94414"/>
              </a:xfrm>
              <a:custGeom>
                <a:rect b="b" l="l" r="r" t="t"/>
                <a:pathLst>
                  <a:path extrusionOk="0" h="2811" w="2586">
                    <a:moveTo>
                      <a:pt x="1393" y="1"/>
                    </a:moveTo>
                    <a:cubicBezTo>
                      <a:pt x="1364" y="1"/>
                      <a:pt x="1335" y="3"/>
                      <a:pt x="1306" y="8"/>
                    </a:cubicBezTo>
                    <a:lnTo>
                      <a:pt x="953" y="35"/>
                    </a:lnTo>
                    <a:cubicBezTo>
                      <a:pt x="735" y="89"/>
                      <a:pt x="544" y="225"/>
                      <a:pt x="381" y="389"/>
                    </a:cubicBezTo>
                    <a:cubicBezTo>
                      <a:pt x="327" y="470"/>
                      <a:pt x="245" y="552"/>
                      <a:pt x="191" y="634"/>
                    </a:cubicBezTo>
                    <a:cubicBezTo>
                      <a:pt x="82" y="824"/>
                      <a:pt x="0" y="1069"/>
                      <a:pt x="0" y="1287"/>
                    </a:cubicBezTo>
                    <a:lnTo>
                      <a:pt x="0" y="1532"/>
                    </a:lnTo>
                    <a:cubicBezTo>
                      <a:pt x="27" y="1858"/>
                      <a:pt x="163" y="2185"/>
                      <a:pt x="381" y="2430"/>
                    </a:cubicBezTo>
                    <a:cubicBezTo>
                      <a:pt x="626" y="2648"/>
                      <a:pt x="953" y="2784"/>
                      <a:pt x="1306" y="2811"/>
                    </a:cubicBezTo>
                    <a:lnTo>
                      <a:pt x="1633" y="2756"/>
                    </a:lnTo>
                    <a:cubicBezTo>
                      <a:pt x="1851" y="2702"/>
                      <a:pt x="2041" y="2566"/>
                      <a:pt x="2204" y="2430"/>
                    </a:cubicBezTo>
                    <a:lnTo>
                      <a:pt x="2395" y="2158"/>
                    </a:lnTo>
                    <a:cubicBezTo>
                      <a:pt x="2531" y="1967"/>
                      <a:pt x="2585" y="1749"/>
                      <a:pt x="2585" y="1505"/>
                    </a:cubicBezTo>
                    <a:lnTo>
                      <a:pt x="2585" y="1287"/>
                    </a:lnTo>
                    <a:cubicBezTo>
                      <a:pt x="2585" y="1096"/>
                      <a:pt x="2558" y="933"/>
                      <a:pt x="2477" y="797"/>
                    </a:cubicBezTo>
                    <a:cubicBezTo>
                      <a:pt x="2422" y="634"/>
                      <a:pt x="2313" y="470"/>
                      <a:pt x="2204" y="362"/>
                    </a:cubicBezTo>
                    <a:cubicBezTo>
                      <a:pt x="2096" y="253"/>
                      <a:pt x="1932" y="144"/>
                      <a:pt x="1796" y="117"/>
                    </a:cubicBezTo>
                    <a:cubicBezTo>
                      <a:pt x="1662" y="49"/>
                      <a:pt x="1528" y="1"/>
                      <a:pt x="1393"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1" name="Google Shape;631;p6"/>
              <p:cNvSpPr/>
              <p:nvPr/>
            </p:nvSpPr>
            <p:spPr>
              <a:xfrm>
                <a:off x="9126412" y="2314027"/>
                <a:ext cx="66738" cy="63682"/>
              </a:xfrm>
              <a:custGeom>
                <a:rect b="b" l="l" r="r" t="t"/>
                <a:pathLst>
                  <a:path extrusionOk="0" h="1896" w="1987">
                    <a:moveTo>
                      <a:pt x="205" y="772"/>
                    </a:moveTo>
                    <a:lnTo>
                      <a:pt x="205" y="772"/>
                    </a:lnTo>
                    <a:cubicBezTo>
                      <a:pt x="188" y="855"/>
                      <a:pt x="180" y="943"/>
                      <a:pt x="181" y="1033"/>
                    </a:cubicBezTo>
                    <a:lnTo>
                      <a:pt x="181" y="1033"/>
                    </a:lnTo>
                    <a:cubicBezTo>
                      <a:pt x="175" y="1015"/>
                      <a:pt x="169" y="997"/>
                      <a:pt x="163" y="980"/>
                    </a:cubicBezTo>
                    <a:cubicBezTo>
                      <a:pt x="163" y="910"/>
                      <a:pt x="183" y="841"/>
                      <a:pt x="205" y="772"/>
                    </a:cubicBezTo>
                    <a:close/>
                    <a:moveTo>
                      <a:pt x="1823" y="1225"/>
                    </a:moveTo>
                    <a:lnTo>
                      <a:pt x="1742" y="1442"/>
                    </a:lnTo>
                    <a:lnTo>
                      <a:pt x="1659" y="1525"/>
                    </a:lnTo>
                    <a:lnTo>
                      <a:pt x="1659" y="1525"/>
                    </a:lnTo>
                    <a:cubicBezTo>
                      <a:pt x="1728" y="1425"/>
                      <a:pt x="1783" y="1325"/>
                      <a:pt x="1823" y="1225"/>
                    </a:cubicBezTo>
                    <a:close/>
                    <a:moveTo>
                      <a:pt x="1415" y="1769"/>
                    </a:moveTo>
                    <a:lnTo>
                      <a:pt x="1342" y="1796"/>
                    </a:lnTo>
                    <a:lnTo>
                      <a:pt x="1342" y="1796"/>
                    </a:lnTo>
                    <a:cubicBezTo>
                      <a:pt x="1359" y="1787"/>
                      <a:pt x="1374" y="1778"/>
                      <a:pt x="1388" y="1769"/>
                    </a:cubicBezTo>
                    <a:close/>
                    <a:moveTo>
                      <a:pt x="1225" y="1851"/>
                    </a:moveTo>
                    <a:lnTo>
                      <a:pt x="1209" y="1852"/>
                    </a:lnTo>
                    <a:lnTo>
                      <a:pt x="1209" y="1852"/>
                    </a:lnTo>
                    <a:cubicBezTo>
                      <a:pt x="1211" y="1852"/>
                      <a:pt x="1213" y="1851"/>
                      <a:pt x="1215" y="1851"/>
                    </a:cubicBezTo>
                    <a:close/>
                    <a:moveTo>
                      <a:pt x="292" y="1423"/>
                    </a:moveTo>
                    <a:lnTo>
                      <a:pt x="292" y="1423"/>
                    </a:lnTo>
                    <a:cubicBezTo>
                      <a:pt x="311" y="1449"/>
                      <a:pt x="331" y="1474"/>
                      <a:pt x="354" y="1497"/>
                    </a:cubicBezTo>
                    <a:cubicBezTo>
                      <a:pt x="408" y="1606"/>
                      <a:pt x="517" y="1687"/>
                      <a:pt x="626" y="1742"/>
                    </a:cubicBezTo>
                    <a:lnTo>
                      <a:pt x="844" y="1823"/>
                    </a:lnTo>
                    <a:cubicBezTo>
                      <a:pt x="912" y="1851"/>
                      <a:pt x="993" y="1864"/>
                      <a:pt x="1078" y="1864"/>
                    </a:cubicBezTo>
                    <a:cubicBezTo>
                      <a:pt x="1088" y="1864"/>
                      <a:pt x="1097" y="1864"/>
                      <a:pt x="1107" y="1864"/>
                    </a:cubicBezTo>
                    <a:lnTo>
                      <a:pt x="1107" y="1864"/>
                    </a:lnTo>
                    <a:lnTo>
                      <a:pt x="1007" y="1875"/>
                    </a:lnTo>
                    <a:lnTo>
                      <a:pt x="1007" y="1875"/>
                    </a:lnTo>
                    <a:lnTo>
                      <a:pt x="789" y="1851"/>
                    </a:lnTo>
                    <a:lnTo>
                      <a:pt x="816" y="1851"/>
                    </a:lnTo>
                    <a:lnTo>
                      <a:pt x="599" y="1769"/>
                    </a:lnTo>
                    <a:lnTo>
                      <a:pt x="626" y="1769"/>
                    </a:lnTo>
                    <a:lnTo>
                      <a:pt x="435" y="1633"/>
                    </a:lnTo>
                    <a:lnTo>
                      <a:pt x="299" y="1442"/>
                    </a:lnTo>
                    <a:lnTo>
                      <a:pt x="292" y="1423"/>
                    </a:lnTo>
                    <a:close/>
                    <a:moveTo>
                      <a:pt x="980" y="0"/>
                    </a:moveTo>
                    <a:lnTo>
                      <a:pt x="735" y="27"/>
                    </a:lnTo>
                    <a:lnTo>
                      <a:pt x="708" y="27"/>
                    </a:lnTo>
                    <a:lnTo>
                      <a:pt x="463" y="136"/>
                    </a:lnTo>
                    <a:cubicBezTo>
                      <a:pt x="439" y="159"/>
                      <a:pt x="355" y="223"/>
                      <a:pt x="367" y="223"/>
                    </a:cubicBezTo>
                    <a:cubicBezTo>
                      <a:pt x="369" y="223"/>
                      <a:pt x="373" y="222"/>
                      <a:pt x="381" y="218"/>
                    </a:cubicBezTo>
                    <a:lnTo>
                      <a:pt x="381" y="218"/>
                    </a:lnTo>
                    <a:lnTo>
                      <a:pt x="299" y="272"/>
                    </a:lnTo>
                    <a:lnTo>
                      <a:pt x="136" y="463"/>
                    </a:lnTo>
                    <a:cubicBezTo>
                      <a:pt x="109" y="544"/>
                      <a:pt x="82" y="599"/>
                      <a:pt x="54" y="680"/>
                    </a:cubicBezTo>
                    <a:cubicBezTo>
                      <a:pt x="27" y="762"/>
                      <a:pt x="0" y="871"/>
                      <a:pt x="0" y="953"/>
                    </a:cubicBezTo>
                    <a:cubicBezTo>
                      <a:pt x="0" y="1034"/>
                      <a:pt x="27" y="1116"/>
                      <a:pt x="54" y="1197"/>
                    </a:cubicBezTo>
                    <a:cubicBezTo>
                      <a:pt x="82" y="1279"/>
                      <a:pt x="109" y="1361"/>
                      <a:pt x="136" y="1442"/>
                    </a:cubicBezTo>
                    <a:cubicBezTo>
                      <a:pt x="272" y="1633"/>
                      <a:pt x="463" y="1769"/>
                      <a:pt x="680" y="1851"/>
                    </a:cubicBezTo>
                    <a:cubicBezTo>
                      <a:pt x="760" y="1882"/>
                      <a:pt x="840" y="1896"/>
                      <a:pt x="914" y="1896"/>
                    </a:cubicBezTo>
                    <a:cubicBezTo>
                      <a:pt x="967" y="1896"/>
                      <a:pt x="1016" y="1889"/>
                      <a:pt x="1061" y="1878"/>
                    </a:cubicBezTo>
                    <a:cubicBezTo>
                      <a:pt x="1105" y="1878"/>
                      <a:pt x="1153" y="1869"/>
                      <a:pt x="1200" y="1855"/>
                    </a:cubicBezTo>
                    <a:lnTo>
                      <a:pt x="1200" y="1855"/>
                    </a:lnTo>
                    <a:cubicBezTo>
                      <a:pt x="1245" y="1848"/>
                      <a:pt x="1290" y="1838"/>
                      <a:pt x="1334" y="1823"/>
                    </a:cubicBezTo>
                    <a:lnTo>
                      <a:pt x="1551" y="1742"/>
                    </a:lnTo>
                    <a:cubicBezTo>
                      <a:pt x="1687" y="1660"/>
                      <a:pt x="1796" y="1524"/>
                      <a:pt x="1878" y="1388"/>
                    </a:cubicBezTo>
                    <a:lnTo>
                      <a:pt x="1878" y="1388"/>
                    </a:lnTo>
                    <a:lnTo>
                      <a:pt x="1851" y="1415"/>
                    </a:lnTo>
                    <a:cubicBezTo>
                      <a:pt x="1851" y="1415"/>
                      <a:pt x="1959" y="1197"/>
                      <a:pt x="1959" y="1197"/>
                    </a:cubicBezTo>
                    <a:cubicBezTo>
                      <a:pt x="1959" y="1116"/>
                      <a:pt x="1987" y="1034"/>
                      <a:pt x="1987" y="953"/>
                    </a:cubicBezTo>
                    <a:cubicBezTo>
                      <a:pt x="1987" y="953"/>
                      <a:pt x="1959" y="708"/>
                      <a:pt x="1959" y="708"/>
                    </a:cubicBezTo>
                    <a:cubicBezTo>
                      <a:pt x="1932" y="626"/>
                      <a:pt x="1905" y="544"/>
                      <a:pt x="1851" y="463"/>
                    </a:cubicBezTo>
                    <a:lnTo>
                      <a:pt x="1715" y="272"/>
                    </a:lnTo>
                    <a:lnTo>
                      <a:pt x="1524" y="136"/>
                    </a:lnTo>
                    <a:cubicBezTo>
                      <a:pt x="1442" y="109"/>
                      <a:pt x="1361" y="54"/>
                      <a:pt x="1279" y="27"/>
                    </a:cubicBezTo>
                    <a:cubicBezTo>
                      <a:pt x="1197" y="27"/>
                      <a:pt x="1089" y="27"/>
                      <a:pt x="100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2" name="Google Shape;632;p6"/>
              <p:cNvSpPr/>
              <p:nvPr/>
            </p:nvSpPr>
            <p:spPr>
              <a:xfrm>
                <a:off x="9117242" y="2432826"/>
                <a:ext cx="69526" cy="61297"/>
              </a:xfrm>
              <a:custGeom>
                <a:rect b="b" l="l" r="r" t="t"/>
                <a:pathLst>
                  <a:path extrusionOk="0" h="1825" w="2070">
                    <a:moveTo>
                      <a:pt x="899" y="1"/>
                    </a:moveTo>
                    <a:cubicBezTo>
                      <a:pt x="790" y="1"/>
                      <a:pt x="681" y="28"/>
                      <a:pt x="572" y="83"/>
                    </a:cubicBezTo>
                    <a:cubicBezTo>
                      <a:pt x="464" y="110"/>
                      <a:pt x="355" y="164"/>
                      <a:pt x="273" y="273"/>
                    </a:cubicBezTo>
                    <a:cubicBezTo>
                      <a:pt x="110" y="436"/>
                      <a:pt x="28" y="681"/>
                      <a:pt x="1" y="926"/>
                    </a:cubicBezTo>
                    <a:lnTo>
                      <a:pt x="28" y="1144"/>
                    </a:lnTo>
                    <a:cubicBezTo>
                      <a:pt x="83" y="1307"/>
                      <a:pt x="164" y="1443"/>
                      <a:pt x="273" y="1552"/>
                    </a:cubicBezTo>
                    <a:lnTo>
                      <a:pt x="464" y="1688"/>
                    </a:lnTo>
                    <a:cubicBezTo>
                      <a:pt x="600" y="1797"/>
                      <a:pt x="763" y="1824"/>
                      <a:pt x="926" y="1824"/>
                    </a:cubicBezTo>
                    <a:lnTo>
                      <a:pt x="1144" y="1824"/>
                    </a:lnTo>
                    <a:cubicBezTo>
                      <a:pt x="1634" y="1824"/>
                      <a:pt x="2042" y="1416"/>
                      <a:pt x="2069" y="926"/>
                    </a:cubicBezTo>
                    <a:lnTo>
                      <a:pt x="2042" y="681"/>
                    </a:lnTo>
                    <a:cubicBezTo>
                      <a:pt x="1988" y="518"/>
                      <a:pt x="1906" y="382"/>
                      <a:pt x="1797" y="273"/>
                    </a:cubicBezTo>
                    <a:lnTo>
                      <a:pt x="1607" y="110"/>
                    </a:lnTo>
                    <a:cubicBezTo>
                      <a:pt x="1470" y="28"/>
                      <a:pt x="1307" y="1"/>
                      <a:pt x="1144"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3" name="Google Shape;633;p6"/>
              <p:cNvSpPr/>
              <p:nvPr/>
            </p:nvSpPr>
            <p:spPr>
              <a:xfrm>
                <a:off x="8920722" y="2362460"/>
                <a:ext cx="79569" cy="62170"/>
              </a:xfrm>
              <a:custGeom>
                <a:rect b="b" l="l" r="r" t="t"/>
                <a:pathLst>
                  <a:path extrusionOk="0" h="1851" w="2369">
                    <a:moveTo>
                      <a:pt x="1198" y="0"/>
                    </a:moveTo>
                    <a:cubicBezTo>
                      <a:pt x="1" y="0"/>
                      <a:pt x="1" y="1851"/>
                      <a:pt x="1198" y="1851"/>
                    </a:cubicBezTo>
                    <a:cubicBezTo>
                      <a:pt x="2368" y="1851"/>
                      <a:pt x="2368" y="0"/>
                      <a:pt x="1198"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4" name="Google Shape;634;p6"/>
              <p:cNvSpPr/>
              <p:nvPr/>
            </p:nvSpPr>
            <p:spPr>
              <a:xfrm>
                <a:off x="9116335" y="2580913"/>
                <a:ext cx="78662" cy="61264"/>
              </a:xfrm>
              <a:custGeom>
                <a:rect b="b" l="l" r="r" t="t"/>
                <a:pathLst>
                  <a:path extrusionOk="0" h="1824" w="2342">
                    <a:moveTo>
                      <a:pt x="1171" y="1"/>
                    </a:moveTo>
                    <a:cubicBezTo>
                      <a:pt x="1" y="1"/>
                      <a:pt x="1" y="1824"/>
                      <a:pt x="1171" y="1824"/>
                    </a:cubicBezTo>
                    <a:cubicBezTo>
                      <a:pt x="2341" y="1824"/>
                      <a:pt x="2341" y="1"/>
                      <a:pt x="117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5" name="Google Shape;635;p6"/>
              <p:cNvSpPr/>
              <p:nvPr/>
            </p:nvSpPr>
            <p:spPr>
              <a:xfrm>
                <a:off x="9094403" y="2681474"/>
                <a:ext cx="69493" cy="76579"/>
              </a:xfrm>
              <a:custGeom>
                <a:rect b="b" l="l" r="r" t="t"/>
                <a:pathLst>
                  <a:path extrusionOk="0" h="2280" w="2069">
                    <a:moveTo>
                      <a:pt x="919" y="0"/>
                    </a:moveTo>
                    <a:cubicBezTo>
                      <a:pt x="766" y="0"/>
                      <a:pt x="608" y="36"/>
                      <a:pt x="463" y="109"/>
                    </a:cubicBezTo>
                    <a:lnTo>
                      <a:pt x="273" y="245"/>
                    </a:lnTo>
                    <a:cubicBezTo>
                      <a:pt x="164" y="354"/>
                      <a:pt x="82" y="490"/>
                      <a:pt x="55" y="653"/>
                    </a:cubicBezTo>
                    <a:lnTo>
                      <a:pt x="1" y="898"/>
                    </a:lnTo>
                    <a:cubicBezTo>
                      <a:pt x="1" y="1062"/>
                      <a:pt x="55" y="1225"/>
                      <a:pt x="137" y="1361"/>
                    </a:cubicBezTo>
                    <a:lnTo>
                      <a:pt x="382" y="1824"/>
                    </a:lnTo>
                    <a:cubicBezTo>
                      <a:pt x="436" y="1932"/>
                      <a:pt x="518" y="2014"/>
                      <a:pt x="599" y="2096"/>
                    </a:cubicBezTo>
                    <a:cubicBezTo>
                      <a:pt x="708" y="2150"/>
                      <a:pt x="790" y="2232"/>
                      <a:pt x="926" y="2259"/>
                    </a:cubicBezTo>
                    <a:cubicBezTo>
                      <a:pt x="980" y="2273"/>
                      <a:pt x="1041" y="2279"/>
                      <a:pt x="1103" y="2279"/>
                    </a:cubicBezTo>
                    <a:cubicBezTo>
                      <a:pt x="1164" y="2279"/>
                      <a:pt x="1225" y="2273"/>
                      <a:pt x="1280" y="2259"/>
                    </a:cubicBezTo>
                    <a:cubicBezTo>
                      <a:pt x="1416" y="2232"/>
                      <a:pt x="1525" y="2205"/>
                      <a:pt x="1633" y="2150"/>
                    </a:cubicBezTo>
                    <a:lnTo>
                      <a:pt x="1797" y="1987"/>
                    </a:lnTo>
                    <a:cubicBezTo>
                      <a:pt x="1933" y="1878"/>
                      <a:pt x="2014" y="1742"/>
                      <a:pt x="2042" y="1579"/>
                    </a:cubicBezTo>
                    <a:lnTo>
                      <a:pt x="2069" y="1361"/>
                    </a:lnTo>
                    <a:cubicBezTo>
                      <a:pt x="2069" y="1170"/>
                      <a:pt x="2042" y="1034"/>
                      <a:pt x="1960" y="871"/>
                    </a:cubicBezTo>
                    <a:lnTo>
                      <a:pt x="1933" y="925"/>
                    </a:lnTo>
                    <a:cubicBezTo>
                      <a:pt x="1851" y="762"/>
                      <a:pt x="1769" y="599"/>
                      <a:pt x="1715" y="463"/>
                    </a:cubicBezTo>
                    <a:cubicBezTo>
                      <a:pt x="1661" y="354"/>
                      <a:pt x="1579" y="245"/>
                      <a:pt x="1470" y="191"/>
                    </a:cubicBezTo>
                    <a:cubicBezTo>
                      <a:pt x="1388" y="109"/>
                      <a:pt x="1280" y="55"/>
                      <a:pt x="1144" y="27"/>
                    </a:cubicBezTo>
                    <a:cubicBezTo>
                      <a:pt x="1071" y="9"/>
                      <a:pt x="995" y="0"/>
                      <a:pt x="919"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6" name="Google Shape;636;p6"/>
              <p:cNvSpPr/>
              <p:nvPr/>
            </p:nvSpPr>
            <p:spPr>
              <a:xfrm>
                <a:off x="8960053" y="2510547"/>
                <a:ext cx="79535" cy="61264"/>
              </a:xfrm>
              <a:custGeom>
                <a:rect b="b" l="l" r="r" t="t"/>
                <a:pathLst>
                  <a:path extrusionOk="0" h="1824" w="2368">
                    <a:moveTo>
                      <a:pt x="1170" y="0"/>
                    </a:moveTo>
                    <a:cubicBezTo>
                      <a:pt x="0" y="0"/>
                      <a:pt x="0" y="1823"/>
                      <a:pt x="1170" y="1823"/>
                    </a:cubicBezTo>
                    <a:cubicBezTo>
                      <a:pt x="2368" y="1823"/>
                      <a:pt x="2368" y="0"/>
                      <a:pt x="1170"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7" name="Google Shape;637;p6"/>
              <p:cNvSpPr/>
              <p:nvPr/>
            </p:nvSpPr>
            <p:spPr>
              <a:xfrm>
                <a:off x="8835712" y="2564455"/>
                <a:ext cx="79569" cy="62204"/>
              </a:xfrm>
              <a:custGeom>
                <a:rect b="b" l="l" r="r" t="t"/>
                <a:pathLst>
                  <a:path extrusionOk="0" h="1852" w="2369">
                    <a:moveTo>
                      <a:pt x="1171" y="1"/>
                    </a:moveTo>
                    <a:cubicBezTo>
                      <a:pt x="1" y="1"/>
                      <a:pt x="1" y="1851"/>
                      <a:pt x="1171" y="1851"/>
                    </a:cubicBezTo>
                    <a:cubicBezTo>
                      <a:pt x="2341" y="1851"/>
                      <a:pt x="2369" y="1"/>
                      <a:pt x="117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8" name="Google Shape;638;p6"/>
              <p:cNvSpPr/>
              <p:nvPr/>
            </p:nvSpPr>
            <p:spPr>
              <a:xfrm>
                <a:off x="8741566" y="2401758"/>
                <a:ext cx="79569" cy="61264"/>
              </a:xfrm>
              <a:custGeom>
                <a:rect b="b" l="l" r="r" t="t"/>
                <a:pathLst>
                  <a:path extrusionOk="0" h="1824" w="2369">
                    <a:moveTo>
                      <a:pt x="1198" y="1"/>
                    </a:moveTo>
                    <a:cubicBezTo>
                      <a:pt x="1" y="1"/>
                      <a:pt x="1" y="1824"/>
                      <a:pt x="1198" y="1824"/>
                    </a:cubicBezTo>
                    <a:cubicBezTo>
                      <a:pt x="2368" y="1824"/>
                      <a:pt x="2368" y="1"/>
                      <a:pt x="1198"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9" name="Google Shape;639;p6"/>
              <p:cNvSpPr/>
              <p:nvPr/>
            </p:nvSpPr>
            <p:spPr>
              <a:xfrm>
                <a:off x="8602648" y="2284772"/>
                <a:ext cx="62170" cy="69493"/>
              </a:xfrm>
              <a:custGeom>
                <a:rect b="b" l="l" r="r" t="t"/>
                <a:pathLst>
                  <a:path extrusionOk="0" h="2069" w="1851">
                    <a:moveTo>
                      <a:pt x="926" y="0"/>
                    </a:moveTo>
                    <a:lnTo>
                      <a:pt x="681" y="55"/>
                    </a:lnTo>
                    <a:cubicBezTo>
                      <a:pt x="545" y="82"/>
                      <a:pt x="381" y="163"/>
                      <a:pt x="272" y="272"/>
                    </a:cubicBezTo>
                    <a:lnTo>
                      <a:pt x="136" y="463"/>
                    </a:lnTo>
                    <a:cubicBezTo>
                      <a:pt x="55" y="599"/>
                      <a:pt x="28" y="762"/>
                      <a:pt x="0" y="925"/>
                    </a:cubicBezTo>
                    <a:lnTo>
                      <a:pt x="0" y="1170"/>
                    </a:lnTo>
                    <a:cubicBezTo>
                      <a:pt x="0" y="1279"/>
                      <a:pt x="28" y="1388"/>
                      <a:pt x="82" y="1497"/>
                    </a:cubicBezTo>
                    <a:cubicBezTo>
                      <a:pt x="136" y="1606"/>
                      <a:pt x="191" y="1715"/>
                      <a:pt x="272" y="1796"/>
                    </a:cubicBezTo>
                    <a:cubicBezTo>
                      <a:pt x="354" y="1878"/>
                      <a:pt x="463" y="1960"/>
                      <a:pt x="572" y="1987"/>
                    </a:cubicBezTo>
                    <a:cubicBezTo>
                      <a:pt x="681" y="2041"/>
                      <a:pt x="790" y="2068"/>
                      <a:pt x="926" y="2068"/>
                    </a:cubicBezTo>
                    <a:lnTo>
                      <a:pt x="1171" y="2041"/>
                    </a:lnTo>
                    <a:cubicBezTo>
                      <a:pt x="1307" y="1987"/>
                      <a:pt x="1443" y="1905"/>
                      <a:pt x="1579" y="1796"/>
                    </a:cubicBezTo>
                    <a:lnTo>
                      <a:pt x="1715" y="1606"/>
                    </a:lnTo>
                    <a:cubicBezTo>
                      <a:pt x="1796" y="1470"/>
                      <a:pt x="1824" y="1306"/>
                      <a:pt x="1851" y="1143"/>
                    </a:cubicBezTo>
                    <a:lnTo>
                      <a:pt x="1851" y="925"/>
                    </a:lnTo>
                    <a:cubicBezTo>
                      <a:pt x="1851" y="789"/>
                      <a:pt x="1824" y="681"/>
                      <a:pt x="1769" y="572"/>
                    </a:cubicBezTo>
                    <a:cubicBezTo>
                      <a:pt x="1715" y="463"/>
                      <a:pt x="1660" y="354"/>
                      <a:pt x="1579" y="272"/>
                    </a:cubicBezTo>
                    <a:cubicBezTo>
                      <a:pt x="1497" y="191"/>
                      <a:pt x="1388" y="136"/>
                      <a:pt x="1279" y="82"/>
                    </a:cubicBezTo>
                    <a:cubicBezTo>
                      <a:pt x="1171" y="27"/>
                      <a:pt x="1062" y="0"/>
                      <a:pt x="926"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0" name="Google Shape;640;p6"/>
              <p:cNvSpPr/>
              <p:nvPr/>
            </p:nvSpPr>
            <p:spPr>
              <a:xfrm>
                <a:off x="8656556" y="2090066"/>
                <a:ext cx="79569" cy="61264"/>
              </a:xfrm>
              <a:custGeom>
                <a:rect b="b" l="l" r="r" t="t"/>
                <a:pathLst>
                  <a:path extrusionOk="0" h="1824" w="2369">
                    <a:moveTo>
                      <a:pt x="1171" y="1"/>
                    </a:moveTo>
                    <a:cubicBezTo>
                      <a:pt x="1" y="1"/>
                      <a:pt x="1" y="1824"/>
                      <a:pt x="1171" y="1824"/>
                    </a:cubicBezTo>
                    <a:cubicBezTo>
                      <a:pt x="2369" y="1824"/>
                      <a:pt x="2369" y="1"/>
                      <a:pt x="117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1" name="Google Shape;641;p6"/>
              <p:cNvSpPr/>
              <p:nvPr/>
            </p:nvSpPr>
            <p:spPr>
              <a:xfrm>
                <a:off x="8578868" y="2058997"/>
                <a:ext cx="79569" cy="61264"/>
              </a:xfrm>
              <a:custGeom>
                <a:rect b="b" l="l" r="r" t="t"/>
                <a:pathLst>
                  <a:path extrusionOk="0" h="1824" w="2369">
                    <a:moveTo>
                      <a:pt x="1198" y="0"/>
                    </a:moveTo>
                    <a:cubicBezTo>
                      <a:pt x="1" y="0"/>
                      <a:pt x="1" y="1824"/>
                      <a:pt x="1198" y="1824"/>
                    </a:cubicBezTo>
                    <a:cubicBezTo>
                      <a:pt x="2368" y="1824"/>
                      <a:pt x="2368" y="0"/>
                      <a:pt x="1198"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2" name="Google Shape;642;p6"/>
              <p:cNvSpPr/>
              <p:nvPr/>
            </p:nvSpPr>
            <p:spPr>
              <a:xfrm>
                <a:off x="8594419" y="1848739"/>
                <a:ext cx="79535" cy="61297"/>
              </a:xfrm>
              <a:custGeom>
                <a:rect b="b" l="l" r="r" t="t"/>
                <a:pathLst>
                  <a:path extrusionOk="0" h="1825" w="2368">
                    <a:moveTo>
                      <a:pt x="1171" y="1"/>
                    </a:moveTo>
                    <a:cubicBezTo>
                      <a:pt x="0" y="1"/>
                      <a:pt x="0" y="1824"/>
                      <a:pt x="1171" y="1824"/>
                    </a:cubicBezTo>
                    <a:cubicBezTo>
                      <a:pt x="2341" y="1824"/>
                      <a:pt x="2368" y="1"/>
                      <a:pt x="117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3" name="Google Shape;643;p6"/>
              <p:cNvSpPr/>
              <p:nvPr/>
            </p:nvSpPr>
            <p:spPr>
              <a:xfrm>
                <a:off x="8492951" y="1771051"/>
                <a:ext cx="79569" cy="61297"/>
              </a:xfrm>
              <a:custGeom>
                <a:rect b="b" l="l" r="r" t="t"/>
                <a:pathLst>
                  <a:path extrusionOk="0" h="1825" w="2369">
                    <a:moveTo>
                      <a:pt x="1171" y="1"/>
                    </a:moveTo>
                    <a:cubicBezTo>
                      <a:pt x="1" y="1"/>
                      <a:pt x="1" y="1824"/>
                      <a:pt x="1171" y="1824"/>
                    </a:cubicBezTo>
                    <a:cubicBezTo>
                      <a:pt x="2368" y="1824"/>
                      <a:pt x="2368" y="1"/>
                      <a:pt x="117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4" name="Google Shape;644;p6"/>
              <p:cNvSpPr/>
              <p:nvPr/>
            </p:nvSpPr>
            <p:spPr>
              <a:xfrm>
                <a:off x="8858585" y="1505979"/>
                <a:ext cx="79535" cy="62204"/>
              </a:xfrm>
              <a:custGeom>
                <a:rect b="b" l="l" r="r" t="t"/>
                <a:pathLst>
                  <a:path extrusionOk="0" h="1852" w="2368">
                    <a:moveTo>
                      <a:pt x="1198" y="1"/>
                    </a:moveTo>
                    <a:cubicBezTo>
                      <a:pt x="0" y="1"/>
                      <a:pt x="0" y="1851"/>
                      <a:pt x="1198" y="1851"/>
                    </a:cubicBezTo>
                    <a:cubicBezTo>
                      <a:pt x="2368" y="1851"/>
                      <a:pt x="2368" y="1"/>
                      <a:pt x="1198"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5" name="Google Shape;645;p6"/>
              <p:cNvSpPr/>
              <p:nvPr/>
            </p:nvSpPr>
            <p:spPr>
              <a:xfrm>
                <a:off x="8898789" y="1303984"/>
                <a:ext cx="69493" cy="62170"/>
              </a:xfrm>
              <a:custGeom>
                <a:rect b="b" l="l" r="r" t="t"/>
                <a:pathLst>
                  <a:path extrusionOk="0" h="1851" w="2069">
                    <a:moveTo>
                      <a:pt x="926" y="0"/>
                    </a:moveTo>
                    <a:cubicBezTo>
                      <a:pt x="790" y="0"/>
                      <a:pt x="681" y="27"/>
                      <a:pt x="572" y="82"/>
                    </a:cubicBezTo>
                    <a:cubicBezTo>
                      <a:pt x="463" y="109"/>
                      <a:pt x="354" y="191"/>
                      <a:pt x="273" y="272"/>
                    </a:cubicBezTo>
                    <a:cubicBezTo>
                      <a:pt x="110" y="463"/>
                      <a:pt x="28" y="681"/>
                      <a:pt x="1" y="926"/>
                    </a:cubicBezTo>
                    <a:lnTo>
                      <a:pt x="55" y="1170"/>
                    </a:lnTo>
                    <a:cubicBezTo>
                      <a:pt x="82" y="1307"/>
                      <a:pt x="164" y="1470"/>
                      <a:pt x="273" y="1579"/>
                    </a:cubicBezTo>
                    <a:lnTo>
                      <a:pt x="463" y="1715"/>
                    </a:lnTo>
                    <a:cubicBezTo>
                      <a:pt x="599" y="1796"/>
                      <a:pt x="763" y="1851"/>
                      <a:pt x="926" y="1851"/>
                    </a:cubicBezTo>
                    <a:lnTo>
                      <a:pt x="926" y="1824"/>
                    </a:lnTo>
                    <a:lnTo>
                      <a:pt x="1144" y="1824"/>
                    </a:lnTo>
                    <a:cubicBezTo>
                      <a:pt x="1389" y="1824"/>
                      <a:pt x="1606" y="1715"/>
                      <a:pt x="1797" y="1551"/>
                    </a:cubicBezTo>
                    <a:cubicBezTo>
                      <a:pt x="1878" y="1470"/>
                      <a:pt x="1960" y="1388"/>
                      <a:pt x="1987" y="1252"/>
                    </a:cubicBezTo>
                    <a:cubicBezTo>
                      <a:pt x="2042" y="1170"/>
                      <a:pt x="2069" y="1034"/>
                      <a:pt x="2069" y="926"/>
                    </a:cubicBezTo>
                    <a:lnTo>
                      <a:pt x="2042" y="681"/>
                    </a:lnTo>
                    <a:cubicBezTo>
                      <a:pt x="1987" y="517"/>
                      <a:pt x="1906" y="381"/>
                      <a:pt x="1797" y="272"/>
                    </a:cubicBezTo>
                    <a:lnTo>
                      <a:pt x="1606" y="136"/>
                    </a:lnTo>
                    <a:cubicBezTo>
                      <a:pt x="1470" y="55"/>
                      <a:pt x="1307" y="0"/>
                      <a:pt x="114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6" name="Google Shape;646;p6"/>
              <p:cNvSpPr/>
              <p:nvPr/>
            </p:nvSpPr>
            <p:spPr>
              <a:xfrm>
                <a:off x="8719633" y="1249673"/>
                <a:ext cx="69493" cy="60726"/>
              </a:xfrm>
              <a:custGeom>
                <a:rect b="b" l="l" r="r" t="t"/>
                <a:pathLst>
                  <a:path extrusionOk="0" h="1808" w="2069">
                    <a:moveTo>
                      <a:pt x="822" y="1"/>
                    </a:moveTo>
                    <a:cubicBezTo>
                      <a:pt x="732" y="1"/>
                      <a:pt x="652" y="26"/>
                      <a:pt x="572" y="66"/>
                    </a:cubicBezTo>
                    <a:cubicBezTo>
                      <a:pt x="463" y="120"/>
                      <a:pt x="355" y="175"/>
                      <a:pt x="273" y="257"/>
                    </a:cubicBezTo>
                    <a:cubicBezTo>
                      <a:pt x="191" y="338"/>
                      <a:pt x="137" y="447"/>
                      <a:pt x="110" y="556"/>
                    </a:cubicBezTo>
                    <a:cubicBezTo>
                      <a:pt x="28" y="665"/>
                      <a:pt x="1" y="774"/>
                      <a:pt x="28" y="910"/>
                    </a:cubicBezTo>
                    <a:cubicBezTo>
                      <a:pt x="28" y="991"/>
                      <a:pt x="28" y="1073"/>
                      <a:pt x="55" y="1155"/>
                    </a:cubicBezTo>
                    <a:cubicBezTo>
                      <a:pt x="82" y="1291"/>
                      <a:pt x="164" y="1427"/>
                      <a:pt x="273" y="1563"/>
                    </a:cubicBezTo>
                    <a:lnTo>
                      <a:pt x="463" y="1699"/>
                    </a:lnTo>
                    <a:cubicBezTo>
                      <a:pt x="599" y="1781"/>
                      <a:pt x="763" y="1808"/>
                      <a:pt x="926" y="1808"/>
                    </a:cubicBezTo>
                    <a:lnTo>
                      <a:pt x="1144" y="1808"/>
                    </a:lnTo>
                    <a:cubicBezTo>
                      <a:pt x="1389" y="1808"/>
                      <a:pt x="1634" y="1726"/>
                      <a:pt x="1797" y="1563"/>
                    </a:cubicBezTo>
                    <a:cubicBezTo>
                      <a:pt x="1878" y="1481"/>
                      <a:pt x="1960" y="1372"/>
                      <a:pt x="1987" y="1263"/>
                    </a:cubicBezTo>
                    <a:cubicBezTo>
                      <a:pt x="2042" y="1155"/>
                      <a:pt x="2069" y="1046"/>
                      <a:pt x="2069" y="910"/>
                    </a:cubicBezTo>
                    <a:cubicBezTo>
                      <a:pt x="2069" y="828"/>
                      <a:pt x="2042" y="746"/>
                      <a:pt x="2042" y="665"/>
                    </a:cubicBezTo>
                    <a:cubicBezTo>
                      <a:pt x="1987" y="529"/>
                      <a:pt x="1906" y="393"/>
                      <a:pt x="1797" y="257"/>
                    </a:cubicBezTo>
                    <a:lnTo>
                      <a:pt x="1606" y="120"/>
                    </a:lnTo>
                    <a:cubicBezTo>
                      <a:pt x="1494" y="53"/>
                      <a:pt x="1364" y="4"/>
                      <a:pt x="1230" y="4"/>
                    </a:cubicBezTo>
                    <a:cubicBezTo>
                      <a:pt x="1202" y="4"/>
                      <a:pt x="1173" y="7"/>
                      <a:pt x="1144" y="12"/>
                    </a:cubicBezTo>
                    <a:lnTo>
                      <a:pt x="926" y="12"/>
                    </a:lnTo>
                    <a:cubicBezTo>
                      <a:pt x="890" y="4"/>
                      <a:pt x="855" y="1"/>
                      <a:pt x="82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7" name="Google Shape;647;p6"/>
              <p:cNvSpPr/>
              <p:nvPr/>
            </p:nvSpPr>
            <p:spPr>
              <a:xfrm>
                <a:off x="8734278" y="1381672"/>
                <a:ext cx="79535" cy="61264"/>
              </a:xfrm>
              <a:custGeom>
                <a:rect b="b" l="l" r="r" t="t"/>
                <a:pathLst>
                  <a:path extrusionOk="0" h="1824" w="2368">
                    <a:moveTo>
                      <a:pt x="1170" y="0"/>
                    </a:moveTo>
                    <a:cubicBezTo>
                      <a:pt x="0" y="0"/>
                      <a:pt x="0" y="1824"/>
                      <a:pt x="1170" y="1824"/>
                    </a:cubicBezTo>
                    <a:cubicBezTo>
                      <a:pt x="2368" y="1824"/>
                      <a:pt x="2368" y="0"/>
                      <a:pt x="1170"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8" name="Google Shape;648;p6"/>
              <p:cNvSpPr/>
              <p:nvPr/>
            </p:nvSpPr>
            <p:spPr>
              <a:xfrm>
                <a:off x="8992028" y="1405452"/>
                <a:ext cx="69493" cy="61264"/>
              </a:xfrm>
              <a:custGeom>
                <a:rect b="b" l="l" r="r" t="t"/>
                <a:pathLst>
                  <a:path extrusionOk="0" h="1824" w="2069">
                    <a:moveTo>
                      <a:pt x="899" y="0"/>
                    </a:moveTo>
                    <a:cubicBezTo>
                      <a:pt x="790" y="0"/>
                      <a:pt x="681" y="27"/>
                      <a:pt x="572" y="82"/>
                    </a:cubicBezTo>
                    <a:cubicBezTo>
                      <a:pt x="463" y="109"/>
                      <a:pt x="354" y="191"/>
                      <a:pt x="273" y="272"/>
                    </a:cubicBezTo>
                    <a:cubicBezTo>
                      <a:pt x="191" y="354"/>
                      <a:pt x="109" y="435"/>
                      <a:pt x="82" y="572"/>
                    </a:cubicBezTo>
                    <a:cubicBezTo>
                      <a:pt x="28" y="653"/>
                      <a:pt x="1" y="789"/>
                      <a:pt x="1" y="898"/>
                    </a:cubicBezTo>
                    <a:cubicBezTo>
                      <a:pt x="1" y="980"/>
                      <a:pt x="28" y="1061"/>
                      <a:pt x="28" y="1143"/>
                    </a:cubicBezTo>
                    <a:cubicBezTo>
                      <a:pt x="82" y="1306"/>
                      <a:pt x="164" y="1442"/>
                      <a:pt x="273" y="1551"/>
                    </a:cubicBezTo>
                    <a:lnTo>
                      <a:pt x="463" y="1715"/>
                    </a:lnTo>
                    <a:cubicBezTo>
                      <a:pt x="599" y="1796"/>
                      <a:pt x="763" y="1823"/>
                      <a:pt x="926" y="1823"/>
                    </a:cubicBezTo>
                    <a:lnTo>
                      <a:pt x="1144" y="1823"/>
                    </a:lnTo>
                    <a:cubicBezTo>
                      <a:pt x="1280" y="1823"/>
                      <a:pt x="1388" y="1796"/>
                      <a:pt x="1497" y="1742"/>
                    </a:cubicBezTo>
                    <a:cubicBezTo>
                      <a:pt x="1606" y="1715"/>
                      <a:pt x="1715" y="1633"/>
                      <a:pt x="1797" y="1551"/>
                    </a:cubicBezTo>
                    <a:cubicBezTo>
                      <a:pt x="1878" y="1470"/>
                      <a:pt x="1933" y="1361"/>
                      <a:pt x="1987" y="1252"/>
                    </a:cubicBezTo>
                    <a:cubicBezTo>
                      <a:pt x="2042" y="1143"/>
                      <a:pt x="2069" y="1034"/>
                      <a:pt x="2069" y="925"/>
                    </a:cubicBezTo>
                    <a:cubicBezTo>
                      <a:pt x="2069" y="844"/>
                      <a:pt x="2042" y="762"/>
                      <a:pt x="2014" y="680"/>
                    </a:cubicBezTo>
                    <a:cubicBezTo>
                      <a:pt x="1987" y="517"/>
                      <a:pt x="1906" y="381"/>
                      <a:pt x="1797" y="272"/>
                    </a:cubicBezTo>
                    <a:lnTo>
                      <a:pt x="1606" y="136"/>
                    </a:lnTo>
                    <a:cubicBezTo>
                      <a:pt x="1470" y="27"/>
                      <a:pt x="1307" y="0"/>
                      <a:pt x="114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9" name="Google Shape;649;p6"/>
              <p:cNvSpPr/>
              <p:nvPr/>
            </p:nvSpPr>
            <p:spPr>
              <a:xfrm>
                <a:off x="9068809" y="1545276"/>
                <a:ext cx="79569" cy="61297"/>
              </a:xfrm>
              <a:custGeom>
                <a:rect b="b" l="l" r="r" t="t"/>
                <a:pathLst>
                  <a:path extrusionOk="0" h="1825" w="2369">
                    <a:moveTo>
                      <a:pt x="1198" y="1"/>
                    </a:moveTo>
                    <a:cubicBezTo>
                      <a:pt x="1" y="1"/>
                      <a:pt x="1" y="1824"/>
                      <a:pt x="1198" y="1824"/>
                    </a:cubicBezTo>
                    <a:cubicBezTo>
                      <a:pt x="2368" y="1824"/>
                      <a:pt x="2368" y="1"/>
                      <a:pt x="1198"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0" name="Google Shape;650;p6"/>
              <p:cNvSpPr/>
              <p:nvPr/>
            </p:nvSpPr>
            <p:spPr>
              <a:xfrm>
                <a:off x="9061487" y="1365214"/>
                <a:ext cx="78662" cy="69493"/>
              </a:xfrm>
              <a:custGeom>
                <a:rect b="b" l="l" r="r" t="t"/>
                <a:pathLst>
                  <a:path extrusionOk="0" h="2069" w="2342">
                    <a:moveTo>
                      <a:pt x="1389" y="1"/>
                    </a:moveTo>
                    <a:cubicBezTo>
                      <a:pt x="1225" y="1"/>
                      <a:pt x="1062" y="28"/>
                      <a:pt x="926" y="137"/>
                    </a:cubicBezTo>
                    <a:lnTo>
                      <a:pt x="463" y="354"/>
                    </a:lnTo>
                    <a:cubicBezTo>
                      <a:pt x="355" y="409"/>
                      <a:pt x="273" y="490"/>
                      <a:pt x="219" y="599"/>
                    </a:cubicBezTo>
                    <a:cubicBezTo>
                      <a:pt x="137" y="681"/>
                      <a:pt x="82" y="790"/>
                      <a:pt x="55" y="899"/>
                    </a:cubicBezTo>
                    <a:cubicBezTo>
                      <a:pt x="1" y="1035"/>
                      <a:pt x="1" y="1144"/>
                      <a:pt x="28" y="1280"/>
                    </a:cubicBezTo>
                    <a:cubicBezTo>
                      <a:pt x="28" y="1389"/>
                      <a:pt x="82" y="1497"/>
                      <a:pt x="137" y="1606"/>
                    </a:cubicBezTo>
                    <a:lnTo>
                      <a:pt x="273" y="1797"/>
                    </a:lnTo>
                    <a:cubicBezTo>
                      <a:pt x="382" y="1906"/>
                      <a:pt x="518" y="1987"/>
                      <a:pt x="681" y="2042"/>
                    </a:cubicBezTo>
                    <a:lnTo>
                      <a:pt x="926" y="2069"/>
                    </a:lnTo>
                    <a:cubicBezTo>
                      <a:pt x="1089" y="2069"/>
                      <a:pt x="1253" y="2014"/>
                      <a:pt x="1389" y="1933"/>
                    </a:cubicBezTo>
                    <a:lnTo>
                      <a:pt x="1851" y="1715"/>
                    </a:lnTo>
                    <a:cubicBezTo>
                      <a:pt x="2178" y="1525"/>
                      <a:pt x="2341" y="1171"/>
                      <a:pt x="2287" y="790"/>
                    </a:cubicBezTo>
                    <a:cubicBezTo>
                      <a:pt x="2287" y="681"/>
                      <a:pt x="2260" y="545"/>
                      <a:pt x="2178" y="463"/>
                    </a:cubicBezTo>
                    <a:lnTo>
                      <a:pt x="2042" y="273"/>
                    </a:lnTo>
                    <a:cubicBezTo>
                      <a:pt x="1933" y="164"/>
                      <a:pt x="1797" y="82"/>
                      <a:pt x="1634" y="28"/>
                    </a:cubicBezTo>
                    <a:lnTo>
                      <a:pt x="1389"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1" name="Google Shape;651;p6"/>
              <p:cNvSpPr/>
              <p:nvPr/>
            </p:nvSpPr>
            <p:spPr>
              <a:xfrm>
                <a:off x="9131886" y="1682380"/>
                <a:ext cx="76815" cy="64488"/>
              </a:xfrm>
              <a:custGeom>
                <a:rect b="b" l="l" r="r" t="t"/>
                <a:pathLst>
                  <a:path extrusionOk="0" h="1920" w="2287">
                    <a:moveTo>
                      <a:pt x="1742" y="1443"/>
                    </a:moveTo>
                    <a:lnTo>
                      <a:pt x="1742" y="1471"/>
                    </a:lnTo>
                    <a:lnTo>
                      <a:pt x="1698" y="1521"/>
                    </a:lnTo>
                    <a:lnTo>
                      <a:pt x="1698" y="1521"/>
                    </a:lnTo>
                    <a:cubicBezTo>
                      <a:pt x="1714" y="1497"/>
                      <a:pt x="1728" y="1471"/>
                      <a:pt x="1742" y="1443"/>
                    </a:cubicBezTo>
                    <a:close/>
                    <a:moveTo>
                      <a:pt x="1497" y="1743"/>
                    </a:moveTo>
                    <a:lnTo>
                      <a:pt x="1496" y="1743"/>
                    </a:lnTo>
                    <a:lnTo>
                      <a:pt x="1496" y="1743"/>
                    </a:lnTo>
                    <a:cubicBezTo>
                      <a:pt x="1496" y="1743"/>
                      <a:pt x="1496" y="1743"/>
                      <a:pt x="1496" y="1743"/>
                    </a:cubicBezTo>
                    <a:lnTo>
                      <a:pt x="1496" y="1743"/>
                    </a:lnTo>
                    <a:cubicBezTo>
                      <a:pt x="1497" y="1743"/>
                      <a:pt x="1497" y="1743"/>
                      <a:pt x="1497" y="1743"/>
                    </a:cubicBezTo>
                    <a:close/>
                    <a:moveTo>
                      <a:pt x="1474" y="1743"/>
                    </a:moveTo>
                    <a:lnTo>
                      <a:pt x="1457" y="1758"/>
                    </a:lnTo>
                    <a:lnTo>
                      <a:pt x="1457" y="1758"/>
                    </a:lnTo>
                    <a:lnTo>
                      <a:pt x="1443" y="1763"/>
                    </a:lnTo>
                    <a:lnTo>
                      <a:pt x="1443" y="1763"/>
                    </a:lnTo>
                    <a:cubicBezTo>
                      <a:pt x="1446" y="1749"/>
                      <a:pt x="1458" y="1745"/>
                      <a:pt x="1474" y="1743"/>
                    </a:cubicBezTo>
                    <a:close/>
                    <a:moveTo>
                      <a:pt x="684" y="1628"/>
                    </a:moveTo>
                    <a:cubicBezTo>
                      <a:pt x="718" y="1662"/>
                      <a:pt x="754" y="1692"/>
                      <a:pt x="790" y="1715"/>
                    </a:cubicBezTo>
                    <a:cubicBezTo>
                      <a:pt x="790" y="1715"/>
                      <a:pt x="790" y="1715"/>
                      <a:pt x="790" y="1715"/>
                    </a:cubicBezTo>
                    <a:lnTo>
                      <a:pt x="790" y="1715"/>
                    </a:lnTo>
                    <a:cubicBezTo>
                      <a:pt x="817" y="1743"/>
                      <a:pt x="844" y="1743"/>
                      <a:pt x="844" y="1770"/>
                    </a:cubicBezTo>
                    <a:lnTo>
                      <a:pt x="694" y="1641"/>
                    </a:lnTo>
                    <a:lnTo>
                      <a:pt x="684" y="1628"/>
                    </a:lnTo>
                    <a:close/>
                    <a:moveTo>
                      <a:pt x="953" y="1797"/>
                    </a:moveTo>
                    <a:cubicBezTo>
                      <a:pt x="953" y="1797"/>
                      <a:pt x="955" y="1797"/>
                      <a:pt x="959" y="1798"/>
                    </a:cubicBezTo>
                    <a:lnTo>
                      <a:pt x="959" y="1798"/>
                    </a:lnTo>
                    <a:lnTo>
                      <a:pt x="953" y="1797"/>
                    </a:lnTo>
                    <a:close/>
                    <a:moveTo>
                      <a:pt x="1143" y="1"/>
                    </a:moveTo>
                    <a:cubicBezTo>
                      <a:pt x="1034" y="1"/>
                      <a:pt x="953" y="28"/>
                      <a:pt x="844" y="55"/>
                    </a:cubicBezTo>
                    <a:lnTo>
                      <a:pt x="817" y="55"/>
                    </a:lnTo>
                    <a:cubicBezTo>
                      <a:pt x="735" y="83"/>
                      <a:pt x="626" y="110"/>
                      <a:pt x="545" y="137"/>
                    </a:cubicBezTo>
                    <a:lnTo>
                      <a:pt x="517" y="137"/>
                    </a:lnTo>
                    <a:cubicBezTo>
                      <a:pt x="463" y="191"/>
                      <a:pt x="409" y="246"/>
                      <a:pt x="327" y="300"/>
                    </a:cubicBezTo>
                    <a:lnTo>
                      <a:pt x="327" y="328"/>
                    </a:lnTo>
                    <a:cubicBezTo>
                      <a:pt x="245" y="382"/>
                      <a:pt x="191" y="464"/>
                      <a:pt x="136" y="545"/>
                    </a:cubicBezTo>
                    <a:cubicBezTo>
                      <a:pt x="28" y="763"/>
                      <a:pt x="0" y="1008"/>
                      <a:pt x="55" y="1253"/>
                    </a:cubicBezTo>
                    <a:cubicBezTo>
                      <a:pt x="82" y="1362"/>
                      <a:pt x="136" y="1471"/>
                      <a:pt x="218" y="1552"/>
                    </a:cubicBezTo>
                    <a:cubicBezTo>
                      <a:pt x="300" y="1661"/>
                      <a:pt x="381" y="1743"/>
                      <a:pt x="490" y="1797"/>
                    </a:cubicBezTo>
                    <a:lnTo>
                      <a:pt x="708" y="1879"/>
                    </a:lnTo>
                    <a:cubicBezTo>
                      <a:pt x="790" y="1906"/>
                      <a:pt x="871" y="1920"/>
                      <a:pt x="953" y="1920"/>
                    </a:cubicBezTo>
                    <a:cubicBezTo>
                      <a:pt x="1018" y="1920"/>
                      <a:pt x="1084" y="1911"/>
                      <a:pt x="1149" y="1893"/>
                    </a:cubicBezTo>
                    <a:lnTo>
                      <a:pt x="1149" y="1893"/>
                    </a:lnTo>
                    <a:cubicBezTo>
                      <a:pt x="1195" y="1911"/>
                      <a:pt x="1244" y="1920"/>
                      <a:pt x="1293" y="1920"/>
                    </a:cubicBezTo>
                    <a:cubicBezTo>
                      <a:pt x="1354" y="1920"/>
                      <a:pt x="1415" y="1906"/>
                      <a:pt x="1470" y="1879"/>
                    </a:cubicBezTo>
                    <a:cubicBezTo>
                      <a:pt x="1606" y="1879"/>
                      <a:pt x="1715" y="1852"/>
                      <a:pt x="1824" y="1770"/>
                    </a:cubicBezTo>
                    <a:lnTo>
                      <a:pt x="2014" y="1634"/>
                    </a:lnTo>
                    <a:cubicBezTo>
                      <a:pt x="2123" y="1525"/>
                      <a:pt x="2205" y="1389"/>
                      <a:pt x="2232" y="1226"/>
                    </a:cubicBezTo>
                    <a:cubicBezTo>
                      <a:pt x="2232" y="1144"/>
                      <a:pt x="2259" y="1062"/>
                      <a:pt x="2286" y="981"/>
                    </a:cubicBezTo>
                    <a:cubicBezTo>
                      <a:pt x="2259" y="817"/>
                      <a:pt x="2232" y="681"/>
                      <a:pt x="2150" y="518"/>
                    </a:cubicBezTo>
                    <a:cubicBezTo>
                      <a:pt x="2096" y="464"/>
                      <a:pt x="2041" y="382"/>
                      <a:pt x="1987" y="328"/>
                    </a:cubicBezTo>
                    <a:cubicBezTo>
                      <a:pt x="1987" y="328"/>
                      <a:pt x="1987" y="328"/>
                      <a:pt x="1987" y="300"/>
                    </a:cubicBezTo>
                    <a:cubicBezTo>
                      <a:pt x="1905" y="246"/>
                      <a:pt x="1824" y="191"/>
                      <a:pt x="1769" y="137"/>
                    </a:cubicBezTo>
                    <a:lnTo>
                      <a:pt x="1742" y="137"/>
                    </a:lnTo>
                    <a:cubicBezTo>
                      <a:pt x="1660" y="110"/>
                      <a:pt x="1579" y="83"/>
                      <a:pt x="1497" y="55"/>
                    </a:cubicBezTo>
                    <a:lnTo>
                      <a:pt x="1470" y="55"/>
                    </a:lnTo>
                    <a:cubicBezTo>
                      <a:pt x="1361" y="28"/>
                      <a:pt x="1252" y="1"/>
                      <a:pt x="1143"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52" name="Google Shape;652;p6"/>
            <p:cNvSpPr/>
            <p:nvPr/>
          </p:nvSpPr>
          <p:spPr>
            <a:xfrm>
              <a:off x="8335026" y="-185797"/>
              <a:ext cx="1207159" cy="1159711"/>
            </a:xfrm>
            <a:custGeom>
              <a:rect b="b" l="l" r="r" t="t"/>
              <a:pathLst>
                <a:path extrusionOk="0" h="51038" w="53132">
                  <a:moveTo>
                    <a:pt x="40421" y="0"/>
                  </a:moveTo>
                  <a:cubicBezTo>
                    <a:pt x="39862" y="0"/>
                    <a:pt x="39347" y="583"/>
                    <a:pt x="39497" y="1165"/>
                  </a:cubicBezTo>
                  <a:lnTo>
                    <a:pt x="43228" y="14306"/>
                  </a:lnTo>
                  <a:lnTo>
                    <a:pt x="43228" y="14306"/>
                  </a:lnTo>
                  <a:cubicBezTo>
                    <a:pt x="39111" y="12722"/>
                    <a:pt x="35104" y="10881"/>
                    <a:pt x="31224" y="8785"/>
                  </a:cubicBezTo>
                  <a:cubicBezTo>
                    <a:pt x="31061" y="8690"/>
                    <a:pt x="30902" y="8648"/>
                    <a:pt x="30752" y="8648"/>
                  </a:cubicBezTo>
                  <a:cubicBezTo>
                    <a:pt x="30128" y="8648"/>
                    <a:pt x="29687" y="9378"/>
                    <a:pt x="29973" y="10037"/>
                  </a:cubicBezTo>
                  <a:cubicBezTo>
                    <a:pt x="31704" y="13908"/>
                    <a:pt x="33138" y="17907"/>
                    <a:pt x="34237" y="21996"/>
                  </a:cubicBezTo>
                  <a:lnTo>
                    <a:pt x="34237" y="21996"/>
                  </a:lnTo>
                  <a:lnTo>
                    <a:pt x="20965" y="17929"/>
                  </a:lnTo>
                  <a:cubicBezTo>
                    <a:pt x="20878" y="17906"/>
                    <a:pt x="20793" y="17895"/>
                    <a:pt x="20710" y="17895"/>
                  </a:cubicBezTo>
                  <a:cubicBezTo>
                    <a:pt x="20021" y="17895"/>
                    <a:pt x="19539" y="18657"/>
                    <a:pt x="19903" y="19290"/>
                  </a:cubicBezTo>
                  <a:cubicBezTo>
                    <a:pt x="22109" y="22657"/>
                    <a:pt x="24078" y="26143"/>
                    <a:pt x="25808" y="29764"/>
                  </a:cubicBezTo>
                  <a:lnTo>
                    <a:pt x="25808" y="29764"/>
                  </a:lnTo>
                  <a:cubicBezTo>
                    <a:pt x="21499" y="28628"/>
                    <a:pt x="17133" y="27740"/>
                    <a:pt x="12746" y="27100"/>
                  </a:cubicBezTo>
                  <a:cubicBezTo>
                    <a:pt x="12658" y="27075"/>
                    <a:pt x="12571" y="27063"/>
                    <a:pt x="12487" y="27063"/>
                  </a:cubicBezTo>
                  <a:cubicBezTo>
                    <a:pt x="12207" y="27063"/>
                    <a:pt x="11955" y="27196"/>
                    <a:pt x="11766" y="27427"/>
                  </a:cubicBezTo>
                  <a:cubicBezTo>
                    <a:pt x="11549" y="27726"/>
                    <a:pt x="11521" y="28134"/>
                    <a:pt x="11712" y="28461"/>
                  </a:cubicBezTo>
                  <a:cubicBezTo>
                    <a:pt x="14177" y="31703"/>
                    <a:pt x="16316" y="35199"/>
                    <a:pt x="18099" y="38889"/>
                  </a:cubicBezTo>
                  <a:lnTo>
                    <a:pt x="18099" y="38889"/>
                  </a:lnTo>
                  <a:cubicBezTo>
                    <a:pt x="14592" y="37140"/>
                    <a:pt x="10970" y="35627"/>
                    <a:pt x="7276" y="34366"/>
                  </a:cubicBezTo>
                  <a:cubicBezTo>
                    <a:pt x="7178" y="34334"/>
                    <a:pt x="7084" y="34319"/>
                    <a:pt x="6995" y="34319"/>
                  </a:cubicBezTo>
                  <a:cubicBezTo>
                    <a:pt x="6341" y="34319"/>
                    <a:pt x="5954" y="35128"/>
                    <a:pt x="6242" y="35727"/>
                  </a:cubicBezTo>
                  <a:cubicBezTo>
                    <a:pt x="8108" y="39459"/>
                    <a:pt x="9808" y="43257"/>
                    <a:pt x="11357" y="47133"/>
                  </a:cubicBezTo>
                  <a:lnTo>
                    <a:pt x="11357" y="47133"/>
                  </a:lnTo>
                  <a:cubicBezTo>
                    <a:pt x="8369" y="44700"/>
                    <a:pt x="5165" y="42528"/>
                    <a:pt x="1806" y="40653"/>
                  </a:cubicBezTo>
                  <a:cubicBezTo>
                    <a:pt x="1652" y="40567"/>
                    <a:pt x="1500" y="40530"/>
                    <a:pt x="1356" y="40530"/>
                  </a:cubicBezTo>
                  <a:cubicBezTo>
                    <a:pt x="539" y="40530"/>
                    <a:pt x="1" y="41745"/>
                    <a:pt x="881" y="42231"/>
                  </a:cubicBezTo>
                  <a:lnTo>
                    <a:pt x="853" y="42204"/>
                  </a:lnTo>
                  <a:lnTo>
                    <a:pt x="853" y="42204"/>
                  </a:lnTo>
                  <a:cubicBezTo>
                    <a:pt x="5180" y="44599"/>
                    <a:pt x="9208" y="47484"/>
                    <a:pt x="12855" y="50804"/>
                  </a:cubicBezTo>
                  <a:cubicBezTo>
                    <a:pt x="13032" y="50965"/>
                    <a:pt x="13258" y="51037"/>
                    <a:pt x="13484" y="51037"/>
                  </a:cubicBezTo>
                  <a:cubicBezTo>
                    <a:pt x="14060" y="51037"/>
                    <a:pt x="14633" y="50570"/>
                    <a:pt x="14379" y="49906"/>
                  </a:cubicBezTo>
                  <a:cubicBezTo>
                    <a:pt x="12742" y="45485"/>
                    <a:pt x="10883" y="41125"/>
                    <a:pt x="8839" y="36843"/>
                  </a:cubicBezTo>
                  <a:lnTo>
                    <a:pt x="8839" y="36843"/>
                  </a:lnTo>
                  <a:cubicBezTo>
                    <a:pt x="12543" y="38223"/>
                    <a:pt x="16128" y="39856"/>
                    <a:pt x="19577" y="41741"/>
                  </a:cubicBezTo>
                  <a:cubicBezTo>
                    <a:pt x="19714" y="41815"/>
                    <a:pt x="19868" y="41852"/>
                    <a:pt x="20023" y="41852"/>
                  </a:cubicBezTo>
                  <a:cubicBezTo>
                    <a:pt x="20266" y="41852"/>
                    <a:pt x="20510" y="41761"/>
                    <a:pt x="20693" y="41578"/>
                  </a:cubicBezTo>
                  <a:cubicBezTo>
                    <a:pt x="20965" y="41279"/>
                    <a:pt x="21019" y="40843"/>
                    <a:pt x="20829" y="40489"/>
                  </a:cubicBezTo>
                  <a:cubicBezTo>
                    <a:pt x="19148" y="36521"/>
                    <a:pt x="17047" y="32753"/>
                    <a:pt x="14577" y="29237"/>
                  </a:cubicBezTo>
                  <a:lnTo>
                    <a:pt x="14577" y="29237"/>
                  </a:lnTo>
                  <a:cubicBezTo>
                    <a:pt x="18838" y="29960"/>
                    <a:pt x="23074" y="30899"/>
                    <a:pt x="27251" y="32053"/>
                  </a:cubicBezTo>
                  <a:cubicBezTo>
                    <a:pt x="27345" y="32081"/>
                    <a:pt x="27435" y="32094"/>
                    <a:pt x="27521" y="32094"/>
                  </a:cubicBezTo>
                  <a:cubicBezTo>
                    <a:pt x="28181" y="32094"/>
                    <a:pt x="28571" y="31319"/>
                    <a:pt x="28258" y="30692"/>
                  </a:cubicBezTo>
                  <a:cubicBezTo>
                    <a:pt x="26664" y="27167"/>
                    <a:pt x="24848" y="23735"/>
                    <a:pt x="22809" y="20426"/>
                  </a:cubicBezTo>
                  <a:lnTo>
                    <a:pt x="22809" y="20426"/>
                  </a:lnTo>
                  <a:lnTo>
                    <a:pt x="35361" y="24297"/>
                  </a:lnTo>
                  <a:cubicBezTo>
                    <a:pt x="35445" y="24321"/>
                    <a:pt x="35529" y="24332"/>
                    <a:pt x="35610" y="24332"/>
                  </a:cubicBezTo>
                  <a:cubicBezTo>
                    <a:pt x="36184" y="24332"/>
                    <a:pt x="36644" y="23777"/>
                    <a:pt x="36477" y="23181"/>
                  </a:cubicBezTo>
                  <a:cubicBezTo>
                    <a:pt x="35495" y="19232"/>
                    <a:pt x="34221" y="15375"/>
                    <a:pt x="32669" y="11624"/>
                  </a:cubicBezTo>
                  <a:lnTo>
                    <a:pt x="32669" y="11624"/>
                  </a:lnTo>
                  <a:cubicBezTo>
                    <a:pt x="36472" y="13549"/>
                    <a:pt x="40396" y="15258"/>
                    <a:pt x="44396" y="16704"/>
                  </a:cubicBezTo>
                  <a:cubicBezTo>
                    <a:pt x="44488" y="16737"/>
                    <a:pt x="44579" y="16752"/>
                    <a:pt x="44667" y="16752"/>
                  </a:cubicBezTo>
                  <a:cubicBezTo>
                    <a:pt x="45231" y="16752"/>
                    <a:pt x="45677" y="16130"/>
                    <a:pt x="45512" y="15588"/>
                  </a:cubicBezTo>
                  <a:cubicBezTo>
                    <a:pt x="44343" y="11419"/>
                    <a:pt x="43156" y="7230"/>
                    <a:pt x="41981" y="3054"/>
                  </a:cubicBezTo>
                  <a:lnTo>
                    <a:pt x="41981" y="3054"/>
                  </a:lnTo>
                  <a:cubicBezTo>
                    <a:pt x="45089" y="5021"/>
                    <a:pt x="48307" y="6786"/>
                    <a:pt x="51635" y="8349"/>
                  </a:cubicBezTo>
                  <a:cubicBezTo>
                    <a:pt x="51780" y="8431"/>
                    <a:pt x="51940" y="8470"/>
                    <a:pt x="52099" y="8470"/>
                  </a:cubicBezTo>
                  <a:cubicBezTo>
                    <a:pt x="52415" y="8470"/>
                    <a:pt x="52724" y="8313"/>
                    <a:pt x="52887" y="8023"/>
                  </a:cubicBezTo>
                  <a:cubicBezTo>
                    <a:pt x="53132" y="7587"/>
                    <a:pt x="52996" y="7016"/>
                    <a:pt x="52560" y="6771"/>
                  </a:cubicBezTo>
                  <a:cubicBezTo>
                    <a:pt x="48505" y="4839"/>
                    <a:pt x="44587" y="2634"/>
                    <a:pt x="40858" y="131"/>
                  </a:cubicBezTo>
                  <a:cubicBezTo>
                    <a:pt x="40717" y="40"/>
                    <a:pt x="40568" y="0"/>
                    <a:pt x="40421"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3" name="Google Shape;653;p6"/>
            <p:cNvSpPr/>
            <p:nvPr/>
          </p:nvSpPr>
          <p:spPr>
            <a:xfrm>
              <a:off x="8576411" y="2959946"/>
              <a:ext cx="1207219" cy="1076291"/>
            </a:xfrm>
            <a:custGeom>
              <a:rect b="b" l="l" r="r" t="t"/>
              <a:pathLst>
                <a:path extrusionOk="0" h="64613" w="72473">
                  <a:moveTo>
                    <a:pt x="36339" y="1"/>
                  </a:moveTo>
                  <a:cubicBezTo>
                    <a:pt x="34036" y="1"/>
                    <a:pt x="31734" y="126"/>
                    <a:pt x="29501" y="496"/>
                  </a:cubicBezTo>
                  <a:cubicBezTo>
                    <a:pt x="29202" y="3676"/>
                    <a:pt x="27681" y="37916"/>
                    <a:pt x="28220" y="37916"/>
                  </a:cubicBezTo>
                  <a:cubicBezTo>
                    <a:pt x="28221" y="37916"/>
                    <a:pt x="28221" y="37916"/>
                    <a:pt x="28222" y="37916"/>
                  </a:cubicBezTo>
                  <a:lnTo>
                    <a:pt x="28222" y="37916"/>
                  </a:lnTo>
                  <a:lnTo>
                    <a:pt x="20439" y="39113"/>
                  </a:lnTo>
                  <a:cubicBezTo>
                    <a:pt x="19432" y="35657"/>
                    <a:pt x="6941" y="10103"/>
                    <a:pt x="5716" y="9722"/>
                  </a:cubicBezTo>
                  <a:cubicBezTo>
                    <a:pt x="5716" y="9722"/>
                    <a:pt x="1" y="10892"/>
                    <a:pt x="219" y="12117"/>
                  </a:cubicBezTo>
                  <a:cubicBezTo>
                    <a:pt x="355" y="12987"/>
                    <a:pt x="16574" y="63552"/>
                    <a:pt x="18561" y="63960"/>
                  </a:cubicBezTo>
                  <a:cubicBezTo>
                    <a:pt x="19595" y="64177"/>
                    <a:pt x="44034" y="63933"/>
                    <a:pt x="51599" y="64613"/>
                  </a:cubicBezTo>
                  <a:cubicBezTo>
                    <a:pt x="53885" y="56775"/>
                    <a:pt x="57641" y="49972"/>
                    <a:pt x="60961" y="42597"/>
                  </a:cubicBezTo>
                  <a:lnTo>
                    <a:pt x="72472" y="16879"/>
                  </a:lnTo>
                  <a:cubicBezTo>
                    <a:pt x="67764" y="15246"/>
                    <a:pt x="62947" y="13940"/>
                    <a:pt x="58049" y="13015"/>
                  </a:cubicBezTo>
                  <a:cubicBezTo>
                    <a:pt x="58048" y="13014"/>
                    <a:pt x="58047" y="13014"/>
                    <a:pt x="58046" y="13014"/>
                  </a:cubicBezTo>
                  <a:cubicBezTo>
                    <a:pt x="57541" y="13014"/>
                    <a:pt x="46319" y="39875"/>
                    <a:pt x="45884" y="39875"/>
                  </a:cubicBezTo>
                  <a:lnTo>
                    <a:pt x="40115" y="38841"/>
                  </a:lnTo>
                  <a:cubicBezTo>
                    <a:pt x="39951" y="38814"/>
                    <a:pt x="39788" y="38759"/>
                    <a:pt x="39652" y="38650"/>
                  </a:cubicBezTo>
                  <a:cubicBezTo>
                    <a:pt x="39489" y="38460"/>
                    <a:pt x="40713" y="2945"/>
                    <a:pt x="41611" y="169"/>
                  </a:cubicBezTo>
                  <a:cubicBezTo>
                    <a:pt x="39874" y="75"/>
                    <a:pt x="38106" y="1"/>
                    <a:pt x="36339"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54" name="Google Shape;654;p6"/>
          <p:cNvSpPr txBox="1"/>
          <p:nvPr>
            <p:ph type="title"/>
          </p:nvPr>
        </p:nvSpPr>
        <p:spPr>
          <a:xfrm>
            <a:off x="720000" y="387600"/>
            <a:ext cx="7704000" cy="592200"/>
          </a:xfrm>
          <a:prstGeom prst="rect">
            <a:avLst/>
          </a:prstGeom>
          <a:noFill/>
        </p:spPr>
        <p:txBody>
          <a:bodyPr anchorCtr="0" anchor="t" bIns="91425" lIns="91425" spcFirstLastPara="1" rIns="91425" wrap="square" tIns="91425">
            <a:noAutofit/>
          </a:bodyPr>
          <a:lstStyle>
            <a:lvl1pPr lvl="0" rtl="0">
              <a:spcBef>
                <a:spcPts val="0"/>
              </a:spcBef>
              <a:spcAft>
                <a:spcPts val="0"/>
              </a:spcAft>
              <a:buClr>
                <a:schemeClr val="dk2"/>
              </a:buClr>
              <a:buSzPts val="3200"/>
              <a:buFont typeface="Fredoka One"/>
              <a:buNone/>
              <a:defRPr sz="3200"/>
            </a:lvl1pPr>
            <a:lvl2pPr lvl="1" rtl="0" algn="ctr">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2pPr>
            <a:lvl3pPr lvl="2" rtl="0" algn="ctr">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3pPr>
            <a:lvl4pPr lvl="3" rtl="0" algn="ctr">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4pPr>
            <a:lvl5pPr lvl="4" rtl="0" algn="ctr">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5pPr>
            <a:lvl6pPr lvl="5" rtl="0" algn="ctr">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6pPr>
            <a:lvl7pPr lvl="6" rtl="0" algn="ctr">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7pPr>
            <a:lvl8pPr lvl="7" rtl="0" algn="ctr">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8pPr>
            <a:lvl9pPr lvl="8" rtl="0" algn="ctr">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655" name="Shape 655"/>
        <p:cNvGrpSpPr/>
        <p:nvPr/>
      </p:nvGrpSpPr>
      <p:grpSpPr>
        <a:xfrm>
          <a:off x="0" y="0"/>
          <a:ext cx="0" cy="0"/>
          <a:chOff x="0" y="0"/>
          <a:chExt cx="0" cy="0"/>
        </a:xfrm>
      </p:grpSpPr>
      <p:grpSp>
        <p:nvGrpSpPr>
          <p:cNvPr id="656" name="Google Shape;656;p7"/>
          <p:cNvGrpSpPr/>
          <p:nvPr/>
        </p:nvGrpSpPr>
        <p:grpSpPr>
          <a:xfrm>
            <a:off x="4" y="-125423"/>
            <a:ext cx="973987" cy="5141868"/>
            <a:chOff x="4" y="-125423"/>
            <a:chExt cx="973987" cy="5141868"/>
          </a:xfrm>
        </p:grpSpPr>
        <p:grpSp>
          <p:nvGrpSpPr>
            <p:cNvPr id="657" name="Google Shape;657;p7"/>
            <p:cNvGrpSpPr/>
            <p:nvPr/>
          </p:nvGrpSpPr>
          <p:grpSpPr>
            <a:xfrm flipH="1" rot="5400000">
              <a:off x="-418192" y="3840260"/>
              <a:ext cx="1594381" cy="757988"/>
              <a:chOff x="2995429" y="4471347"/>
              <a:chExt cx="1413834" cy="672154"/>
            </a:xfrm>
          </p:grpSpPr>
          <p:sp>
            <p:nvSpPr>
              <p:cNvPr id="658" name="Google Shape;658;p7"/>
              <p:cNvSpPr/>
              <p:nvPr/>
            </p:nvSpPr>
            <p:spPr>
              <a:xfrm>
                <a:off x="2995429" y="4471347"/>
                <a:ext cx="1413834" cy="672154"/>
              </a:xfrm>
              <a:custGeom>
                <a:rect b="b" l="l" r="r" t="t"/>
                <a:pathLst>
                  <a:path extrusionOk="0" h="27340" w="57508">
                    <a:moveTo>
                      <a:pt x="21232" y="0"/>
                    </a:moveTo>
                    <a:cubicBezTo>
                      <a:pt x="15844" y="0"/>
                      <a:pt x="9133" y="3730"/>
                      <a:pt x="6258" y="6692"/>
                    </a:cubicBezTo>
                    <a:cubicBezTo>
                      <a:pt x="1366" y="11641"/>
                      <a:pt x="1" y="20457"/>
                      <a:pt x="4608" y="25747"/>
                    </a:cubicBezTo>
                    <a:cubicBezTo>
                      <a:pt x="5120" y="26316"/>
                      <a:pt x="5689" y="26885"/>
                      <a:pt x="6314" y="27340"/>
                    </a:cubicBezTo>
                    <a:lnTo>
                      <a:pt x="57507" y="27340"/>
                    </a:lnTo>
                    <a:cubicBezTo>
                      <a:pt x="56028" y="22675"/>
                      <a:pt x="52047" y="19149"/>
                      <a:pt x="47212" y="18353"/>
                    </a:cubicBezTo>
                    <a:cubicBezTo>
                      <a:pt x="46475" y="18253"/>
                      <a:pt x="45731" y="18216"/>
                      <a:pt x="44984" y="18216"/>
                    </a:cubicBezTo>
                    <a:cubicBezTo>
                      <a:pt x="42863" y="18216"/>
                      <a:pt x="40716" y="18513"/>
                      <a:pt x="38625" y="18513"/>
                    </a:cubicBezTo>
                    <a:cubicBezTo>
                      <a:pt x="37245" y="18513"/>
                      <a:pt x="35890" y="18383"/>
                      <a:pt x="34584" y="17954"/>
                    </a:cubicBezTo>
                    <a:cubicBezTo>
                      <a:pt x="25597" y="14997"/>
                      <a:pt x="31626" y="5156"/>
                      <a:pt x="25654" y="1174"/>
                    </a:cubicBezTo>
                    <a:cubicBezTo>
                      <a:pt x="24402" y="349"/>
                      <a:pt x="22879" y="0"/>
                      <a:pt x="2123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9" name="Google Shape;659;p7"/>
              <p:cNvSpPr/>
              <p:nvPr/>
            </p:nvSpPr>
            <p:spPr>
              <a:xfrm flipH="1">
                <a:off x="3446428" y="4537236"/>
                <a:ext cx="501362" cy="407201"/>
              </a:xfrm>
              <a:custGeom>
                <a:rect b="b" l="l" r="r" t="t"/>
                <a:pathLst>
                  <a:path extrusionOk="0" h="16563" w="20393">
                    <a:moveTo>
                      <a:pt x="1205" y="1"/>
                    </a:moveTo>
                    <a:cubicBezTo>
                      <a:pt x="626" y="1"/>
                      <a:pt x="1" y="521"/>
                      <a:pt x="267" y="1168"/>
                    </a:cubicBezTo>
                    <a:cubicBezTo>
                      <a:pt x="3396" y="8562"/>
                      <a:pt x="9539" y="14876"/>
                      <a:pt x="17673" y="16526"/>
                    </a:cubicBezTo>
                    <a:cubicBezTo>
                      <a:pt x="17801" y="16551"/>
                      <a:pt x="17925" y="16562"/>
                      <a:pt x="18043" y="16562"/>
                    </a:cubicBezTo>
                    <a:cubicBezTo>
                      <a:pt x="19809" y="16562"/>
                      <a:pt x="20392" y="13930"/>
                      <a:pt x="18526" y="13397"/>
                    </a:cubicBezTo>
                    <a:cubicBezTo>
                      <a:pt x="11473" y="11463"/>
                      <a:pt x="5159" y="7197"/>
                      <a:pt x="1917" y="428"/>
                    </a:cubicBezTo>
                    <a:cubicBezTo>
                      <a:pt x="1766" y="127"/>
                      <a:pt x="1491" y="1"/>
                      <a:pt x="1205"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60" name="Google Shape;660;p7"/>
            <p:cNvGrpSpPr/>
            <p:nvPr/>
          </p:nvGrpSpPr>
          <p:grpSpPr>
            <a:xfrm>
              <a:off x="4" y="-125423"/>
              <a:ext cx="973987" cy="1366722"/>
              <a:chOff x="1402601" y="742532"/>
              <a:chExt cx="1178875" cy="1654226"/>
            </a:xfrm>
          </p:grpSpPr>
          <p:sp>
            <p:nvSpPr>
              <p:cNvPr id="661" name="Google Shape;661;p7"/>
              <p:cNvSpPr/>
              <p:nvPr/>
            </p:nvSpPr>
            <p:spPr>
              <a:xfrm>
                <a:off x="1402601" y="742532"/>
                <a:ext cx="1178875" cy="1654226"/>
              </a:xfrm>
              <a:custGeom>
                <a:rect b="b" l="l" r="r" t="t"/>
                <a:pathLst>
                  <a:path extrusionOk="0" h="67286" w="47951">
                    <a:moveTo>
                      <a:pt x="23818" y="1"/>
                    </a:moveTo>
                    <a:cubicBezTo>
                      <a:pt x="15173" y="1"/>
                      <a:pt x="6784" y="2885"/>
                      <a:pt x="0" y="8250"/>
                    </a:cubicBezTo>
                    <a:lnTo>
                      <a:pt x="0" y="61377"/>
                    </a:lnTo>
                    <a:cubicBezTo>
                      <a:pt x="2901" y="63538"/>
                      <a:pt x="6143" y="65188"/>
                      <a:pt x="9613" y="66155"/>
                    </a:cubicBezTo>
                    <a:cubicBezTo>
                      <a:pt x="12298" y="66911"/>
                      <a:pt x="15099" y="67286"/>
                      <a:pt x="17903" y="67286"/>
                    </a:cubicBezTo>
                    <a:cubicBezTo>
                      <a:pt x="25434" y="67286"/>
                      <a:pt x="32975" y="64578"/>
                      <a:pt x="38281" y="59272"/>
                    </a:cubicBezTo>
                    <a:cubicBezTo>
                      <a:pt x="45619" y="52048"/>
                      <a:pt x="47951" y="39932"/>
                      <a:pt x="43059" y="30831"/>
                    </a:cubicBezTo>
                    <a:lnTo>
                      <a:pt x="43059" y="30831"/>
                    </a:lnTo>
                    <a:cubicBezTo>
                      <a:pt x="39905" y="34114"/>
                      <a:pt x="35600" y="35863"/>
                      <a:pt x="31199" y="35863"/>
                    </a:cubicBezTo>
                    <a:cubicBezTo>
                      <a:pt x="29727" y="35863"/>
                      <a:pt x="28245" y="35667"/>
                      <a:pt x="26791" y="35268"/>
                    </a:cubicBezTo>
                    <a:cubicBezTo>
                      <a:pt x="20989" y="33505"/>
                      <a:pt x="16666" y="28727"/>
                      <a:pt x="15415" y="22811"/>
                    </a:cubicBezTo>
                    <a:cubicBezTo>
                      <a:pt x="13595" y="13426"/>
                      <a:pt x="20022" y="6259"/>
                      <a:pt x="25938" y="59"/>
                    </a:cubicBezTo>
                    <a:cubicBezTo>
                      <a:pt x="25230" y="20"/>
                      <a:pt x="24523" y="1"/>
                      <a:pt x="23818"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2" name="Google Shape;662;p7"/>
              <p:cNvSpPr/>
              <p:nvPr/>
            </p:nvSpPr>
            <p:spPr>
              <a:xfrm>
                <a:off x="2036029" y="1069373"/>
                <a:ext cx="371996" cy="337306"/>
              </a:xfrm>
              <a:custGeom>
                <a:rect b="b" l="l" r="r" t="t"/>
                <a:pathLst>
                  <a:path extrusionOk="0" h="13720" w="15131">
                    <a:moveTo>
                      <a:pt x="2185" y="1"/>
                    </a:moveTo>
                    <a:cubicBezTo>
                      <a:pt x="1631" y="1"/>
                      <a:pt x="1086" y="111"/>
                      <a:pt x="569" y="379"/>
                    </a:cubicBezTo>
                    <a:cubicBezTo>
                      <a:pt x="0" y="720"/>
                      <a:pt x="910" y="11414"/>
                      <a:pt x="1877" y="12608"/>
                    </a:cubicBezTo>
                    <a:cubicBezTo>
                      <a:pt x="2491" y="13407"/>
                      <a:pt x="3347" y="13719"/>
                      <a:pt x="4329" y="13719"/>
                    </a:cubicBezTo>
                    <a:cubicBezTo>
                      <a:pt x="7264" y="13719"/>
                      <a:pt x="11322" y="10930"/>
                      <a:pt x="13367" y="9992"/>
                    </a:cubicBezTo>
                    <a:cubicBezTo>
                      <a:pt x="14050" y="9707"/>
                      <a:pt x="14789" y="9309"/>
                      <a:pt x="14960" y="8570"/>
                    </a:cubicBezTo>
                    <a:cubicBezTo>
                      <a:pt x="15131" y="7717"/>
                      <a:pt x="14448" y="6977"/>
                      <a:pt x="13766" y="6465"/>
                    </a:cubicBezTo>
                    <a:cubicBezTo>
                      <a:pt x="11320" y="4361"/>
                      <a:pt x="8589" y="2597"/>
                      <a:pt x="5745" y="1118"/>
                    </a:cubicBezTo>
                    <a:cubicBezTo>
                      <a:pt x="4652" y="533"/>
                      <a:pt x="3398" y="1"/>
                      <a:pt x="2185"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63" name="Google Shape;663;p7"/>
            <p:cNvSpPr/>
            <p:nvPr/>
          </p:nvSpPr>
          <p:spPr>
            <a:xfrm>
              <a:off x="4" y="1533118"/>
              <a:ext cx="431360" cy="2077265"/>
            </a:xfrm>
            <a:custGeom>
              <a:rect b="b" l="l" r="r" t="t"/>
              <a:pathLst>
                <a:path extrusionOk="0" h="50121" w="10408">
                  <a:moveTo>
                    <a:pt x="0" y="1"/>
                  </a:moveTo>
                  <a:lnTo>
                    <a:pt x="0" y="1969"/>
                  </a:lnTo>
                  <a:cubicBezTo>
                    <a:pt x="1501" y="2769"/>
                    <a:pt x="3002" y="3603"/>
                    <a:pt x="4437" y="4470"/>
                  </a:cubicBezTo>
                  <a:cubicBezTo>
                    <a:pt x="5337" y="5004"/>
                    <a:pt x="6338" y="5605"/>
                    <a:pt x="6905" y="6539"/>
                  </a:cubicBezTo>
                  <a:cubicBezTo>
                    <a:pt x="7339" y="7273"/>
                    <a:pt x="7472" y="8240"/>
                    <a:pt x="6839" y="8874"/>
                  </a:cubicBezTo>
                  <a:cubicBezTo>
                    <a:pt x="6303" y="9333"/>
                    <a:pt x="5650" y="9578"/>
                    <a:pt x="4969" y="9578"/>
                  </a:cubicBezTo>
                  <a:cubicBezTo>
                    <a:pt x="4760" y="9578"/>
                    <a:pt x="4548" y="9554"/>
                    <a:pt x="4337" y="9507"/>
                  </a:cubicBezTo>
                  <a:cubicBezTo>
                    <a:pt x="3103" y="9274"/>
                    <a:pt x="1902" y="8674"/>
                    <a:pt x="734" y="8140"/>
                  </a:cubicBezTo>
                  <a:lnTo>
                    <a:pt x="0" y="7840"/>
                  </a:lnTo>
                  <a:lnTo>
                    <a:pt x="0" y="10775"/>
                  </a:lnTo>
                  <a:cubicBezTo>
                    <a:pt x="1702" y="11876"/>
                    <a:pt x="3336" y="13043"/>
                    <a:pt x="4937" y="14278"/>
                  </a:cubicBezTo>
                  <a:cubicBezTo>
                    <a:pt x="5838" y="14945"/>
                    <a:pt x="6672" y="15745"/>
                    <a:pt x="7372" y="16613"/>
                  </a:cubicBezTo>
                  <a:cubicBezTo>
                    <a:pt x="7739" y="17046"/>
                    <a:pt x="8006" y="17513"/>
                    <a:pt x="8206" y="18047"/>
                  </a:cubicBezTo>
                  <a:cubicBezTo>
                    <a:pt x="8306" y="18280"/>
                    <a:pt x="8373" y="18514"/>
                    <a:pt x="8440" y="18747"/>
                  </a:cubicBezTo>
                  <a:cubicBezTo>
                    <a:pt x="8473" y="18914"/>
                    <a:pt x="8373" y="18948"/>
                    <a:pt x="8240" y="19048"/>
                  </a:cubicBezTo>
                  <a:cubicBezTo>
                    <a:pt x="7811" y="19343"/>
                    <a:pt x="7304" y="19449"/>
                    <a:pt x="6782" y="19449"/>
                  </a:cubicBezTo>
                  <a:cubicBezTo>
                    <a:pt x="6126" y="19449"/>
                    <a:pt x="5447" y="19282"/>
                    <a:pt x="4870" y="19114"/>
                  </a:cubicBezTo>
                  <a:cubicBezTo>
                    <a:pt x="3536" y="18747"/>
                    <a:pt x="2269" y="18247"/>
                    <a:pt x="968" y="17780"/>
                  </a:cubicBezTo>
                  <a:lnTo>
                    <a:pt x="0" y="17380"/>
                  </a:lnTo>
                  <a:lnTo>
                    <a:pt x="0" y="21049"/>
                  </a:lnTo>
                  <a:cubicBezTo>
                    <a:pt x="1601" y="22217"/>
                    <a:pt x="3136" y="23551"/>
                    <a:pt x="4537" y="24952"/>
                  </a:cubicBezTo>
                  <a:cubicBezTo>
                    <a:pt x="5471" y="25886"/>
                    <a:pt x="6338" y="26920"/>
                    <a:pt x="7105" y="28021"/>
                  </a:cubicBezTo>
                  <a:cubicBezTo>
                    <a:pt x="7472" y="28454"/>
                    <a:pt x="7706" y="28955"/>
                    <a:pt x="7806" y="29488"/>
                  </a:cubicBezTo>
                  <a:cubicBezTo>
                    <a:pt x="7839" y="29555"/>
                    <a:pt x="7839" y="29655"/>
                    <a:pt x="7806" y="29755"/>
                  </a:cubicBezTo>
                  <a:cubicBezTo>
                    <a:pt x="7806" y="29789"/>
                    <a:pt x="7806" y="29855"/>
                    <a:pt x="7773" y="29889"/>
                  </a:cubicBezTo>
                  <a:cubicBezTo>
                    <a:pt x="7706" y="30055"/>
                    <a:pt x="7506" y="30122"/>
                    <a:pt x="7272" y="30189"/>
                  </a:cubicBezTo>
                  <a:cubicBezTo>
                    <a:pt x="7035" y="30232"/>
                    <a:pt x="6792" y="30251"/>
                    <a:pt x="6546" y="30251"/>
                  </a:cubicBezTo>
                  <a:cubicBezTo>
                    <a:pt x="5447" y="30251"/>
                    <a:pt x="4297" y="29864"/>
                    <a:pt x="3369" y="29455"/>
                  </a:cubicBezTo>
                  <a:cubicBezTo>
                    <a:pt x="2202" y="28921"/>
                    <a:pt x="1101" y="28321"/>
                    <a:pt x="34" y="27654"/>
                  </a:cubicBezTo>
                  <a:lnTo>
                    <a:pt x="34" y="30189"/>
                  </a:lnTo>
                  <a:cubicBezTo>
                    <a:pt x="1368" y="31423"/>
                    <a:pt x="2669" y="32724"/>
                    <a:pt x="3936" y="34058"/>
                  </a:cubicBezTo>
                  <a:cubicBezTo>
                    <a:pt x="4804" y="34992"/>
                    <a:pt x="5938" y="36026"/>
                    <a:pt x="6271" y="37327"/>
                  </a:cubicBezTo>
                  <a:cubicBezTo>
                    <a:pt x="6305" y="37527"/>
                    <a:pt x="6305" y="37761"/>
                    <a:pt x="6271" y="37961"/>
                  </a:cubicBezTo>
                  <a:cubicBezTo>
                    <a:pt x="6205" y="38161"/>
                    <a:pt x="6071" y="38395"/>
                    <a:pt x="5905" y="38528"/>
                  </a:cubicBezTo>
                  <a:cubicBezTo>
                    <a:pt x="5771" y="38662"/>
                    <a:pt x="5604" y="38762"/>
                    <a:pt x="5438" y="38828"/>
                  </a:cubicBezTo>
                  <a:cubicBezTo>
                    <a:pt x="5304" y="38895"/>
                    <a:pt x="5204" y="38928"/>
                    <a:pt x="5071" y="38962"/>
                  </a:cubicBezTo>
                  <a:cubicBezTo>
                    <a:pt x="4971" y="38962"/>
                    <a:pt x="4837" y="38995"/>
                    <a:pt x="4737" y="38995"/>
                  </a:cubicBezTo>
                  <a:cubicBezTo>
                    <a:pt x="4664" y="39001"/>
                    <a:pt x="4591" y="39003"/>
                    <a:pt x="4518" y="39003"/>
                  </a:cubicBezTo>
                  <a:cubicBezTo>
                    <a:pt x="3231" y="39003"/>
                    <a:pt x="2008" y="38192"/>
                    <a:pt x="934" y="37561"/>
                  </a:cubicBezTo>
                  <a:cubicBezTo>
                    <a:pt x="634" y="37394"/>
                    <a:pt x="334" y="37227"/>
                    <a:pt x="34" y="37060"/>
                  </a:cubicBezTo>
                  <a:lnTo>
                    <a:pt x="34" y="40997"/>
                  </a:lnTo>
                  <a:lnTo>
                    <a:pt x="134" y="41130"/>
                  </a:lnTo>
                  <a:cubicBezTo>
                    <a:pt x="1335" y="42364"/>
                    <a:pt x="2469" y="43699"/>
                    <a:pt x="3469" y="45066"/>
                  </a:cubicBezTo>
                  <a:cubicBezTo>
                    <a:pt x="4070" y="45900"/>
                    <a:pt x="4971" y="47401"/>
                    <a:pt x="4270" y="48402"/>
                  </a:cubicBezTo>
                  <a:cubicBezTo>
                    <a:pt x="3972" y="48838"/>
                    <a:pt x="3547" y="48998"/>
                    <a:pt x="3078" y="48998"/>
                  </a:cubicBezTo>
                  <a:cubicBezTo>
                    <a:pt x="2185" y="48998"/>
                    <a:pt x="1135" y="48418"/>
                    <a:pt x="501" y="48068"/>
                  </a:cubicBezTo>
                  <a:lnTo>
                    <a:pt x="67" y="47835"/>
                  </a:lnTo>
                  <a:lnTo>
                    <a:pt x="67" y="49036"/>
                  </a:lnTo>
                  <a:cubicBezTo>
                    <a:pt x="997" y="49578"/>
                    <a:pt x="2068" y="50121"/>
                    <a:pt x="3138" y="50121"/>
                  </a:cubicBezTo>
                  <a:cubicBezTo>
                    <a:pt x="3450" y="50121"/>
                    <a:pt x="3762" y="50075"/>
                    <a:pt x="4070" y="49970"/>
                  </a:cubicBezTo>
                  <a:cubicBezTo>
                    <a:pt x="5638" y="49436"/>
                    <a:pt x="6005" y="47768"/>
                    <a:pt x="5571" y="46334"/>
                  </a:cubicBezTo>
                  <a:cubicBezTo>
                    <a:pt x="5071" y="44699"/>
                    <a:pt x="3903" y="43398"/>
                    <a:pt x="2869" y="42097"/>
                  </a:cubicBezTo>
                  <a:cubicBezTo>
                    <a:pt x="2068" y="41130"/>
                    <a:pt x="1268" y="40196"/>
                    <a:pt x="434" y="39295"/>
                  </a:cubicBezTo>
                  <a:lnTo>
                    <a:pt x="434" y="39295"/>
                  </a:lnTo>
                  <a:cubicBezTo>
                    <a:pt x="1635" y="39996"/>
                    <a:pt x="2936" y="40663"/>
                    <a:pt x="4337" y="40763"/>
                  </a:cubicBezTo>
                  <a:cubicBezTo>
                    <a:pt x="4428" y="40770"/>
                    <a:pt x="4521" y="40773"/>
                    <a:pt x="4613" y="40773"/>
                  </a:cubicBezTo>
                  <a:cubicBezTo>
                    <a:pt x="5877" y="40773"/>
                    <a:pt x="7247" y="40143"/>
                    <a:pt x="7806" y="38962"/>
                  </a:cubicBezTo>
                  <a:cubicBezTo>
                    <a:pt x="8573" y="37361"/>
                    <a:pt x="7739" y="35760"/>
                    <a:pt x="6672" y="34525"/>
                  </a:cubicBezTo>
                  <a:cubicBezTo>
                    <a:pt x="5604" y="33291"/>
                    <a:pt x="4470" y="32290"/>
                    <a:pt x="3369" y="31190"/>
                  </a:cubicBezTo>
                  <a:lnTo>
                    <a:pt x="3369" y="31190"/>
                  </a:lnTo>
                  <a:cubicBezTo>
                    <a:pt x="4432" y="31627"/>
                    <a:pt x="5583" y="31860"/>
                    <a:pt x="6740" y="31860"/>
                  </a:cubicBezTo>
                  <a:cubicBezTo>
                    <a:pt x="6817" y="31860"/>
                    <a:pt x="6895" y="31859"/>
                    <a:pt x="6972" y="31857"/>
                  </a:cubicBezTo>
                  <a:cubicBezTo>
                    <a:pt x="7806" y="31823"/>
                    <a:pt x="8640" y="31623"/>
                    <a:pt x="9140" y="30889"/>
                  </a:cubicBezTo>
                  <a:cubicBezTo>
                    <a:pt x="9507" y="30322"/>
                    <a:pt x="9641" y="29622"/>
                    <a:pt x="9474" y="28955"/>
                  </a:cubicBezTo>
                  <a:cubicBezTo>
                    <a:pt x="9174" y="27587"/>
                    <a:pt x="8073" y="26386"/>
                    <a:pt x="7172" y="25352"/>
                  </a:cubicBezTo>
                  <a:cubicBezTo>
                    <a:pt x="5204" y="23151"/>
                    <a:pt x="3002" y="21149"/>
                    <a:pt x="601" y="19448"/>
                  </a:cubicBezTo>
                  <a:lnTo>
                    <a:pt x="267" y="19214"/>
                  </a:lnTo>
                  <a:lnTo>
                    <a:pt x="267" y="19214"/>
                  </a:lnTo>
                  <a:cubicBezTo>
                    <a:pt x="1568" y="19715"/>
                    <a:pt x="2869" y="20248"/>
                    <a:pt x="4203" y="20649"/>
                  </a:cubicBezTo>
                  <a:cubicBezTo>
                    <a:pt x="5045" y="20922"/>
                    <a:pt x="5953" y="21143"/>
                    <a:pt x="6851" y="21143"/>
                  </a:cubicBezTo>
                  <a:cubicBezTo>
                    <a:pt x="7378" y="21143"/>
                    <a:pt x="7901" y="21067"/>
                    <a:pt x="8406" y="20882"/>
                  </a:cubicBezTo>
                  <a:cubicBezTo>
                    <a:pt x="9107" y="20715"/>
                    <a:pt x="9674" y="20248"/>
                    <a:pt x="10074" y="19648"/>
                  </a:cubicBezTo>
                  <a:cubicBezTo>
                    <a:pt x="10408" y="18948"/>
                    <a:pt x="10241" y="18147"/>
                    <a:pt x="9941" y="17446"/>
                  </a:cubicBezTo>
                  <a:cubicBezTo>
                    <a:pt x="9440" y="16212"/>
                    <a:pt x="8673" y="15111"/>
                    <a:pt x="7672" y="14244"/>
                  </a:cubicBezTo>
                  <a:cubicBezTo>
                    <a:pt x="6672" y="13310"/>
                    <a:pt x="5604" y="12476"/>
                    <a:pt x="4470" y="11676"/>
                  </a:cubicBezTo>
                  <a:cubicBezTo>
                    <a:pt x="4137" y="11442"/>
                    <a:pt x="3770" y="11209"/>
                    <a:pt x="3403" y="10942"/>
                  </a:cubicBezTo>
                  <a:lnTo>
                    <a:pt x="3403" y="10942"/>
                  </a:lnTo>
                  <a:cubicBezTo>
                    <a:pt x="3996" y="11101"/>
                    <a:pt x="4595" y="11204"/>
                    <a:pt x="5187" y="11204"/>
                  </a:cubicBezTo>
                  <a:cubicBezTo>
                    <a:pt x="5960" y="11204"/>
                    <a:pt x="6721" y="11028"/>
                    <a:pt x="7439" y="10575"/>
                  </a:cubicBezTo>
                  <a:cubicBezTo>
                    <a:pt x="8540" y="9941"/>
                    <a:pt x="9174" y="8707"/>
                    <a:pt x="9073" y="7439"/>
                  </a:cubicBezTo>
                  <a:cubicBezTo>
                    <a:pt x="8907" y="6072"/>
                    <a:pt x="8206" y="4871"/>
                    <a:pt x="7105" y="4070"/>
                  </a:cubicBezTo>
                  <a:cubicBezTo>
                    <a:pt x="6005" y="3236"/>
                    <a:pt x="4837" y="2536"/>
                    <a:pt x="3636" y="1869"/>
                  </a:cubicBezTo>
                  <a:cubicBezTo>
                    <a:pt x="2402" y="1235"/>
                    <a:pt x="1201" y="601"/>
                    <a:pt x="0"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64" name="Google Shape;664;p7"/>
          <p:cNvGrpSpPr/>
          <p:nvPr/>
        </p:nvGrpSpPr>
        <p:grpSpPr>
          <a:xfrm>
            <a:off x="1221290" y="-166597"/>
            <a:ext cx="5698692" cy="1030787"/>
            <a:chOff x="1221290" y="-166597"/>
            <a:chExt cx="5698692" cy="1030787"/>
          </a:xfrm>
        </p:grpSpPr>
        <p:grpSp>
          <p:nvGrpSpPr>
            <p:cNvPr id="665" name="Google Shape;665;p7"/>
            <p:cNvGrpSpPr/>
            <p:nvPr/>
          </p:nvGrpSpPr>
          <p:grpSpPr>
            <a:xfrm>
              <a:off x="1221290" y="0"/>
              <a:ext cx="1172925" cy="864124"/>
              <a:chOff x="1230199" y="0"/>
              <a:chExt cx="1172925" cy="864124"/>
            </a:xfrm>
          </p:grpSpPr>
          <p:sp>
            <p:nvSpPr>
              <p:cNvPr id="666" name="Google Shape;666;p7"/>
              <p:cNvSpPr/>
              <p:nvPr/>
            </p:nvSpPr>
            <p:spPr>
              <a:xfrm>
                <a:off x="1230199" y="0"/>
                <a:ext cx="1172925" cy="669265"/>
              </a:xfrm>
              <a:custGeom>
                <a:rect b="b" l="l" r="r" t="t"/>
                <a:pathLst>
                  <a:path extrusionOk="0" h="20517" w="35960">
                    <a:moveTo>
                      <a:pt x="24952" y="1"/>
                    </a:moveTo>
                    <a:cubicBezTo>
                      <a:pt x="24397" y="1358"/>
                      <a:pt x="23442" y="2458"/>
                      <a:pt x="22168" y="2458"/>
                    </a:cubicBezTo>
                    <a:cubicBezTo>
                      <a:pt x="22064" y="2458"/>
                      <a:pt x="21958" y="2451"/>
                      <a:pt x="21850" y="2436"/>
                    </a:cubicBezTo>
                    <a:cubicBezTo>
                      <a:pt x="20549" y="2269"/>
                      <a:pt x="19815" y="1168"/>
                      <a:pt x="19081" y="34"/>
                    </a:cubicBezTo>
                    <a:lnTo>
                      <a:pt x="12777" y="34"/>
                    </a:lnTo>
                    <a:cubicBezTo>
                      <a:pt x="12643" y="868"/>
                      <a:pt x="12676" y="1735"/>
                      <a:pt x="12276" y="2469"/>
                    </a:cubicBezTo>
                    <a:cubicBezTo>
                      <a:pt x="11850" y="3219"/>
                      <a:pt x="11080" y="3541"/>
                      <a:pt x="10240" y="3541"/>
                    </a:cubicBezTo>
                    <a:cubicBezTo>
                      <a:pt x="9176" y="3541"/>
                      <a:pt x="8000" y="3023"/>
                      <a:pt x="7273" y="2202"/>
                    </a:cubicBezTo>
                    <a:cubicBezTo>
                      <a:pt x="6706" y="1535"/>
                      <a:pt x="6239" y="801"/>
                      <a:pt x="5905" y="34"/>
                    </a:cubicBezTo>
                    <a:lnTo>
                      <a:pt x="1" y="34"/>
                    </a:lnTo>
                    <a:cubicBezTo>
                      <a:pt x="301" y="668"/>
                      <a:pt x="601" y="1268"/>
                      <a:pt x="801" y="1769"/>
                    </a:cubicBezTo>
                    <a:cubicBezTo>
                      <a:pt x="3203" y="7173"/>
                      <a:pt x="5938" y="12677"/>
                      <a:pt x="10508" y="16479"/>
                    </a:cubicBezTo>
                    <a:cubicBezTo>
                      <a:pt x="13440" y="18937"/>
                      <a:pt x="17333" y="20517"/>
                      <a:pt x="21107" y="20517"/>
                    </a:cubicBezTo>
                    <a:cubicBezTo>
                      <a:pt x="23173" y="20517"/>
                      <a:pt x="25203" y="20043"/>
                      <a:pt x="27020" y="18981"/>
                    </a:cubicBezTo>
                    <a:cubicBezTo>
                      <a:pt x="29689" y="17447"/>
                      <a:pt x="31590" y="14878"/>
                      <a:pt x="32991" y="12143"/>
                    </a:cubicBezTo>
                    <a:cubicBezTo>
                      <a:pt x="34892" y="8440"/>
                      <a:pt x="35960" y="4104"/>
                      <a:pt x="35393"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7" name="Google Shape;667;p7"/>
              <p:cNvSpPr/>
              <p:nvPr/>
            </p:nvSpPr>
            <p:spPr>
              <a:xfrm>
                <a:off x="1504388" y="433507"/>
                <a:ext cx="316749" cy="430617"/>
              </a:xfrm>
              <a:custGeom>
                <a:rect b="b" l="l" r="r" t="t"/>
                <a:pathLst>
                  <a:path extrusionOk="0" h="13201" w="9711">
                    <a:moveTo>
                      <a:pt x="5231" y="0"/>
                    </a:moveTo>
                    <a:cubicBezTo>
                      <a:pt x="4960" y="0"/>
                      <a:pt x="4690" y="101"/>
                      <a:pt x="4504" y="287"/>
                    </a:cubicBezTo>
                    <a:cubicBezTo>
                      <a:pt x="3303" y="1188"/>
                      <a:pt x="2903" y="2956"/>
                      <a:pt x="2469" y="4023"/>
                    </a:cubicBezTo>
                    <a:cubicBezTo>
                      <a:pt x="1735" y="5825"/>
                      <a:pt x="735" y="7526"/>
                      <a:pt x="201" y="9360"/>
                    </a:cubicBezTo>
                    <a:cubicBezTo>
                      <a:pt x="1" y="9761"/>
                      <a:pt x="1" y="10194"/>
                      <a:pt x="101" y="10628"/>
                    </a:cubicBezTo>
                    <a:cubicBezTo>
                      <a:pt x="334" y="11195"/>
                      <a:pt x="1035" y="11429"/>
                      <a:pt x="1635" y="11562"/>
                    </a:cubicBezTo>
                    <a:lnTo>
                      <a:pt x="9007" y="13196"/>
                    </a:lnTo>
                    <a:cubicBezTo>
                      <a:pt x="9019" y="13199"/>
                      <a:pt x="9029" y="13200"/>
                      <a:pt x="9040" y="13200"/>
                    </a:cubicBezTo>
                    <a:cubicBezTo>
                      <a:pt x="9710" y="13200"/>
                      <a:pt x="8739" y="8057"/>
                      <a:pt x="8674" y="7893"/>
                    </a:cubicBezTo>
                    <a:cubicBezTo>
                      <a:pt x="8040" y="5558"/>
                      <a:pt x="7239" y="3289"/>
                      <a:pt x="6339" y="1088"/>
                    </a:cubicBezTo>
                    <a:cubicBezTo>
                      <a:pt x="6172" y="621"/>
                      <a:pt x="5938" y="120"/>
                      <a:pt x="5438" y="20"/>
                    </a:cubicBezTo>
                    <a:cubicBezTo>
                      <a:pt x="5370" y="7"/>
                      <a:pt x="5300" y="0"/>
                      <a:pt x="523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68" name="Google Shape;668;p7"/>
            <p:cNvGrpSpPr/>
            <p:nvPr/>
          </p:nvGrpSpPr>
          <p:grpSpPr>
            <a:xfrm>
              <a:off x="4968174" y="-166597"/>
              <a:ext cx="1951808" cy="1030787"/>
              <a:chOff x="4870447" y="-166610"/>
              <a:chExt cx="2058652" cy="1087213"/>
            </a:xfrm>
          </p:grpSpPr>
          <p:sp>
            <p:nvSpPr>
              <p:cNvPr id="669" name="Google Shape;669;p7"/>
              <p:cNvSpPr/>
              <p:nvPr/>
            </p:nvSpPr>
            <p:spPr>
              <a:xfrm>
                <a:off x="5964681" y="2"/>
                <a:ext cx="964418" cy="920602"/>
              </a:xfrm>
              <a:custGeom>
                <a:rect b="b" l="l" r="r" t="t"/>
                <a:pathLst>
                  <a:path extrusionOk="0" h="18006" w="18863">
                    <a:moveTo>
                      <a:pt x="5492" y="0"/>
                    </a:moveTo>
                    <a:cubicBezTo>
                      <a:pt x="5512" y="80"/>
                      <a:pt x="5552" y="179"/>
                      <a:pt x="5591" y="279"/>
                    </a:cubicBezTo>
                    <a:cubicBezTo>
                      <a:pt x="5751" y="875"/>
                      <a:pt x="5810" y="1572"/>
                      <a:pt x="5452" y="2109"/>
                    </a:cubicBezTo>
                    <a:cubicBezTo>
                      <a:pt x="5074" y="2651"/>
                      <a:pt x="4371" y="2827"/>
                      <a:pt x="3689" y="2827"/>
                    </a:cubicBezTo>
                    <a:cubicBezTo>
                      <a:pt x="3545" y="2827"/>
                      <a:pt x="3402" y="2819"/>
                      <a:pt x="3264" y="2805"/>
                    </a:cubicBezTo>
                    <a:cubicBezTo>
                      <a:pt x="2704" y="2749"/>
                      <a:pt x="2135" y="2625"/>
                      <a:pt x="1576" y="2625"/>
                    </a:cubicBezTo>
                    <a:cubicBezTo>
                      <a:pt x="1340" y="2625"/>
                      <a:pt x="1106" y="2647"/>
                      <a:pt x="876" y="2706"/>
                    </a:cubicBezTo>
                    <a:cubicBezTo>
                      <a:pt x="637" y="2766"/>
                      <a:pt x="438" y="2885"/>
                      <a:pt x="299" y="3084"/>
                    </a:cubicBezTo>
                    <a:cubicBezTo>
                      <a:pt x="1" y="3661"/>
                      <a:pt x="796" y="4158"/>
                      <a:pt x="1433" y="4337"/>
                    </a:cubicBezTo>
                    <a:lnTo>
                      <a:pt x="5452" y="5292"/>
                    </a:lnTo>
                    <a:cubicBezTo>
                      <a:pt x="6129" y="5471"/>
                      <a:pt x="6865" y="5651"/>
                      <a:pt x="7382" y="6128"/>
                    </a:cubicBezTo>
                    <a:cubicBezTo>
                      <a:pt x="7899" y="6606"/>
                      <a:pt x="8118" y="7481"/>
                      <a:pt x="7681" y="8038"/>
                    </a:cubicBezTo>
                    <a:cubicBezTo>
                      <a:pt x="7365" y="8417"/>
                      <a:pt x="6880" y="8507"/>
                      <a:pt x="6370" y="8507"/>
                    </a:cubicBezTo>
                    <a:cubicBezTo>
                      <a:pt x="6077" y="8507"/>
                      <a:pt x="5775" y="8478"/>
                      <a:pt x="5492" y="8456"/>
                    </a:cubicBezTo>
                    <a:cubicBezTo>
                      <a:pt x="5447" y="8454"/>
                      <a:pt x="5401" y="8452"/>
                      <a:pt x="5355" y="8452"/>
                    </a:cubicBezTo>
                    <a:cubicBezTo>
                      <a:pt x="4604" y="8452"/>
                      <a:pt x="3719" y="8760"/>
                      <a:pt x="3681" y="9490"/>
                    </a:cubicBezTo>
                    <a:cubicBezTo>
                      <a:pt x="5512" y="10863"/>
                      <a:pt x="8059" y="10505"/>
                      <a:pt x="10227" y="11202"/>
                    </a:cubicBezTo>
                    <a:cubicBezTo>
                      <a:pt x="10546" y="11281"/>
                      <a:pt x="10844" y="11480"/>
                      <a:pt x="11063" y="11739"/>
                    </a:cubicBezTo>
                    <a:cubicBezTo>
                      <a:pt x="11540" y="12435"/>
                      <a:pt x="10864" y="13311"/>
                      <a:pt x="10207" y="13808"/>
                    </a:cubicBezTo>
                    <a:cubicBezTo>
                      <a:pt x="9531" y="14285"/>
                      <a:pt x="8715" y="14882"/>
                      <a:pt x="8795" y="15718"/>
                    </a:cubicBezTo>
                    <a:cubicBezTo>
                      <a:pt x="8894" y="16494"/>
                      <a:pt x="9750" y="16892"/>
                      <a:pt x="10506" y="17111"/>
                    </a:cubicBezTo>
                    <a:cubicBezTo>
                      <a:pt x="12078" y="17588"/>
                      <a:pt x="13709" y="17867"/>
                      <a:pt x="15361" y="17986"/>
                    </a:cubicBezTo>
                    <a:cubicBezTo>
                      <a:pt x="15453" y="17999"/>
                      <a:pt x="15546" y="18006"/>
                      <a:pt x="15640" y="18006"/>
                    </a:cubicBezTo>
                    <a:cubicBezTo>
                      <a:pt x="15969" y="18006"/>
                      <a:pt x="16300" y="17927"/>
                      <a:pt x="16594" y="17787"/>
                    </a:cubicBezTo>
                    <a:cubicBezTo>
                      <a:pt x="17012" y="17548"/>
                      <a:pt x="17211" y="17051"/>
                      <a:pt x="17390" y="16593"/>
                    </a:cubicBezTo>
                    <a:cubicBezTo>
                      <a:pt x="18066" y="14703"/>
                      <a:pt x="18544" y="12753"/>
                      <a:pt x="18803" y="10764"/>
                    </a:cubicBezTo>
                    <a:cubicBezTo>
                      <a:pt x="18862" y="10525"/>
                      <a:pt x="18862" y="10266"/>
                      <a:pt x="18803" y="10048"/>
                    </a:cubicBezTo>
                    <a:cubicBezTo>
                      <a:pt x="18656" y="9506"/>
                      <a:pt x="18091" y="9255"/>
                      <a:pt x="17517" y="9255"/>
                    </a:cubicBezTo>
                    <a:cubicBezTo>
                      <a:pt x="17310" y="9255"/>
                      <a:pt x="17102" y="9288"/>
                      <a:pt x="16912" y="9351"/>
                    </a:cubicBezTo>
                    <a:cubicBezTo>
                      <a:pt x="16196" y="9590"/>
                      <a:pt x="15579" y="10087"/>
                      <a:pt x="14863" y="10306"/>
                    </a:cubicBezTo>
                    <a:cubicBezTo>
                      <a:pt x="13888" y="9371"/>
                      <a:pt x="13888" y="7799"/>
                      <a:pt x="14167" y="6486"/>
                    </a:cubicBezTo>
                    <a:cubicBezTo>
                      <a:pt x="14465" y="5153"/>
                      <a:pt x="14982" y="3840"/>
                      <a:pt x="14823" y="2507"/>
                    </a:cubicBezTo>
                    <a:cubicBezTo>
                      <a:pt x="14823" y="2248"/>
                      <a:pt x="14724" y="2010"/>
                      <a:pt x="14585" y="1811"/>
                    </a:cubicBezTo>
                    <a:cubicBezTo>
                      <a:pt x="14425" y="1613"/>
                      <a:pt x="14196" y="1529"/>
                      <a:pt x="13949" y="1529"/>
                    </a:cubicBezTo>
                    <a:cubicBezTo>
                      <a:pt x="13550" y="1529"/>
                      <a:pt x="13104" y="1750"/>
                      <a:pt x="12834" y="2069"/>
                    </a:cubicBezTo>
                    <a:cubicBezTo>
                      <a:pt x="12416" y="2587"/>
                      <a:pt x="12257" y="3283"/>
                      <a:pt x="11839" y="3840"/>
                    </a:cubicBezTo>
                    <a:cubicBezTo>
                      <a:pt x="11560" y="4217"/>
                      <a:pt x="11084" y="4516"/>
                      <a:pt x="10647" y="4516"/>
                    </a:cubicBezTo>
                    <a:cubicBezTo>
                      <a:pt x="10461" y="4516"/>
                      <a:pt x="10282" y="4462"/>
                      <a:pt x="10128" y="4337"/>
                    </a:cubicBezTo>
                    <a:cubicBezTo>
                      <a:pt x="9889" y="4119"/>
                      <a:pt x="9750" y="3840"/>
                      <a:pt x="9730" y="3542"/>
                    </a:cubicBezTo>
                    <a:cubicBezTo>
                      <a:pt x="9471" y="2328"/>
                      <a:pt x="9829" y="1134"/>
                      <a:pt x="10386" y="20"/>
                    </a:cubicBezTo>
                    <a:lnTo>
                      <a:pt x="5492"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670" name="Google Shape;670;p7"/>
              <p:cNvGrpSpPr/>
              <p:nvPr/>
            </p:nvGrpSpPr>
            <p:grpSpPr>
              <a:xfrm>
                <a:off x="4870447" y="-166610"/>
                <a:ext cx="1361335" cy="1026231"/>
                <a:chOff x="4734339" y="3032979"/>
                <a:chExt cx="1598749" cy="1205204"/>
              </a:xfrm>
            </p:grpSpPr>
            <p:sp>
              <p:nvSpPr>
                <p:cNvPr id="671" name="Google Shape;671;p7"/>
                <p:cNvSpPr/>
                <p:nvPr/>
              </p:nvSpPr>
              <p:spPr>
                <a:xfrm>
                  <a:off x="5535419" y="3032979"/>
                  <a:ext cx="302744" cy="442377"/>
                </a:xfrm>
                <a:custGeom>
                  <a:rect b="b" l="l" r="r" t="t"/>
                  <a:pathLst>
                    <a:path extrusionOk="0" h="10119" w="6925">
                      <a:moveTo>
                        <a:pt x="4110" y="1633"/>
                      </a:moveTo>
                      <a:cubicBezTo>
                        <a:pt x="4394" y="1633"/>
                        <a:pt x="4720" y="2446"/>
                        <a:pt x="4736" y="2587"/>
                      </a:cubicBezTo>
                      <a:cubicBezTo>
                        <a:pt x="4796" y="3184"/>
                        <a:pt x="4716" y="3781"/>
                        <a:pt x="4477" y="4338"/>
                      </a:cubicBezTo>
                      <a:cubicBezTo>
                        <a:pt x="4079" y="5472"/>
                        <a:pt x="3264" y="6328"/>
                        <a:pt x="2667" y="7362"/>
                      </a:cubicBezTo>
                      <a:cubicBezTo>
                        <a:pt x="2667" y="7362"/>
                        <a:pt x="2373" y="7691"/>
                        <a:pt x="2446" y="7752"/>
                      </a:cubicBezTo>
                      <a:lnTo>
                        <a:pt x="2446" y="7752"/>
                      </a:lnTo>
                      <a:cubicBezTo>
                        <a:pt x="2287" y="7659"/>
                        <a:pt x="2269" y="6981"/>
                        <a:pt x="2269" y="6905"/>
                      </a:cubicBezTo>
                      <a:cubicBezTo>
                        <a:pt x="2289" y="6368"/>
                        <a:pt x="2368" y="5850"/>
                        <a:pt x="2508" y="5333"/>
                      </a:cubicBezTo>
                      <a:cubicBezTo>
                        <a:pt x="2627" y="4736"/>
                        <a:pt x="2806" y="4139"/>
                        <a:pt x="3005" y="3562"/>
                      </a:cubicBezTo>
                      <a:cubicBezTo>
                        <a:pt x="3036" y="3423"/>
                        <a:pt x="3260" y="2548"/>
                        <a:pt x="3414" y="2139"/>
                      </a:cubicBezTo>
                      <a:lnTo>
                        <a:pt x="3414" y="2139"/>
                      </a:lnTo>
                      <a:cubicBezTo>
                        <a:pt x="3619" y="2133"/>
                        <a:pt x="3812" y="2038"/>
                        <a:pt x="3900" y="1831"/>
                      </a:cubicBezTo>
                      <a:cubicBezTo>
                        <a:pt x="3963" y="1690"/>
                        <a:pt x="4035" y="1633"/>
                        <a:pt x="4110" y="1633"/>
                      </a:cubicBezTo>
                      <a:close/>
                      <a:moveTo>
                        <a:pt x="4358" y="1"/>
                      </a:moveTo>
                      <a:cubicBezTo>
                        <a:pt x="3764" y="1"/>
                        <a:pt x="3238" y="326"/>
                        <a:pt x="2951" y="811"/>
                      </a:cubicBezTo>
                      <a:lnTo>
                        <a:pt x="2951" y="811"/>
                      </a:lnTo>
                      <a:cubicBezTo>
                        <a:pt x="1974" y="1136"/>
                        <a:pt x="1486" y="2551"/>
                        <a:pt x="1135" y="3383"/>
                      </a:cubicBezTo>
                      <a:cubicBezTo>
                        <a:pt x="637" y="4537"/>
                        <a:pt x="140" y="5791"/>
                        <a:pt x="60" y="7064"/>
                      </a:cubicBezTo>
                      <a:cubicBezTo>
                        <a:pt x="1" y="8158"/>
                        <a:pt x="418" y="9352"/>
                        <a:pt x="1433" y="9889"/>
                      </a:cubicBezTo>
                      <a:cubicBezTo>
                        <a:pt x="1742" y="10049"/>
                        <a:pt x="2045" y="10118"/>
                        <a:pt x="2338" y="10118"/>
                      </a:cubicBezTo>
                      <a:cubicBezTo>
                        <a:pt x="3213" y="10118"/>
                        <a:pt x="3995" y="9496"/>
                        <a:pt x="4577" y="8795"/>
                      </a:cubicBezTo>
                      <a:cubicBezTo>
                        <a:pt x="6109" y="6925"/>
                        <a:pt x="6925" y="4239"/>
                        <a:pt x="6308" y="1831"/>
                      </a:cubicBezTo>
                      <a:cubicBezTo>
                        <a:pt x="6049" y="916"/>
                        <a:pt x="5412" y="1"/>
                        <a:pt x="4358"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2" name="Google Shape;672;p7"/>
                <p:cNvSpPr/>
                <p:nvPr/>
              </p:nvSpPr>
              <p:spPr>
                <a:xfrm>
                  <a:off x="5877246" y="3085921"/>
                  <a:ext cx="340166" cy="439754"/>
                </a:xfrm>
                <a:custGeom>
                  <a:rect b="b" l="l" r="r" t="t"/>
                  <a:pathLst>
                    <a:path extrusionOk="0" h="10059" w="7781">
                      <a:moveTo>
                        <a:pt x="4426" y="1558"/>
                      </a:moveTo>
                      <a:cubicBezTo>
                        <a:pt x="4791" y="1558"/>
                        <a:pt x="5278" y="2257"/>
                        <a:pt x="5333" y="2630"/>
                      </a:cubicBezTo>
                      <a:cubicBezTo>
                        <a:pt x="5373" y="3266"/>
                        <a:pt x="5293" y="3903"/>
                        <a:pt x="5094" y="4520"/>
                      </a:cubicBezTo>
                      <a:cubicBezTo>
                        <a:pt x="4816" y="5515"/>
                        <a:pt x="4279" y="7106"/>
                        <a:pt x="3403" y="7763"/>
                      </a:cubicBezTo>
                      <a:cubicBezTo>
                        <a:pt x="3255" y="7874"/>
                        <a:pt x="3117" y="7924"/>
                        <a:pt x="2991" y="7924"/>
                      </a:cubicBezTo>
                      <a:cubicBezTo>
                        <a:pt x="2711" y="7924"/>
                        <a:pt x="2492" y="7676"/>
                        <a:pt x="2369" y="7305"/>
                      </a:cubicBezTo>
                      <a:cubicBezTo>
                        <a:pt x="2150" y="6629"/>
                        <a:pt x="2408" y="5773"/>
                        <a:pt x="2568" y="5097"/>
                      </a:cubicBezTo>
                      <a:cubicBezTo>
                        <a:pt x="2789" y="4212"/>
                        <a:pt x="3076" y="3316"/>
                        <a:pt x="3558" y="2539"/>
                      </a:cubicBezTo>
                      <a:lnTo>
                        <a:pt x="3558" y="2539"/>
                      </a:lnTo>
                      <a:cubicBezTo>
                        <a:pt x="3798" y="2496"/>
                        <a:pt x="4008" y="2340"/>
                        <a:pt x="4060" y="2053"/>
                      </a:cubicBezTo>
                      <a:cubicBezTo>
                        <a:pt x="4082" y="1932"/>
                        <a:pt x="4113" y="1836"/>
                        <a:pt x="4150" y="1763"/>
                      </a:cubicBezTo>
                      <a:lnTo>
                        <a:pt x="4150" y="1763"/>
                      </a:lnTo>
                      <a:cubicBezTo>
                        <a:pt x="4189" y="1719"/>
                        <a:pt x="4221" y="1673"/>
                        <a:pt x="4248" y="1628"/>
                      </a:cubicBezTo>
                      <a:lnTo>
                        <a:pt x="4248" y="1628"/>
                      </a:lnTo>
                      <a:cubicBezTo>
                        <a:pt x="4301" y="1579"/>
                        <a:pt x="4361" y="1558"/>
                        <a:pt x="4426" y="1558"/>
                      </a:cubicBezTo>
                      <a:close/>
                      <a:moveTo>
                        <a:pt x="4632" y="0"/>
                      </a:moveTo>
                      <a:cubicBezTo>
                        <a:pt x="4594" y="0"/>
                        <a:pt x="4556" y="1"/>
                        <a:pt x="4517" y="3"/>
                      </a:cubicBezTo>
                      <a:cubicBezTo>
                        <a:pt x="3796" y="18"/>
                        <a:pt x="3186" y="434"/>
                        <a:pt x="2886" y="1037"/>
                      </a:cubicBezTo>
                      <a:lnTo>
                        <a:pt x="2886" y="1037"/>
                      </a:lnTo>
                      <a:cubicBezTo>
                        <a:pt x="1297" y="2592"/>
                        <a:pt x="1" y="5343"/>
                        <a:pt x="339" y="7524"/>
                      </a:cubicBezTo>
                      <a:cubicBezTo>
                        <a:pt x="498" y="8618"/>
                        <a:pt x="1254" y="9653"/>
                        <a:pt x="2349" y="9971"/>
                      </a:cubicBezTo>
                      <a:cubicBezTo>
                        <a:pt x="2562" y="10031"/>
                        <a:pt x="2771" y="10058"/>
                        <a:pt x="2974" y="10058"/>
                      </a:cubicBezTo>
                      <a:cubicBezTo>
                        <a:pt x="3928" y="10058"/>
                        <a:pt x="4759" y="9453"/>
                        <a:pt x="5333" y="8698"/>
                      </a:cubicBezTo>
                      <a:cubicBezTo>
                        <a:pt x="6686" y="6927"/>
                        <a:pt x="7780" y="3764"/>
                        <a:pt x="6805" y="1595"/>
                      </a:cubicBezTo>
                      <a:cubicBezTo>
                        <a:pt x="6422" y="733"/>
                        <a:pt x="5615" y="0"/>
                        <a:pt x="4632"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3" name="Google Shape;673;p7"/>
                <p:cNvSpPr/>
                <p:nvPr/>
              </p:nvSpPr>
              <p:spPr>
                <a:xfrm>
                  <a:off x="5571092" y="3548802"/>
                  <a:ext cx="360932" cy="467777"/>
                </a:xfrm>
                <a:custGeom>
                  <a:rect b="b" l="l" r="r" t="t"/>
                  <a:pathLst>
                    <a:path extrusionOk="0" h="10700" w="8256">
                      <a:moveTo>
                        <a:pt x="4986" y="1591"/>
                      </a:moveTo>
                      <a:cubicBezTo>
                        <a:pt x="5061" y="1620"/>
                        <a:pt x="5143" y="1641"/>
                        <a:pt x="5233" y="1652"/>
                      </a:cubicBezTo>
                      <a:cubicBezTo>
                        <a:pt x="6765" y="1831"/>
                        <a:pt x="6009" y="4735"/>
                        <a:pt x="5671" y="5551"/>
                      </a:cubicBezTo>
                      <a:cubicBezTo>
                        <a:pt x="5253" y="6645"/>
                        <a:pt x="4218" y="8337"/>
                        <a:pt x="3025" y="8655"/>
                      </a:cubicBezTo>
                      <a:cubicBezTo>
                        <a:pt x="2949" y="8675"/>
                        <a:pt x="2882" y="8684"/>
                        <a:pt x="2823" y="8684"/>
                      </a:cubicBezTo>
                      <a:cubicBezTo>
                        <a:pt x="2224" y="8684"/>
                        <a:pt x="2393" y="7751"/>
                        <a:pt x="2448" y="7262"/>
                      </a:cubicBezTo>
                      <a:cubicBezTo>
                        <a:pt x="2547" y="6546"/>
                        <a:pt x="2706" y="5830"/>
                        <a:pt x="2945" y="5133"/>
                      </a:cubicBezTo>
                      <a:cubicBezTo>
                        <a:pt x="3342" y="3942"/>
                        <a:pt x="3949" y="2437"/>
                        <a:pt x="4986" y="1591"/>
                      </a:cubicBezTo>
                      <a:close/>
                      <a:moveTo>
                        <a:pt x="5259" y="0"/>
                      </a:moveTo>
                      <a:cubicBezTo>
                        <a:pt x="5251" y="0"/>
                        <a:pt x="5242" y="0"/>
                        <a:pt x="5233" y="0"/>
                      </a:cubicBezTo>
                      <a:cubicBezTo>
                        <a:pt x="4841" y="7"/>
                        <a:pt x="4597" y="206"/>
                        <a:pt x="4493" y="464"/>
                      </a:cubicBezTo>
                      <a:lnTo>
                        <a:pt x="4493" y="464"/>
                      </a:lnTo>
                      <a:cubicBezTo>
                        <a:pt x="2297" y="1260"/>
                        <a:pt x="1125" y="3885"/>
                        <a:pt x="558" y="5989"/>
                      </a:cubicBezTo>
                      <a:cubicBezTo>
                        <a:pt x="259" y="7083"/>
                        <a:pt x="0" y="8456"/>
                        <a:pt x="577" y="9511"/>
                      </a:cubicBezTo>
                      <a:cubicBezTo>
                        <a:pt x="1001" y="10312"/>
                        <a:pt x="1769" y="10700"/>
                        <a:pt x="2586" y="10700"/>
                      </a:cubicBezTo>
                      <a:cubicBezTo>
                        <a:pt x="2843" y="10700"/>
                        <a:pt x="3105" y="10661"/>
                        <a:pt x="3363" y="10585"/>
                      </a:cubicBezTo>
                      <a:cubicBezTo>
                        <a:pt x="5611" y="9928"/>
                        <a:pt x="7243" y="7302"/>
                        <a:pt x="7760" y="5153"/>
                      </a:cubicBezTo>
                      <a:cubicBezTo>
                        <a:pt x="8256" y="3110"/>
                        <a:pt x="7981" y="0"/>
                        <a:pt x="5259"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4" name="Google Shape;674;p7"/>
                <p:cNvSpPr/>
                <p:nvPr/>
              </p:nvSpPr>
              <p:spPr>
                <a:xfrm>
                  <a:off x="6000835" y="3536911"/>
                  <a:ext cx="332253" cy="494664"/>
                </a:xfrm>
                <a:custGeom>
                  <a:rect b="b" l="l" r="r" t="t"/>
                  <a:pathLst>
                    <a:path extrusionOk="0" h="11315" w="7600">
                      <a:moveTo>
                        <a:pt x="4429" y="1602"/>
                      </a:moveTo>
                      <a:cubicBezTo>
                        <a:pt x="4580" y="1602"/>
                        <a:pt x="4746" y="1667"/>
                        <a:pt x="4933" y="1824"/>
                      </a:cubicBezTo>
                      <a:cubicBezTo>
                        <a:pt x="5132" y="2043"/>
                        <a:pt x="5272" y="2321"/>
                        <a:pt x="5351" y="2620"/>
                      </a:cubicBezTo>
                      <a:cubicBezTo>
                        <a:pt x="5510" y="3296"/>
                        <a:pt x="5510" y="4013"/>
                        <a:pt x="5351" y="4689"/>
                      </a:cubicBezTo>
                      <a:cubicBezTo>
                        <a:pt x="5033" y="6241"/>
                        <a:pt x="4317" y="7674"/>
                        <a:pt x="3302" y="8887"/>
                      </a:cubicBezTo>
                      <a:cubicBezTo>
                        <a:pt x="3152" y="9055"/>
                        <a:pt x="2845" y="9470"/>
                        <a:pt x="2561" y="9470"/>
                      </a:cubicBezTo>
                      <a:cubicBezTo>
                        <a:pt x="2542" y="9470"/>
                        <a:pt x="2524" y="9468"/>
                        <a:pt x="2506" y="9464"/>
                      </a:cubicBezTo>
                      <a:cubicBezTo>
                        <a:pt x="2128" y="9424"/>
                        <a:pt x="2088" y="8708"/>
                        <a:pt x="2088" y="8449"/>
                      </a:cubicBezTo>
                      <a:cubicBezTo>
                        <a:pt x="2068" y="7693"/>
                        <a:pt x="2128" y="6937"/>
                        <a:pt x="2287" y="6201"/>
                      </a:cubicBezTo>
                      <a:cubicBezTo>
                        <a:pt x="2606" y="4610"/>
                        <a:pt x="3222" y="3117"/>
                        <a:pt x="4118" y="1764"/>
                      </a:cubicBezTo>
                      <a:cubicBezTo>
                        <a:pt x="4139" y="1733"/>
                        <a:pt x="4156" y="1701"/>
                        <a:pt x="4171" y="1669"/>
                      </a:cubicBezTo>
                      <a:lnTo>
                        <a:pt x="4171" y="1669"/>
                      </a:lnTo>
                      <a:cubicBezTo>
                        <a:pt x="4251" y="1626"/>
                        <a:pt x="4337" y="1602"/>
                        <a:pt x="4429" y="1602"/>
                      </a:cubicBezTo>
                      <a:close/>
                      <a:moveTo>
                        <a:pt x="4562" y="0"/>
                      </a:moveTo>
                      <a:cubicBezTo>
                        <a:pt x="3582" y="0"/>
                        <a:pt x="2908" y="805"/>
                        <a:pt x="2427" y="1625"/>
                      </a:cubicBezTo>
                      <a:cubicBezTo>
                        <a:pt x="2395" y="1678"/>
                        <a:pt x="2372" y="1731"/>
                        <a:pt x="2356" y="1783"/>
                      </a:cubicBezTo>
                      <a:lnTo>
                        <a:pt x="2356" y="1783"/>
                      </a:lnTo>
                      <a:cubicBezTo>
                        <a:pt x="975" y="3754"/>
                        <a:pt x="0" y="6204"/>
                        <a:pt x="138" y="8609"/>
                      </a:cubicBezTo>
                      <a:cubicBezTo>
                        <a:pt x="218" y="9763"/>
                        <a:pt x="775" y="10956"/>
                        <a:pt x="2009" y="11255"/>
                      </a:cubicBezTo>
                      <a:cubicBezTo>
                        <a:pt x="2174" y="11296"/>
                        <a:pt x="2334" y="11314"/>
                        <a:pt x="2488" y="11314"/>
                      </a:cubicBezTo>
                      <a:cubicBezTo>
                        <a:pt x="3463" y="11314"/>
                        <a:pt x="4207" y="10561"/>
                        <a:pt x="4774" y="9822"/>
                      </a:cubicBezTo>
                      <a:cubicBezTo>
                        <a:pt x="6266" y="7853"/>
                        <a:pt x="7600" y="4948"/>
                        <a:pt x="7062" y="2441"/>
                      </a:cubicBezTo>
                      <a:cubicBezTo>
                        <a:pt x="6824" y="1366"/>
                        <a:pt x="6068" y="232"/>
                        <a:pt x="4914" y="33"/>
                      </a:cubicBezTo>
                      <a:cubicBezTo>
                        <a:pt x="4792" y="11"/>
                        <a:pt x="4675" y="0"/>
                        <a:pt x="4562"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5" name="Google Shape;675;p7"/>
                <p:cNvSpPr/>
                <p:nvPr/>
              </p:nvSpPr>
              <p:spPr>
                <a:xfrm>
                  <a:off x="5181395" y="3393517"/>
                  <a:ext cx="315815" cy="462750"/>
                </a:xfrm>
                <a:custGeom>
                  <a:rect b="b" l="l" r="r" t="t"/>
                  <a:pathLst>
                    <a:path extrusionOk="0" h="10585" w="7224">
                      <a:moveTo>
                        <a:pt x="3683" y="1301"/>
                      </a:moveTo>
                      <a:cubicBezTo>
                        <a:pt x="3792" y="1301"/>
                        <a:pt x="3921" y="1341"/>
                        <a:pt x="4080" y="1423"/>
                      </a:cubicBezTo>
                      <a:cubicBezTo>
                        <a:pt x="4458" y="1602"/>
                        <a:pt x="4756" y="1921"/>
                        <a:pt x="4895" y="2299"/>
                      </a:cubicBezTo>
                      <a:cubicBezTo>
                        <a:pt x="5154" y="3055"/>
                        <a:pt x="5254" y="3871"/>
                        <a:pt x="5134" y="4686"/>
                      </a:cubicBezTo>
                      <a:cubicBezTo>
                        <a:pt x="4995" y="5840"/>
                        <a:pt x="4378" y="8108"/>
                        <a:pt x="3125" y="8606"/>
                      </a:cubicBezTo>
                      <a:cubicBezTo>
                        <a:pt x="2999" y="8655"/>
                        <a:pt x="2886" y="8678"/>
                        <a:pt x="2785" y="8678"/>
                      </a:cubicBezTo>
                      <a:cubicBezTo>
                        <a:pt x="1711" y="8678"/>
                        <a:pt x="2016" y="6069"/>
                        <a:pt x="2070" y="5323"/>
                      </a:cubicBezTo>
                      <a:cubicBezTo>
                        <a:pt x="2110" y="4567"/>
                        <a:pt x="2249" y="3831"/>
                        <a:pt x="2508" y="3134"/>
                      </a:cubicBezTo>
                      <a:cubicBezTo>
                        <a:pt x="2582" y="2928"/>
                        <a:pt x="3083" y="1790"/>
                        <a:pt x="3482" y="1355"/>
                      </a:cubicBezTo>
                      <a:lnTo>
                        <a:pt x="3482" y="1355"/>
                      </a:lnTo>
                      <a:cubicBezTo>
                        <a:pt x="3543" y="1319"/>
                        <a:pt x="3609" y="1301"/>
                        <a:pt x="3683" y="1301"/>
                      </a:cubicBezTo>
                      <a:close/>
                      <a:moveTo>
                        <a:pt x="4190" y="1"/>
                      </a:moveTo>
                      <a:cubicBezTo>
                        <a:pt x="3784" y="1"/>
                        <a:pt x="3413" y="128"/>
                        <a:pt x="3098" y="353"/>
                      </a:cubicBezTo>
                      <a:lnTo>
                        <a:pt x="3098" y="353"/>
                      </a:lnTo>
                      <a:cubicBezTo>
                        <a:pt x="2684" y="509"/>
                        <a:pt x="2290" y="817"/>
                        <a:pt x="2010" y="1125"/>
                      </a:cubicBezTo>
                      <a:cubicBezTo>
                        <a:pt x="1075" y="2120"/>
                        <a:pt x="638" y="3473"/>
                        <a:pt x="419" y="4786"/>
                      </a:cubicBezTo>
                      <a:cubicBezTo>
                        <a:pt x="200" y="6099"/>
                        <a:pt x="1" y="7691"/>
                        <a:pt x="419" y="8964"/>
                      </a:cubicBezTo>
                      <a:cubicBezTo>
                        <a:pt x="756" y="9975"/>
                        <a:pt x="1701" y="10584"/>
                        <a:pt x="2722" y="10584"/>
                      </a:cubicBezTo>
                      <a:cubicBezTo>
                        <a:pt x="2967" y="10584"/>
                        <a:pt x="3216" y="10549"/>
                        <a:pt x="3463" y="10476"/>
                      </a:cubicBezTo>
                      <a:cubicBezTo>
                        <a:pt x="6129" y="9720"/>
                        <a:pt x="7223" y="5641"/>
                        <a:pt x="6865" y="3234"/>
                      </a:cubicBezTo>
                      <a:cubicBezTo>
                        <a:pt x="6686" y="2040"/>
                        <a:pt x="6169" y="568"/>
                        <a:pt x="4915" y="130"/>
                      </a:cubicBezTo>
                      <a:cubicBezTo>
                        <a:pt x="4664" y="42"/>
                        <a:pt x="4421" y="1"/>
                        <a:pt x="4190"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6" name="Google Shape;676;p7"/>
                <p:cNvSpPr/>
                <p:nvPr/>
              </p:nvSpPr>
              <p:spPr>
                <a:xfrm>
                  <a:off x="4734339" y="3706928"/>
                  <a:ext cx="333171" cy="417109"/>
                </a:xfrm>
                <a:custGeom>
                  <a:rect b="b" l="l" r="r" t="t"/>
                  <a:pathLst>
                    <a:path extrusionOk="0" h="9541" w="7621">
                      <a:moveTo>
                        <a:pt x="5094" y="1294"/>
                      </a:moveTo>
                      <a:cubicBezTo>
                        <a:pt x="5707" y="1294"/>
                        <a:pt x="6064" y="2160"/>
                        <a:pt x="6049" y="2790"/>
                      </a:cubicBezTo>
                      <a:cubicBezTo>
                        <a:pt x="6009" y="3566"/>
                        <a:pt x="5850" y="4342"/>
                        <a:pt x="5591" y="5058"/>
                      </a:cubicBezTo>
                      <a:cubicBezTo>
                        <a:pt x="5312" y="5929"/>
                        <a:pt x="4392" y="8359"/>
                        <a:pt x="3125" y="8359"/>
                      </a:cubicBezTo>
                      <a:cubicBezTo>
                        <a:pt x="2945" y="8359"/>
                        <a:pt x="2759" y="8310"/>
                        <a:pt x="2567" y="8201"/>
                      </a:cubicBezTo>
                      <a:cubicBezTo>
                        <a:pt x="1234" y="7445"/>
                        <a:pt x="1870" y="5257"/>
                        <a:pt x="2288" y="4163"/>
                      </a:cubicBezTo>
                      <a:cubicBezTo>
                        <a:pt x="2587" y="3381"/>
                        <a:pt x="3099" y="2131"/>
                        <a:pt x="3853" y="1431"/>
                      </a:cubicBezTo>
                      <a:lnTo>
                        <a:pt x="3853" y="1431"/>
                      </a:lnTo>
                      <a:cubicBezTo>
                        <a:pt x="3965" y="1534"/>
                        <a:pt x="4105" y="1600"/>
                        <a:pt x="4252" y="1600"/>
                      </a:cubicBezTo>
                      <a:cubicBezTo>
                        <a:pt x="4353" y="1600"/>
                        <a:pt x="4457" y="1569"/>
                        <a:pt x="4556" y="1496"/>
                      </a:cubicBezTo>
                      <a:cubicBezTo>
                        <a:pt x="4752" y="1355"/>
                        <a:pt x="4932" y="1294"/>
                        <a:pt x="5094" y="1294"/>
                      </a:cubicBezTo>
                      <a:close/>
                      <a:moveTo>
                        <a:pt x="5158" y="0"/>
                      </a:moveTo>
                      <a:cubicBezTo>
                        <a:pt x="4818" y="0"/>
                        <a:pt x="4480" y="86"/>
                        <a:pt x="4174" y="256"/>
                      </a:cubicBezTo>
                      <a:lnTo>
                        <a:pt x="4174" y="256"/>
                      </a:lnTo>
                      <a:cubicBezTo>
                        <a:pt x="2199" y="418"/>
                        <a:pt x="969" y="3050"/>
                        <a:pt x="458" y="4759"/>
                      </a:cubicBezTo>
                      <a:cubicBezTo>
                        <a:pt x="100" y="5973"/>
                        <a:pt x="0" y="7346"/>
                        <a:pt x="816" y="8420"/>
                      </a:cubicBezTo>
                      <a:cubicBezTo>
                        <a:pt x="1339" y="9118"/>
                        <a:pt x="2168" y="9540"/>
                        <a:pt x="3034" y="9540"/>
                      </a:cubicBezTo>
                      <a:cubicBezTo>
                        <a:pt x="3157" y="9540"/>
                        <a:pt x="3280" y="9532"/>
                        <a:pt x="3402" y="9515"/>
                      </a:cubicBezTo>
                      <a:cubicBezTo>
                        <a:pt x="5850" y="9097"/>
                        <a:pt x="7123" y="5655"/>
                        <a:pt x="7441" y="3526"/>
                      </a:cubicBezTo>
                      <a:cubicBezTo>
                        <a:pt x="7620" y="2392"/>
                        <a:pt x="7382" y="1138"/>
                        <a:pt x="6407" y="422"/>
                      </a:cubicBezTo>
                      <a:cubicBezTo>
                        <a:pt x="6031" y="140"/>
                        <a:pt x="5593" y="0"/>
                        <a:pt x="5158"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7" name="Google Shape;677;p7"/>
                <p:cNvSpPr/>
                <p:nvPr/>
              </p:nvSpPr>
              <p:spPr>
                <a:xfrm>
                  <a:off x="5163733" y="3929232"/>
                  <a:ext cx="278830" cy="308952"/>
                </a:xfrm>
                <a:custGeom>
                  <a:rect b="b" l="l" r="r" t="t"/>
                  <a:pathLst>
                    <a:path extrusionOk="0" h="7067" w="6378">
                      <a:moveTo>
                        <a:pt x="4312" y="1205"/>
                      </a:moveTo>
                      <a:cubicBezTo>
                        <a:pt x="5233" y="1205"/>
                        <a:pt x="4970" y="2803"/>
                        <a:pt x="4722" y="3475"/>
                      </a:cubicBezTo>
                      <a:cubicBezTo>
                        <a:pt x="4404" y="4330"/>
                        <a:pt x="3807" y="5206"/>
                        <a:pt x="2912" y="5564"/>
                      </a:cubicBezTo>
                      <a:cubicBezTo>
                        <a:pt x="2710" y="5643"/>
                        <a:pt x="2582" y="5691"/>
                        <a:pt x="2467" y="5691"/>
                      </a:cubicBezTo>
                      <a:cubicBezTo>
                        <a:pt x="2322" y="5691"/>
                        <a:pt x="2199" y="5614"/>
                        <a:pt x="1977" y="5424"/>
                      </a:cubicBezTo>
                      <a:cubicBezTo>
                        <a:pt x="1579" y="5066"/>
                        <a:pt x="1619" y="4967"/>
                        <a:pt x="1738" y="4469"/>
                      </a:cubicBezTo>
                      <a:cubicBezTo>
                        <a:pt x="1837" y="4032"/>
                        <a:pt x="2016" y="3614"/>
                        <a:pt x="2235" y="3236"/>
                      </a:cubicBezTo>
                      <a:cubicBezTo>
                        <a:pt x="2632" y="2495"/>
                        <a:pt x="3177" y="1844"/>
                        <a:pt x="3833" y="1308"/>
                      </a:cubicBezTo>
                      <a:lnTo>
                        <a:pt x="3833" y="1308"/>
                      </a:lnTo>
                      <a:cubicBezTo>
                        <a:pt x="3857" y="1302"/>
                        <a:pt x="3882" y="1295"/>
                        <a:pt x="3907" y="1286"/>
                      </a:cubicBezTo>
                      <a:cubicBezTo>
                        <a:pt x="4062" y="1230"/>
                        <a:pt x="4197" y="1205"/>
                        <a:pt x="4312" y="1205"/>
                      </a:cubicBezTo>
                      <a:close/>
                      <a:moveTo>
                        <a:pt x="4467" y="0"/>
                      </a:moveTo>
                      <a:cubicBezTo>
                        <a:pt x="4169" y="0"/>
                        <a:pt x="3840" y="84"/>
                        <a:pt x="3489" y="271"/>
                      </a:cubicBezTo>
                      <a:cubicBezTo>
                        <a:pt x="3367" y="337"/>
                        <a:pt x="3290" y="432"/>
                        <a:pt x="3250" y="540"/>
                      </a:cubicBezTo>
                      <a:lnTo>
                        <a:pt x="3250" y="540"/>
                      </a:lnTo>
                      <a:cubicBezTo>
                        <a:pt x="1821" y="1451"/>
                        <a:pt x="648" y="2914"/>
                        <a:pt x="305" y="4589"/>
                      </a:cubicBezTo>
                      <a:cubicBezTo>
                        <a:pt x="1" y="6142"/>
                        <a:pt x="1083" y="7066"/>
                        <a:pt x="2358" y="7066"/>
                      </a:cubicBezTo>
                      <a:cubicBezTo>
                        <a:pt x="2748" y="7066"/>
                        <a:pt x="3156" y="6979"/>
                        <a:pt x="3549" y="6797"/>
                      </a:cubicBezTo>
                      <a:cubicBezTo>
                        <a:pt x="5160" y="6041"/>
                        <a:pt x="6055" y="4350"/>
                        <a:pt x="6235" y="2659"/>
                      </a:cubicBezTo>
                      <a:cubicBezTo>
                        <a:pt x="6378" y="1323"/>
                        <a:pt x="5657" y="0"/>
                        <a:pt x="4467"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678" name="Google Shape;678;p7"/>
            <p:cNvGrpSpPr/>
            <p:nvPr/>
          </p:nvGrpSpPr>
          <p:grpSpPr>
            <a:xfrm>
              <a:off x="2641515" y="2"/>
              <a:ext cx="2079359" cy="859619"/>
              <a:chOff x="2782427" y="2"/>
              <a:chExt cx="2079359" cy="859619"/>
            </a:xfrm>
          </p:grpSpPr>
          <p:sp>
            <p:nvSpPr>
              <p:cNvPr id="679" name="Google Shape;679;p7"/>
              <p:cNvSpPr/>
              <p:nvPr/>
            </p:nvSpPr>
            <p:spPr>
              <a:xfrm rot="10800000">
                <a:off x="3421690" y="2"/>
                <a:ext cx="1440096" cy="859619"/>
              </a:xfrm>
              <a:custGeom>
                <a:rect b="b" l="l" r="r" t="t"/>
                <a:pathLst>
                  <a:path extrusionOk="0" h="5214" w="8735">
                    <a:moveTo>
                      <a:pt x="966" y="1"/>
                    </a:moveTo>
                    <a:cubicBezTo>
                      <a:pt x="117" y="1"/>
                      <a:pt x="0" y="883"/>
                      <a:pt x="59" y="1493"/>
                    </a:cubicBezTo>
                    <a:cubicBezTo>
                      <a:pt x="199" y="2886"/>
                      <a:pt x="1373" y="3960"/>
                      <a:pt x="1870" y="5214"/>
                    </a:cubicBezTo>
                    <a:lnTo>
                      <a:pt x="6764" y="5214"/>
                    </a:lnTo>
                    <a:cubicBezTo>
                      <a:pt x="7063" y="4637"/>
                      <a:pt x="7401" y="4100"/>
                      <a:pt x="7779" y="3563"/>
                    </a:cubicBezTo>
                    <a:cubicBezTo>
                      <a:pt x="8157" y="3025"/>
                      <a:pt x="8555" y="2468"/>
                      <a:pt x="8635" y="1832"/>
                    </a:cubicBezTo>
                    <a:cubicBezTo>
                      <a:pt x="8734" y="1195"/>
                      <a:pt x="8336" y="419"/>
                      <a:pt x="7680" y="339"/>
                    </a:cubicBezTo>
                    <a:cubicBezTo>
                      <a:pt x="7639" y="334"/>
                      <a:pt x="7598" y="332"/>
                      <a:pt x="7559" y="332"/>
                    </a:cubicBezTo>
                    <a:cubicBezTo>
                      <a:pt x="6648" y="332"/>
                      <a:pt x="6212" y="1617"/>
                      <a:pt x="5392" y="2170"/>
                    </a:cubicBezTo>
                    <a:cubicBezTo>
                      <a:pt x="5095" y="2365"/>
                      <a:pt x="4752" y="2451"/>
                      <a:pt x="4400" y="2451"/>
                    </a:cubicBezTo>
                    <a:cubicBezTo>
                      <a:pt x="3926" y="2451"/>
                      <a:pt x="3435" y="2293"/>
                      <a:pt x="3024" y="2031"/>
                    </a:cubicBezTo>
                    <a:cubicBezTo>
                      <a:pt x="2328" y="1593"/>
                      <a:pt x="1770" y="21"/>
                      <a:pt x="995" y="1"/>
                    </a:cubicBezTo>
                    <a:cubicBezTo>
                      <a:pt x="985" y="1"/>
                      <a:pt x="975" y="1"/>
                      <a:pt x="966"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680" name="Google Shape;680;p7"/>
              <p:cNvGrpSpPr/>
              <p:nvPr/>
            </p:nvGrpSpPr>
            <p:grpSpPr>
              <a:xfrm>
                <a:off x="2782427" y="2"/>
                <a:ext cx="1086878" cy="500585"/>
                <a:chOff x="3645337" y="-10"/>
                <a:chExt cx="837671" cy="385807"/>
              </a:xfrm>
            </p:grpSpPr>
            <p:sp>
              <p:nvSpPr>
                <p:cNvPr id="681" name="Google Shape;681;p7"/>
                <p:cNvSpPr/>
                <p:nvPr/>
              </p:nvSpPr>
              <p:spPr>
                <a:xfrm>
                  <a:off x="3645337" y="-10"/>
                  <a:ext cx="837671" cy="385807"/>
                </a:xfrm>
                <a:custGeom>
                  <a:rect b="b" l="l" r="r" t="t"/>
                  <a:pathLst>
                    <a:path extrusionOk="0" h="8825" w="19161">
                      <a:moveTo>
                        <a:pt x="18126" y="0"/>
                      </a:moveTo>
                      <a:cubicBezTo>
                        <a:pt x="18106" y="119"/>
                        <a:pt x="18086" y="259"/>
                        <a:pt x="18086" y="398"/>
                      </a:cubicBezTo>
                      <a:cubicBezTo>
                        <a:pt x="17927" y="1691"/>
                        <a:pt x="17608" y="2945"/>
                        <a:pt x="16773" y="3979"/>
                      </a:cubicBezTo>
                      <a:cubicBezTo>
                        <a:pt x="16036" y="4855"/>
                        <a:pt x="15121" y="5571"/>
                        <a:pt x="14107" y="6088"/>
                      </a:cubicBezTo>
                      <a:cubicBezTo>
                        <a:pt x="13032" y="6625"/>
                        <a:pt x="11898" y="7063"/>
                        <a:pt x="10724" y="7342"/>
                      </a:cubicBezTo>
                      <a:cubicBezTo>
                        <a:pt x="9711" y="7605"/>
                        <a:pt x="8660" y="7801"/>
                        <a:pt x="7610" y="7801"/>
                      </a:cubicBezTo>
                      <a:cubicBezTo>
                        <a:pt x="7155" y="7801"/>
                        <a:pt x="6699" y="7764"/>
                        <a:pt x="6248" y="7680"/>
                      </a:cubicBezTo>
                      <a:cubicBezTo>
                        <a:pt x="5611" y="7580"/>
                        <a:pt x="5014" y="7342"/>
                        <a:pt x="4497" y="6964"/>
                      </a:cubicBezTo>
                      <a:cubicBezTo>
                        <a:pt x="4019" y="6546"/>
                        <a:pt x="3621" y="6009"/>
                        <a:pt x="3363" y="5432"/>
                      </a:cubicBezTo>
                      <a:cubicBezTo>
                        <a:pt x="2706" y="4119"/>
                        <a:pt x="2109" y="2785"/>
                        <a:pt x="1592" y="1413"/>
                      </a:cubicBezTo>
                      <a:cubicBezTo>
                        <a:pt x="1413" y="955"/>
                        <a:pt x="1234" y="497"/>
                        <a:pt x="1075" y="20"/>
                      </a:cubicBezTo>
                      <a:lnTo>
                        <a:pt x="0" y="20"/>
                      </a:lnTo>
                      <a:cubicBezTo>
                        <a:pt x="119" y="378"/>
                        <a:pt x="239" y="716"/>
                        <a:pt x="378" y="1074"/>
                      </a:cubicBezTo>
                      <a:cubicBezTo>
                        <a:pt x="915" y="2547"/>
                        <a:pt x="1532" y="3979"/>
                        <a:pt x="2209" y="5412"/>
                      </a:cubicBezTo>
                      <a:cubicBezTo>
                        <a:pt x="2507" y="6068"/>
                        <a:pt x="2885" y="6685"/>
                        <a:pt x="3323" y="7242"/>
                      </a:cubicBezTo>
                      <a:cubicBezTo>
                        <a:pt x="3820" y="7799"/>
                        <a:pt x="4457" y="8217"/>
                        <a:pt x="5153" y="8456"/>
                      </a:cubicBezTo>
                      <a:cubicBezTo>
                        <a:pt x="5908" y="8721"/>
                        <a:pt x="6704" y="8824"/>
                        <a:pt x="7505" y="8824"/>
                      </a:cubicBezTo>
                      <a:cubicBezTo>
                        <a:pt x="8267" y="8824"/>
                        <a:pt x="9032" y="8731"/>
                        <a:pt x="9769" y="8595"/>
                      </a:cubicBezTo>
                      <a:cubicBezTo>
                        <a:pt x="11162" y="8356"/>
                        <a:pt x="12515" y="7939"/>
                        <a:pt x="13808" y="7362"/>
                      </a:cubicBezTo>
                      <a:cubicBezTo>
                        <a:pt x="16156" y="6327"/>
                        <a:pt x="18265" y="4556"/>
                        <a:pt x="18862" y="1970"/>
                      </a:cubicBezTo>
                      <a:cubicBezTo>
                        <a:pt x="19001" y="1313"/>
                        <a:pt x="19101" y="657"/>
                        <a:pt x="19160"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2" name="Google Shape;682;p7"/>
                <p:cNvSpPr/>
                <p:nvPr/>
              </p:nvSpPr>
              <p:spPr>
                <a:xfrm>
                  <a:off x="3958441" y="-10"/>
                  <a:ext cx="291421" cy="132595"/>
                </a:xfrm>
                <a:custGeom>
                  <a:rect b="b" l="l" r="r" t="t"/>
                  <a:pathLst>
                    <a:path extrusionOk="0" h="3033" w="6666">
                      <a:moveTo>
                        <a:pt x="1" y="0"/>
                      </a:moveTo>
                      <a:cubicBezTo>
                        <a:pt x="200" y="657"/>
                        <a:pt x="478" y="1273"/>
                        <a:pt x="817" y="1850"/>
                      </a:cubicBezTo>
                      <a:cubicBezTo>
                        <a:pt x="1207" y="2519"/>
                        <a:pt x="1840" y="3032"/>
                        <a:pt x="2635" y="3032"/>
                      </a:cubicBezTo>
                      <a:cubicBezTo>
                        <a:pt x="2691" y="3032"/>
                        <a:pt x="2748" y="3029"/>
                        <a:pt x="2806" y="3024"/>
                      </a:cubicBezTo>
                      <a:cubicBezTo>
                        <a:pt x="3264" y="2945"/>
                        <a:pt x="3721" y="2805"/>
                        <a:pt x="4139" y="2606"/>
                      </a:cubicBezTo>
                      <a:cubicBezTo>
                        <a:pt x="4517" y="2467"/>
                        <a:pt x="4895" y="2288"/>
                        <a:pt x="5253" y="2069"/>
                      </a:cubicBezTo>
                      <a:cubicBezTo>
                        <a:pt x="6009" y="1651"/>
                        <a:pt x="6527" y="895"/>
                        <a:pt x="6666" y="40"/>
                      </a:cubicBezTo>
                      <a:cubicBezTo>
                        <a:pt x="6666" y="20"/>
                        <a:pt x="6666" y="20"/>
                        <a:pt x="6666" y="0"/>
                      </a:cubicBezTo>
                      <a:lnTo>
                        <a:pt x="5631" y="0"/>
                      </a:lnTo>
                      <a:cubicBezTo>
                        <a:pt x="5572" y="318"/>
                        <a:pt x="5413" y="617"/>
                        <a:pt x="5174" y="856"/>
                      </a:cubicBezTo>
                      <a:cubicBezTo>
                        <a:pt x="4676" y="1353"/>
                        <a:pt x="3980" y="1592"/>
                        <a:pt x="3343" y="1830"/>
                      </a:cubicBezTo>
                      <a:cubicBezTo>
                        <a:pt x="3106" y="1914"/>
                        <a:pt x="2848" y="2008"/>
                        <a:pt x="2599" y="2008"/>
                      </a:cubicBezTo>
                      <a:cubicBezTo>
                        <a:pt x="2494" y="2008"/>
                        <a:pt x="2389" y="1991"/>
                        <a:pt x="2289" y="1950"/>
                      </a:cubicBezTo>
                      <a:cubicBezTo>
                        <a:pt x="2030" y="1811"/>
                        <a:pt x="1831" y="1612"/>
                        <a:pt x="1692" y="1373"/>
                      </a:cubicBezTo>
                      <a:cubicBezTo>
                        <a:pt x="1433" y="935"/>
                        <a:pt x="1234" y="478"/>
                        <a:pt x="1075"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3" name="Google Shape;683;p7"/>
                <p:cNvSpPr/>
                <p:nvPr/>
              </p:nvSpPr>
              <p:spPr>
                <a:xfrm>
                  <a:off x="3785364" y="-10"/>
                  <a:ext cx="583672" cy="286087"/>
                </a:xfrm>
                <a:custGeom>
                  <a:rect b="b" l="l" r="r" t="t"/>
                  <a:pathLst>
                    <a:path extrusionOk="0" h="6544" w="13351">
                      <a:moveTo>
                        <a:pt x="0" y="0"/>
                      </a:moveTo>
                      <a:cubicBezTo>
                        <a:pt x="299" y="816"/>
                        <a:pt x="597" y="1612"/>
                        <a:pt x="955" y="2388"/>
                      </a:cubicBezTo>
                      <a:cubicBezTo>
                        <a:pt x="1214" y="2984"/>
                        <a:pt x="1513" y="3561"/>
                        <a:pt x="1811" y="4158"/>
                      </a:cubicBezTo>
                      <a:cubicBezTo>
                        <a:pt x="2050" y="4696"/>
                        <a:pt x="2388" y="5193"/>
                        <a:pt x="2806" y="5611"/>
                      </a:cubicBezTo>
                      <a:cubicBezTo>
                        <a:pt x="3524" y="6292"/>
                        <a:pt x="4385" y="6543"/>
                        <a:pt x="5290" y="6543"/>
                      </a:cubicBezTo>
                      <a:cubicBezTo>
                        <a:pt x="6818" y="6543"/>
                        <a:pt x="8470" y="5827"/>
                        <a:pt x="9769" y="5253"/>
                      </a:cubicBezTo>
                      <a:cubicBezTo>
                        <a:pt x="10705" y="4835"/>
                        <a:pt x="11660" y="4278"/>
                        <a:pt x="12316" y="3462"/>
                      </a:cubicBezTo>
                      <a:cubicBezTo>
                        <a:pt x="12694" y="3004"/>
                        <a:pt x="12953" y="2447"/>
                        <a:pt x="13112" y="1870"/>
                      </a:cubicBezTo>
                      <a:cubicBezTo>
                        <a:pt x="13251" y="1253"/>
                        <a:pt x="13331" y="637"/>
                        <a:pt x="13351" y="0"/>
                      </a:cubicBezTo>
                      <a:lnTo>
                        <a:pt x="12336" y="0"/>
                      </a:lnTo>
                      <a:cubicBezTo>
                        <a:pt x="12336" y="119"/>
                        <a:pt x="12316" y="239"/>
                        <a:pt x="12316" y="358"/>
                      </a:cubicBezTo>
                      <a:cubicBezTo>
                        <a:pt x="12296" y="955"/>
                        <a:pt x="12177" y="1532"/>
                        <a:pt x="11978" y="2089"/>
                      </a:cubicBezTo>
                      <a:cubicBezTo>
                        <a:pt x="11620" y="2965"/>
                        <a:pt x="10844" y="3542"/>
                        <a:pt x="10048" y="3999"/>
                      </a:cubicBezTo>
                      <a:cubicBezTo>
                        <a:pt x="9113" y="4477"/>
                        <a:pt x="8138" y="4875"/>
                        <a:pt x="7123" y="5193"/>
                      </a:cubicBezTo>
                      <a:cubicBezTo>
                        <a:pt x="6565" y="5372"/>
                        <a:pt x="5944" y="5519"/>
                        <a:pt x="5335" y="5519"/>
                      </a:cubicBezTo>
                      <a:cubicBezTo>
                        <a:pt x="4858" y="5519"/>
                        <a:pt x="4388" y="5429"/>
                        <a:pt x="3960" y="5193"/>
                      </a:cubicBezTo>
                      <a:cubicBezTo>
                        <a:pt x="3502" y="4914"/>
                        <a:pt x="3144" y="4497"/>
                        <a:pt x="2905" y="4019"/>
                      </a:cubicBezTo>
                      <a:cubicBezTo>
                        <a:pt x="2607" y="3502"/>
                        <a:pt x="2348" y="2945"/>
                        <a:pt x="2109" y="2407"/>
                      </a:cubicBezTo>
                      <a:cubicBezTo>
                        <a:pt x="1731" y="1632"/>
                        <a:pt x="1393" y="816"/>
                        <a:pt x="1075"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grpSp>
        <p:nvGrpSpPr>
          <p:cNvPr id="684" name="Google Shape;684;p7"/>
          <p:cNvGrpSpPr/>
          <p:nvPr/>
        </p:nvGrpSpPr>
        <p:grpSpPr>
          <a:xfrm>
            <a:off x="7167282" y="-5"/>
            <a:ext cx="1978877" cy="5284050"/>
            <a:chOff x="7167282" y="-5"/>
            <a:chExt cx="1978877" cy="5284050"/>
          </a:xfrm>
        </p:grpSpPr>
        <p:grpSp>
          <p:nvGrpSpPr>
            <p:cNvPr id="685" name="Google Shape;685;p7"/>
            <p:cNvGrpSpPr/>
            <p:nvPr/>
          </p:nvGrpSpPr>
          <p:grpSpPr>
            <a:xfrm flipH="1" rot="-5400000">
              <a:off x="7519451" y="-352174"/>
              <a:ext cx="1163100" cy="1867438"/>
              <a:chOff x="-47" y="3125483"/>
              <a:chExt cx="1171299" cy="1880602"/>
            </a:xfrm>
          </p:grpSpPr>
          <p:sp>
            <p:nvSpPr>
              <p:cNvPr id="686" name="Google Shape;686;p7"/>
              <p:cNvSpPr/>
              <p:nvPr/>
            </p:nvSpPr>
            <p:spPr>
              <a:xfrm flipH="1" rot="10800000">
                <a:off x="-47" y="3125483"/>
                <a:ext cx="359072" cy="1153860"/>
              </a:xfrm>
              <a:custGeom>
                <a:rect b="b" l="l" r="r" t="t"/>
                <a:pathLst>
                  <a:path extrusionOk="0" h="25322" w="7880">
                    <a:moveTo>
                      <a:pt x="882" y="0"/>
                    </a:moveTo>
                    <a:cubicBezTo>
                      <a:pt x="590" y="0"/>
                      <a:pt x="299" y="31"/>
                      <a:pt x="1" y="94"/>
                    </a:cubicBezTo>
                    <a:lnTo>
                      <a:pt x="1" y="2620"/>
                    </a:lnTo>
                    <a:cubicBezTo>
                      <a:pt x="300" y="2526"/>
                      <a:pt x="611" y="2469"/>
                      <a:pt x="926" y="2469"/>
                    </a:cubicBezTo>
                    <a:cubicBezTo>
                      <a:pt x="1008" y="2469"/>
                      <a:pt x="1092" y="2473"/>
                      <a:pt x="1175" y="2481"/>
                    </a:cubicBezTo>
                    <a:cubicBezTo>
                      <a:pt x="2070" y="2581"/>
                      <a:pt x="2746" y="3158"/>
                      <a:pt x="3184" y="4232"/>
                    </a:cubicBezTo>
                    <a:cubicBezTo>
                      <a:pt x="3900" y="5963"/>
                      <a:pt x="5373" y="10857"/>
                      <a:pt x="3522" y="18716"/>
                    </a:cubicBezTo>
                    <a:cubicBezTo>
                      <a:pt x="3264" y="19850"/>
                      <a:pt x="2906" y="21124"/>
                      <a:pt x="2269" y="21979"/>
                    </a:cubicBezTo>
                    <a:cubicBezTo>
                      <a:pt x="1948" y="22419"/>
                      <a:pt x="1411" y="22859"/>
                      <a:pt x="878" y="22859"/>
                    </a:cubicBezTo>
                    <a:cubicBezTo>
                      <a:pt x="784" y="22859"/>
                      <a:pt x="690" y="22845"/>
                      <a:pt x="598" y="22815"/>
                    </a:cubicBezTo>
                    <a:cubicBezTo>
                      <a:pt x="379" y="22735"/>
                      <a:pt x="180" y="22616"/>
                      <a:pt x="1" y="22457"/>
                    </a:cubicBezTo>
                    <a:lnTo>
                      <a:pt x="1" y="25222"/>
                    </a:lnTo>
                    <a:cubicBezTo>
                      <a:pt x="279" y="25282"/>
                      <a:pt x="578" y="25322"/>
                      <a:pt x="876" y="25322"/>
                    </a:cubicBezTo>
                    <a:cubicBezTo>
                      <a:pt x="2110" y="25322"/>
                      <a:pt x="3363" y="24665"/>
                      <a:pt x="4259" y="23452"/>
                    </a:cubicBezTo>
                    <a:cubicBezTo>
                      <a:pt x="5154" y="22258"/>
                      <a:pt x="5611" y="20666"/>
                      <a:pt x="5930" y="19293"/>
                    </a:cubicBezTo>
                    <a:cubicBezTo>
                      <a:pt x="6606" y="16428"/>
                      <a:pt x="7880" y="9166"/>
                      <a:pt x="5472" y="3277"/>
                    </a:cubicBezTo>
                    <a:cubicBezTo>
                      <a:pt x="4676" y="1367"/>
                      <a:pt x="3224" y="193"/>
                      <a:pt x="1413" y="34"/>
                    </a:cubicBezTo>
                    <a:cubicBezTo>
                      <a:pt x="1234" y="12"/>
                      <a:pt x="1058" y="0"/>
                      <a:pt x="882"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7" name="Google Shape;687;p7"/>
              <p:cNvSpPr/>
              <p:nvPr/>
            </p:nvSpPr>
            <p:spPr>
              <a:xfrm flipH="1" rot="10800000">
                <a:off x="-47" y="3898256"/>
                <a:ext cx="1171298" cy="1107829"/>
              </a:xfrm>
              <a:custGeom>
                <a:rect b="b" l="l" r="r" t="t"/>
                <a:pathLst>
                  <a:path extrusionOk="0" h="34019" w="35968">
                    <a:moveTo>
                      <a:pt x="4666" y="1"/>
                    </a:moveTo>
                    <a:cubicBezTo>
                      <a:pt x="4537" y="1"/>
                      <a:pt x="4408" y="3"/>
                      <a:pt x="4278" y="6"/>
                    </a:cubicBezTo>
                    <a:cubicBezTo>
                      <a:pt x="2846" y="6"/>
                      <a:pt x="1413" y="146"/>
                      <a:pt x="1" y="404"/>
                    </a:cubicBezTo>
                    <a:lnTo>
                      <a:pt x="1" y="8263"/>
                    </a:lnTo>
                    <a:cubicBezTo>
                      <a:pt x="699" y="8247"/>
                      <a:pt x="1412" y="8174"/>
                      <a:pt x="2115" y="8174"/>
                    </a:cubicBezTo>
                    <a:cubicBezTo>
                      <a:pt x="2253" y="8174"/>
                      <a:pt x="2391" y="8177"/>
                      <a:pt x="2528" y="8184"/>
                    </a:cubicBezTo>
                    <a:cubicBezTo>
                      <a:pt x="5015" y="8363"/>
                      <a:pt x="7223" y="9795"/>
                      <a:pt x="8377" y="12004"/>
                    </a:cubicBezTo>
                    <a:cubicBezTo>
                      <a:pt x="9511" y="14192"/>
                      <a:pt x="9412" y="16898"/>
                      <a:pt x="10725" y="19007"/>
                    </a:cubicBezTo>
                    <a:cubicBezTo>
                      <a:pt x="11620" y="20380"/>
                      <a:pt x="13013" y="21355"/>
                      <a:pt x="14624" y="21693"/>
                    </a:cubicBezTo>
                    <a:cubicBezTo>
                      <a:pt x="15420" y="21812"/>
                      <a:pt x="16216" y="21872"/>
                      <a:pt x="17012" y="21872"/>
                    </a:cubicBezTo>
                    <a:cubicBezTo>
                      <a:pt x="20096" y="21992"/>
                      <a:pt x="23379" y="22668"/>
                      <a:pt x="25587" y="24817"/>
                    </a:cubicBezTo>
                    <a:cubicBezTo>
                      <a:pt x="27637" y="26806"/>
                      <a:pt x="28452" y="29751"/>
                      <a:pt x="29925" y="32178"/>
                    </a:cubicBezTo>
                    <a:cubicBezTo>
                      <a:pt x="30323" y="32835"/>
                      <a:pt x="30800" y="33472"/>
                      <a:pt x="31496" y="33770"/>
                    </a:cubicBezTo>
                    <a:cubicBezTo>
                      <a:pt x="31897" y="33941"/>
                      <a:pt x="32264" y="34019"/>
                      <a:pt x="32599" y="34019"/>
                    </a:cubicBezTo>
                    <a:cubicBezTo>
                      <a:pt x="35346" y="34019"/>
                      <a:pt x="35968" y="28795"/>
                      <a:pt x="35436" y="26826"/>
                    </a:cubicBezTo>
                    <a:cubicBezTo>
                      <a:pt x="34779" y="24319"/>
                      <a:pt x="32889" y="21554"/>
                      <a:pt x="31019" y="19803"/>
                    </a:cubicBezTo>
                    <a:cubicBezTo>
                      <a:pt x="29984" y="18868"/>
                      <a:pt x="28771" y="18152"/>
                      <a:pt x="27458" y="17714"/>
                    </a:cubicBezTo>
                    <a:cubicBezTo>
                      <a:pt x="26125" y="17276"/>
                      <a:pt x="24752" y="16998"/>
                      <a:pt x="23339" y="16878"/>
                    </a:cubicBezTo>
                    <a:cubicBezTo>
                      <a:pt x="20753" y="16600"/>
                      <a:pt x="17967" y="15963"/>
                      <a:pt x="16375" y="13655"/>
                    </a:cubicBezTo>
                    <a:cubicBezTo>
                      <a:pt x="14883" y="11467"/>
                      <a:pt x="15062" y="8582"/>
                      <a:pt x="14167" y="6095"/>
                    </a:cubicBezTo>
                    <a:cubicBezTo>
                      <a:pt x="13212" y="3508"/>
                      <a:pt x="11143" y="1479"/>
                      <a:pt x="8536" y="583"/>
                    </a:cubicBezTo>
                    <a:cubicBezTo>
                      <a:pt x="7287" y="185"/>
                      <a:pt x="5972" y="1"/>
                      <a:pt x="4666"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688" name="Google Shape;688;p7"/>
              <p:cNvGrpSpPr/>
              <p:nvPr/>
            </p:nvGrpSpPr>
            <p:grpSpPr>
              <a:xfrm flipH="1" rot="10800000">
                <a:off x="455073" y="3489944"/>
                <a:ext cx="534954" cy="595968"/>
                <a:chOff x="3313914" y="2579541"/>
                <a:chExt cx="513243" cy="571781"/>
              </a:xfrm>
            </p:grpSpPr>
            <p:sp>
              <p:nvSpPr>
                <p:cNvPr id="689" name="Google Shape;689;p7"/>
                <p:cNvSpPr/>
                <p:nvPr/>
              </p:nvSpPr>
              <p:spPr>
                <a:xfrm>
                  <a:off x="3543562" y="2579541"/>
                  <a:ext cx="283595" cy="348254"/>
                </a:xfrm>
                <a:custGeom>
                  <a:rect b="b" l="l" r="r" t="t"/>
                  <a:pathLst>
                    <a:path extrusionOk="0" h="7966" w="6487">
                      <a:moveTo>
                        <a:pt x="5615" y="1"/>
                      </a:moveTo>
                      <a:cubicBezTo>
                        <a:pt x="5462" y="1"/>
                        <a:pt x="5340" y="141"/>
                        <a:pt x="5233" y="266"/>
                      </a:cubicBezTo>
                      <a:cubicBezTo>
                        <a:pt x="3601" y="2136"/>
                        <a:pt x="2229" y="4245"/>
                        <a:pt x="796" y="6214"/>
                      </a:cubicBezTo>
                      <a:cubicBezTo>
                        <a:pt x="0" y="7329"/>
                        <a:pt x="1075" y="7189"/>
                        <a:pt x="2149" y="7368"/>
                      </a:cubicBezTo>
                      <a:cubicBezTo>
                        <a:pt x="3601" y="7627"/>
                        <a:pt x="5034" y="7826"/>
                        <a:pt x="6486" y="7965"/>
                      </a:cubicBezTo>
                      <a:cubicBezTo>
                        <a:pt x="6447" y="5478"/>
                        <a:pt x="6287" y="3011"/>
                        <a:pt x="5989" y="524"/>
                      </a:cubicBezTo>
                      <a:cubicBezTo>
                        <a:pt x="5969" y="325"/>
                        <a:pt x="5890" y="47"/>
                        <a:pt x="5671" y="7"/>
                      </a:cubicBezTo>
                      <a:cubicBezTo>
                        <a:pt x="5652" y="3"/>
                        <a:pt x="5633" y="1"/>
                        <a:pt x="5615"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0" name="Google Shape;690;p7"/>
                <p:cNvSpPr/>
                <p:nvPr/>
              </p:nvSpPr>
              <p:spPr>
                <a:xfrm>
                  <a:off x="3313914" y="2896449"/>
                  <a:ext cx="130540" cy="160924"/>
                </a:xfrm>
                <a:custGeom>
                  <a:rect b="b" l="l" r="r" t="t"/>
                  <a:pathLst>
                    <a:path extrusionOk="0" h="3681" w="2986">
                      <a:moveTo>
                        <a:pt x="2607" y="0"/>
                      </a:moveTo>
                      <a:cubicBezTo>
                        <a:pt x="2508" y="0"/>
                        <a:pt x="2448" y="60"/>
                        <a:pt x="2388" y="119"/>
                      </a:cubicBezTo>
                      <a:cubicBezTo>
                        <a:pt x="1632" y="975"/>
                        <a:pt x="1015" y="1970"/>
                        <a:pt x="379" y="2865"/>
                      </a:cubicBezTo>
                      <a:cubicBezTo>
                        <a:pt x="1" y="3382"/>
                        <a:pt x="498" y="3323"/>
                        <a:pt x="995" y="3402"/>
                      </a:cubicBezTo>
                      <a:cubicBezTo>
                        <a:pt x="1652" y="3522"/>
                        <a:pt x="2329" y="3621"/>
                        <a:pt x="2985" y="3681"/>
                      </a:cubicBezTo>
                      <a:cubicBezTo>
                        <a:pt x="2965" y="2527"/>
                        <a:pt x="2886" y="1393"/>
                        <a:pt x="2746" y="259"/>
                      </a:cubicBezTo>
                      <a:cubicBezTo>
                        <a:pt x="2726" y="159"/>
                        <a:pt x="2687" y="20"/>
                        <a:pt x="260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1" name="Google Shape;691;p7"/>
                <p:cNvSpPr/>
                <p:nvPr/>
              </p:nvSpPr>
              <p:spPr>
                <a:xfrm>
                  <a:off x="3433088" y="2579804"/>
                  <a:ext cx="130497" cy="160968"/>
                </a:xfrm>
                <a:custGeom>
                  <a:rect b="b" l="l" r="r" t="t"/>
                  <a:pathLst>
                    <a:path extrusionOk="0" h="3682" w="2985">
                      <a:moveTo>
                        <a:pt x="2607" y="1"/>
                      </a:moveTo>
                      <a:cubicBezTo>
                        <a:pt x="2527" y="1"/>
                        <a:pt x="2468" y="61"/>
                        <a:pt x="2408" y="120"/>
                      </a:cubicBezTo>
                      <a:cubicBezTo>
                        <a:pt x="1652" y="976"/>
                        <a:pt x="1035" y="1951"/>
                        <a:pt x="378" y="2866"/>
                      </a:cubicBezTo>
                      <a:cubicBezTo>
                        <a:pt x="0" y="3383"/>
                        <a:pt x="498" y="3324"/>
                        <a:pt x="995" y="3403"/>
                      </a:cubicBezTo>
                      <a:cubicBezTo>
                        <a:pt x="1652" y="3523"/>
                        <a:pt x="2328" y="3622"/>
                        <a:pt x="2985" y="3682"/>
                      </a:cubicBezTo>
                      <a:cubicBezTo>
                        <a:pt x="2965" y="2528"/>
                        <a:pt x="2885" y="1394"/>
                        <a:pt x="2766" y="260"/>
                      </a:cubicBezTo>
                      <a:cubicBezTo>
                        <a:pt x="2746" y="160"/>
                        <a:pt x="2686" y="21"/>
                        <a:pt x="260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2" name="Google Shape;692;p7"/>
                <p:cNvSpPr/>
                <p:nvPr/>
              </p:nvSpPr>
              <p:spPr>
                <a:xfrm>
                  <a:off x="3495692" y="2990355"/>
                  <a:ext cx="130540" cy="160968"/>
                </a:xfrm>
                <a:custGeom>
                  <a:rect b="b" l="l" r="r" t="t"/>
                  <a:pathLst>
                    <a:path extrusionOk="0" h="3682" w="2986">
                      <a:moveTo>
                        <a:pt x="2607" y="1"/>
                      </a:moveTo>
                      <a:cubicBezTo>
                        <a:pt x="2528" y="1"/>
                        <a:pt x="2468" y="61"/>
                        <a:pt x="2408" y="120"/>
                      </a:cubicBezTo>
                      <a:cubicBezTo>
                        <a:pt x="1652" y="976"/>
                        <a:pt x="1036" y="1951"/>
                        <a:pt x="379" y="2866"/>
                      </a:cubicBezTo>
                      <a:cubicBezTo>
                        <a:pt x="1" y="3383"/>
                        <a:pt x="498" y="3304"/>
                        <a:pt x="996" y="3403"/>
                      </a:cubicBezTo>
                      <a:cubicBezTo>
                        <a:pt x="1652" y="3522"/>
                        <a:pt x="2329" y="3602"/>
                        <a:pt x="2985" y="3682"/>
                      </a:cubicBezTo>
                      <a:cubicBezTo>
                        <a:pt x="2966" y="2528"/>
                        <a:pt x="2886" y="1394"/>
                        <a:pt x="2767" y="260"/>
                      </a:cubicBezTo>
                      <a:cubicBezTo>
                        <a:pt x="2747" y="140"/>
                        <a:pt x="2687" y="21"/>
                        <a:pt x="260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693" name="Google Shape;693;p7"/>
            <p:cNvGrpSpPr/>
            <p:nvPr/>
          </p:nvGrpSpPr>
          <p:grpSpPr>
            <a:xfrm>
              <a:off x="8596396" y="3266192"/>
              <a:ext cx="549763" cy="993704"/>
              <a:chOff x="7007169" y="141547"/>
              <a:chExt cx="368845" cy="666692"/>
            </a:xfrm>
          </p:grpSpPr>
          <p:sp>
            <p:nvSpPr>
              <p:cNvPr id="694" name="Google Shape;694;p7"/>
              <p:cNvSpPr/>
              <p:nvPr/>
            </p:nvSpPr>
            <p:spPr>
              <a:xfrm>
                <a:off x="7007169" y="347588"/>
                <a:ext cx="368845" cy="460651"/>
              </a:xfrm>
              <a:custGeom>
                <a:rect b="b" l="l" r="r" t="t"/>
                <a:pathLst>
                  <a:path extrusionOk="0" h="10537" w="8437">
                    <a:moveTo>
                      <a:pt x="3850" y="0"/>
                    </a:moveTo>
                    <a:cubicBezTo>
                      <a:pt x="3009" y="0"/>
                      <a:pt x="2169" y="43"/>
                      <a:pt x="1333" y="127"/>
                    </a:cubicBezTo>
                    <a:cubicBezTo>
                      <a:pt x="935" y="167"/>
                      <a:pt x="478" y="246"/>
                      <a:pt x="239" y="584"/>
                    </a:cubicBezTo>
                    <a:cubicBezTo>
                      <a:pt x="0" y="943"/>
                      <a:pt x="120" y="1480"/>
                      <a:pt x="418" y="1798"/>
                    </a:cubicBezTo>
                    <a:cubicBezTo>
                      <a:pt x="736" y="2077"/>
                      <a:pt x="1114" y="2296"/>
                      <a:pt x="1532" y="2435"/>
                    </a:cubicBezTo>
                    <a:cubicBezTo>
                      <a:pt x="3641" y="3191"/>
                      <a:pt x="5810" y="3748"/>
                      <a:pt x="7998" y="4106"/>
                    </a:cubicBezTo>
                    <a:cubicBezTo>
                      <a:pt x="5571" y="5041"/>
                      <a:pt x="3084" y="5996"/>
                      <a:pt x="1174" y="7767"/>
                    </a:cubicBezTo>
                    <a:cubicBezTo>
                      <a:pt x="856" y="8006"/>
                      <a:pt x="637" y="8344"/>
                      <a:pt x="537" y="8742"/>
                    </a:cubicBezTo>
                    <a:cubicBezTo>
                      <a:pt x="498" y="9100"/>
                      <a:pt x="597" y="9458"/>
                      <a:pt x="836" y="9737"/>
                    </a:cubicBezTo>
                    <a:cubicBezTo>
                      <a:pt x="1263" y="10275"/>
                      <a:pt x="1985" y="10536"/>
                      <a:pt x="2694" y="10536"/>
                    </a:cubicBezTo>
                    <a:cubicBezTo>
                      <a:pt x="2745" y="10536"/>
                      <a:pt x="2795" y="10535"/>
                      <a:pt x="2845" y="10533"/>
                    </a:cubicBezTo>
                    <a:cubicBezTo>
                      <a:pt x="3601" y="10453"/>
                      <a:pt x="4318" y="10234"/>
                      <a:pt x="4994" y="9896"/>
                    </a:cubicBezTo>
                    <a:cubicBezTo>
                      <a:pt x="6188" y="9339"/>
                      <a:pt x="7342" y="8682"/>
                      <a:pt x="8436" y="7926"/>
                    </a:cubicBezTo>
                    <a:lnTo>
                      <a:pt x="8436" y="425"/>
                    </a:lnTo>
                    <a:cubicBezTo>
                      <a:pt x="6930" y="142"/>
                      <a:pt x="5390" y="0"/>
                      <a:pt x="3850"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5" name="Google Shape;695;p7"/>
              <p:cNvSpPr/>
              <p:nvPr/>
            </p:nvSpPr>
            <p:spPr>
              <a:xfrm>
                <a:off x="7270698" y="141547"/>
                <a:ext cx="105315" cy="211593"/>
              </a:xfrm>
              <a:custGeom>
                <a:rect b="b" l="l" r="r" t="t"/>
                <a:pathLst>
                  <a:path extrusionOk="0" h="4840" w="2409">
                    <a:moveTo>
                      <a:pt x="673" y="0"/>
                    </a:moveTo>
                    <a:cubicBezTo>
                      <a:pt x="537" y="0"/>
                      <a:pt x="391" y="39"/>
                      <a:pt x="259" y="105"/>
                    </a:cubicBezTo>
                    <a:cubicBezTo>
                      <a:pt x="80" y="264"/>
                      <a:pt x="1" y="483"/>
                      <a:pt x="21" y="721"/>
                    </a:cubicBezTo>
                    <a:cubicBezTo>
                      <a:pt x="21" y="2353"/>
                      <a:pt x="1194" y="3706"/>
                      <a:pt x="2408" y="4840"/>
                    </a:cubicBezTo>
                    <a:lnTo>
                      <a:pt x="2408" y="164"/>
                    </a:lnTo>
                    <a:cubicBezTo>
                      <a:pt x="1871" y="85"/>
                      <a:pt x="1314" y="25"/>
                      <a:pt x="757" y="5"/>
                    </a:cubicBezTo>
                    <a:cubicBezTo>
                      <a:pt x="729" y="2"/>
                      <a:pt x="702" y="0"/>
                      <a:pt x="673"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96" name="Google Shape;696;p7"/>
            <p:cNvGrpSpPr/>
            <p:nvPr/>
          </p:nvGrpSpPr>
          <p:grpSpPr>
            <a:xfrm>
              <a:off x="7589047" y="4526071"/>
              <a:ext cx="1454831" cy="757974"/>
              <a:chOff x="3486161" y="3180569"/>
              <a:chExt cx="1454831" cy="757974"/>
            </a:xfrm>
          </p:grpSpPr>
          <p:sp>
            <p:nvSpPr>
              <p:cNvPr id="697" name="Google Shape;697;p7"/>
              <p:cNvSpPr/>
              <p:nvPr/>
            </p:nvSpPr>
            <p:spPr>
              <a:xfrm>
                <a:off x="3486161" y="3180569"/>
                <a:ext cx="1436951" cy="499866"/>
              </a:xfrm>
              <a:custGeom>
                <a:rect b="b" l="l" r="r" t="t"/>
                <a:pathLst>
                  <a:path extrusionOk="0" h="11434" w="32869">
                    <a:moveTo>
                      <a:pt x="32032" y="1"/>
                    </a:moveTo>
                    <a:cubicBezTo>
                      <a:pt x="31743" y="1"/>
                      <a:pt x="31460" y="235"/>
                      <a:pt x="31556" y="604"/>
                    </a:cubicBezTo>
                    <a:cubicBezTo>
                      <a:pt x="31834" y="1420"/>
                      <a:pt x="31834" y="2295"/>
                      <a:pt x="31575" y="3111"/>
                    </a:cubicBezTo>
                    <a:cubicBezTo>
                      <a:pt x="31317" y="3787"/>
                      <a:pt x="30780" y="4305"/>
                      <a:pt x="30083" y="4524"/>
                    </a:cubicBezTo>
                    <a:cubicBezTo>
                      <a:pt x="29923" y="4569"/>
                      <a:pt x="29768" y="4591"/>
                      <a:pt x="29618" y="4591"/>
                    </a:cubicBezTo>
                    <a:cubicBezTo>
                      <a:pt x="29118" y="4591"/>
                      <a:pt x="28676" y="4349"/>
                      <a:pt x="28293" y="3966"/>
                    </a:cubicBezTo>
                    <a:cubicBezTo>
                      <a:pt x="27716" y="3409"/>
                      <a:pt x="27238" y="2733"/>
                      <a:pt x="26502" y="2395"/>
                    </a:cubicBezTo>
                    <a:cubicBezTo>
                      <a:pt x="26107" y="2218"/>
                      <a:pt x="25684" y="2128"/>
                      <a:pt x="25260" y="2128"/>
                    </a:cubicBezTo>
                    <a:cubicBezTo>
                      <a:pt x="24873" y="2128"/>
                      <a:pt x="24485" y="2203"/>
                      <a:pt x="24114" y="2355"/>
                    </a:cubicBezTo>
                    <a:cubicBezTo>
                      <a:pt x="23338" y="2673"/>
                      <a:pt x="22722" y="3290"/>
                      <a:pt x="22403" y="4066"/>
                    </a:cubicBezTo>
                    <a:cubicBezTo>
                      <a:pt x="22065" y="4822"/>
                      <a:pt x="21886" y="5697"/>
                      <a:pt x="21369" y="6374"/>
                    </a:cubicBezTo>
                    <a:cubicBezTo>
                      <a:pt x="21110" y="6733"/>
                      <a:pt x="20676" y="7092"/>
                      <a:pt x="20229" y="7092"/>
                    </a:cubicBezTo>
                    <a:cubicBezTo>
                      <a:pt x="20057" y="7092"/>
                      <a:pt x="19883" y="7038"/>
                      <a:pt x="19717" y="6911"/>
                    </a:cubicBezTo>
                    <a:cubicBezTo>
                      <a:pt x="19459" y="6692"/>
                      <a:pt x="19260" y="6434"/>
                      <a:pt x="19120" y="6155"/>
                    </a:cubicBezTo>
                    <a:cubicBezTo>
                      <a:pt x="18921" y="5817"/>
                      <a:pt x="18722" y="5518"/>
                      <a:pt x="18464" y="5220"/>
                    </a:cubicBezTo>
                    <a:cubicBezTo>
                      <a:pt x="17986" y="4683"/>
                      <a:pt x="17310" y="4364"/>
                      <a:pt x="16594" y="4344"/>
                    </a:cubicBezTo>
                    <a:cubicBezTo>
                      <a:pt x="16534" y="4341"/>
                      <a:pt x="16474" y="4340"/>
                      <a:pt x="16415" y="4340"/>
                    </a:cubicBezTo>
                    <a:cubicBezTo>
                      <a:pt x="15762" y="4340"/>
                      <a:pt x="15133" y="4540"/>
                      <a:pt x="14604" y="4941"/>
                    </a:cubicBezTo>
                    <a:cubicBezTo>
                      <a:pt x="13947" y="5459"/>
                      <a:pt x="13669" y="6235"/>
                      <a:pt x="13450" y="7011"/>
                    </a:cubicBezTo>
                    <a:cubicBezTo>
                      <a:pt x="13251" y="7667"/>
                      <a:pt x="13052" y="8423"/>
                      <a:pt x="12395" y="8781"/>
                    </a:cubicBezTo>
                    <a:cubicBezTo>
                      <a:pt x="12138" y="8915"/>
                      <a:pt x="11860" y="8981"/>
                      <a:pt x="11583" y="8981"/>
                    </a:cubicBezTo>
                    <a:cubicBezTo>
                      <a:pt x="11241" y="8981"/>
                      <a:pt x="10902" y="8880"/>
                      <a:pt x="10605" y="8682"/>
                    </a:cubicBezTo>
                    <a:cubicBezTo>
                      <a:pt x="9988" y="8184"/>
                      <a:pt x="9690" y="7408"/>
                      <a:pt x="9113" y="6891"/>
                    </a:cubicBezTo>
                    <a:cubicBezTo>
                      <a:pt x="8632" y="6486"/>
                      <a:pt x="8038" y="6262"/>
                      <a:pt x="7425" y="6262"/>
                    </a:cubicBezTo>
                    <a:cubicBezTo>
                      <a:pt x="7226" y="6262"/>
                      <a:pt x="7025" y="6285"/>
                      <a:pt x="6825" y="6334"/>
                    </a:cubicBezTo>
                    <a:cubicBezTo>
                      <a:pt x="6068" y="6533"/>
                      <a:pt x="5432" y="7090"/>
                      <a:pt x="5113" y="7826"/>
                    </a:cubicBezTo>
                    <a:cubicBezTo>
                      <a:pt x="4815" y="8483"/>
                      <a:pt x="4656" y="9239"/>
                      <a:pt x="4218" y="9816"/>
                    </a:cubicBezTo>
                    <a:cubicBezTo>
                      <a:pt x="3907" y="10200"/>
                      <a:pt x="3454" y="10409"/>
                      <a:pt x="2988" y="10409"/>
                    </a:cubicBezTo>
                    <a:cubicBezTo>
                      <a:pt x="2827" y="10409"/>
                      <a:pt x="2665" y="10384"/>
                      <a:pt x="2507" y="10333"/>
                    </a:cubicBezTo>
                    <a:cubicBezTo>
                      <a:pt x="1811" y="10114"/>
                      <a:pt x="1293" y="9557"/>
                      <a:pt x="1094" y="8841"/>
                    </a:cubicBezTo>
                    <a:cubicBezTo>
                      <a:pt x="995" y="8483"/>
                      <a:pt x="935" y="8085"/>
                      <a:pt x="955" y="7707"/>
                    </a:cubicBezTo>
                    <a:cubicBezTo>
                      <a:pt x="955" y="7462"/>
                      <a:pt x="724" y="7316"/>
                      <a:pt x="511" y="7316"/>
                    </a:cubicBezTo>
                    <a:cubicBezTo>
                      <a:pt x="343" y="7316"/>
                      <a:pt x="186" y="7406"/>
                      <a:pt x="159" y="7607"/>
                    </a:cubicBezTo>
                    <a:lnTo>
                      <a:pt x="139" y="7607"/>
                    </a:lnTo>
                    <a:cubicBezTo>
                      <a:pt x="0" y="8483"/>
                      <a:pt x="179" y="9398"/>
                      <a:pt x="637" y="10154"/>
                    </a:cubicBezTo>
                    <a:cubicBezTo>
                      <a:pt x="1134" y="10890"/>
                      <a:pt x="1930" y="11368"/>
                      <a:pt x="2825" y="11427"/>
                    </a:cubicBezTo>
                    <a:cubicBezTo>
                      <a:pt x="2882" y="11431"/>
                      <a:pt x="2938" y="11433"/>
                      <a:pt x="2994" y="11433"/>
                    </a:cubicBezTo>
                    <a:cubicBezTo>
                      <a:pt x="3790" y="11433"/>
                      <a:pt x="4549" y="11043"/>
                      <a:pt x="5014" y="10393"/>
                    </a:cubicBezTo>
                    <a:cubicBezTo>
                      <a:pt x="5472" y="9756"/>
                      <a:pt x="5611" y="8980"/>
                      <a:pt x="5929" y="8264"/>
                    </a:cubicBezTo>
                    <a:cubicBezTo>
                      <a:pt x="6221" y="7582"/>
                      <a:pt x="6704" y="7129"/>
                      <a:pt x="7453" y="7129"/>
                    </a:cubicBezTo>
                    <a:cubicBezTo>
                      <a:pt x="7469" y="7129"/>
                      <a:pt x="7485" y="7130"/>
                      <a:pt x="7501" y="7130"/>
                    </a:cubicBezTo>
                    <a:cubicBezTo>
                      <a:pt x="8337" y="7150"/>
                      <a:pt x="8754" y="7906"/>
                      <a:pt x="9172" y="8523"/>
                    </a:cubicBezTo>
                    <a:cubicBezTo>
                      <a:pt x="9670" y="9239"/>
                      <a:pt x="10267" y="9796"/>
                      <a:pt x="11162" y="9915"/>
                    </a:cubicBezTo>
                    <a:cubicBezTo>
                      <a:pt x="11302" y="9939"/>
                      <a:pt x="11442" y="9951"/>
                      <a:pt x="11582" y="9951"/>
                    </a:cubicBezTo>
                    <a:cubicBezTo>
                      <a:pt x="12257" y="9951"/>
                      <a:pt x="12916" y="9681"/>
                      <a:pt x="13410" y="9219"/>
                    </a:cubicBezTo>
                    <a:cubicBezTo>
                      <a:pt x="14027" y="8582"/>
                      <a:pt x="14206" y="7687"/>
                      <a:pt x="14465" y="6871"/>
                    </a:cubicBezTo>
                    <a:cubicBezTo>
                      <a:pt x="14684" y="6195"/>
                      <a:pt x="14982" y="5578"/>
                      <a:pt x="15678" y="5319"/>
                    </a:cubicBezTo>
                    <a:cubicBezTo>
                      <a:pt x="15900" y="5238"/>
                      <a:pt x="16135" y="5198"/>
                      <a:pt x="16371" y="5198"/>
                    </a:cubicBezTo>
                    <a:cubicBezTo>
                      <a:pt x="16770" y="5198"/>
                      <a:pt x="17171" y="5313"/>
                      <a:pt x="17509" y="5538"/>
                    </a:cubicBezTo>
                    <a:cubicBezTo>
                      <a:pt x="18106" y="5956"/>
                      <a:pt x="18344" y="6752"/>
                      <a:pt x="18782" y="7309"/>
                    </a:cubicBezTo>
                    <a:cubicBezTo>
                      <a:pt x="19156" y="7780"/>
                      <a:pt x="19713" y="8038"/>
                      <a:pt x="20285" y="8038"/>
                    </a:cubicBezTo>
                    <a:cubicBezTo>
                      <a:pt x="20535" y="8038"/>
                      <a:pt x="20788" y="7989"/>
                      <a:pt x="21030" y="7886"/>
                    </a:cubicBezTo>
                    <a:cubicBezTo>
                      <a:pt x="21886" y="7528"/>
                      <a:pt x="22443" y="6732"/>
                      <a:pt x="22761" y="5896"/>
                    </a:cubicBezTo>
                    <a:cubicBezTo>
                      <a:pt x="23060" y="5140"/>
                      <a:pt x="23239" y="4245"/>
                      <a:pt x="23816" y="3628"/>
                    </a:cubicBezTo>
                    <a:cubicBezTo>
                      <a:pt x="24194" y="3278"/>
                      <a:pt x="24681" y="3086"/>
                      <a:pt x="25178" y="3086"/>
                    </a:cubicBezTo>
                    <a:cubicBezTo>
                      <a:pt x="25388" y="3086"/>
                      <a:pt x="25599" y="3120"/>
                      <a:pt x="25806" y="3191"/>
                    </a:cubicBezTo>
                    <a:cubicBezTo>
                      <a:pt x="26562" y="3429"/>
                      <a:pt x="27039" y="4146"/>
                      <a:pt x="27576" y="4683"/>
                    </a:cubicBezTo>
                    <a:cubicBezTo>
                      <a:pt x="28142" y="5212"/>
                      <a:pt x="28842" y="5608"/>
                      <a:pt x="29615" y="5608"/>
                    </a:cubicBezTo>
                    <a:cubicBezTo>
                      <a:pt x="29684" y="5608"/>
                      <a:pt x="29754" y="5604"/>
                      <a:pt x="29825" y="5598"/>
                    </a:cubicBezTo>
                    <a:cubicBezTo>
                      <a:pt x="30680" y="5518"/>
                      <a:pt x="31476" y="5101"/>
                      <a:pt x="32013" y="4424"/>
                    </a:cubicBezTo>
                    <a:cubicBezTo>
                      <a:pt x="32590" y="3648"/>
                      <a:pt x="32869" y="2673"/>
                      <a:pt x="32789" y="1718"/>
                    </a:cubicBezTo>
                    <a:cubicBezTo>
                      <a:pt x="32749" y="1241"/>
                      <a:pt x="32650" y="783"/>
                      <a:pt x="32511" y="345"/>
                    </a:cubicBezTo>
                    <a:cubicBezTo>
                      <a:pt x="32423" y="106"/>
                      <a:pt x="32226" y="1"/>
                      <a:pt x="3203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8" name="Google Shape;698;p7"/>
              <p:cNvSpPr/>
              <p:nvPr/>
            </p:nvSpPr>
            <p:spPr>
              <a:xfrm>
                <a:off x="3537442" y="3489477"/>
                <a:ext cx="1403550" cy="449066"/>
              </a:xfrm>
              <a:custGeom>
                <a:rect b="b" l="l" r="r" t="t"/>
                <a:pathLst>
                  <a:path extrusionOk="0" h="10272" w="32105">
                    <a:moveTo>
                      <a:pt x="31593" y="1"/>
                    </a:moveTo>
                    <a:cubicBezTo>
                      <a:pt x="31398" y="1"/>
                      <a:pt x="31213" y="106"/>
                      <a:pt x="31178" y="342"/>
                    </a:cubicBezTo>
                    <a:cubicBezTo>
                      <a:pt x="30979" y="1463"/>
                      <a:pt x="30010" y="2051"/>
                      <a:pt x="28983" y="2051"/>
                    </a:cubicBezTo>
                    <a:cubicBezTo>
                      <a:pt x="28679" y="2051"/>
                      <a:pt x="28370" y="1999"/>
                      <a:pt x="28075" y="1894"/>
                    </a:cubicBezTo>
                    <a:cubicBezTo>
                      <a:pt x="27319" y="1616"/>
                      <a:pt x="26742" y="1019"/>
                      <a:pt x="26005" y="721"/>
                    </a:cubicBezTo>
                    <a:cubicBezTo>
                      <a:pt x="25674" y="583"/>
                      <a:pt x="25314" y="500"/>
                      <a:pt x="24959" y="500"/>
                    </a:cubicBezTo>
                    <a:cubicBezTo>
                      <a:pt x="24545" y="500"/>
                      <a:pt x="24139" y="612"/>
                      <a:pt x="23797" y="880"/>
                    </a:cubicBezTo>
                    <a:cubicBezTo>
                      <a:pt x="23260" y="1317"/>
                      <a:pt x="23001" y="1994"/>
                      <a:pt x="22862" y="2650"/>
                    </a:cubicBezTo>
                    <a:cubicBezTo>
                      <a:pt x="22723" y="3307"/>
                      <a:pt x="22663" y="4143"/>
                      <a:pt x="22146" y="4640"/>
                    </a:cubicBezTo>
                    <a:cubicBezTo>
                      <a:pt x="21833" y="4938"/>
                      <a:pt x="21430" y="5095"/>
                      <a:pt x="21014" y="5095"/>
                    </a:cubicBezTo>
                    <a:cubicBezTo>
                      <a:pt x="20848" y="5095"/>
                      <a:pt x="20679" y="5069"/>
                      <a:pt x="20514" y="5018"/>
                    </a:cubicBezTo>
                    <a:cubicBezTo>
                      <a:pt x="19857" y="4779"/>
                      <a:pt x="19420" y="4182"/>
                      <a:pt x="18962" y="3685"/>
                    </a:cubicBezTo>
                    <a:cubicBezTo>
                      <a:pt x="18465" y="3148"/>
                      <a:pt x="17808" y="2591"/>
                      <a:pt x="17052" y="2451"/>
                    </a:cubicBezTo>
                    <a:cubicBezTo>
                      <a:pt x="16905" y="2419"/>
                      <a:pt x="16758" y="2403"/>
                      <a:pt x="16613" y="2403"/>
                    </a:cubicBezTo>
                    <a:cubicBezTo>
                      <a:pt x="16051" y="2403"/>
                      <a:pt x="15517" y="2641"/>
                      <a:pt x="15122" y="3068"/>
                    </a:cubicBezTo>
                    <a:cubicBezTo>
                      <a:pt x="14684" y="3586"/>
                      <a:pt x="14366" y="4182"/>
                      <a:pt x="14187" y="4839"/>
                    </a:cubicBezTo>
                    <a:cubicBezTo>
                      <a:pt x="13968" y="5456"/>
                      <a:pt x="13769" y="6172"/>
                      <a:pt x="13232" y="6590"/>
                    </a:cubicBezTo>
                    <a:cubicBezTo>
                      <a:pt x="12883" y="6832"/>
                      <a:pt x="12479" y="6955"/>
                      <a:pt x="12071" y="6955"/>
                    </a:cubicBezTo>
                    <a:cubicBezTo>
                      <a:pt x="11874" y="6955"/>
                      <a:pt x="11675" y="6927"/>
                      <a:pt x="11481" y="6868"/>
                    </a:cubicBezTo>
                    <a:cubicBezTo>
                      <a:pt x="10765" y="6689"/>
                      <a:pt x="10188" y="6232"/>
                      <a:pt x="9591" y="5814"/>
                    </a:cubicBezTo>
                    <a:cubicBezTo>
                      <a:pt x="9014" y="5376"/>
                      <a:pt x="8318" y="5098"/>
                      <a:pt x="7581" y="5018"/>
                    </a:cubicBezTo>
                    <a:cubicBezTo>
                      <a:pt x="7470" y="5005"/>
                      <a:pt x="7359" y="4998"/>
                      <a:pt x="7247" y="4998"/>
                    </a:cubicBezTo>
                    <a:cubicBezTo>
                      <a:pt x="6699" y="4998"/>
                      <a:pt x="6151" y="5158"/>
                      <a:pt x="5671" y="5456"/>
                    </a:cubicBezTo>
                    <a:cubicBezTo>
                      <a:pt x="5094" y="5854"/>
                      <a:pt x="4677" y="6451"/>
                      <a:pt x="4498" y="7127"/>
                    </a:cubicBezTo>
                    <a:cubicBezTo>
                      <a:pt x="4318" y="7684"/>
                      <a:pt x="4259" y="8361"/>
                      <a:pt x="3841" y="8838"/>
                    </a:cubicBezTo>
                    <a:cubicBezTo>
                      <a:pt x="3571" y="9149"/>
                      <a:pt x="3199" y="9267"/>
                      <a:pt x="2820" y="9267"/>
                    </a:cubicBezTo>
                    <a:cubicBezTo>
                      <a:pt x="2641" y="9267"/>
                      <a:pt x="2461" y="9241"/>
                      <a:pt x="2289" y="9196"/>
                    </a:cubicBezTo>
                    <a:cubicBezTo>
                      <a:pt x="1672" y="8977"/>
                      <a:pt x="1175" y="8520"/>
                      <a:pt x="916" y="7943"/>
                    </a:cubicBezTo>
                    <a:cubicBezTo>
                      <a:pt x="757" y="7624"/>
                      <a:pt x="638" y="7306"/>
                      <a:pt x="578" y="6968"/>
                    </a:cubicBezTo>
                    <a:cubicBezTo>
                      <a:pt x="534" y="6835"/>
                      <a:pt x="423" y="6773"/>
                      <a:pt x="312" y="6773"/>
                    </a:cubicBezTo>
                    <a:cubicBezTo>
                      <a:pt x="172" y="6773"/>
                      <a:pt x="32" y="6870"/>
                      <a:pt x="21" y="7047"/>
                    </a:cubicBezTo>
                    <a:lnTo>
                      <a:pt x="1" y="7047"/>
                    </a:lnTo>
                    <a:cubicBezTo>
                      <a:pt x="1" y="7406"/>
                      <a:pt x="41" y="7784"/>
                      <a:pt x="140" y="8142"/>
                    </a:cubicBezTo>
                    <a:cubicBezTo>
                      <a:pt x="260" y="8480"/>
                      <a:pt x="419" y="8818"/>
                      <a:pt x="638" y="9137"/>
                    </a:cubicBezTo>
                    <a:cubicBezTo>
                      <a:pt x="1075" y="9753"/>
                      <a:pt x="1772" y="10151"/>
                      <a:pt x="2528" y="10251"/>
                    </a:cubicBezTo>
                    <a:cubicBezTo>
                      <a:pt x="2630" y="10265"/>
                      <a:pt x="2732" y="10272"/>
                      <a:pt x="2834" y="10272"/>
                    </a:cubicBezTo>
                    <a:cubicBezTo>
                      <a:pt x="3449" y="10272"/>
                      <a:pt x="4054" y="10021"/>
                      <a:pt x="4498" y="9594"/>
                    </a:cubicBezTo>
                    <a:cubicBezTo>
                      <a:pt x="5015" y="9057"/>
                      <a:pt x="5194" y="8321"/>
                      <a:pt x="5373" y="7624"/>
                    </a:cubicBezTo>
                    <a:cubicBezTo>
                      <a:pt x="5552" y="7008"/>
                      <a:pt x="5771" y="6470"/>
                      <a:pt x="6368" y="6152"/>
                    </a:cubicBezTo>
                    <a:cubicBezTo>
                      <a:pt x="6677" y="6009"/>
                      <a:pt x="7010" y="5939"/>
                      <a:pt x="7344" y="5939"/>
                    </a:cubicBezTo>
                    <a:cubicBezTo>
                      <a:pt x="7613" y="5939"/>
                      <a:pt x="7881" y="5984"/>
                      <a:pt x="8139" y="6073"/>
                    </a:cubicBezTo>
                    <a:cubicBezTo>
                      <a:pt x="8855" y="6331"/>
                      <a:pt x="9452" y="6928"/>
                      <a:pt x="10088" y="7326"/>
                    </a:cubicBezTo>
                    <a:cubicBezTo>
                      <a:pt x="10715" y="7706"/>
                      <a:pt x="11414" y="7904"/>
                      <a:pt x="12151" y="7904"/>
                    </a:cubicBezTo>
                    <a:cubicBezTo>
                      <a:pt x="12186" y="7904"/>
                      <a:pt x="12222" y="7904"/>
                      <a:pt x="12257" y="7903"/>
                    </a:cubicBezTo>
                    <a:cubicBezTo>
                      <a:pt x="12993" y="7863"/>
                      <a:pt x="13709" y="7505"/>
                      <a:pt x="14187" y="6928"/>
                    </a:cubicBezTo>
                    <a:cubicBezTo>
                      <a:pt x="14665" y="6331"/>
                      <a:pt x="14863" y="5575"/>
                      <a:pt x="15102" y="4879"/>
                    </a:cubicBezTo>
                    <a:cubicBezTo>
                      <a:pt x="15301" y="4302"/>
                      <a:pt x="15580" y="3625"/>
                      <a:pt x="16137" y="3327"/>
                    </a:cubicBezTo>
                    <a:cubicBezTo>
                      <a:pt x="16295" y="3245"/>
                      <a:pt x="16455" y="3210"/>
                      <a:pt x="16612" y="3210"/>
                    </a:cubicBezTo>
                    <a:cubicBezTo>
                      <a:pt x="17147" y="3210"/>
                      <a:pt x="17658" y="3615"/>
                      <a:pt x="18027" y="3983"/>
                    </a:cubicBezTo>
                    <a:cubicBezTo>
                      <a:pt x="18564" y="4521"/>
                      <a:pt x="19022" y="5137"/>
                      <a:pt x="19658" y="5555"/>
                    </a:cubicBezTo>
                    <a:cubicBezTo>
                      <a:pt x="20075" y="5831"/>
                      <a:pt x="20540" y="5960"/>
                      <a:pt x="21000" y="5960"/>
                    </a:cubicBezTo>
                    <a:cubicBezTo>
                      <a:pt x="21968" y="5960"/>
                      <a:pt x="22908" y="5386"/>
                      <a:pt x="23299" y="4401"/>
                    </a:cubicBezTo>
                    <a:cubicBezTo>
                      <a:pt x="23578" y="3685"/>
                      <a:pt x="23578" y="2909"/>
                      <a:pt x="23857" y="2193"/>
                    </a:cubicBezTo>
                    <a:cubicBezTo>
                      <a:pt x="23956" y="1894"/>
                      <a:pt x="24135" y="1616"/>
                      <a:pt x="24414" y="1437"/>
                    </a:cubicBezTo>
                    <a:cubicBezTo>
                      <a:pt x="24596" y="1346"/>
                      <a:pt x="24797" y="1300"/>
                      <a:pt x="25003" y="1300"/>
                    </a:cubicBezTo>
                    <a:cubicBezTo>
                      <a:pt x="25158" y="1300"/>
                      <a:pt x="25315" y="1326"/>
                      <a:pt x="25468" y="1377"/>
                    </a:cubicBezTo>
                    <a:cubicBezTo>
                      <a:pt x="26244" y="1596"/>
                      <a:pt x="26861" y="2233"/>
                      <a:pt x="27577" y="2591"/>
                    </a:cubicBezTo>
                    <a:cubicBezTo>
                      <a:pt x="28094" y="2867"/>
                      <a:pt x="28672" y="3010"/>
                      <a:pt x="29239" y="3010"/>
                    </a:cubicBezTo>
                    <a:cubicBezTo>
                      <a:pt x="30265" y="3010"/>
                      <a:pt x="31257" y="2543"/>
                      <a:pt x="31795" y="1556"/>
                    </a:cubicBezTo>
                    <a:cubicBezTo>
                      <a:pt x="31994" y="1218"/>
                      <a:pt x="32094" y="840"/>
                      <a:pt x="32094" y="462"/>
                    </a:cubicBezTo>
                    <a:cubicBezTo>
                      <a:pt x="32105" y="172"/>
                      <a:pt x="31841" y="1"/>
                      <a:pt x="31593"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99" name="Google Shape;699;p7"/>
            <p:cNvGrpSpPr/>
            <p:nvPr/>
          </p:nvGrpSpPr>
          <p:grpSpPr>
            <a:xfrm>
              <a:off x="8591446" y="1054764"/>
              <a:ext cx="554712" cy="1945253"/>
              <a:chOff x="5489284" y="3238707"/>
              <a:chExt cx="303519" cy="1064434"/>
            </a:xfrm>
          </p:grpSpPr>
          <p:sp>
            <p:nvSpPr>
              <p:cNvPr id="700" name="Google Shape;700;p7"/>
              <p:cNvSpPr/>
              <p:nvPr/>
            </p:nvSpPr>
            <p:spPr>
              <a:xfrm>
                <a:off x="5713131" y="4066176"/>
                <a:ext cx="79673" cy="236964"/>
              </a:xfrm>
              <a:custGeom>
                <a:rect b="b" l="l" r="r" t="t"/>
                <a:pathLst>
                  <a:path extrusionOk="0" h="7840" w="2636">
                    <a:moveTo>
                      <a:pt x="2635" y="0"/>
                    </a:moveTo>
                    <a:cubicBezTo>
                      <a:pt x="2102" y="467"/>
                      <a:pt x="1635" y="1001"/>
                      <a:pt x="1234" y="1568"/>
                    </a:cubicBezTo>
                    <a:cubicBezTo>
                      <a:pt x="401" y="2802"/>
                      <a:pt x="0" y="4504"/>
                      <a:pt x="634" y="5905"/>
                    </a:cubicBezTo>
                    <a:cubicBezTo>
                      <a:pt x="1034" y="6772"/>
                      <a:pt x="1735" y="7472"/>
                      <a:pt x="2635" y="7839"/>
                    </a:cubicBezTo>
                    <a:lnTo>
                      <a:pt x="2635"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1" name="Google Shape;701;p7"/>
              <p:cNvSpPr/>
              <p:nvPr/>
            </p:nvSpPr>
            <p:spPr>
              <a:xfrm>
                <a:off x="5613298" y="3238707"/>
                <a:ext cx="178509" cy="290130"/>
              </a:xfrm>
              <a:custGeom>
                <a:rect b="b" l="l" r="r" t="t"/>
                <a:pathLst>
                  <a:path extrusionOk="0" h="9599" w="5906">
                    <a:moveTo>
                      <a:pt x="4054" y="4344"/>
                    </a:moveTo>
                    <a:cubicBezTo>
                      <a:pt x="4179" y="4344"/>
                      <a:pt x="4304" y="4428"/>
                      <a:pt x="4304" y="4594"/>
                    </a:cubicBezTo>
                    <a:cubicBezTo>
                      <a:pt x="4304" y="4745"/>
                      <a:pt x="4179" y="4820"/>
                      <a:pt x="4054" y="4820"/>
                    </a:cubicBezTo>
                    <a:cubicBezTo>
                      <a:pt x="3929" y="4820"/>
                      <a:pt x="3804" y="4745"/>
                      <a:pt x="3804" y="4594"/>
                    </a:cubicBezTo>
                    <a:cubicBezTo>
                      <a:pt x="3804" y="4428"/>
                      <a:pt x="3929" y="4344"/>
                      <a:pt x="4054" y="4344"/>
                    </a:cubicBezTo>
                    <a:close/>
                    <a:moveTo>
                      <a:pt x="4536" y="1"/>
                    </a:moveTo>
                    <a:cubicBezTo>
                      <a:pt x="3101" y="1"/>
                      <a:pt x="1650" y="615"/>
                      <a:pt x="935" y="1859"/>
                    </a:cubicBezTo>
                    <a:cubicBezTo>
                      <a:pt x="1" y="3460"/>
                      <a:pt x="635" y="5595"/>
                      <a:pt x="1869" y="6963"/>
                    </a:cubicBezTo>
                    <a:cubicBezTo>
                      <a:pt x="2736" y="7897"/>
                      <a:pt x="4604" y="8697"/>
                      <a:pt x="5905" y="9598"/>
                    </a:cubicBezTo>
                    <a:lnTo>
                      <a:pt x="5905" y="6496"/>
                    </a:lnTo>
                    <a:cubicBezTo>
                      <a:pt x="5138" y="6496"/>
                      <a:pt x="5138" y="5362"/>
                      <a:pt x="5905" y="5362"/>
                    </a:cubicBezTo>
                    <a:lnTo>
                      <a:pt x="5905" y="191"/>
                    </a:lnTo>
                    <a:lnTo>
                      <a:pt x="5638" y="125"/>
                    </a:lnTo>
                    <a:cubicBezTo>
                      <a:pt x="5281" y="42"/>
                      <a:pt x="4909" y="1"/>
                      <a:pt x="4536"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2" name="Google Shape;702;p7"/>
              <p:cNvSpPr/>
              <p:nvPr/>
            </p:nvSpPr>
            <p:spPr>
              <a:xfrm>
                <a:off x="5489284" y="3648769"/>
                <a:ext cx="302522" cy="260177"/>
              </a:xfrm>
              <a:custGeom>
                <a:rect b="b" l="l" r="r" t="t"/>
                <a:pathLst>
                  <a:path extrusionOk="0" h="8608" w="10009">
                    <a:moveTo>
                      <a:pt x="7572" y="5996"/>
                    </a:moveTo>
                    <a:cubicBezTo>
                      <a:pt x="7594" y="5996"/>
                      <a:pt x="7617" y="5999"/>
                      <a:pt x="7640" y="6005"/>
                    </a:cubicBezTo>
                    <a:lnTo>
                      <a:pt x="8207" y="6172"/>
                    </a:lnTo>
                    <a:cubicBezTo>
                      <a:pt x="8340" y="6238"/>
                      <a:pt x="8440" y="6372"/>
                      <a:pt x="8407" y="6505"/>
                    </a:cubicBezTo>
                    <a:cubicBezTo>
                      <a:pt x="8374" y="6572"/>
                      <a:pt x="8340" y="6605"/>
                      <a:pt x="8274" y="6672"/>
                    </a:cubicBezTo>
                    <a:cubicBezTo>
                      <a:pt x="8240" y="6689"/>
                      <a:pt x="8207" y="6697"/>
                      <a:pt x="8173" y="6697"/>
                    </a:cubicBezTo>
                    <a:cubicBezTo>
                      <a:pt x="8140" y="6697"/>
                      <a:pt x="8107" y="6689"/>
                      <a:pt x="8073" y="6672"/>
                    </a:cubicBezTo>
                    <a:lnTo>
                      <a:pt x="7506" y="6472"/>
                    </a:lnTo>
                    <a:cubicBezTo>
                      <a:pt x="7440" y="6439"/>
                      <a:pt x="7406" y="6405"/>
                      <a:pt x="7373" y="6372"/>
                    </a:cubicBezTo>
                    <a:cubicBezTo>
                      <a:pt x="7340" y="6305"/>
                      <a:pt x="7306" y="6238"/>
                      <a:pt x="7340" y="6172"/>
                    </a:cubicBezTo>
                    <a:cubicBezTo>
                      <a:pt x="7367" y="6061"/>
                      <a:pt x="7463" y="5996"/>
                      <a:pt x="7572" y="5996"/>
                    </a:cubicBezTo>
                    <a:close/>
                    <a:moveTo>
                      <a:pt x="4688" y="6180"/>
                    </a:moveTo>
                    <a:cubicBezTo>
                      <a:pt x="4896" y="6180"/>
                      <a:pt x="5105" y="6322"/>
                      <a:pt x="5105" y="6605"/>
                    </a:cubicBezTo>
                    <a:cubicBezTo>
                      <a:pt x="5105" y="6889"/>
                      <a:pt x="4896" y="7031"/>
                      <a:pt x="4688" y="7031"/>
                    </a:cubicBezTo>
                    <a:cubicBezTo>
                      <a:pt x="4479" y="7031"/>
                      <a:pt x="4271" y="6889"/>
                      <a:pt x="4271" y="6605"/>
                    </a:cubicBezTo>
                    <a:cubicBezTo>
                      <a:pt x="4271" y="6322"/>
                      <a:pt x="4479" y="6180"/>
                      <a:pt x="4688" y="6180"/>
                    </a:cubicBezTo>
                    <a:close/>
                    <a:moveTo>
                      <a:pt x="10008" y="1"/>
                    </a:moveTo>
                    <a:lnTo>
                      <a:pt x="9775" y="167"/>
                    </a:lnTo>
                    <a:cubicBezTo>
                      <a:pt x="8507" y="1101"/>
                      <a:pt x="6906" y="1402"/>
                      <a:pt x="5371" y="1802"/>
                    </a:cubicBezTo>
                    <a:cubicBezTo>
                      <a:pt x="3837" y="2202"/>
                      <a:pt x="2203" y="2836"/>
                      <a:pt x="1369" y="4170"/>
                    </a:cubicBezTo>
                    <a:cubicBezTo>
                      <a:pt x="1" y="6338"/>
                      <a:pt x="1736" y="8373"/>
                      <a:pt x="3904" y="8573"/>
                    </a:cubicBezTo>
                    <a:cubicBezTo>
                      <a:pt x="4177" y="8597"/>
                      <a:pt x="4448" y="8607"/>
                      <a:pt x="4719" y="8607"/>
                    </a:cubicBezTo>
                    <a:cubicBezTo>
                      <a:pt x="6398" y="8607"/>
                      <a:pt x="8028" y="8185"/>
                      <a:pt x="9608" y="7639"/>
                    </a:cubicBezTo>
                    <a:cubicBezTo>
                      <a:pt x="9741" y="7606"/>
                      <a:pt x="9875" y="7539"/>
                      <a:pt x="10008" y="7506"/>
                    </a:cubicBezTo>
                    <a:lnTo>
                      <a:pt x="10008" y="4971"/>
                    </a:lnTo>
                    <a:cubicBezTo>
                      <a:pt x="9975" y="4971"/>
                      <a:pt x="9941" y="4937"/>
                      <a:pt x="9908" y="4937"/>
                    </a:cubicBezTo>
                    <a:lnTo>
                      <a:pt x="9841" y="4871"/>
                    </a:lnTo>
                    <a:cubicBezTo>
                      <a:pt x="9808" y="4837"/>
                      <a:pt x="9775" y="4804"/>
                      <a:pt x="9775" y="4737"/>
                    </a:cubicBezTo>
                    <a:lnTo>
                      <a:pt x="9775" y="4671"/>
                    </a:lnTo>
                    <a:cubicBezTo>
                      <a:pt x="9775" y="4637"/>
                      <a:pt x="9775" y="4604"/>
                      <a:pt x="9808" y="4571"/>
                    </a:cubicBezTo>
                    <a:cubicBezTo>
                      <a:pt x="9841" y="4470"/>
                      <a:pt x="9875" y="4437"/>
                      <a:pt x="9941" y="4404"/>
                    </a:cubicBezTo>
                    <a:lnTo>
                      <a:pt x="10008" y="4404"/>
                    </a:lnTo>
                    <a:lnTo>
                      <a:pt x="10008" y="1"/>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703" name="Google Shape;703;p7"/>
          <p:cNvGrpSpPr/>
          <p:nvPr/>
        </p:nvGrpSpPr>
        <p:grpSpPr>
          <a:xfrm>
            <a:off x="952152" y="3974716"/>
            <a:ext cx="6485531" cy="1609275"/>
            <a:chOff x="952152" y="3974716"/>
            <a:chExt cx="6485531" cy="1609275"/>
          </a:xfrm>
        </p:grpSpPr>
        <p:grpSp>
          <p:nvGrpSpPr>
            <p:cNvPr id="704" name="Google Shape;704;p7"/>
            <p:cNvGrpSpPr/>
            <p:nvPr/>
          </p:nvGrpSpPr>
          <p:grpSpPr>
            <a:xfrm>
              <a:off x="952152" y="4218534"/>
              <a:ext cx="1239922" cy="1079606"/>
              <a:chOff x="988016" y="4047698"/>
              <a:chExt cx="1239922" cy="1079606"/>
            </a:xfrm>
          </p:grpSpPr>
          <p:sp>
            <p:nvSpPr>
              <p:cNvPr id="705" name="Google Shape;705;p7"/>
              <p:cNvSpPr/>
              <p:nvPr/>
            </p:nvSpPr>
            <p:spPr>
              <a:xfrm rot="-899960">
                <a:off x="1121687" y="4299707"/>
                <a:ext cx="70098" cy="70773"/>
              </a:xfrm>
              <a:custGeom>
                <a:rect b="b" l="l" r="r" t="t"/>
                <a:pathLst>
                  <a:path extrusionOk="0" h="2831" w="2804">
                    <a:moveTo>
                      <a:pt x="1525" y="0"/>
                    </a:moveTo>
                    <a:lnTo>
                      <a:pt x="1171" y="55"/>
                    </a:lnTo>
                    <a:cubicBezTo>
                      <a:pt x="953" y="109"/>
                      <a:pt x="763" y="245"/>
                      <a:pt x="599" y="381"/>
                    </a:cubicBezTo>
                    <a:lnTo>
                      <a:pt x="382" y="626"/>
                    </a:lnTo>
                    <a:cubicBezTo>
                      <a:pt x="246" y="735"/>
                      <a:pt x="164" y="871"/>
                      <a:pt x="110" y="1035"/>
                    </a:cubicBezTo>
                    <a:cubicBezTo>
                      <a:pt x="28" y="1198"/>
                      <a:pt x="1" y="1361"/>
                      <a:pt x="1" y="1524"/>
                    </a:cubicBezTo>
                    <a:cubicBezTo>
                      <a:pt x="1" y="1715"/>
                      <a:pt x="28" y="1878"/>
                      <a:pt x="110" y="2041"/>
                    </a:cubicBezTo>
                    <a:cubicBezTo>
                      <a:pt x="164" y="2178"/>
                      <a:pt x="246" y="2341"/>
                      <a:pt x="382" y="2450"/>
                    </a:cubicBezTo>
                    <a:lnTo>
                      <a:pt x="627" y="2640"/>
                    </a:lnTo>
                    <a:cubicBezTo>
                      <a:pt x="844" y="2749"/>
                      <a:pt x="1062" y="2831"/>
                      <a:pt x="1280" y="2831"/>
                    </a:cubicBezTo>
                    <a:lnTo>
                      <a:pt x="1634" y="2776"/>
                    </a:lnTo>
                    <a:cubicBezTo>
                      <a:pt x="1851" y="2722"/>
                      <a:pt x="2042" y="2586"/>
                      <a:pt x="2178" y="2422"/>
                    </a:cubicBezTo>
                    <a:lnTo>
                      <a:pt x="2205" y="2422"/>
                    </a:lnTo>
                    <a:cubicBezTo>
                      <a:pt x="2287" y="2368"/>
                      <a:pt x="2341" y="2286"/>
                      <a:pt x="2423" y="2205"/>
                    </a:cubicBezTo>
                    <a:cubicBezTo>
                      <a:pt x="2559" y="2096"/>
                      <a:pt x="2640" y="1960"/>
                      <a:pt x="2695" y="1797"/>
                    </a:cubicBezTo>
                    <a:cubicBezTo>
                      <a:pt x="2776" y="1633"/>
                      <a:pt x="2804" y="1470"/>
                      <a:pt x="2804" y="1307"/>
                    </a:cubicBezTo>
                    <a:cubicBezTo>
                      <a:pt x="2776" y="953"/>
                      <a:pt x="2640" y="626"/>
                      <a:pt x="2423" y="381"/>
                    </a:cubicBezTo>
                    <a:lnTo>
                      <a:pt x="2178" y="191"/>
                    </a:lnTo>
                    <a:cubicBezTo>
                      <a:pt x="1960" y="82"/>
                      <a:pt x="1742" y="0"/>
                      <a:pt x="1525"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6" name="Google Shape;706;p7"/>
              <p:cNvSpPr/>
              <p:nvPr/>
            </p:nvSpPr>
            <p:spPr>
              <a:xfrm rot="-899960">
                <a:off x="1018169" y="4241857"/>
                <a:ext cx="82323" cy="63973"/>
              </a:xfrm>
              <a:custGeom>
                <a:rect b="b" l="l" r="r" t="t"/>
                <a:pathLst>
                  <a:path extrusionOk="0" h="2559" w="3293">
                    <a:moveTo>
                      <a:pt x="1660" y="1"/>
                    </a:moveTo>
                    <a:cubicBezTo>
                      <a:pt x="0" y="1"/>
                      <a:pt x="0" y="2559"/>
                      <a:pt x="1660" y="2559"/>
                    </a:cubicBezTo>
                    <a:cubicBezTo>
                      <a:pt x="3293" y="2559"/>
                      <a:pt x="3293" y="1"/>
                      <a:pt x="1660"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7" name="Google Shape;707;p7"/>
              <p:cNvSpPr/>
              <p:nvPr/>
            </p:nvSpPr>
            <p:spPr>
              <a:xfrm rot="-899960">
                <a:off x="1295110" y="4300914"/>
                <a:ext cx="70773" cy="64173"/>
              </a:xfrm>
              <a:custGeom>
                <a:rect b="b" l="l" r="r" t="t"/>
                <a:pathLst>
                  <a:path extrusionOk="0" h="2567" w="2831">
                    <a:moveTo>
                      <a:pt x="1307" y="1"/>
                    </a:moveTo>
                    <a:cubicBezTo>
                      <a:pt x="1116" y="1"/>
                      <a:pt x="953" y="28"/>
                      <a:pt x="790" y="110"/>
                    </a:cubicBezTo>
                    <a:cubicBezTo>
                      <a:pt x="490" y="219"/>
                      <a:pt x="245" y="464"/>
                      <a:pt x="109" y="790"/>
                    </a:cubicBezTo>
                    <a:cubicBezTo>
                      <a:pt x="28" y="953"/>
                      <a:pt x="1" y="1117"/>
                      <a:pt x="1" y="1280"/>
                    </a:cubicBezTo>
                    <a:lnTo>
                      <a:pt x="55" y="1634"/>
                    </a:lnTo>
                    <a:cubicBezTo>
                      <a:pt x="109" y="1852"/>
                      <a:pt x="245" y="2042"/>
                      <a:pt x="409" y="2178"/>
                    </a:cubicBezTo>
                    <a:lnTo>
                      <a:pt x="654" y="2396"/>
                    </a:lnTo>
                    <a:cubicBezTo>
                      <a:pt x="844" y="2505"/>
                      <a:pt x="1089" y="2559"/>
                      <a:pt x="1307" y="2559"/>
                    </a:cubicBezTo>
                    <a:lnTo>
                      <a:pt x="1552" y="2559"/>
                    </a:lnTo>
                    <a:cubicBezTo>
                      <a:pt x="1581" y="2564"/>
                      <a:pt x="1610" y="2566"/>
                      <a:pt x="1639" y="2566"/>
                    </a:cubicBezTo>
                    <a:cubicBezTo>
                      <a:pt x="1773" y="2566"/>
                      <a:pt x="1907" y="2517"/>
                      <a:pt x="2042" y="2450"/>
                    </a:cubicBezTo>
                    <a:cubicBezTo>
                      <a:pt x="2178" y="2396"/>
                      <a:pt x="2341" y="2314"/>
                      <a:pt x="2450" y="2178"/>
                    </a:cubicBezTo>
                    <a:cubicBezTo>
                      <a:pt x="2668" y="1933"/>
                      <a:pt x="2804" y="1607"/>
                      <a:pt x="2831" y="1280"/>
                    </a:cubicBezTo>
                    <a:lnTo>
                      <a:pt x="2776" y="926"/>
                    </a:lnTo>
                    <a:cubicBezTo>
                      <a:pt x="2722" y="736"/>
                      <a:pt x="2586" y="518"/>
                      <a:pt x="2450" y="382"/>
                    </a:cubicBezTo>
                    <a:lnTo>
                      <a:pt x="2178" y="164"/>
                    </a:lnTo>
                    <a:cubicBezTo>
                      <a:pt x="1987" y="55"/>
                      <a:pt x="1742" y="1"/>
                      <a:pt x="1525"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8" name="Google Shape;708;p7"/>
              <p:cNvSpPr/>
              <p:nvPr/>
            </p:nvSpPr>
            <p:spPr>
              <a:xfrm rot="-899960">
                <a:off x="1238760" y="4400856"/>
                <a:ext cx="63973" cy="70098"/>
              </a:xfrm>
              <a:custGeom>
                <a:rect b="b" l="l" r="r" t="t"/>
                <a:pathLst>
                  <a:path extrusionOk="0" h="2804" w="2559">
                    <a:moveTo>
                      <a:pt x="1279" y="0"/>
                    </a:moveTo>
                    <a:lnTo>
                      <a:pt x="925" y="55"/>
                    </a:lnTo>
                    <a:cubicBezTo>
                      <a:pt x="708" y="109"/>
                      <a:pt x="517" y="218"/>
                      <a:pt x="381" y="381"/>
                    </a:cubicBezTo>
                    <a:cubicBezTo>
                      <a:pt x="299" y="463"/>
                      <a:pt x="245" y="545"/>
                      <a:pt x="163" y="654"/>
                    </a:cubicBezTo>
                    <a:cubicBezTo>
                      <a:pt x="54" y="844"/>
                      <a:pt x="0" y="1062"/>
                      <a:pt x="0" y="1280"/>
                    </a:cubicBezTo>
                    <a:lnTo>
                      <a:pt x="0" y="1307"/>
                    </a:lnTo>
                    <a:lnTo>
                      <a:pt x="0" y="1524"/>
                    </a:lnTo>
                    <a:cubicBezTo>
                      <a:pt x="0" y="1688"/>
                      <a:pt x="27" y="1878"/>
                      <a:pt x="109" y="2014"/>
                    </a:cubicBezTo>
                    <a:cubicBezTo>
                      <a:pt x="163" y="2178"/>
                      <a:pt x="245" y="2314"/>
                      <a:pt x="381" y="2423"/>
                    </a:cubicBezTo>
                    <a:cubicBezTo>
                      <a:pt x="490" y="2559"/>
                      <a:pt x="626" y="2640"/>
                      <a:pt x="789" y="2695"/>
                    </a:cubicBezTo>
                    <a:cubicBezTo>
                      <a:pt x="925" y="2776"/>
                      <a:pt x="1116" y="2804"/>
                      <a:pt x="1279" y="2804"/>
                    </a:cubicBezTo>
                    <a:lnTo>
                      <a:pt x="1633" y="2776"/>
                    </a:lnTo>
                    <a:cubicBezTo>
                      <a:pt x="1823" y="2695"/>
                      <a:pt x="2041" y="2586"/>
                      <a:pt x="2177" y="2423"/>
                    </a:cubicBezTo>
                    <a:cubicBezTo>
                      <a:pt x="2259" y="2341"/>
                      <a:pt x="2313" y="2259"/>
                      <a:pt x="2395" y="2150"/>
                    </a:cubicBezTo>
                    <a:cubicBezTo>
                      <a:pt x="2504" y="1960"/>
                      <a:pt x="2558" y="1742"/>
                      <a:pt x="2558" y="1524"/>
                    </a:cubicBezTo>
                    <a:lnTo>
                      <a:pt x="2558" y="1280"/>
                    </a:lnTo>
                    <a:cubicBezTo>
                      <a:pt x="2558" y="1116"/>
                      <a:pt x="2531" y="926"/>
                      <a:pt x="2449" y="790"/>
                    </a:cubicBezTo>
                    <a:cubicBezTo>
                      <a:pt x="2395" y="626"/>
                      <a:pt x="2313" y="490"/>
                      <a:pt x="2177" y="381"/>
                    </a:cubicBezTo>
                    <a:cubicBezTo>
                      <a:pt x="1932" y="137"/>
                      <a:pt x="1606" y="0"/>
                      <a:pt x="1279"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9" name="Google Shape;709;p7"/>
              <p:cNvSpPr/>
              <p:nvPr/>
            </p:nvSpPr>
            <p:spPr>
              <a:xfrm rot="-899960">
                <a:off x="1347860" y="4465539"/>
                <a:ext cx="82348" cy="63973"/>
              </a:xfrm>
              <a:custGeom>
                <a:rect b="b" l="l" r="r" t="t"/>
                <a:pathLst>
                  <a:path extrusionOk="0" h="2559" w="3294">
                    <a:moveTo>
                      <a:pt x="1660" y="1"/>
                    </a:moveTo>
                    <a:cubicBezTo>
                      <a:pt x="0" y="1"/>
                      <a:pt x="0" y="2559"/>
                      <a:pt x="1660" y="2559"/>
                    </a:cubicBezTo>
                    <a:cubicBezTo>
                      <a:pt x="3293" y="2559"/>
                      <a:pt x="3293" y="1"/>
                      <a:pt x="1660"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0" name="Google Shape;710;p7"/>
              <p:cNvSpPr/>
              <p:nvPr/>
            </p:nvSpPr>
            <p:spPr>
              <a:xfrm rot="-899960">
                <a:off x="1295887" y="4590173"/>
                <a:ext cx="64673" cy="75873"/>
              </a:xfrm>
              <a:custGeom>
                <a:rect b="b" l="l" r="r" t="t"/>
                <a:pathLst>
                  <a:path extrusionOk="0" h="3035" w="2587">
                    <a:moveTo>
                      <a:pt x="1293" y="0"/>
                    </a:moveTo>
                    <a:cubicBezTo>
                      <a:pt x="967" y="0"/>
                      <a:pt x="640" y="123"/>
                      <a:pt x="382" y="368"/>
                    </a:cubicBezTo>
                    <a:cubicBezTo>
                      <a:pt x="164" y="613"/>
                      <a:pt x="28" y="939"/>
                      <a:pt x="1" y="1293"/>
                    </a:cubicBezTo>
                    <a:lnTo>
                      <a:pt x="1" y="1756"/>
                    </a:lnTo>
                    <a:cubicBezTo>
                      <a:pt x="28" y="2082"/>
                      <a:pt x="137" y="2409"/>
                      <a:pt x="382" y="2654"/>
                    </a:cubicBezTo>
                    <a:cubicBezTo>
                      <a:pt x="627" y="2899"/>
                      <a:pt x="953" y="3035"/>
                      <a:pt x="1307" y="3035"/>
                    </a:cubicBezTo>
                    <a:cubicBezTo>
                      <a:pt x="1634" y="3035"/>
                      <a:pt x="1960" y="2899"/>
                      <a:pt x="2205" y="2654"/>
                    </a:cubicBezTo>
                    <a:cubicBezTo>
                      <a:pt x="2450" y="2409"/>
                      <a:pt x="2559" y="2082"/>
                      <a:pt x="2586" y="1756"/>
                    </a:cubicBezTo>
                    <a:lnTo>
                      <a:pt x="2586" y="1293"/>
                    </a:lnTo>
                    <a:cubicBezTo>
                      <a:pt x="2586" y="939"/>
                      <a:pt x="2450" y="613"/>
                      <a:pt x="2205" y="368"/>
                    </a:cubicBezTo>
                    <a:cubicBezTo>
                      <a:pt x="1947" y="123"/>
                      <a:pt x="1620" y="0"/>
                      <a:pt x="1293"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1" name="Google Shape;711;p7"/>
              <p:cNvSpPr/>
              <p:nvPr/>
            </p:nvSpPr>
            <p:spPr>
              <a:xfrm rot="-899960">
                <a:off x="1418003" y="4688482"/>
                <a:ext cx="70098" cy="69673"/>
              </a:xfrm>
              <a:custGeom>
                <a:rect b="b" l="l" r="r" t="t"/>
                <a:pathLst>
                  <a:path extrusionOk="0" h="2787" w="2804">
                    <a:moveTo>
                      <a:pt x="1366" y="1"/>
                    </a:moveTo>
                    <a:cubicBezTo>
                      <a:pt x="1337" y="1"/>
                      <a:pt x="1308" y="3"/>
                      <a:pt x="1279" y="8"/>
                    </a:cubicBezTo>
                    <a:cubicBezTo>
                      <a:pt x="925" y="8"/>
                      <a:pt x="626" y="144"/>
                      <a:pt x="354" y="389"/>
                    </a:cubicBezTo>
                    <a:cubicBezTo>
                      <a:pt x="299" y="471"/>
                      <a:pt x="245" y="552"/>
                      <a:pt x="163" y="634"/>
                    </a:cubicBezTo>
                    <a:cubicBezTo>
                      <a:pt x="55" y="824"/>
                      <a:pt x="0" y="1069"/>
                      <a:pt x="0" y="1287"/>
                    </a:cubicBezTo>
                    <a:lnTo>
                      <a:pt x="27" y="1614"/>
                    </a:lnTo>
                    <a:cubicBezTo>
                      <a:pt x="109" y="1831"/>
                      <a:pt x="218" y="2022"/>
                      <a:pt x="381" y="2185"/>
                    </a:cubicBezTo>
                    <a:lnTo>
                      <a:pt x="599" y="2430"/>
                    </a:lnTo>
                    <a:cubicBezTo>
                      <a:pt x="847" y="2660"/>
                      <a:pt x="1165" y="2787"/>
                      <a:pt x="1491" y="2787"/>
                    </a:cubicBezTo>
                    <a:cubicBezTo>
                      <a:pt x="1666" y="2787"/>
                      <a:pt x="1843" y="2751"/>
                      <a:pt x="2014" y="2675"/>
                    </a:cubicBezTo>
                    <a:cubicBezTo>
                      <a:pt x="2177" y="2648"/>
                      <a:pt x="2313" y="2539"/>
                      <a:pt x="2422" y="2430"/>
                    </a:cubicBezTo>
                    <a:lnTo>
                      <a:pt x="2640" y="2158"/>
                    </a:lnTo>
                    <a:cubicBezTo>
                      <a:pt x="2749" y="1967"/>
                      <a:pt x="2803" y="1750"/>
                      <a:pt x="2803" y="1505"/>
                    </a:cubicBezTo>
                    <a:cubicBezTo>
                      <a:pt x="2776" y="1396"/>
                      <a:pt x="2776" y="1287"/>
                      <a:pt x="2749" y="1178"/>
                    </a:cubicBezTo>
                    <a:cubicBezTo>
                      <a:pt x="2694" y="960"/>
                      <a:pt x="2585" y="770"/>
                      <a:pt x="2422" y="607"/>
                    </a:cubicBezTo>
                    <a:lnTo>
                      <a:pt x="2177" y="389"/>
                    </a:lnTo>
                    <a:cubicBezTo>
                      <a:pt x="2068" y="253"/>
                      <a:pt x="1932" y="171"/>
                      <a:pt x="1769" y="117"/>
                    </a:cubicBezTo>
                    <a:cubicBezTo>
                      <a:pt x="1635" y="50"/>
                      <a:pt x="1500" y="1"/>
                      <a:pt x="1366"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2" name="Google Shape;712;p7"/>
              <p:cNvSpPr/>
              <p:nvPr/>
            </p:nvSpPr>
            <p:spPr>
              <a:xfrm rot="-899960">
                <a:off x="1161857" y="4533609"/>
                <a:ext cx="83023" cy="63973"/>
              </a:xfrm>
              <a:custGeom>
                <a:rect b="b" l="l" r="r" t="t"/>
                <a:pathLst>
                  <a:path extrusionOk="0" h="2559" w="3321">
                    <a:moveTo>
                      <a:pt x="1660" y="0"/>
                    </a:moveTo>
                    <a:cubicBezTo>
                      <a:pt x="0" y="0"/>
                      <a:pt x="0" y="2559"/>
                      <a:pt x="1660" y="2559"/>
                    </a:cubicBezTo>
                    <a:cubicBezTo>
                      <a:pt x="3320" y="2559"/>
                      <a:pt x="3320" y="0"/>
                      <a:pt x="1660"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3" name="Google Shape;713;p7"/>
              <p:cNvSpPr/>
              <p:nvPr/>
            </p:nvSpPr>
            <p:spPr>
              <a:xfrm rot="-899960">
                <a:off x="1245247" y="4716295"/>
                <a:ext cx="72823" cy="70098"/>
              </a:xfrm>
              <a:custGeom>
                <a:rect b="b" l="l" r="r" t="t"/>
                <a:pathLst>
                  <a:path extrusionOk="0" h="2804" w="2913">
                    <a:moveTo>
                      <a:pt x="1524" y="0"/>
                    </a:moveTo>
                    <a:lnTo>
                      <a:pt x="1171" y="55"/>
                    </a:lnTo>
                    <a:cubicBezTo>
                      <a:pt x="953" y="109"/>
                      <a:pt x="762" y="218"/>
                      <a:pt x="626" y="381"/>
                    </a:cubicBezTo>
                    <a:lnTo>
                      <a:pt x="381" y="626"/>
                    </a:lnTo>
                    <a:cubicBezTo>
                      <a:pt x="245" y="735"/>
                      <a:pt x="164" y="871"/>
                      <a:pt x="109" y="1034"/>
                    </a:cubicBezTo>
                    <a:cubicBezTo>
                      <a:pt x="28" y="1171"/>
                      <a:pt x="0" y="1361"/>
                      <a:pt x="0" y="1524"/>
                    </a:cubicBezTo>
                    <a:cubicBezTo>
                      <a:pt x="28" y="1851"/>
                      <a:pt x="136" y="2177"/>
                      <a:pt x="381" y="2422"/>
                    </a:cubicBezTo>
                    <a:lnTo>
                      <a:pt x="653" y="2640"/>
                    </a:lnTo>
                    <a:cubicBezTo>
                      <a:pt x="844" y="2749"/>
                      <a:pt x="1062" y="2803"/>
                      <a:pt x="1279" y="2803"/>
                    </a:cubicBezTo>
                    <a:lnTo>
                      <a:pt x="1633" y="2749"/>
                    </a:lnTo>
                    <a:cubicBezTo>
                      <a:pt x="1851" y="2695"/>
                      <a:pt x="2041" y="2586"/>
                      <a:pt x="2205" y="2422"/>
                    </a:cubicBezTo>
                    <a:lnTo>
                      <a:pt x="2422" y="2177"/>
                    </a:lnTo>
                    <a:cubicBezTo>
                      <a:pt x="2803" y="1824"/>
                      <a:pt x="2912" y="1252"/>
                      <a:pt x="2694" y="790"/>
                    </a:cubicBezTo>
                    <a:cubicBezTo>
                      <a:pt x="2640" y="626"/>
                      <a:pt x="2558" y="490"/>
                      <a:pt x="2422" y="381"/>
                    </a:cubicBezTo>
                    <a:lnTo>
                      <a:pt x="2177" y="164"/>
                    </a:lnTo>
                    <a:cubicBezTo>
                      <a:pt x="1960" y="55"/>
                      <a:pt x="1742" y="0"/>
                      <a:pt x="152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4" name="Google Shape;714;p7"/>
              <p:cNvSpPr/>
              <p:nvPr/>
            </p:nvSpPr>
            <p:spPr>
              <a:xfrm rot="-899960">
                <a:off x="1421828" y="4592412"/>
                <a:ext cx="64648" cy="70273"/>
              </a:xfrm>
              <a:custGeom>
                <a:rect b="b" l="l" r="r" t="t"/>
                <a:pathLst>
                  <a:path extrusionOk="0" h="2811" w="2586">
                    <a:moveTo>
                      <a:pt x="1393" y="1"/>
                    </a:moveTo>
                    <a:cubicBezTo>
                      <a:pt x="1364" y="1"/>
                      <a:pt x="1335" y="3"/>
                      <a:pt x="1306" y="8"/>
                    </a:cubicBezTo>
                    <a:lnTo>
                      <a:pt x="953" y="35"/>
                    </a:lnTo>
                    <a:cubicBezTo>
                      <a:pt x="735" y="89"/>
                      <a:pt x="544" y="225"/>
                      <a:pt x="381" y="389"/>
                    </a:cubicBezTo>
                    <a:cubicBezTo>
                      <a:pt x="327" y="470"/>
                      <a:pt x="245" y="552"/>
                      <a:pt x="191" y="634"/>
                    </a:cubicBezTo>
                    <a:cubicBezTo>
                      <a:pt x="82" y="824"/>
                      <a:pt x="0" y="1069"/>
                      <a:pt x="0" y="1287"/>
                    </a:cubicBezTo>
                    <a:lnTo>
                      <a:pt x="0" y="1532"/>
                    </a:lnTo>
                    <a:cubicBezTo>
                      <a:pt x="27" y="1858"/>
                      <a:pt x="163" y="2185"/>
                      <a:pt x="381" y="2430"/>
                    </a:cubicBezTo>
                    <a:cubicBezTo>
                      <a:pt x="626" y="2648"/>
                      <a:pt x="953" y="2784"/>
                      <a:pt x="1306" y="2811"/>
                    </a:cubicBezTo>
                    <a:lnTo>
                      <a:pt x="1633" y="2756"/>
                    </a:lnTo>
                    <a:cubicBezTo>
                      <a:pt x="1851" y="2702"/>
                      <a:pt x="2041" y="2566"/>
                      <a:pt x="2204" y="2430"/>
                    </a:cubicBezTo>
                    <a:lnTo>
                      <a:pt x="2395" y="2158"/>
                    </a:lnTo>
                    <a:cubicBezTo>
                      <a:pt x="2531" y="1967"/>
                      <a:pt x="2585" y="1749"/>
                      <a:pt x="2585" y="1505"/>
                    </a:cubicBezTo>
                    <a:lnTo>
                      <a:pt x="2585" y="1287"/>
                    </a:lnTo>
                    <a:cubicBezTo>
                      <a:pt x="2585" y="1096"/>
                      <a:pt x="2558" y="933"/>
                      <a:pt x="2477" y="797"/>
                    </a:cubicBezTo>
                    <a:cubicBezTo>
                      <a:pt x="2422" y="634"/>
                      <a:pt x="2313" y="470"/>
                      <a:pt x="2204" y="362"/>
                    </a:cubicBezTo>
                    <a:cubicBezTo>
                      <a:pt x="2096" y="253"/>
                      <a:pt x="1932" y="144"/>
                      <a:pt x="1796" y="117"/>
                    </a:cubicBezTo>
                    <a:cubicBezTo>
                      <a:pt x="1662" y="49"/>
                      <a:pt x="1528" y="1"/>
                      <a:pt x="1393"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5" name="Google Shape;715;p7"/>
              <p:cNvSpPr/>
              <p:nvPr/>
            </p:nvSpPr>
            <p:spPr>
              <a:xfrm rot="-899960">
                <a:off x="1482024" y="4495705"/>
                <a:ext cx="83023" cy="63998"/>
              </a:xfrm>
              <a:custGeom>
                <a:rect b="b" l="l" r="r" t="t"/>
                <a:pathLst>
                  <a:path extrusionOk="0" h="2560" w="3321">
                    <a:moveTo>
                      <a:pt x="1661" y="1"/>
                    </a:moveTo>
                    <a:cubicBezTo>
                      <a:pt x="0" y="1"/>
                      <a:pt x="0" y="2559"/>
                      <a:pt x="1661" y="2559"/>
                    </a:cubicBezTo>
                    <a:cubicBezTo>
                      <a:pt x="3321" y="2559"/>
                      <a:pt x="3321" y="1"/>
                      <a:pt x="166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6" name="Google Shape;716;p7"/>
              <p:cNvSpPr/>
              <p:nvPr/>
            </p:nvSpPr>
            <p:spPr>
              <a:xfrm rot="-899960">
                <a:off x="1463757" y="4370444"/>
                <a:ext cx="70098" cy="64148"/>
              </a:xfrm>
              <a:custGeom>
                <a:rect b="b" l="l" r="r" t="t"/>
                <a:pathLst>
                  <a:path extrusionOk="0" h="2566" w="2804">
                    <a:moveTo>
                      <a:pt x="1190" y="1"/>
                    </a:moveTo>
                    <a:cubicBezTo>
                      <a:pt x="1050" y="1"/>
                      <a:pt x="901" y="50"/>
                      <a:pt x="789" y="117"/>
                    </a:cubicBezTo>
                    <a:cubicBezTo>
                      <a:pt x="327" y="307"/>
                      <a:pt x="0" y="770"/>
                      <a:pt x="0" y="1287"/>
                    </a:cubicBezTo>
                    <a:lnTo>
                      <a:pt x="55" y="1614"/>
                    </a:lnTo>
                    <a:cubicBezTo>
                      <a:pt x="109" y="1831"/>
                      <a:pt x="218" y="2022"/>
                      <a:pt x="381" y="2185"/>
                    </a:cubicBezTo>
                    <a:lnTo>
                      <a:pt x="653" y="2376"/>
                    </a:lnTo>
                    <a:cubicBezTo>
                      <a:pt x="844" y="2512"/>
                      <a:pt x="1062" y="2566"/>
                      <a:pt x="1279" y="2566"/>
                    </a:cubicBezTo>
                    <a:lnTo>
                      <a:pt x="1524" y="2566"/>
                    </a:lnTo>
                    <a:cubicBezTo>
                      <a:pt x="2205" y="2539"/>
                      <a:pt x="2776" y="1967"/>
                      <a:pt x="2803" y="1287"/>
                    </a:cubicBezTo>
                    <a:lnTo>
                      <a:pt x="2749" y="933"/>
                    </a:lnTo>
                    <a:cubicBezTo>
                      <a:pt x="2694" y="715"/>
                      <a:pt x="2558" y="525"/>
                      <a:pt x="2422" y="362"/>
                    </a:cubicBezTo>
                    <a:lnTo>
                      <a:pt x="2150" y="171"/>
                    </a:lnTo>
                    <a:cubicBezTo>
                      <a:pt x="1960" y="62"/>
                      <a:pt x="1742" y="8"/>
                      <a:pt x="1524" y="8"/>
                    </a:cubicBezTo>
                    <a:lnTo>
                      <a:pt x="1279" y="8"/>
                    </a:lnTo>
                    <a:cubicBezTo>
                      <a:pt x="1250" y="3"/>
                      <a:pt x="1221" y="1"/>
                      <a:pt x="1190"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7" name="Google Shape;717;p7"/>
              <p:cNvSpPr/>
              <p:nvPr/>
            </p:nvSpPr>
            <p:spPr>
              <a:xfrm rot="-899960">
                <a:off x="1543305" y="4611122"/>
                <a:ext cx="82348" cy="64648"/>
              </a:xfrm>
              <a:custGeom>
                <a:rect b="b" l="l" r="r" t="t"/>
                <a:pathLst>
                  <a:path extrusionOk="0" h="2586" w="3294">
                    <a:moveTo>
                      <a:pt x="1634" y="0"/>
                    </a:moveTo>
                    <a:cubicBezTo>
                      <a:pt x="1" y="0"/>
                      <a:pt x="1" y="2585"/>
                      <a:pt x="1634" y="2585"/>
                    </a:cubicBezTo>
                    <a:cubicBezTo>
                      <a:pt x="3294" y="2585"/>
                      <a:pt x="3294" y="0"/>
                      <a:pt x="163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8" name="Google Shape;718;p7"/>
              <p:cNvSpPr/>
              <p:nvPr/>
            </p:nvSpPr>
            <p:spPr>
              <a:xfrm rot="-899960">
                <a:off x="1592924" y="4459781"/>
                <a:ext cx="82323" cy="64648"/>
              </a:xfrm>
              <a:custGeom>
                <a:rect b="b" l="l" r="r" t="t"/>
                <a:pathLst>
                  <a:path extrusionOk="0" h="2586" w="3293">
                    <a:moveTo>
                      <a:pt x="1660" y="0"/>
                    </a:moveTo>
                    <a:cubicBezTo>
                      <a:pt x="0" y="0"/>
                      <a:pt x="0" y="2585"/>
                      <a:pt x="1660" y="2585"/>
                    </a:cubicBezTo>
                    <a:cubicBezTo>
                      <a:pt x="3293" y="2585"/>
                      <a:pt x="3293" y="0"/>
                      <a:pt x="1660"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9" name="Google Shape;719;p7"/>
              <p:cNvSpPr/>
              <p:nvPr/>
            </p:nvSpPr>
            <p:spPr>
              <a:xfrm rot="-899960">
                <a:off x="1705284" y="4551866"/>
                <a:ext cx="46299" cy="51048"/>
              </a:xfrm>
              <a:custGeom>
                <a:rect b="b" l="l" r="r" t="t"/>
                <a:pathLst>
                  <a:path extrusionOk="0" h="2042" w="1852">
                    <a:moveTo>
                      <a:pt x="926" y="1"/>
                    </a:moveTo>
                    <a:lnTo>
                      <a:pt x="708" y="28"/>
                    </a:lnTo>
                    <a:cubicBezTo>
                      <a:pt x="545" y="55"/>
                      <a:pt x="409" y="137"/>
                      <a:pt x="300" y="273"/>
                    </a:cubicBezTo>
                    <a:lnTo>
                      <a:pt x="137" y="436"/>
                    </a:lnTo>
                    <a:cubicBezTo>
                      <a:pt x="55" y="600"/>
                      <a:pt x="28" y="763"/>
                      <a:pt x="28" y="899"/>
                    </a:cubicBezTo>
                    <a:lnTo>
                      <a:pt x="28" y="926"/>
                    </a:lnTo>
                    <a:lnTo>
                      <a:pt x="28" y="1144"/>
                    </a:lnTo>
                    <a:cubicBezTo>
                      <a:pt x="0" y="1253"/>
                      <a:pt x="28" y="1389"/>
                      <a:pt x="109" y="1498"/>
                    </a:cubicBezTo>
                    <a:cubicBezTo>
                      <a:pt x="137" y="1606"/>
                      <a:pt x="191" y="1688"/>
                      <a:pt x="300" y="1770"/>
                    </a:cubicBezTo>
                    <a:cubicBezTo>
                      <a:pt x="354" y="1879"/>
                      <a:pt x="463" y="1933"/>
                      <a:pt x="572" y="1960"/>
                    </a:cubicBezTo>
                    <a:cubicBezTo>
                      <a:pt x="681" y="2015"/>
                      <a:pt x="817" y="2042"/>
                      <a:pt x="926" y="2042"/>
                    </a:cubicBezTo>
                    <a:lnTo>
                      <a:pt x="1171" y="2015"/>
                    </a:lnTo>
                    <a:cubicBezTo>
                      <a:pt x="1307" y="1960"/>
                      <a:pt x="1470" y="1879"/>
                      <a:pt x="1579" y="1770"/>
                    </a:cubicBezTo>
                    <a:lnTo>
                      <a:pt x="1715" y="1606"/>
                    </a:lnTo>
                    <a:cubicBezTo>
                      <a:pt x="1797" y="1443"/>
                      <a:pt x="1851" y="1280"/>
                      <a:pt x="1851" y="1144"/>
                    </a:cubicBezTo>
                    <a:lnTo>
                      <a:pt x="1851" y="899"/>
                    </a:lnTo>
                    <a:cubicBezTo>
                      <a:pt x="1851" y="790"/>
                      <a:pt x="1824" y="654"/>
                      <a:pt x="1769" y="572"/>
                    </a:cubicBezTo>
                    <a:cubicBezTo>
                      <a:pt x="1688" y="327"/>
                      <a:pt x="1497" y="164"/>
                      <a:pt x="1280" y="82"/>
                    </a:cubicBezTo>
                    <a:cubicBezTo>
                      <a:pt x="1171" y="28"/>
                      <a:pt x="1062" y="1"/>
                      <a:pt x="926"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0" name="Google Shape;720;p7"/>
              <p:cNvSpPr/>
              <p:nvPr/>
            </p:nvSpPr>
            <p:spPr>
              <a:xfrm rot="-899960">
                <a:off x="1647353" y="4697284"/>
                <a:ext cx="59198" cy="46299"/>
              </a:xfrm>
              <a:custGeom>
                <a:rect b="b" l="l" r="r" t="t"/>
                <a:pathLst>
                  <a:path extrusionOk="0" h="1852" w="2368">
                    <a:moveTo>
                      <a:pt x="1198" y="1"/>
                    </a:moveTo>
                    <a:cubicBezTo>
                      <a:pt x="0" y="1"/>
                      <a:pt x="0" y="1851"/>
                      <a:pt x="1198" y="1851"/>
                    </a:cubicBezTo>
                    <a:cubicBezTo>
                      <a:pt x="2368" y="1851"/>
                      <a:pt x="2368" y="1"/>
                      <a:pt x="1198"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1" name="Google Shape;721;p7"/>
              <p:cNvSpPr/>
              <p:nvPr/>
            </p:nvSpPr>
            <p:spPr>
              <a:xfrm rot="-899960">
                <a:off x="1740327" y="4661315"/>
                <a:ext cx="52398" cy="45599"/>
              </a:xfrm>
              <a:custGeom>
                <a:rect b="b" l="l" r="r" t="t"/>
                <a:pathLst>
                  <a:path extrusionOk="0" h="1824" w="2096">
                    <a:moveTo>
                      <a:pt x="926" y="0"/>
                    </a:moveTo>
                    <a:cubicBezTo>
                      <a:pt x="817" y="0"/>
                      <a:pt x="681" y="27"/>
                      <a:pt x="572" y="82"/>
                    </a:cubicBezTo>
                    <a:cubicBezTo>
                      <a:pt x="354" y="164"/>
                      <a:pt x="191" y="354"/>
                      <a:pt x="109" y="572"/>
                    </a:cubicBezTo>
                    <a:cubicBezTo>
                      <a:pt x="28" y="681"/>
                      <a:pt x="0" y="789"/>
                      <a:pt x="28" y="926"/>
                    </a:cubicBezTo>
                    <a:lnTo>
                      <a:pt x="55" y="1170"/>
                    </a:lnTo>
                    <a:cubicBezTo>
                      <a:pt x="82" y="1307"/>
                      <a:pt x="164" y="1443"/>
                      <a:pt x="273" y="1551"/>
                    </a:cubicBezTo>
                    <a:lnTo>
                      <a:pt x="463" y="1715"/>
                    </a:lnTo>
                    <a:cubicBezTo>
                      <a:pt x="599" y="1796"/>
                      <a:pt x="762" y="1824"/>
                      <a:pt x="926" y="1824"/>
                    </a:cubicBezTo>
                    <a:lnTo>
                      <a:pt x="1171" y="1824"/>
                    </a:lnTo>
                    <a:cubicBezTo>
                      <a:pt x="1524" y="1824"/>
                      <a:pt x="1851" y="1606"/>
                      <a:pt x="2014" y="1279"/>
                    </a:cubicBezTo>
                    <a:cubicBezTo>
                      <a:pt x="2069" y="1170"/>
                      <a:pt x="2096" y="1062"/>
                      <a:pt x="2069" y="953"/>
                    </a:cubicBezTo>
                    <a:lnTo>
                      <a:pt x="2041" y="708"/>
                    </a:lnTo>
                    <a:cubicBezTo>
                      <a:pt x="2014" y="545"/>
                      <a:pt x="1933" y="408"/>
                      <a:pt x="1824" y="300"/>
                    </a:cubicBezTo>
                    <a:lnTo>
                      <a:pt x="1633" y="136"/>
                    </a:lnTo>
                    <a:cubicBezTo>
                      <a:pt x="1497" y="55"/>
                      <a:pt x="1334" y="27"/>
                      <a:pt x="1171" y="27"/>
                    </a:cubicBezTo>
                    <a:lnTo>
                      <a:pt x="1143"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2" name="Google Shape;722;p7"/>
              <p:cNvSpPr/>
              <p:nvPr/>
            </p:nvSpPr>
            <p:spPr>
              <a:xfrm rot="-899960">
                <a:off x="1787023" y="4480261"/>
                <a:ext cx="59198" cy="45599"/>
              </a:xfrm>
              <a:custGeom>
                <a:rect b="b" l="l" r="r" t="t"/>
                <a:pathLst>
                  <a:path extrusionOk="0" h="1824" w="2368">
                    <a:moveTo>
                      <a:pt x="1198" y="0"/>
                    </a:moveTo>
                    <a:cubicBezTo>
                      <a:pt x="0" y="0"/>
                      <a:pt x="0" y="1824"/>
                      <a:pt x="1198" y="1824"/>
                    </a:cubicBezTo>
                    <a:cubicBezTo>
                      <a:pt x="2368" y="1824"/>
                      <a:pt x="2368" y="0"/>
                      <a:pt x="1198"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3" name="Google Shape;723;p7"/>
              <p:cNvSpPr/>
              <p:nvPr/>
            </p:nvSpPr>
            <p:spPr>
              <a:xfrm rot="-899960">
                <a:off x="1594568" y="4321928"/>
                <a:ext cx="59223" cy="45599"/>
              </a:xfrm>
              <a:custGeom>
                <a:rect b="b" l="l" r="r" t="t"/>
                <a:pathLst>
                  <a:path extrusionOk="0" h="1824" w="2369">
                    <a:moveTo>
                      <a:pt x="1198" y="0"/>
                    </a:moveTo>
                    <a:cubicBezTo>
                      <a:pt x="1" y="0"/>
                      <a:pt x="1" y="1824"/>
                      <a:pt x="1198" y="1824"/>
                    </a:cubicBezTo>
                    <a:cubicBezTo>
                      <a:pt x="2368" y="1824"/>
                      <a:pt x="2368" y="0"/>
                      <a:pt x="1198"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4" name="Google Shape;724;p7"/>
              <p:cNvSpPr/>
              <p:nvPr/>
            </p:nvSpPr>
            <p:spPr>
              <a:xfrm rot="-899960">
                <a:off x="1710966" y="4398521"/>
                <a:ext cx="59223" cy="46274"/>
              </a:xfrm>
              <a:custGeom>
                <a:rect b="b" l="l" r="r" t="t"/>
                <a:pathLst>
                  <a:path extrusionOk="0" h="1851" w="2369">
                    <a:moveTo>
                      <a:pt x="1198" y="0"/>
                    </a:moveTo>
                    <a:cubicBezTo>
                      <a:pt x="28" y="0"/>
                      <a:pt x="1" y="1851"/>
                      <a:pt x="1198" y="1851"/>
                    </a:cubicBezTo>
                    <a:cubicBezTo>
                      <a:pt x="2368" y="1851"/>
                      <a:pt x="2368" y="0"/>
                      <a:pt x="1198"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5" name="Google Shape;725;p7"/>
              <p:cNvSpPr/>
              <p:nvPr/>
            </p:nvSpPr>
            <p:spPr>
              <a:xfrm rot="-899960">
                <a:off x="1553319" y="4740701"/>
                <a:ext cx="49674" cy="47399"/>
              </a:xfrm>
              <a:custGeom>
                <a:rect b="b" l="l" r="r" t="t"/>
                <a:pathLst>
                  <a:path extrusionOk="0" h="1896" w="1987">
                    <a:moveTo>
                      <a:pt x="205" y="772"/>
                    </a:moveTo>
                    <a:lnTo>
                      <a:pt x="205" y="772"/>
                    </a:lnTo>
                    <a:cubicBezTo>
                      <a:pt x="188" y="855"/>
                      <a:pt x="180" y="943"/>
                      <a:pt x="181" y="1033"/>
                    </a:cubicBezTo>
                    <a:lnTo>
                      <a:pt x="181" y="1033"/>
                    </a:lnTo>
                    <a:cubicBezTo>
                      <a:pt x="175" y="1015"/>
                      <a:pt x="169" y="997"/>
                      <a:pt x="163" y="980"/>
                    </a:cubicBezTo>
                    <a:cubicBezTo>
                      <a:pt x="163" y="910"/>
                      <a:pt x="183" y="841"/>
                      <a:pt x="205" y="772"/>
                    </a:cubicBezTo>
                    <a:close/>
                    <a:moveTo>
                      <a:pt x="1823" y="1225"/>
                    </a:moveTo>
                    <a:lnTo>
                      <a:pt x="1742" y="1442"/>
                    </a:lnTo>
                    <a:lnTo>
                      <a:pt x="1659" y="1525"/>
                    </a:lnTo>
                    <a:lnTo>
                      <a:pt x="1659" y="1525"/>
                    </a:lnTo>
                    <a:cubicBezTo>
                      <a:pt x="1728" y="1425"/>
                      <a:pt x="1783" y="1325"/>
                      <a:pt x="1823" y="1225"/>
                    </a:cubicBezTo>
                    <a:close/>
                    <a:moveTo>
                      <a:pt x="1415" y="1769"/>
                    </a:moveTo>
                    <a:lnTo>
                      <a:pt x="1342" y="1796"/>
                    </a:lnTo>
                    <a:lnTo>
                      <a:pt x="1342" y="1796"/>
                    </a:lnTo>
                    <a:cubicBezTo>
                      <a:pt x="1359" y="1787"/>
                      <a:pt x="1374" y="1778"/>
                      <a:pt x="1388" y="1769"/>
                    </a:cubicBezTo>
                    <a:close/>
                    <a:moveTo>
                      <a:pt x="1225" y="1851"/>
                    </a:moveTo>
                    <a:lnTo>
                      <a:pt x="1209" y="1852"/>
                    </a:lnTo>
                    <a:lnTo>
                      <a:pt x="1209" y="1852"/>
                    </a:lnTo>
                    <a:cubicBezTo>
                      <a:pt x="1211" y="1852"/>
                      <a:pt x="1213" y="1851"/>
                      <a:pt x="1215" y="1851"/>
                    </a:cubicBezTo>
                    <a:close/>
                    <a:moveTo>
                      <a:pt x="292" y="1423"/>
                    </a:moveTo>
                    <a:lnTo>
                      <a:pt x="292" y="1423"/>
                    </a:lnTo>
                    <a:cubicBezTo>
                      <a:pt x="311" y="1449"/>
                      <a:pt x="331" y="1474"/>
                      <a:pt x="354" y="1497"/>
                    </a:cubicBezTo>
                    <a:cubicBezTo>
                      <a:pt x="408" y="1606"/>
                      <a:pt x="517" y="1687"/>
                      <a:pt x="626" y="1742"/>
                    </a:cubicBezTo>
                    <a:lnTo>
                      <a:pt x="844" y="1823"/>
                    </a:lnTo>
                    <a:cubicBezTo>
                      <a:pt x="912" y="1851"/>
                      <a:pt x="993" y="1864"/>
                      <a:pt x="1078" y="1864"/>
                    </a:cubicBezTo>
                    <a:cubicBezTo>
                      <a:pt x="1088" y="1864"/>
                      <a:pt x="1097" y="1864"/>
                      <a:pt x="1107" y="1864"/>
                    </a:cubicBezTo>
                    <a:lnTo>
                      <a:pt x="1107" y="1864"/>
                    </a:lnTo>
                    <a:lnTo>
                      <a:pt x="1007" y="1875"/>
                    </a:lnTo>
                    <a:lnTo>
                      <a:pt x="1007" y="1875"/>
                    </a:lnTo>
                    <a:lnTo>
                      <a:pt x="789" y="1851"/>
                    </a:lnTo>
                    <a:lnTo>
                      <a:pt x="816" y="1851"/>
                    </a:lnTo>
                    <a:lnTo>
                      <a:pt x="599" y="1769"/>
                    </a:lnTo>
                    <a:lnTo>
                      <a:pt x="626" y="1769"/>
                    </a:lnTo>
                    <a:lnTo>
                      <a:pt x="435" y="1633"/>
                    </a:lnTo>
                    <a:lnTo>
                      <a:pt x="299" y="1442"/>
                    </a:lnTo>
                    <a:lnTo>
                      <a:pt x="292" y="1423"/>
                    </a:lnTo>
                    <a:close/>
                    <a:moveTo>
                      <a:pt x="980" y="0"/>
                    </a:moveTo>
                    <a:lnTo>
                      <a:pt x="735" y="27"/>
                    </a:lnTo>
                    <a:lnTo>
                      <a:pt x="708" y="27"/>
                    </a:lnTo>
                    <a:lnTo>
                      <a:pt x="463" y="136"/>
                    </a:lnTo>
                    <a:cubicBezTo>
                      <a:pt x="439" y="159"/>
                      <a:pt x="355" y="223"/>
                      <a:pt x="367" y="223"/>
                    </a:cubicBezTo>
                    <a:cubicBezTo>
                      <a:pt x="369" y="223"/>
                      <a:pt x="373" y="222"/>
                      <a:pt x="381" y="218"/>
                    </a:cubicBezTo>
                    <a:lnTo>
                      <a:pt x="381" y="218"/>
                    </a:lnTo>
                    <a:lnTo>
                      <a:pt x="299" y="272"/>
                    </a:lnTo>
                    <a:lnTo>
                      <a:pt x="136" y="463"/>
                    </a:lnTo>
                    <a:cubicBezTo>
                      <a:pt x="109" y="544"/>
                      <a:pt x="82" y="599"/>
                      <a:pt x="54" y="680"/>
                    </a:cubicBezTo>
                    <a:cubicBezTo>
                      <a:pt x="27" y="762"/>
                      <a:pt x="0" y="871"/>
                      <a:pt x="0" y="953"/>
                    </a:cubicBezTo>
                    <a:cubicBezTo>
                      <a:pt x="0" y="1034"/>
                      <a:pt x="27" y="1116"/>
                      <a:pt x="54" y="1197"/>
                    </a:cubicBezTo>
                    <a:cubicBezTo>
                      <a:pt x="82" y="1279"/>
                      <a:pt x="109" y="1361"/>
                      <a:pt x="136" y="1442"/>
                    </a:cubicBezTo>
                    <a:cubicBezTo>
                      <a:pt x="272" y="1633"/>
                      <a:pt x="463" y="1769"/>
                      <a:pt x="680" y="1851"/>
                    </a:cubicBezTo>
                    <a:cubicBezTo>
                      <a:pt x="760" y="1882"/>
                      <a:pt x="840" y="1896"/>
                      <a:pt x="914" y="1896"/>
                    </a:cubicBezTo>
                    <a:cubicBezTo>
                      <a:pt x="967" y="1896"/>
                      <a:pt x="1016" y="1889"/>
                      <a:pt x="1061" y="1878"/>
                    </a:cubicBezTo>
                    <a:cubicBezTo>
                      <a:pt x="1105" y="1878"/>
                      <a:pt x="1153" y="1869"/>
                      <a:pt x="1200" y="1855"/>
                    </a:cubicBezTo>
                    <a:lnTo>
                      <a:pt x="1200" y="1855"/>
                    </a:lnTo>
                    <a:cubicBezTo>
                      <a:pt x="1245" y="1848"/>
                      <a:pt x="1290" y="1838"/>
                      <a:pt x="1334" y="1823"/>
                    </a:cubicBezTo>
                    <a:lnTo>
                      <a:pt x="1551" y="1742"/>
                    </a:lnTo>
                    <a:cubicBezTo>
                      <a:pt x="1687" y="1660"/>
                      <a:pt x="1796" y="1524"/>
                      <a:pt x="1878" y="1388"/>
                    </a:cubicBezTo>
                    <a:lnTo>
                      <a:pt x="1878" y="1388"/>
                    </a:lnTo>
                    <a:lnTo>
                      <a:pt x="1851" y="1415"/>
                    </a:lnTo>
                    <a:cubicBezTo>
                      <a:pt x="1851" y="1415"/>
                      <a:pt x="1959" y="1197"/>
                      <a:pt x="1959" y="1197"/>
                    </a:cubicBezTo>
                    <a:cubicBezTo>
                      <a:pt x="1959" y="1116"/>
                      <a:pt x="1987" y="1034"/>
                      <a:pt x="1987" y="953"/>
                    </a:cubicBezTo>
                    <a:cubicBezTo>
                      <a:pt x="1987" y="953"/>
                      <a:pt x="1959" y="708"/>
                      <a:pt x="1959" y="708"/>
                    </a:cubicBezTo>
                    <a:cubicBezTo>
                      <a:pt x="1932" y="626"/>
                      <a:pt x="1905" y="544"/>
                      <a:pt x="1851" y="463"/>
                    </a:cubicBezTo>
                    <a:lnTo>
                      <a:pt x="1715" y="272"/>
                    </a:lnTo>
                    <a:lnTo>
                      <a:pt x="1524" y="136"/>
                    </a:lnTo>
                    <a:cubicBezTo>
                      <a:pt x="1442" y="109"/>
                      <a:pt x="1361" y="54"/>
                      <a:pt x="1279" y="27"/>
                    </a:cubicBezTo>
                    <a:cubicBezTo>
                      <a:pt x="1197" y="27"/>
                      <a:pt x="1089" y="27"/>
                      <a:pt x="100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6" name="Google Shape;726;p7"/>
              <p:cNvSpPr/>
              <p:nvPr/>
            </p:nvSpPr>
            <p:spPr>
              <a:xfrm rot="-899960">
                <a:off x="1569346" y="4827639"/>
                <a:ext cx="51748" cy="45624"/>
              </a:xfrm>
              <a:custGeom>
                <a:rect b="b" l="l" r="r" t="t"/>
                <a:pathLst>
                  <a:path extrusionOk="0" h="1825" w="2070">
                    <a:moveTo>
                      <a:pt x="899" y="1"/>
                    </a:moveTo>
                    <a:cubicBezTo>
                      <a:pt x="790" y="1"/>
                      <a:pt x="681" y="28"/>
                      <a:pt x="572" y="83"/>
                    </a:cubicBezTo>
                    <a:cubicBezTo>
                      <a:pt x="464" y="110"/>
                      <a:pt x="355" y="164"/>
                      <a:pt x="273" y="273"/>
                    </a:cubicBezTo>
                    <a:cubicBezTo>
                      <a:pt x="110" y="436"/>
                      <a:pt x="28" y="681"/>
                      <a:pt x="1" y="926"/>
                    </a:cubicBezTo>
                    <a:lnTo>
                      <a:pt x="28" y="1144"/>
                    </a:lnTo>
                    <a:cubicBezTo>
                      <a:pt x="83" y="1307"/>
                      <a:pt x="164" y="1443"/>
                      <a:pt x="273" y="1552"/>
                    </a:cubicBezTo>
                    <a:lnTo>
                      <a:pt x="464" y="1688"/>
                    </a:lnTo>
                    <a:cubicBezTo>
                      <a:pt x="600" y="1797"/>
                      <a:pt x="763" y="1824"/>
                      <a:pt x="926" y="1824"/>
                    </a:cubicBezTo>
                    <a:lnTo>
                      <a:pt x="1144" y="1824"/>
                    </a:lnTo>
                    <a:cubicBezTo>
                      <a:pt x="1634" y="1824"/>
                      <a:pt x="2042" y="1416"/>
                      <a:pt x="2069" y="926"/>
                    </a:cubicBezTo>
                    <a:lnTo>
                      <a:pt x="2042" y="681"/>
                    </a:lnTo>
                    <a:cubicBezTo>
                      <a:pt x="1988" y="518"/>
                      <a:pt x="1906" y="382"/>
                      <a:pt x="1797" y="273"/>
                    </a:cubicBezTo>
                    <a:lnTo>
                      <a:pt x="1607" y="110"/>
                    </a:lnTo>
                    <a:cubicBezTo>
                      <a:pt x="1470" y="28"/>
                      <a:pt x="1307" y="1"/>
                      <a:pt x="1144"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7" name="Google Shape;727;p7"/>
              <p:cNvSpPr/>
              <p:nvPr/>
            </p:nvSpPr>
            <p:spPr>
              <a:xfrm rot="-899960">
                <a:off x="1414461" y="4813928"/>
                <a:ext cx="59223" cy="46274"/>
              </a:xfrm>
              <a:custGeom>
                <a:rect b="b" l="l" r="r" t="t"/>
                <a:pathLst>
                  <a:path extrusionOk="0" h="1851" w="2369">
                    <a:moveTo>
                      <a:pt x="1198" y="0"/>
                    </a:moveTo>
                    <a:cubicBezTo>
                      <a:pt x="1" y="0"/>
                      <a:pt x="1" y="1851"/>
                      <a:pt x="1198" y="1851"/>
                    </a:cubicBezTo>
                    <a:cubicBezTo>
                      <a:pt x="2368" y="1851"/>
                      <a:pt x="2368" y="0"/>
                      <a:pt x="1198"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8" name="Google Shape;728;p7"/>
              <p:cNvSpPr/>
              <p:nvPr/>
            </p:nvSpPr>
            <p:spPr>
              <a:xfrm rot="-899960">
                <a:off x="1695357" y="4848355"/>
                <a:ext cx="45599" cy="51723"/>
              </a:xfrm>
              <a:custGeom>
                <a:rect b="b" l="l" r="r" t="t"/>
                <a:pathLst>
                  <a:path extrusionOk="0" h="2069" w="1824">
                    <a:moveTo>
                      <a:pt x="926" y="0"/>
                    </a:moveTo>
                    <a:lnTo>
                      <a:pt x="681" y="55"/>
                    </a:lnTo>
                    <a:cubicBezTo>
                      <a:pt x="545" y="82"/>
                      <a:pt x="381" y="163"/>
                      <a:pt x="272" y="272"/>
                    </a:cubicBezTo>
                    <a:cubicBezTo>
                      <a:pt x="245" y="354"/>
                      <a:pt x="191" y="408"/>
                      <a:pt x="136" y="463"/>
                    </a:cubicBezTo>
                    <a:cubicBezTo>
                      <a:pt x="55" y="599"/>
                      <a:pt x="0" y="762"/>
                      <a:pt x="0" y="925"/>
                    </a:cubicBezTo>
                    <a:lnTo>
                      <a:pt x="0" y="1170"/>
                    </a:lnTo>
                    <a:cubicBezTo>
                      <a:pt x="0" y="1279"/>
                      <a:pt x="28" y="1388"/>
                      <a:pt x="82" y="1497"/>
                    </a:cubicBezTo>
                    <a:cubicBezTo>
                      <a:pt x="136" y="1606"/>
                      <a:pt x="191" y="1715"/>
                      <a:pt x="272" y="1796"/>
                    </a:cubicBezTo>
                    <a:cubicBezTo>
                      <a:pt x="354" y="1878"/>
                      <a:pt x="463" y="1960"/>
                      <a:pt x="572" y="1987"/>
                    </a:cubicBezTo>
                    <a:cubicBezTo>
                      <a:pt x="681" y="2041"/>
                      <a:pt x="790" y="2068"/>
                      <a:pt x="926" y="2068"/>
                    </a:cubicBezTo>
                    <a:lnTo>
                      <a:pt x="1171" y="2041"/>
                    </a:lnTo>
                    <a:cubicBezTo>
                      <a:pt x="1307" y="1987"/>
                      <a:pt x="1443" y="1905"/>
                      <a:pt x="1552" y="1796"/>
                    </a:cubicBezTo>
                    <a:lnTo>
                      <a:pt x="1715" y="1606"/>
                    </a:lnTo>
                    <a:cubicBezTo>
                      <a:pt x="1796" y="1470"/>
                      <a:pt x="1824" y="1306"/>
                      <a:pt x="1824" y="1143"/>
                    </a:cubicBezTo>
                    <a:lnTo>
                      <a:pt x="1824" y="925"/>
                    </a:lnTo>
                    <a:cubicBezTo>
                      <a:pt x="1824" y="681"/>
                      <a:pt x="1715" y="463"/>
                      <a:pt x="1552" y="272"/>
                    </a:cubicBezTo>
                    <a:cubicBezTo>
                      <a:pt x="1470" y="191"/>
                      <a:pt x="1388" y="136"/>
                      <a:pt x="1279" y="82"/>
                    </a:cubicBezTo>
                    <a:cubicBezTo>
                      <a:pt x="1171" y="27"/>
                      <a:pt x="1034" y="0"/>
                      <a:pt x="926"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9" name="Google Shape;729;p7"/>
              <p:cNvSpPr/>
              <p:nvPr/>
            </p:nvSpPr>
            <p:spPr>
              <a:xfrm rot="-899960">
                <a:off x="1751797" y="4795389"/>
                <a:ext cx="59223" cy="46274"/>
              </a:xfrm>
              <a:custGeom>
                <a:rect b="b" l="l" r="r" t="t"/>
                <a:pathLst>
                  <a:path extrusionOk="0" h="1851" w="2369">
                    <a:moveTo>
                      <a:pt x="1171" y="0"/>
                    </a:moveTo>
                    <a:cubicBezTo>
                      <a:pt x="1" y="0"/>
                      <a:pt x="1" y="1851"/>
                      <a:pt x="1171" y="1851"/>
                    </a:cubicBezTo>
                    <a:cubicBezTo>
                      <a:pt x="2369" y="1851"/>
                      <a:pt x="2369" y="0"/>
                      <a:pt x="117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0" name="Google Shape;730;p7"/>
              <p:cNvSpPr/>
              <p:nvPr/>
            </p:nvSpPr>
            <p:spPr>
              <a:xfrm rot="-899960">
                <a:off x="1802164" y="4910487"/>
                <a:ext cx="46299" cy="51748"/>
              </a:xfrm>
              <a:custGeom>
                <a:rect b="b" l="l" r="r" t="t"/>
                <a:pathLst>
                  <a:path extrusionOk="0" h="2070" w="1852">
                    <a:moveTo>
                      <a:pt x="926" y="1"/>
                    </a:moveTo>
                    <a:lnTo>
                      <a:pt x="681" y="55"/>
                    </a:lnTo>
                    <a:cubicBezTo>
                      <a:pt x="518" y="82"/>
                      <a:pt x="382" y="164"/>
                      <a:pt x="273" y="273"/>
                    </a:cubicBezTo>
                    <a:lnTo>
                      <a:pt x="137" y="463"/>
                    </a:lnTo>
                    <a:cubicBezTo>
                      <a:pt x="55" y="600"/>
                      <a:pt x="1" y="763"/>
                      <a:pt x="1" y="926"/>
                    </a:cubicBezTo>
                    <a:lnTo>
                      <a:pt x="1" y="1171"/>
                    </a:lnTo>
                    <a:cubicBezTo>
                      <a:pt x="1" y="1389"/>
                      <a:pt x="110" y="1634"/>
                      <a:pt x="273" y="1797"/>
                    </a:cubicBezTo>
                    <a:cubicBezTo>
                      <a:pt x="463" y="1960"/>
                      <a:pt x="681" y="2069"/>
                      <a:pt x="926" y="2069"/>
                    </a:cubicBezTo>
                    <a:lnTo>
                      <a:pt x="1171" y="2042"/>
                    </a:lnTo>
                    <a:cubicBezTo>
                      <a:pt x="1307" y="1987"/>
                      <a:pt x="1443" y="1906"/>
                      <a:pt x="1579" y="1797"/>
                    </a:cubicBezTo>
                    <a:lnTo>
                      <a:pt x="1715" y="1634"/>
                    </a:lnTo>
                    <a:cubicBezTo>
                      <a:pt x="1797" y="1470"/>
                      <a:pt x="1851" y="1307"/>
                      <a:pt x="1851" y="1171"/>
                    </a:cubicBezTo>
                    <a:lnTo>
                      <a:pt x="1824" y="1117"/>
                    </a:lnTo>
                    <a:lnTo>
                      <a:pt x="1824" y="926"/>
                    </a:lnTo>
                    <a:cubicBezTo>
                      <a:pt x="1824" y="790"/>
                      <a:pt x="1797" y="681"/>
                      <a:pt x="1742" y="572"/>
                    </a:cubicBezTo>
                    <a:cubicBezTo>
                      <a:pt x="1715" y="463"/>
                      <a:pt x="1634" y="355"/>
                      <a:pt x="1552" y="273"/>
                    </a:cubicBezTo>
                    <a:cubicBezTo>
                      <a:pt x="1470" y="191"/>
                      <a:pt x="1361" y="110"/>
                      <a:pt x="1253" y="82"/>
                    </a:cubicBezTo>
                    <a:cubicBezTo>
                      <a:pt x="1144" y="28"/>
                      <a:pt x="1035" y="1"/>
                      <a:pt x="926"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1" name="Google Shape;731;p7"/>
              <p:cNvSpPr/>
              <p:nvPr/>
            </p:nvSpPr>
            <p:spPr>
              <a:xfrm rot="-899960">
                <a:off x="1881175" y="4900286"/>
                <a:ext cx="53773" cy="51048"/>
              </a:xfrm>
              <a:custGeom>
                <a:rect b="b" l="l" r="r" t="t"/>
                <a:pathLst>
                  <a:path extrusionOk="0" h="2042" w="2151">
                    <a:moveTo>
                      <a:pt x="1225" y="0"/>
                    </a:moveTo>
                    <a:lnTo>
                      <a:pt x="980" y="28"/>
                    </a:lnTo>
                    <a:cubicBezTo>
                      <a:pt x="817" y="82"/>
                      <a:pt x="681" y="164"/>
                      <a:pt x="572" y="273"/>
                    </a:cubicBezTo>
                    <a:lnTo>
                      <a:pt x="572" y="245"/>
                    </a:lnTo>
                    <a:lnTo>
                      <a:pt x="354" y="490"/>
                    </a:lnTo>
                    <a:cubicBezTo>
                      <a:pt x="1" y="844"/>
                      <a:pt x="1" y="1416"/>
                      <a:pt x="354" y="1769"/>
                    </a:cubicBezTo>
                    <a:lnTo>
                      <a:pt x="545" y="1933"/>
                    </a:lnTo>
                    <a:cubicBezTo>
                      <a:pt x="681" y="2014"/>
                      <a:pt x="844" y="2042"/>
                      <a:pt x="1007" y="2042"/>
                    </a:cubicBezTo>
                    <a:lnTo>
                      <a:pt x="1252" y="2014"/>
                    </a:lnTo>
                    <a:cubicBezTo>
                      <a:pt x="1388" y="1960"/>
                      <a:pt x="1525" y="1878"/>
                      <a:pt x="1633" y="1769"/>
                    </a:cubicBezTo>
                    <a:cubicBezTo>
                      <a:pt x="1715" y="1688"/>
                      <a:pt x="1797" y="1633"/>
                      <a:pt x="1878" y="1552"/>
                    </a:cubicBezTo>
                    <a:cubicBezTo>
                      <a:pt x="1960" y="1470"/>
                      <a:pt x="2042" y="1361"/>
                      <a:pt x="2069" y="1252"/>
                    </a:cubicBezTo>
                    <a:cubicBezTo>
                      <a:pt x="2123" y="1143"/>
                      <a:pt x="2150" y="1035"/>
                      <a:pt x="2150" y="899"/>
                    </a:cubicBezTo>
                    <a:cubicBezTo>
                      <a:pt x="2150" y="790"/>
                      <a:pt x="2123" y="681"/>
                      <a:pt x="2069" y="572"/>
                    </a:cubicBezTo>
                    <a:cubicBezTo>
                      <a:pt x="2042" y="463"/>
                      <a:pt x="1960" y="354"/>
                      <a:pt x="1878" y="273"/>
                    </a:cubicBezTo>
                    <a:lnTo>
                      <a:pt x="1688" y="137"/>
                    </a:lnTo>
                    <a:cubicBezTo>
                      <a:pt x="1552" y="55"/>
                      <a:pt x="1388" y="0"/>
                      <a:pt x="1225"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2" name="Google Shape;732;p7"/>
              <p:cNvSpPr/>
              <p:nvPr/>
            </p:nvSpPr>
            <p:spPr>
              <a:xfrm rot="-899960">
                <a:off x="1864205" y="4723694"/>
                <a:ext cx="59223" cy="45599"/>
              </a:xfrm>
              <a:custGeom>
                <a:rect b="b" l="l" r="r" t="t"/>
                <a:pathLst>
                  <a:path extrusionOk="0" h="1824" w="2369">
                    <a:moveTo>
                      <a:pt x="1198" y="1"/>
                    </a:moveTo>
                    <a:cubicBezTo>
                      <a:pt x="1" y="1"/>
                      <a:pt x="1" y="1824"/>
                      <a:pt x="1198" y="1824"/>
                    </a:cubicBezTo>
                    <a:cubicBezTo>
                      <a:pt x="2369" y="1824"/>
                      <a:pt x="2369" y="1"/>
                      <a:pt x="1198"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3" name="Google Shape;733;p7"/>
              <p:cNvSpPr/>
              <p:nvPr/>
            </p:nvSpPr>
            <p:spPr>
              <a:xfrm rot="-899960">
                <a:off x="1866135" y="4573145"/>
                <a:ext cx="59223" cy="45624"/>
              </a:xfrm>
              <a:custGeom>
                <a:rect b="b" l="l" r="r" t="t"/>
                <a:pathLst>
                  <a:path extrusionOk="0" h="1825" w="2369">
                    <a:moveTo>
                      <a:pt x="1171" y="1"/>
                    </a:moveTo>
                    <a:cubicBezTo>
                      <a:pt x="1" y="1"/>
                      <a:pt x="1" y="1824"/>
                      <a:pt x="1171" y="1824"/>
                    </a:cubicBezTo>
                    <a:cubicBezTo>
                      <a:pt x="2368" y="1824"/>
                      <a:pt x="2368" y="1"/>
                      <a:pt x="117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4" name="Google Shape;734;p7"/>
              <p:cNvSpPr/>
              <p:nvPr/>
            </p:nvSpPr>
            <p:spPr>
              <a:xfrm rot="-899960">
                <a:off x="1944755" y="4821863"/>
                <a:ext cx="59223" cy="45599"/>
              </a:xfrm>
              <a:custGeom>
                <a:rect b="b" l="l" r="r" t="t"/>
                <a:pathLst>
                  <a:path extrusionOk="0" h="1824" w="2369">
                    <a:moveTo>
                      <a:pt x="1171" y="0"/>
                    </a:moveTo>
                    <a:cubicBezTo>
                      <a:pt x="0" y="0"/>
                      <a:pt x="0" y="1823"/>
                      <a:pt x="1171" y="1823"/>
                    </a:cubicBezTo>
                    <a:cubicBezTo>
                      <a:pt x="2368" y="1823"/>
                      <a:pt x="2368" y="0"/>
                      <a:pt x="117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5" name="Google Shape;735;p7"/>
              <p:cNvSpPr/>
              <p:nvPr/>
            </p:nvSpPr>
            <p:spPr>
              <a:xfrm rot="-899960">
                <a:off x="2031835" y="4744300"/>
                <a:ext cx="59198" cy="46299"/>
              </a:xfrm>
              <a:custGeom>
                <a:rect b="b" l="l" r="r" t="t"/>
                <a:pathLst>
                  <a:path extrusionOk="0" h="1852" w="2368">
                    <a:moveTo>
                      <a:pt x="1198" y="1"/>
                    </a:moveTo>
                    <a:cubicBezTo>
                      <a:pt x="0" y="1"/>
                      <a:pt x="0" y="1851"/>
                      <a:pt x="1198" y="1851"/>
                    </a:cubicBezTo>
                    <a:cubicBezTo>
                      <a:pt x="2368" y="1851"/>
                      <a:pt x="2368" y="1"/>
                      <a:pt x="1198"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6" name="Google Shape;736;p7"/>
              <p:cNvSpPr/>
              <p:nvPr/>
            </p:nvSpPr>
            <p:spPr>
              <a:xfrm rot="-899960">
                <a:off x="2040240" y="4886426"/>
                <a:ext cx="59198" cy="45599"/>
              </a:xfrm>
              <a:custGeom>
                <a:rect b="b" l="l" r="r" t="t"/>
                <a:pathLst>
                  <a:path extrusionOk="0" h="1824" w="2368">
                    <a:moveTo>
                      <a:pt x="1170" y="0"/>
                    </a:moveTo>
                    <a:cubicBezTo>
                      <a:pt x="0" y="0"/>
                      <a:pt x="0" y="1824"/>
                      <a:pt x="1170" y="1824"/>
                    </a:cubicBezTo>
                    <a:cubicBezTo>
                      <a:pt x="2368" y="1824"/>
                      <a:pt x="2368" y="0"/>
                      <a:pt x="1170"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7" name="Google Shape;737;p7"/>
              <p:cNvSpPr/>
              <p:nvPr/>
            </p:nvSpPr>
            <p:spPr>
              <a:xfrm rot="-899960">
                <a:off x="1948278" y="4677321"/>
                <a:ext cx="58523" cy="45599"/>
              </a:xfrm>
              <a:custGeom>
                <a:rect b="b" l="l" r="r" t="t"/>
                <a:pathLst>
                  <a:path extrusionOk="0" h="1824" w="2341">
                    <a:moveTo>
                      <a:pt x="1171" y="0"/>
                    </a:moveTo>
                    <a:cubicBezTo>
                      <a:pt x="0" y="0"/>
                      <a:pt x="0" y="1824"/>
                      <a:pt x="1171" y="1824"/>
                    </a:cubicBezTo>
                    <a:cubicBezTo>
                      <a:pt x="2341" y="1824"/>
                      <a:pt x="2341" y="0"/>
                      <a:pt x="117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8" name="Google Shape;738;p7"/>
              <p:cNvSpPr/>
              <p:nvPr/>
            </p:nvSpPr>
            <p:spPr>
              <a:xfrm rot="-899960">
                <a:off x="1979266" y="4950666"/>
                <a:ext cx="59223" cy="45599"/>
              </a:xfrm>
              <a:custGeom>
                <a:rect b="b" l="l" r="r" t="t"/>
                <a:pathLst>
                  <a:path extrusionOk="0" h="1824" w="2369">
                    <a:moveTo>
                      <a:pt x="1171" y="0"/>
                    </a:moveTo>
                    <a:cubicBezTo>
                      <a:pt x="0" y="0"/>
                      <a:pt x="0" y="1823"/>
                      <a:pt x="1171" y="1823"/>
                    </a:cubicBezTo>
                    <a:cubicBezTo>
                      <a:pt x="2368" y="1823"/>
                      <a:pt x="2368" y="0"/>
                      <a:pt x="117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9" name="Google Shape;739;p7"/>
              <p:cNvSpPr/>
              <p:nvPr/>
            </p:nvSpPr>
            <p:spPr>
              <a:xfrm rot="-899960">
                <a:off x="1712680" y="4986171"/>
                <a:ext cx="59223" cy="45599"/>
              </a:xfrm>
              <a:custGeom>
                <a:rect b="b" l="l" r="r" t="t"/>
                <a:pathLst>
                  <a:path extrusionOk="0" h="1824" w="2369">
                    <a:moveTo>
                      <a:pt x="1198" y="0"/>
                    </a:moveTo>
                    <a:cubicBezTo>
                      <a:pt x="1" y="0"/>
                      <a:pt x="1" y="1823"/>
                      <a:pt x="1198" y="1823"/>
                    </a:cubicBezTo>
                    <a:cubicBezTo>
                      <a:pt x="2368" y="1823"/>
                      <a:pt x="2368" y="0"/>
                      <a:pt x="1198"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0" name="Google Shape;740;p7"/>
              <p:cNvSpPr/>
              <p:nvPr/>
            </p:nvSpPr>
            <p:spPr>
              <a:xfrm rot="-899960">
                <a:off x="1597101" y="4933400"/>
                <a:ext cx="58548" cy="45599"/>
              </a:xfrm>
              <a:custGeom>
                <a:rect b="b" l="l" r="r" t="t"/>
                <a:pathLst>
                  <a:path extrusionOk="0" h="1824" w="2342">
                    <a:moveTo>
                      <a:pt x="1171" y="1"/>
                    </a:moveTo>
                    <a:cubicBezTo>
                      <a:pt x="1" y="1"/>
                      <a:pt x="1" y="1824"/>
                      <a:pt x="1171" y="1824"/>
                    </a:cubicBezTo>
                    <a:cubicBezTo>
                      <a:pt x="2341" y="1824"/>
                      <a:pt x="2341" y="1"/>
                      <a:pt x="117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1" name="Google Shape;741;p7"/>
              <p:cNvSpPr/>
              <p:nvPr/>
            </p:nvSpPr>
            <p:spPr>
              <a:xfrm rot="-899960">
                <a:off x="1602296" y="5010612"/>
                <a:ext cx="51723" cy="56998"/>
              </a:xfrm>
              <a:custGeom>
                <a:rect b="b" l="l" r="r" t="t"/>
                <a:pathLst>
                  <a:path extrusionOk="0" h="2280" w="2069">
                    <a:moveTo>
                      <a:pt x="919" y="0"/>
                    </a:moveTo>
                    <a:cubicBezTo>
                      <a:pt x="766" y="0"/>
                      <a:pt x="608" y="36"/>
                      <a:pt x="463" y="109"/>
                    </a:cubicBezTo>
                    <a:lnTo>
                      <a:pt x="273" y="245"/>
                    </a:lnTo>
                    <a:cubicBezTo>
                      <a:pt x="164" y="354"/>
                      <a:pt x="82" y="490"/>
                      <a:pt x="55" y="653"/>
                    </a:cubicBezTo>
                    <a:lnTo>
                      <a:pt x="1" y="898"/>
                    </a:lnTo>
                    <a:cubicBezTo>
                      <a:pt x="1" y="1062"/>
                      <a:pt x="55" y="1225"/>
                      <a:pt x="137" y="1361"/>
                    </a:cubicBezTo>
                    <a:lnTo>
                      <a:pt x="382" y="1824"/>
                    </a:lnTo>
                    <a:cubicBezTo>
                      <a:pt x="436" y="1932"/>
                      <a:pt x="518" y="2014"/>
                      <a:pt x="599" y="2096"/>
                    </a:cubicBezTo>
                    <a:cubicBezTo>
                      <a:pt x="708" y="2150"/>
                      <a:pt x="790" y="2232"/>
                      <a:pt x="926" y="2259"/>
                    </a:cubicBezTo>
                    <a:cubicBezTo>
                      <a:pt x="980" y="2273"/>
                      <a:pt x="1041" y="2279"/>
                      <a:pt x="1103" y="2279"/>
                    </a:cubicBezTo>
                    <a:cubicBezTo>
                      <a:pt x="1164" y="2279"/>
                      <a:pt x="1225" y="2273"/>
                      <a:pt x="1280" y="2259"/>
                    </a:cubicBezTo>
                    <a:cubicBezTo>
                      <a:pt x="1416" y="2232"/>
                      <a:pt x="1525" y="2205"/>
                      <a:pt x="1633" y="2150"/>
                    </a:cubicBezTo>
                    <a:lnTo>
                      <a:pt x="1797" y="1987"/>
                    </a:lnTo>
                    <a:cubicBezTo>
                      <a:pt x="1933" y="1878"/>
                      <a:pt x="2014" y="1742"/>
                      <a:pt x="2042" y="1579"/>
                    </a:cubicBezTo>
                    <a:lnTo>
                      <a:pt x="2069" y="1361"/>
                    </a:lnTo>
                    <a:cubicBezTo>
                      <a:pt x="2069" y="1170"/>
                      <a:pt x="2042" y="1034"/>
                      <a:pt x="1960" y="871"/>
                    </a:cubicBezTo>
                    <a:lnTo>
                      <a:pt x="1933" y="925"/>
                    </a:lnTo>
                    <a:cubicBezTo>
                      <a:pt x="1851" y="762"/>
                      <a:pt x="1769" y="599"/>
                      <a:pt x="1715" y="463"/>
                    </a:cubicBezTo>
                    <a:cubicBezTo>
                      <a:pt x="1661" y="354"/>
                      <a:pt x="1579" y="245"/>
                      <a:pt x="1470" y="191"/>
                    </a:cubicBezTo>
                    <a:cubicBezTo>
                      <a:pt x="1388" y="109"/>
                      <a:pt x="1280" y="55"/>
                      <a:pt x="1144" y="27"/>
                    </a:cubicBezTo>
                    <a:cubicBezTo>
                      <a:pt x="1071" y="9"/>
                      <a:pt x="995" y="0"/>
                      <a:pt x="919"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2" name="Google Shape;742;p7"/>
              <p:cNvSpPr/>
              <p:nvPr/>
            </p:nvSpPr>
            <p:spPr>
              <a:xfrm rot="-899960">
                <a:off x="1471177" y="4912832"/>
                <a:ext cx="59198" cy="45599"/>
              </a:xfrm>
              <a:custGeom>
                <a:rect b="b" l="l" r="r" t="t"/>
                <a:pathLst>
                  <a:path extrusionOk="0" h="1824" w="2368">
                    <a:moveTo>
                      <a:pt x="1170" y="0"/>
                    </a:moveTo>
                    <a:cubicBezTo>
                      <a:pt x="0" y="0"/>
                      <a:pt x="0" y="1823"/>
                      <a:pt x="1170" y="1823"/>
                    </a:cubicBezTo>
                    <a:cubicBezTo>
                      <a:pt x="2368" y="1823"/>
                      <a:pt x="2368" y="0"/>
                      <a:pt x="1170"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3" name="Google Shape;743;p7"/>
              <p:cNvSpPr/>
              <p:nvPr/>
            </p:nvSpPr>
            <p:spPr>
              <a:xfrm rot="-899960">
                <a:off x="1392258" y="4975526"/>
                <a:ext cx="59223" cy="46299"/>
              </a:xfrm>
              <a:custGeom>
                <a:rect b="b" l="l" r="r" t="t"/>
                <a:pathLst>
                  <a:path extrusionOk="0" h="1852" w="2369">
                    <a:moveTo>
                      <a:pt x="1171" y="1"/>
                    </a:moveTo>
                    <a:cubicBezTo>
                      <a:pt x="1" y="1"/>
                      <a:pt x="1" y="1851"/>
                      <a:pt x="1171" y="1851"/>
                    </a:cubicBezTo>
                    <a:cubicBezTo>
                      <a:pt x="2341" y="1851"/>
                      <a:pt x="2369" y="1"/>
                      <a:pt x="117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4" name="Google Shape;744;p7"/>
              <p:cNvSpPr/>
              <p:nvPr/>
            </p:nvSpPr>
            <p:spPr>
              <a:xfrm rot="-899960">
                <a:off x="1293141" y="4876703"/>
                <a:ext cx="59223" cy="45599"/>
              </a:xfrm>
              <a:custGeom>
                <a:rect b="b" l="l" r="r" t="t"/>
                <a:pathLst>
                  <a:path extrusionOk="0" h="1824" w="2369">
                    <a:moveTo>
                      <a:pt x="1198" y="1"/>
                    </a:moveTo>
                    <a:cubicBezTo>
                      <a:pt x="1" y="1"/>
                      <a:pt x="1" y="1824"/>
                      <a:pt x="1198" y="1824"/>
                    </a:cubicBezTo>
                    <a:cubicBezTo>
                      <a:pt x="2368" y="1824"/>
                      <a:pt x="2368" y="1"/>
                      <a:pt x="1198"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5" name="Google Shape;745;p7"/>
              <p:cNvSpPr/>
              <p:nvPr/>
            </p:nvSpPr>
            <p:spPr>
              <a:xfrm rot="-899960">
                <a:off x="1171745" y="4820928"/>
                <a:ext cx="46274" cy="51723"/>
              </a:xfrm>
              <a:custGeom>
                <a:rect b="b" l="l" r="r" t="t"/>
                <a:pathLst>
                  <a:path extrusionOk="0" h="2069" w="1851">
                    <a:moveTo>
                      <a:pt x="926" y="0"/>
                    </a:moveTo>
                    <a:lnTo>
                      <a:pt x="681" y="55"/>
                    </a:lnTo>
                    <a:cubicBezTo>
                      <a:pt x="545" y="82"/>
                      <a:pt x="381" y="163"/>
                      <a:pt x="272" y="272"/>
                    </a:cubicBezTo>
                    <a:lnTo>
                      <a:pt x="136" y="463"/>
                    </a:lnTo>
                    <a:cubicBezTo>
                      <a:pt x="55" y="599"/>
                      <a:pt x="28" y="762"/>
                      <a:pt x="0" y="925"/>
                    </a:cubicBezTo>
                    <a:lnTo>
                      <a:pt x="0" y="1170"/>
                    </a:lnTo>
                    <a:cubicBezTo>
                      <a:pt x="0" y="1279"/>
                      <a:pt x="28" y="1388"/>
                      <a:pt x="82" y="1497"/>
                    </a:cubicBezTo>
                    <a:cubicBezTo>
                      <a:pt x="136" y="1606"/>
                      <a:pt x="191" y="1715"/>
                      <a:pt x="272" y="1796"/>
                    </a:cubicBezTo>
                    <a:cubicBezTo>
                      <a:pt x="354" y="1878"/>
                      <a:pt x="463" y="1960"/>
                      <a:pt x="572" y="1987"/>
                    </a:cubicBezTo>
                    <a:cubicBezTo>
                      <a:pt x="681" y="2041"/>
                      <a:pt x="790" y="2068"/>
                      <a:pt x="926" y="2068"/>
                    </a:cubicBezTo>
                    <a:lnTo>
                      <a:pt x="1171" y="2041"/>
                    </a:lnTo>
                    <a:cubicBezTo>
                      <a:pt x="1307" y="1987"/>
                      <a:pt x="1443" y="1905"/>
                      <a:pt x="1579" y="1796"/>
                    </a:cubicBezTo>
                    <a:lnTo>
                      <a:pt x="1715" y="1606"/>
                    </a:lnTo>
                    <a:cubicBezTo>
                      <a:pt x="1796" y="1470"/>
                      <a:pt x="1824" y="1306"/>
                      <a:pt x="1851" y="1143"/>
                    </a:cubicBezTo>
                    <a:lnTo>
                      <a:pt x="1851" y="925"/>
                    </a:lnTo>
                    <a:cubicBezTo>
                      <a:pt x="1851" y="789"/>
                      <a:pt x="1824" y="681"/>
                      <a:pt x="1769" y="572"/>
                    </a:cubicBezTo>
                    <a:cubicBezTo>
                      <a:pt x="1715" y="463"/>
                      <a:pt x="1660" y="354"/>
                      <a:pt x="1579" y="272"/>
                    </a:cubicBezTo>
                    <a:cubicBezTo>
                      <a:pt x="1497" y="191"/>
                      <a:pt x="1388" y="136"/>
                      <a:pt x="1279" y="82"/>
                    </a:cubicBezTo>
                    <a:cubicBezTo>
                      <a:pt x="1171" y="27"/>
                      <a:pt x="1062" y="0"/>
                      <a:pt x="926"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6" name="Google Shape;746;p7"/>
              <p:cNvSpPr/>
              <p:nvPr/>
            </p:nvSpPr>
            <p:spPr>
              <a:xfrm rot="-899960">
                <a:off x="1171982" y="4668989"/>
                <a:ext cx="59223" cy="45599"/>
              </a:xfrm>
              <a:custGeom>
                <a:rect b="b" l="l" r="r" t="t"/>
                <a:pathLst>
                  <a:path extrusionOk="0" h="1824" w="2369">
                    <a:moveTo>
                      <a:pt x="1171" y="1"/>
                    </a:moveTo>
                    <a:cubicBezTo>
                      <a:pt x="1" y="1"/>
                      <a:pt x="1" y="1824"/>
                      <a:pt x="1171" y="1824"/>
                    </a:cubicBezTo>
                    <a:cubicBezTo>
                      <a:pt x="2369" y="1824"/>
                      <a:pt x="2369" y="1"/>
                      <a:pt x="117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7" name="Google Shape;747;p7"/>
              <p:cNvSpPr/>
              <p:nvPr/>
            </p:nvSpPr>
            <p:spPr>
              <a:xfrm rot="-899960">
                <a:off x="1110144" y="4661618"/>
                <a:ext cx="59223" cy="45599"/>
              </a:xfrm>
              <a:custGeom>
                <a:rect b="b" l="l" r="r" t="t"/>
                <a:pathLst>
                  <a:path extrusionOk="0" h="1824" w="2369">
                    <a:moveTo>
                      <a:pt x="1198" y="0"/>
                    </a:moveTo>
                    <a:cubicBezTo>
                      <a:pt x="1" y="0"/>
                      <a:pt x="1" y="1824"/>
                      <a:pt x="1198" y="1824"/>
                    </a:cubicBezTo>
                    <a:cubicBezTo>
                      <a:pt x="2368" y="1824"/>
                      <a:pt x="2368" y="0"/>
                      <a:pt x="1198"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8" name="Google Shape;748;p7"/>
              <p:cNvSpPr/>
              <p:nvPr/>
            </p:nvSpPr>
            <p:spPr>
              <a:xfrm rot="-899960">
                <a:off x="1080826" y="4507462"/>
                <a:ext cx="59198" cy="45624"/>
              </a:xfrm>
              <a:custGeom>
                <a:rect b="b" l="l" r="r" t="t"/>
                <a:pathLst>
                  <a:path extrusionOk="0" h="1825" w="2368">
                    <a:moveTo>
                      <a:pt x="1171" y="1"/>
                    </a:moveTo>
                    <a:cubicBezTo>
                      <a:pt x="0" y="1"/>
                      <a:pt x="0" y="1824"/>
                      <a:pt x="1171" y="1824"/>
                    </a:cubicBezTo>
                    <a:cubicBezTo>
                      <a:pt x="2341" y="1824"/>
                      <a:pt x="2368" y="1"/>
                      <a:pt x="117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9" name="Google Shape;749;p7"/>
              <p:cNvSpPr/>
              <p:nvPr/>
            </p:nvSpPr>
            <p:spPr>
              <a:xfrm rot="-899960">
                <a:off x="992911" y="4471151"/>
                <a:ext cx="59223" cy="45624"/>
              </a:xfrm>
              <a:custGeom>
                <a:rect b="b" l="l" r="r" t="t"/>
                <a:pathLst>
                  <a:path extrusionOk="0" h="1825" w="2369">
                    <a:moveTo>
                      <a:pt x="1171" y="1"/>
                    </a:moveTo>
                    <a:cubicBezTo>
                      <a:pt x="1" y="1"/>
                      <a:pt x="1" y="1824"/>
                      <a:pt x="1171" y="1824"/>
                    </a:cubicBezTo>
                    <a:cubicBezTo>
                      <a:pt x="2368" y="1824"/>
                      <a:pt x="2368" y="1"/>
                      <a:pt x="117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0" name="Google Shape;750;p7"/>
              <p:cNvSpPr/>
              <p:nvPr/>
            </p:nvSpPr>
            <p:spPr>
              <a:xfrm rot="-899960">
                <a:off x="1204807" y="4210139"/>
                <a:ext cx="59198" cy="46299"/>
              </a:xfrm>
              <a:custGeom>
                <a:rect b="b" l="l" r="r" t="t"/>
                <a:pathLst>
                  <a:path extrusionOk="0" h="1852" w="2368">
                    <a:moveTo>
                      <a:pt x="1198" y="1"/>
                    </a:moveTo>
                    <a:cubicBezTo>
                      <a:pt x="0" y="1"/>
                      <a:pt x="0" y="1851"/>
                      <a:pt x="1198" y="1851"/>
                    </a:cubicBezTo>
                    <a:cubicBezTo>
                      <a:pt x="2368" y="1851"/>
                      <a:pt x="2368" y="1"/>
                      <a:pt x="1198"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1" name="Google Shape;751;p7"/>
              <p:cNvSpPr/>
              <p:nvPr/>
            </p:nvSpPr>
            <p:spPr>
              <a:xfrm rot="-899960">
                <a:off x="1194925" y="4058139"/>
                <a:ext cx="51723" cy="46274"/>
              </a:xfrm>
              <a:custGeom>
                <a:rect b="b" l="l" r="r" t="t"/>
                <a:pathLst>
                  <a:path extrusionOk="0" h="1851" w="2069">
                    <a:moveTo>
                      <a:pt x="926" y="0"/>
                    </a:moveTo>
                    <a:cubicBezTo>
                      <a:pt x="790" y="0"/>
                      <a:pt x="681" y="27"/>
                      <a:pt x="572" y="82"/>
                    </a:cubicBezTo>
                    <a:cubicBezTo>
                      <a:pt x="463" y="109"/>
                      <a:pt x="354" y="191"/>
                      <a:pt x="273" y="272"/>
                    </a:cubicBezTo>
                    <a:cubicBezTo>
                      <a:pt x="110" y="463"/>
                      <a:pt x="28" y="681"/>
                      <a:pt x="1" y="926"/>
                    </a:cubicBezTo>
                    <a:lnTo>
                      <a:pt x="55" y="1170"/>
                    </a:lnTo>
                    <a:cubicBezTo>
                      <a:pt x="82" y="1307"/>
                      <a:pt x="164" y="1470"/>
                      <a:pt x="273" y="1579"/>
                    </a:cubicBezTo>
                    <a:lnTo>
                      <a:pt x="463" y="1715"/>
                    </a:lnTo>
                    <a:cubicBezTo>
                      <a:pt x="599" y="1796"/>
                      <a:pt x="763" y="1851"/>
                      <a:pt x="926" y="1851"/>
                    </a:cubicBezTo>
                    <a:lnTo>
                      <a:pt x="926" y="1824"/>
                    </a:lnTo>
                    <a:lnTo>
                      <a:pt x="1144" y="1824"/>
                    </a:lnTo>
                    <a:cubicBezTo>
                      <a:pt x="1389" y="1824"/>
                      <a:pt x="1606" y="1715"/>
                      <a:pt x="1797" y="1551"/>
                    </a:cubicBezTo>
                    <a:cubicBezTo>
                      <a:pt x="1878" y="1470"/>
                      <a:pt x="1960" y="1388"/>
                      <a:pt x="1987" y="1252"/>
                    </a:cubicBezTo>
                    <a:cubicBezTo>
                      <a:pt x="2042" y="1170"/>
                      <a:pt x="2069" y="1034"/>
                      <a:pt x="2069" y="926"/>
                    </a:cubicBezTo>
                    <a:lnTo>
                      <a:pt x="2042" y="681"/>
                    </a:lnTo>
                    <a:cubicBezTo>
                      <a:pt x="1987" y="517"/>
                      <a:pt x="1906" y="381"/>
                      <a:pt x="1797" y="272"/>
                    </a:cubicBezTo>
                    <a:lnTo>
                      <a:pt x="1606" y="136"/>
                    </a:lnTo>
                    <a:cubicBezTo>
                      <a:pt x="1470" y="55"/>
                      <a:pt x="1307" y="0"/>
                      <a:pt x="114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2" name="Google Shape;752;p7"/>
              <p:cNvSpPr/>
              <p:nvPr/>
            </p:nvSpPr>
            <p:spPr>
              <a:xfrm rot="-899960">
                <a:off x="1055521" y="4053621"/>
                <a:ext cx="51723" cy="45199"/>
              </a:xfrm>
              <a:custGeom>
                <a:rect b="b" l="l" r="r" t="t"/>
                <a:pathLst>
                  <a:path extrusionOk="0" h="1808" w="2069">
                    <a:moveTo>
                      <a:pt x="822" y="1"/>
                    </a:moveTo>
                    <a:cubicBezTo>
                      <a:pt x="732" y="1"/>
                      <a:pt x="652" y="26"/>
                      <a:pt x="572" y="66"/>
                    </a:cubicBezTo>
                    <a:cubicBezTo>
                      <a:pt x="463" y="120"/>
                      <a:pt x="355" y="175"/>
                      <a:pt x="273" y="257"/>
                    </a:cubicBezTo>
                    <a:cubicBezTo>
                      <a:pt x="191" y="338"/>
                      <a:pt x="137" y="447"/>
                      <a:pt x="110" y="556"/>
                    </a:cubicBezTo>
                    <a:cubicBezTo>
                      <a:pt x="28" y="665"/>
                      <a:pt x="1" y="774"/>
                      <a:pt x="28" y="910"/>
                    </a:cubicBezTo>
                    <a:cubicBezTo>
                      <a:pt x="28" y="991"/>
                      <a:pt x="28" y="1073"/>
                      <a:pt x="55" y="1155"/>
                    </a:cubicBezTo>
                    <a:cubicBezTo>
                      <a:pt x="82" y="1291"/>
                      <a:pt x="164" y="1427"/>
                      <a:pt x="273" y="1563"/>
                    </a:cubicBezTo>
                    <a:lnTo>
                      <a:pt x="463" y="1699"/>
                    </a:lnTo>
                    <a:cubicBezTo>
                      <a:pt x="599" y="1781"/>
                      <a:pt x="763" y="1808"/>
                      <a:pt x="926" y="1808"/>
                    </a:cubicBezTo>
                    <a:lnTo>
                      <a:pt x="1144" y="1808"/>
                    </a:lnTo>
                    <a:cubicBezTo>
                      <a:pt x="1389" y="1808"/>
                      <a:pt x="1634" y="1726"/>
                      <a:pt x="1797" y="1563"/>
                    </a:cubicBezTo>
                    <a:cubicBezTo>
                      <a:pt x="1878" y="1481"/>
                      <a:pt x="1960" y="1372"/>
                      <a:pt x="1987" y="1263"/>
                    </a:cubicBezTo>
                    <a:cubicBezTo>
                      <a:pt x="2042" y="1155"/>
                      <a:pt x="2069" y="1046"/>
                      <a:pt x="2069" y="910"/>
                    </a:cubicBezTo>
                    <a:cubicBezTo>
                      <a:pt x="2069" y="828"/>
                      <a:pt x="2042" y="746"/>
                      <a:pt x="2042" y="665"/>
                    </a:cubicBezTo>
                    <a:cubicBezTo>
                      <a:pt x="1987" y="529"/>
                      <a:pt x="1906" y="393"/>
                      <a:pt x="1797" y="257"/>
                    </a:cubicBezTo>
                    <a:lnTo>
                      <a:pt x="1606" y="120"/>
                    </a:lnTo>
                    <a:cubicBezTo>
                      <a:pt x="1494" y="53"/>
                      <a:pt x="1364" y="4"/>
                      <a:pt x="1230" y="4"/>
                    </a:cubicBezTo>
                    <a:cubicBezTo>
                      <a:pt x="1202" y="4"/>
                      <a:pt x="1173" y="7"/>
                      <a:pt x="1144" y="12"/>
                    </a:cubicBezTo>
                    <a:lnTo>
                      <a:pt x="926" y="12"/>
                    </a:lnTo>
                    <a:cubicBezTo>
                      <a:pt x="890" y="4"/>
                      <a:pt x="855" y="1"/>
                      <a:pt x="82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3" name="Google Shape;753;p7"/>
              <p:cNvSpPr/>
              <p:nvPr/>
            </p:nvSpPr>
            <p:spPr>
              <a:xfrm rot="-899960">
                <a:off x="1091401" y="4144726"/>
                <a:ext cx="59198" cy="45599"/>
              </a:xfrm>
              <a:custGeom>
                <a:rect b="b" l="l" r="r" t="t"/>
                <a:pathLst>
                  <a:path extrusionOk="0" h="1824" w="2368">
                    <a:moveTo>
                      <a:pt x="1170" y="0"/>
                    </a:moveTo>
                    <a:cubicBezTo>
                      <a:pt x="0" y="0"/>
                      <a:pt x="0" y="1824"/>
                      <a:pt x="1170" y="1824"/>
                    </a:cubicBezTo>
                    <a:cubicBezTo>
                      <a:pt x="2368" y="1824"/>
                      <a:pt x="2368" y="0"/>
                      <a:pt x="1170"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4" name="Google Shape;754;p7"/>
              <p:cNvSpPr/>
              <p:nvPr/>
            </p:nvSpPr>
            <p:spPr>
              <a:xfrm rot="-899960">
                <a:off x="1281417" y="4113139"/>
                <a:ext cx="51723" cy="45599"/>
              </a:xfrm>
              <a:custGeom>
                <a:rect b="b" l="l" r="r" t="t"/>
                <a:pathLst>
                  <a:path extrusionOk="0" h="1824" w="2069">
                    <a:moveTo>
                      <a:pt x="899" y="0"/>
                    </a:moveTo>
                    <a:cubicBezTo>
                      <a:pt x="790" y="0"/>
                      <a:pt x="681" y="27"/>
                      <a:pt x="572" y="82"/>
                    </a:cubicBezTo>
                    <a:cubicBezTo>
                      <a:pt x="463" y="109"/>
                      <a:pt x="354" y="191"/>
                      <a:pt x="273" y="272"/>
                    </a:cubicBezTo>
                    <a:cubicBezTo>
                      <a:pt x="191" y="354"/>
                      <a:pt x="109" y="435"/>
                      <a:pt x="82" y="572"/>
                    </a:cubicBezTo>
                    <a:cubicBezTo>
                      <a:pt x="28" y="653"/>
                      <a:pt x="1" y="789"/>
                      <a:pt x="1" y="898"/>
                    </a:cubicBezTo>
                    <a:cubicBezTo>
                      <a:pt x="1" y="980"/>
                      <a:pt x="28" y="1061"/>
                      <a:pt x="28" y="1143"/>
                    </a:cubicBezTo>
                    <a:cubicBezTo>
                      <a:pt x="82" y="1306"/>
                      <a:pt x="164" y="1442"/>
                      <a:pt x="273" y="1551"/>
                    </a:cubicBezTo>
                    <a:lnTo>
                      <a:pt x="463" y="1715"/>
                    </a:lnTo>
                    <a:cubicBezTo>
                      <a:pt x="599" y="1796"/>
                      <a:pt x="763" y="1823"/>
                      <a:pt x="926" y="1823"/>
                    </a:cubicBezTo>
                    <a:lnTo>
                      <a:pt x="1144" y="1823"/>
                    </a:lnTo>
                    <a:cubicBezTo>
                      <a:pt x="1280" y="1823"/>
                      <a:pt x="1388" y="1796"/>
                      <a:pt x="1497" y="1742"/>
                    </a:cubicBezTo>
                    <a:cubicBezTo>
                      <a:pt x="1606" y="1715"/>
                      <a:pt x="1715" y="1633"/>
                      <a:pt x="1797" y="1551"/>
                    </a:cubicBezTo>
                    <a:cubicBezTo>
                      <a:pt x="1878" y="1470"/>
                      <a:pt x="1933" y="1361"/>
                      <a:pt x="1987" y="1252"/>
                    </a:cubicBezTo>
                    <a:cubicBezTo>
                      <a:pt x="2042" y="1143"/>
                      <a:pt x="2069" y="1034"/>
                      <a:pt x="2069" y="925"/>
                    </a:cubicBezTo>
                    <a:cubicBezTo>
                      <a:pt x="2069" y="844"/>
                      <a:pt x="2042" y="762"/>
                      <a:pt x="2014" y="680"/>
                    </a:cubicBezTo>
                    <a:cubicBezTo>
                      <a:pt x="1987" y="517"/>
                      <a:pt x="1906" y="381"/>
                      <a:pt x="1797" y="272"/>
                    </a:cubicBezTo>
                    <a:lnTo>
                      <a:pt x="1606" y="136"/>
                    </a:lnTo>
                    <a:cubicBezTo>
                      <a:pt x="1470" y="27"/>
                      <a:pt x="1307" y="0"/>
                      <a:pt x="114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5" name="Google Shape;755;p7"/>
              <p:cNvSpPr/>
              <p:nvPr/>
            </p:nvSpPr>
            <p:spPr>
              <a:xfrm rot="-899960">
                <a:off x="1363428" y="4197904"/>
                <a:ext cx="59223" cy="45624"/>
              </a:xfrm>
              <a:custGeom>
                <a:rect b="b" l="l" r="r" t="t"/>
                <a:pathLst>
                  <a:path extrusionOk="0" h="1825" w="2369">
                    <a:moveTo>
                      <a:pt x="1198" y="1"/>
                    </a:moveTo>
                    <a:cubicBezTo>
                      <a:pt x="1" y="1"/>
                      <a:pt x="1" y="1824"/>
                      <a:pt x="1198" y="1824"/>
                    </a:cubicBezTo>
                    <a:cubicBezTo>
                      <a:pt x="2368" y="1824"/>
                      <a:pt x="2368" y="1"/>
                      <a:pt x="1198"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6" name="Google Shape;756;p7"/>
              <p:cNvSpPr/>
              <p:nvPr/>
            </p:nvSpPr>
            <p:spPr>
              <a:xfrm rot="-899960">
                <a:off x="1463270" y="4188979"/>
                <a:ext cx="58523" cy="51723"/>
              </a:xfrm>
              <a:custGeom>
                <a:rect b="b" l="l" r="r" t="t"/>
                <a:pathLst>
                  <a:path extrusionOk="0" h="2069" w="2341">
                    <a:moveTo>
                      <a:pt x="1416" y="0"/>
                    </a:moveTo>
                    <a:cubicBezTo>
                      <a:pt x="1252" y="0"/>
                      <a:pt x="1089" y="27"/>
                      <a:pt x="953" y="109"/>
                    </a:cubicBezTo>
                    <a:lnTo>
                      <a:pt x="490" y="354"/>
                    </a:lnTo>
                    <a:cubicBezTo>
                      <a:pt x="164" y="517"/>
                      <a:pt x="0" y="898"/>
                      <a:pt x="55" y="1252"/>
                    </a:cubicBezTo>
                    <a:cubicBezTo>
                      <a:pt x="55" y="1388"/>
                      <a:pt x="109" y="1497"/>
                      <a:pt x="164" y="1606"/>
                    </a:cubicBezTo>
                    <a:lnTo>
                      <a:pt x="300" y="1796"/>
                    </a:lnTo>
                    <a:cubicBezTo>
                      <a:pt x="409" y="1905"/>
                      <a:pt x="572" y="1987"/>
                      <a:pt x="708" y="2014"/>
                    </a:cubicBezTo>
                    <a:lnTo>
                      <a:pt x="953" y="2068"/>
                    </a:lnTo>
                    <a:cubicBezTo>
                      <a:pt x="1116" y="2068"/>
                      <a:pt x="1279" y="2014"/>
                      <a:pt x="1416" y="1932"/>
                    </a:cubicBezTo>
                    <a:lnTo>
                      <a:pt x="1443" y="1932"/>
                    </a:lnTo>
                    <a:lnTo>
                      <a:pt x="1905" y="1687"/>
                    </a:lnTo>
                    <a:cubicBezTo>
                      <a:pt x="1987" y="1633"/>
                      <a:pt x="2096" y="1551"/>
                      <a:pt x="2150" y="1470"/>
                    </a:cubicBezTo>
                    <a:cubicBezTo>
                      <a:pt x="2232" y="1361"/>
                      <a:pt x="2286" y="1252"/>
                      <a:pt x="2314" y="1143"/>
                    </a:cubicBezTo>
                    <a:cubicBezTo>
                      <a:pt x="2341" y="1034"/>
                      <a:pt x="2341" y="898"/>
                      <a:pt x="2314" y="789"/>
                    </a:cubicBezTo>
                    <a:cubicBezTo>
                      <a:pt x="2314" y="653"/>
                      <a:pt x="2259" y="544"/>
                      <a:pt x="2205" y="436"/>
                    </a:cubicBezTo>
                    <a:lnTo>
                      <a:pt x="2069" y="272"/>
                    </a:lnTo>
                    <a:cubicBezTo>
                      <a:pt x="1960" y="136"/>
                      <a:pt x="1824" y="55"/>
                      <a:pt x="1660" y="27"/>
                    </a:cubicBezTo>
                    <a:lnTo>
                      <a:pt x="1416"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7" name="Google Shape;757;p7"/>
              <p:cNvSpPr/>
              <p:nvPr/>
            </p:nvSpPr>
            <p:spPr>
              <a:xfrm rot="-899960">
                <a:off x="1431716" y="4090468"/>
                <a:ext cx="51723" cy="45599"/>
              </a:xfrm>
              <a:custGeom>
                <a:rect b="b" l="l" r="r" t="t"/>
                <a:pathLst>
                  <a:path extrusionOk="0" h="1824" w="2069">
                    <a:moveTo>
                      <a:pt x="898" y="0"/>
                    </a:moveTo>
                    <a:cubicBezTo>
                      <a:pt x="789" y="0"/>
                      <a:pt x="680" y="28"/>
                      <a:pt x="572" y="82"/>
                    </a:cubicBezTo>
                    <a:cubicBezTo>
                      <a:pt x="463" y="109"/>
                      <a:pt x="354" y="191"/>
                      <a:pt x="272" y="273"/>
                    </a:cubicBezTo>
                    <a:cubicBezTo>
                      <a:pt x="191" y="354"/>
                      <a:pt x="109" y="463"/>
                      <a:pt x="82" y="572"/>
                    </a:cubicBezTo>
                    <a:cubicBezTo>
                      <a:pt x="27" y="681"/>
                      <a:pt x="0" y="790"/>
                      <a:pt x="0" y="898"/>
                    </a:cubicBezTo>
                    <a:cubicBezTo>
                      <a:pt x="0" y="980"/>
                      <a:pt x="27" y="1062"/>
                      <a:pt x="27" y="1143"/>
                    </a:cubicBezTo>
                    <a:cubicBezTo>
                      <a:pt x="82" y="1307"/>
                      <a:pt x="163" y="1443"/>
                      <a:pt x="272" y="1552"/>
                    </a:cubicBezTo>
                    <a:lnTo>
                      <a:pt x="463" y="1688"/>
                    </a:lnTo>
                    <a:cubicBezTo>
                      <a:pt x="599" y="1769"/>
                      <a:pt x="762" y="1824"/>
                      <a:pt x="925" y="1824"/>
                    </a:cubicBezTo>
                    <a:lnTo>
                      <a:pt x="1143" y="1824"/>
                    </a:lnTo>
                    <a:cubicBezTo>
                      <a:pt x="1279" y="1824"/>
                      <a:pt x="1388" y="1797"/>
                      <a:pt x="1497" y="1742"/>
                    </a:cubicBezTo>
                    <a:cubicBezTo>
                      <a:pt x="1606" y="1715"/>
                      <a:pt x="1715" y="1633"/>
                      <a:pt x="1796" y="1552"/>
                    </a:cubicBezTo>
                    <a:cubicBezTo>
                      <a:pt x="1878" y="1470"/>
                      <a:pt x="1932" y="1361"/>
                      <a:pt x="1987" y="1252"/>
                    </a:cubicBezTo>
                    <a:cubicBezTo>
                      <a:pt x="2041" y="1143"/>
                      <a:pt x="2068" y="1035"/>
                      <a:pt x="2068" y="926"/>
                    </a:cubicBezTo>
                    <a:cubicBezTo>
                      <a:pt x="2068" y="844"/>
                      <a:pt x="2041" y="762"/>
                      <a:pt x="2014" y="681"/>
                    </a:cubicBezTo>
                    <a:cubicBezTo>
                      <a:pt x="1987" y="517"/>
                      <a:pt x="1905" y="381"/>
                      <a:pt x="1796" y="273"/>
                    </a:cubicBezTo>
                    <a:lnTo>
                      <a:pt x="1606" y="136"/>
                    </a:lnTo>
                    <a:cubicBezTo>
                      <a:pt x="1470" y="55"/>
                      <a:pt x="1306" y="0"/>
                      <a:pt x="1143"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8" name="Google Shape;758;p7"/>
              <p:cNvSpPr/>
              <p:nvPr/>
            </p:nvSpPr>
            <p:spPr>
              <a:xfrm rot="-899960">
                <a:off x="1324279" y="4069843"/>
                <a:ext cx="58548" cy="51723"/>
              </a:xfrm>
              <a:custGeom>
                <a:rect b="b" l="l" r="r" t="t"/>
                <a:pathLst>
                  <a:path extrusionOk="0" h="2069" w="2342">
                    <a:moveTo>
                      <a:pt x="1389" y="1"/>
                    </a:moveTo>
                    <a:cubicBezTo>
                      <a:pt x="1225" y="1"/>
                      <a:pt x="1062" y="28"/>
                      <a:pt x="926" y="137"/>
                    </a:cubicBezTo>
                    <a:lnTo>
                      <a:pt x="463" y="354"/>
                    </a:lnTo>
                    <a:cubicBezTo>
                      <a:pt x="355" y="409"/>
                      <a:pt x="273" y="490"/>
                      <a:pt x="219" y="599"/>
                    </a:cubicBezTo>
                    <a:cubicBezTo>
                      <a:pt x="137" y="681"/>
                      <a:pt x="82" y="790"/>
                      <a:pt x="55" y="899"/>
                    </a:cubicBezTo>
                    <a:cubicBezTo>
                      <a:pt x="1" y="1035"/>
                      <a:pt x="1" y="1144"/>
                      <a:pt x="28" y="1280"/>
                    </a:cubicBezTo>
                    <a:cubicBezTo>
                      <a:pt x="28" y="1389"/>
                      <a:pt x="82" y="1497"/>
                      <a:pt x="137" y="1606"/>
                    </a:cubicBezTo>
                    <a:lnTo>
                      <a:pt x="273" y="1797"/>
                    </a:lnTo>
                    <a:cubicBezTo>
                      <a:pt x="382" y="1906"/>
                      <a:pt x="518" y="1987"/>
                      <a:pt x="681" y="2042"/>
                    </a:cubicBezTo>
                    <a:lnTo>
                      <a:pt x="926" y="2069"/>
                    </a:lnTo>
                    <a:cubicBezTo>
                      <a:pt x="1089" y="2069"/>
                      <a:pt x="1253" y="2014"/>
                      <a:pt x="1389" y="1933"/>
                    </a:cubicBezTo>
                    <a:lnTo>
                      <a:pt x="1851" y="1715"/>
                    </a:lnTo>
                    <a:cubicBezTo>
                      <a:pt x="2178" y="1525"/>
                      <a:pt x="2341" y="1171"/>
                      <a:pt x="2287" y="790"/>
                    </a:cubicBezTo>
                    <a:cubicBezTo>
                      <a:pt x="2287" y="681"/>
                      <a:pt x="2260" y="545"/>
                      <a:pt x="2178" y="463"/>
                    </a:cubicBezTo>
                    <a:lnTo>
                      <a:pt x="2042" y="273"/>
                    </a:lnTo>
                    <a:cubicBezTo>
                      <a:pt x="1933" y="164"/>
                      <a:pt x="1797" y="82"/>
                      <a:pt x="1634" y="28"/>
                    </a:cubicBezTo>
                    <a:lnTo>
                      <a:pt x="1389"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9" name="Google Shape;759;p7"/>
              <p:cNvSpPr/>
              <p:nvPr/>
            </p:nvSpPr>
            <p:spPr>
              <a:xfrm rot="-899960">
                <a:off x="1572664" y="4171439"/>
                <a:ext cx="59198" cy="46299"/>
              </a:xfrm>
              <a:custGeom>
                <a:rect b="b" l="l" r="r" t="t"/>
                <a:pathLst>
                  <a:path extrusionOk="0" h="1852" w="2368">
                    <a:moveTo>
                      <a:pt x="1170" y="1"/>
                    </a:moveTo>
                    <a:cubicBezTo>
                      <a:pt x="0" y="1"/>
                      <a:pt x="0" y="1851"/>
                      <a:pt x="1170" y="1851"/>
                    </a:cubicBezTo>
                    <a:cubicBezTo>
                      <a:pt x="2368" y="1851"/>
                      <a:pt x="2368" y="1"/>
                      <a:pt x="1170"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0" name="Google Shape;760;p7"/>
              <p:cNvSpPr/>
              <p:nvPr/>
            </p:nvSpPr>
            <p:spPr>
              <a:xfrm rot="-899960">
                <a:off x="1686790" y="4261295"/>
                <a:ext cx="59223" cy="45599"/>
              </a:xfrm>
              <a:custGeom>
                <a:rect b="b" l="l" r="r" t="t"/>
                <a:pathLst>
                  <a:path extrusionOk="0" h="1824" w="2369">
                    <a:moveTo>
                      <a:pt x="1171" y="0"/>
                    </a:moveTo>
                    <a:cubicBezTo>
                      <a:pt x="1" y="0"/>
                      <a:pt x="1" y="1824"/>
                      <a:pt x="1171" y="1824"/>
                    </a:cubicBezTo>
                    <a:cubicBezTo>
                      <a:pt x="2341" y="1824"/>
                      <a:pt x="2368" y="0"/>
                      <a:pt x="117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1" name="Google Shape;761;p7"/>
              <p:cNvSpPr/>
              <p:nvPr/>
            </p:nvSpPr>
            <p:spPr>
              <a:xfrm rot="-899960">
                <a:off x="1767294" y="4293260"/>
                <a:ext cx="59223" cy="46299"/>
              </a:xfrm>
              <a:custGeom>
                <a:rect b="b" l="l" r="r" t="t"/>
                <a:pathLst>
                  <a:path extrusionOk="0" h="1852" w="2369">
                    <a:moveTo>
                      <a:pt x="1171" y="1"/>
                    </a:moveTo>
                    <a:cubicBezTo>
                      <a:pt x="1" y="1"/>
                      <a:pt x="1" y="1851"/>
                      <a:pt x="1171" y="1851"/>
                    </a:cubicBezTo>
                    <a:cubicBezTo>
                      <a:pt x="2368" y="1851"/>
                      <a:pt x="2368" y="1"/>
                      <a:pt x="117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2" name="Google Shape;762;p7"/>
              <p:cNvSpPr/>
              <p:nvPr/>
            </p:nvSpPr>
            <p:spPr>
              <a:xfrm rot="-899960">
                <a:off x="1435530" y="4284548"/>
                <a:ext cx="57173" cy="47999"/>
              </a:xfrm>
              <a:custGeom>
                <a:rect b="b" l="l" r="r" t="t"/>
                <a:pathLst>
                  <a:path extrusionOk="0" h="1920" w="2287">
                    <a:moveTo>
                      <a:pt x="1742" y="1443"/>
                    </a:moveTo>
                    <a:lnTo>
                      <a:pt x="1742" y="1471"/>
                    </a:lnTo>
                    <a:lnTo>
                      <a:pt x="1698" y="1521"/>
                    </a:lnTo>
                    <a:lnTo>
                      <a:pt x="1698" y="1521"/>
                    </a:lnTo>
                    <a:cubicBezTo>
                      <a:pt x="1714" y="1497"/>
                      <a:pt x="1728" y="1471"/>
                      <a:pt x="1742" y="1443"/>
                    </a:cubicBezTo>
                    <a:close/>
                    <a:moveTo>
                      <a:pt x="1497" y="1743"/>
                    </a:moveTo>
                    <a:lnTo>
                      <a:pt x="1496" y="1743"/>
                    </a:lnTo>
                    <a:lnTo>
                      <a:pt x="1496" y="1743"/>
                    </a:lnTo>
                    <a:cubicBezTo>
                      <a:pt x="1496" y="1743"/>
                      <a:pt x="1496" y="1743"/>
                      <a:pt x="1496" y="1743"/>
                    </a:cubicBezTo>
                    <a:lnTo>
                      <a:pt x="1496" y="1743"/>
                    </a:lnTo>
                    <a:cubicBezTo>
                      <a:pt x="1497" y="1743"/>
                      <a:pt x="1497" y="1743"/>
                      <a:pt x="1497" y="1743"/>
                    </a:cubicBezTo>
                    <a:close/>
                    <a:moveTo>
                      <a:pt x="1474" y="1743"/>
                    </a:moveTo>
                    <a:lnTo>
                      <a:pt x="1457" y="1758"/>
                    </a:lnTo>
                    <a:lnTo>
                      <a:pt x="1457" y="1758"/>
                    </a:lnTo>
                    <a:lnTo>
                      <a:pt x="1443" y="1763"/>
                    </a:lnTo>
                    <a:lnTo>
                      <a:pt x="1443" y="1763"/>
                    </a:lnTo>
                    <a:cubicBezTo>
                      <a:pt x="1446" y="1749"/>
                      <a:pt x="1458" y="1745"/>
                      <a:pt x="1474" y="1743"/>
                    </a:cubicBezTo>
                    <a:close/>
                    <a:moveTo>
                      <a:pt x="684" y="1628"/>
                    </a:moveTo>
                    <a:cubicBezTo>
                      <a:pt x="718" y="1662"/>
                      <a:pt x="754" y="1692"/>
                      <a:pt x="790" y="1715"/>
                    </a:cubicBezTo>
                    <a:cubicBezTo>
                      <a:pt x="790" y="1715"/>
                      <a:pt x="790" y="1715"/>
                      <a:pt x="790" y="1715"/>
                    </a:cubicBezTo>
                    <a:lnTo>
                      <a:pt x="790" y="1715"/>
                    </a:lnTo>
                    <a:cubicBezTo>
                      <a:pt x="817" y="1743"/>
                      <a:pt x="844" y="1743"/>
                      <a:pt x="844" y="1770"/>
                    </a:cubicBezTo>
                    <a:lnTo>
                      <a:pt x="694" y="1641"/>
                    </a:lnTo>
                    <a:lnTo>
                      <a:pt x="684" y="1628"/>
                    </a:lnTo>
                    <a:close/>
                    <a:moveTo>
                      <a:pt x="953" y="1797"/>
                    </a:moveTo>
                    <a:cubicBezTo>
                      <a:pt x="953" y="1797"/>
                      <a:pt x="955" y="1797"/>
                      <a:pt x="959" y="1798"/>
                    </a:cubicBezTo>
                    <a:lnTo>
                      <a:pt x="959" y="1798"/>
                    </a:lnTo>
                    <a:lnTo>
                      <a:pt x="953" y="1797"/>
                    </a:lnTo>
                    <a:close/>
                    <a:moveTo>
                      <a:pt x="1143" y="1"/>
                    </a:moveTo>
                    <a:cubicBezTo>
                      <a:pt x="1034" y="1"/>
                      <a:pt x="953" y="28"/>
                      <a:pt x="844" y="55"/>
                    </a:cubicBezTo>
                    <a:lnTo>
                      <a:pt x="817" y="55"/>
                    </a:lnTo>
                    <a:cubicBezTo>
                      <a:pt x="735" y="83"/>
                      <a:pt x="626" y="110"/>
                      <a:pt x="545" y="137"/>
                    </a:cubicBezTo>
                    <a:lnTo>
                      <a:pt x="517" y="137"/>
                    </a:lnTo>
                    <a:cubicBezTo>
                      <a:pt x="463" y="191"/>
                      <a:pt x="409" y="246"/>
                      <a:pt x="327" y="300"/>
                    </a:cubicBezTo>
                    <a:lnTo>
                      <a:pt x="327" y="328"/>
                    </a:lnTo>
                    <a:cubicBezTo>
                      <a:pt x="245" y="382"/>
                      <a:pt x="191" y="464"/>
                      <a:pt x="136" y="545"/>
                    </a:cubicBezTo>
                    <a:cubicBezTo>
                      <a:pt x="28" y="763"/>
                      <a:pt x="0" y="1008"/>
                      <a:pt x="55" y="1253"/>
                    </a:cubicBezTo>
                    <a:cubicBezTo>
                      <a:pt x="82" y="1362"/>
                      <a:pt x="136" y="1471"/>
                      <a:pt x="218" y="1552"/>
                    </a:cubicBezTo>
                    <a:cubicBezTo>
                      <a:pt x="300" y="1661"/>
                      <a:pt x="381" y="1743"/>
                      <a:pt x="490" y="1797"/>
                    </a:cubicBezTo>
                    <a:lnTo>
                      <a:pt x="708" y="1879"/>
                    </a:lnTo>
                    <a:cubicBezTo>
                      <a:pt x="790" y="1906"/>
                      <a:pt x="871" y="1920"/>
                      <a:pt x="953" y="1920"/>
                    </a:cubicBezTo>
                    <a:cubicBezTo>
                      <a:pt x="1018" y="1920"/>
                      <a:pt x="1084" y="1911"/>
                      <a:pt x="1149" y="1893"/>
                    </a:cubicBezTo>
                    <a:lnTo>
                      <a:pt x="1149" y="1893"/>
                    </a:lnTo>
                    <a:cubicBezTo>
                      <a:pt x="1195" y="1911"/>
                      <a:pt x="1244" y="1920"/>
                      <a:pt x="1293" y="1920"/>
                    </a:cubicBezTo>
                    <a:cubicBezTo>
                      <a:pt x="1354" y="1920"/>
                      <a:pt x="1415" y="1906"/>
                      <a:pt x="1470" y="1879"/>
                    </a:cubicBezTo>
                    <a:cubicBezTo>
                      <a:pt x="1606" y="1879"/>
                      <a:pt x="1715" y="1852"/>
                      <a:pt x="1824" y="1770"/>
                    </a:cubicBezTo>
                    <a:lnTo>
                      <a:pt x="2014" y="1634"/>
                    </a:lnTo>
                    <a:cubicBezTo>
                      <a:pt x="2123" y="1525"/>
                      <a:pt x="2205" y="1389"/>
                      <a:pt x="2232" y="1226"/>
                    </a:cubicBezTo>
                    <a:cubicBezTo>
                      <a:pt x="2232" y="1144"/>
                      <a:pt x="2259" y="1062"/>
                      <a:pt x="2286" y="981"/>
                    </a:cubicBezTo>
                    <a:cubicBezTo>
                      <a:pt x="2259" y="817"/>
                      <a:pt x="2232" y="681"/>
                      <a:pt x="2150" y="518"/>
                    </a:cubicBezTo>
                    <a:cubicBezTo>
                      <a:pt x="2096" y="464"/>
                      <a:pt x="2041" y="382"/>
                      <a:pt x="1987" y="328"/>
                    </a:cubicBezTo>
                    <a:cubicBezTo>
                      <a:pt x="1987" y="328"/>
                      <a:pt x="1987" y="328"/>
                      <a:pt x="1987" y="300"/>
                    </a:cubicBezTo>
                    <a:cubicBezTo>
                      <a:pt x="1905" y="246"/>
                      <a:pt x="1824" y="191"/>
                      <a:pt x="1769" y="137"/>
                    </a:cubicBezTo>
                    <a:lnTo>
                      <a:pt x="1742" y="137"/>
                    </a:lnTo>
                    <a:cubicBezTo>
                      <a:pt x="1660" y="110"/>
                      <a:pt x="1579" y="83"/>
                      <a:pt x="1497" y="55"/>
                    </a:cubicBezTo>
                    <a:lnTo>
                      <a:pt x="1470" y="55"/>
                    </a:lnTo>
                    <a:cubicBezTo>
                      <a:pt x="1361" y="28"/>
                      <a:pt x="1252" y="1"/>
                      <a:pt x="1143"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3" name="Google Shape;763;p7"/>
              <p:cNvSpPr/>
              <p:nvPr/>
            </p:nvSpPr>
            <p:spPr>
              <a:xfrm rot="-899960">
                <a:off x="1860239" y="4395883"/>
                <a:ext cx="54448" cy="51723"/>
              </a:xfrm>
              <a:custGeom>
                <a:rect b="b" l="l" r="r" t="t"/>
                <a:pathLst>
                  <a:path extrusionOk="0" h="2069" w="2178">
                    <a:moveTo>
                      <a:pt x="1225" y="0"/>
                    </a:moveTo>
                    <a:lnTo>
                      <a:pt x="980" y="28"/>
                    </a:lnTo>
                    <a:cubicBezTo>
                      <a:pt x="817" y="82"/>
                      <a:pt x="681" y="164"/>
                      <a:pt x="572" y="272"/>
                    </a:cubicBezTo>
                    <a:lnTo>
                      <a:pt x="572" y="245"/>
                    </a:lnTo>
                    <a:lnTo>
                      <a:pt x="354" y="490"/>
                    </a:lnTo>
                    <a:cubicBezTo>
                      <a:pt x="245" y="572"/>
                      <a:pt x="191" y="653"/>
                      <a:pt x="164" y="762"/>
                    </a:cubicBezTo>
                    <a:cubicBezTo>
                      <a:pt x="0" y="1116"/>
                      <a:pt x="82" y="1524"/>
                      <a:pt x="354" y="1796"/>
                    </a:cubicBezTo>
                    <a:lnTo>
                      <a:pt x="517" y="1933"/>
                    </a:lnTo>
                    <a:cubicBezTo>
                      <a:pt x="681" y="2014"/>
                      <a:pt x="817" y="2069"/>
                      <a:pt x="980" y="2069"/>
                    </a:cubicBezTo>
                    <a:lnTo>
                      <a:pt x="1225" y="2041"/>
                    </a:lnTo>
                    <a:cubicBezTo>
                      <a:pt x="1388" y="1987"/>
                      <a:pt x="1524" y="1905"/>
                      <a:pt x="1633" y="1796"/>
                    </a:cubicBezTo>
                    <a:lnTo>
                      <a:pt x="1878" y="1552"/>
                    </a:lnTo>
                    <a:cubicBezTo>
                      <a:pt x="1960" y="1470"/>
                      <a:pt x="2014" y="1388"/>
                      <a:pt x="2069" y="1279"/>
                    </a:cubicBezTo>
                    <a:cubicBezTo>
                      <a:pt x="2177" y="1034"/>
                      <a:pt x="2177" y="790"/>
                      <a:pt x="2069" y="572"/>
                    </a:cubicBezTo>
                    <a:cubicBezTo>
                      <a:pt x="2014" y="436"/>
                      <a:pt x="1960" y="354"/>
                      <a:pt x="1878" y="272"/>
                    </a:cubicBezTo>
                    <a:lnTo>
                      <a:pt x="1688" y="109"/>
                    </a:lnTo>
                    <a:cubicBezTo>
                      <a:pt x="1551" y="28"/>
                      <a:pt x="1388" y="0"/>
                      <a:pt x="1225"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4" name="Google Shape;764;p7"/>
              <p:cNvSpPr/>
              <p:nvPr/>
            </p:nvSpPr>
            <p:spPr>
              <a:xfrm rot="-899960">
                <a:off x="1939840" y="4529838"/>
                <a:ext cx="57173" cy="51723"/>
              </a:xfrm>
              <a:custGeom>
                <a:rect b="b" l="l" r="r" t="t"/>
                <a:pathLst>
                  <a:path extrusionOk="0" h="2069" w="2287">
                    <a:moveTo>
                      <a:pt x="1431" y="1800"/>
                    </a:moveTo>
                    <a:lnTo>
                      <a:pt x="1428" y="1801"/>
                    </a:lnTo>
                    <a:lnTo>
                      <a:pt x="1428" y="1801"/>
                    </a:lnTo>
                    <a:lnTo>
                      <a:pt x="1423" y="1802"/>
                    </a:lnTo>
                    <a:lnTo>
                      <a:pt x="1423" y="1802"/>
                    </a:lnTo>
                    <a:cubicBezTo>
                      <a:pt x="1426" y="1801"/>
                      <a:pt x="1428" y="1800"/>
                      <a:pt x="1431" y="1800"/>
                    </a:cubicBezTo>
                    <a:close/>
                    <a:moveTo>
                      <a:pt x="1116" y="1797"/>
                    </a:moveTo>
                    <a:cubicBezTo>
                      <a:pt x="1175" y="1809"/>
                      <a:pt x="1234" y="1815"/>
                      <a:pt x="1290" y="1817"/>
                    </a:cubicBezTo>
                    <a:lnTo>
                      <a:pt x="1290" y="1817"/>
                    </a:lnTo>
                    <a:lnTo>
                      <a:pt x="1266" y="1819"/>
                    </a:lnTo>
                    <a:lnTo>
                      <a:pt x="1266" y="1819"/>
                    </a:lnTo>
                    <a:lnTo>
                      <a:pt x="1062" y="1797"/>
                    </a:lnTo>
                    <a:close/>
                    <a:moveTo>
                      <a:pt x="1409" y="1812"/>
                    </a:moveTo>
                    <a:lnTo>
                      <a:pt x="1388" y="1824"/>
                    </a:lnTo>
                    <a:cubicBezTo>
                      <a:pt x="1393" y="1820"/>
                      <a:pt x="1397" y="1816"/>
                      <a:pt x="1401" y="1813"/>
                    </a:cubicBezTo>
                    <a:lnTo>
                      <a:pt x="1401" y="1813"/>
                    </a:lnTo>
                    <a:cubicBezTo>
                      <a:pt x="1404" y="1813"/>
                      <a:pt x="1406" y="1813"/>
                      <a:pt x="1409" y="1812"/>
                    </a:cubicBezTo>
                    <a:close/>
                    <a:moveTo>
                      <a:pt x="1252" y="1"/>
                    </a:moveTo>
                    <a:cubicBezTo>
                      <a:pt x="1144" y="1"/>
                      <a:pt x="1035" y="1"/>
                      <a:pt x="953" y="28"/>
                    </a:cubicBezTo>
                    <a:cubicBezTo>
                      <a:pt x="844" y="55"/>
                      <a:pt x="735" y="110"/>
                      <a:pt x="654" y="164"/>
                    </a:cubicBezTo>
                    <a:cubicBezTo>
                      <a:pt x="599" y="191"/>
                      <a:pt x="545" y="218"/>
                      <a:pt x="490" y="273"/>
                    </a:cubicBezTo>
                    <a:cubicBezTo>
                      <a:pt x="436" y="300"/>
                      <a:pt x="409" y="327"/>
                      <a:pt x="354" y="382"/>
                    </a:cubicBezTo>
                    <a:cubicBezTo>
                      <a:pt x="300" y="463"/>
                      <a:pt x="245" y="518"/>
                      <a:pt x="191" y="599"/>
                    </a:cubicBezTo>
                    <a:lnTo>
                      <a:pt x="164" y="627"/>
                    </a:lnTo>
                    <a:cubicBezTo>
                      <a:pt x="137" y="708"/>
                      <a:pt x="82" y="817"/>
                      <a:pt x="55" y="899"/>
                    </a:cubicBezTo>
                    <a:cubicBezTo>
                      <a:pt x="1" y="1144"/>
                      <a:pt x="28" y="1389"/>
                      <a:pt x="137" y="1606"/>
                    </a:cubicBezTo>
                    <a:cubicBezTo>
                      <a:pt x="191" y="1715"/>
                      <a:pt x="273" y="1824"/>
                      <a:pt x="382" y="1878"/>
                    </a:cubicBezTo>
                    <a:cubicBezTo>
                      <a:pt x="463" y="1960"/>
                      <a:pt x="572" y="2015"/>
                      <a:pt x="708" y="2042"/>
                    </a:cubicBezTo>
                    <a:lnTo>
                      <a:pt x="926" y="2069"/>
                    </a:lnTo>
                    <a:cubicBezTo>
                      <a:pt x="1116" y="2069"/>
                      <a:pt x="1252" y="2042"/>
                      <a:pt x="1416" y="1933"/>
                    </a:cubicBezTo>
                    <a:lnTo>
                      <a:pt x="1579" y="1797"/>
                    </a:lnTo>
                    <a:cubicBezTo>
                      <a:pt x="1581" y="1795"/>
                      <a:pt x="1584" y="1793"/>
                      <a:pt x="1586" y="1791"/>
                    </a:cubicBezTo>
                    <a:lnTo>
                      <a:pt x="1586" y="1791"/>
                    </a:lnTo>
                    <a:cubicBezTo>
                      <a:pt x="1673" y="1779"/>
                      <a:pt x="1763" y="1748"/>
                      <a:pt x="1824" y="1688"/>
                    </a:cubicBezTo>
                    <a:cubicBezTo>
                      <a:pt x="2042" y="1579"/>
                      <a:pt x="2178" y="1389"/>
                      <a:pt x="2259" y="1144"/>
                    </a:cubicBezTo>
                    <a:cubicBezTo>
                      <a:pt x="2259" y="1062"/>
                      <a:pt x="2287" y="980"/>
                      <a:pt x="2287" y="899"/>
                    </a:cubicBezTo>
                    <a:cubicBezTo>
                      <a:pt x="2287" y="735"/>
                      <a:pt x="2259" y="599"/>
                      <a:pt x="2178" y="436"/>
                    </a:cubicBezTo>
                    <a:lnTo>
                      <a:pt x="2014" y="246"/>
                    </a:lnTo>
                    <a:cubicBezTo>
                      <a:pt x="1906" y="137"/>
                      <a:pt x="1769" y="55"/>
                      <a:pt x="1606" y="28"/>
                    </a:cubicBezTo>
                    <a:cubicBezTo>
                      <a:pt x="1497" y="1"/>
                      <a:pt x="1416" y="1"/>
                      <a:pt x="1334"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5" name="Google Shape;765;p7"/>
              <p:cNvSpPr/>
              <p:nvPr/>
            </p:nvSpPr>
            <p:spPr>
              <a:xfrm rot="-899960">
                <a:off x="1998734" y="4549797"/>
                <a:ext cx="58548" cy="51723"/>
              </a:xfrm>
              <a:custGeom>
                <a:rect b="b" l="l" r="r" t="t"/>
                <a:pathLst>
                  <a:path extrusionOk="0" h="2069" w="2342">
                    <a:moveTo>
                      <a:pt x="1416" y="1"/>
                    </a:moveTo>
                    <a:cubicBezTo>
                      <a:pt x="1253" y="1"/>
                      <a:pt x="1089" y="28"/>
                      <a:pt x="953" y="137"/>
                    </a:cubicBezTo>
                    <a:lnTo>
                      <a:pt x="491" y="354"/>
                    </a:lnTo>
                    <a:cubicBezTo>
                      <a:pt x="382" y="409"/>
                      <a:pt x="300" y="490"/>
                      <a:pt x="219" y="599"/>
                    </a:cubicBezTo>
                    <a:cubicBezTo>
                      <a:pt x="55" y="790"/>
                      <a:pt x="1" y="1035"/>
                      <a:pt x="55" y="1280"/>
                    </a:cubicBezTo>
                    <a:cubicBezTo>
                      <a:pt x="55" y="1389"/>
                      <a:pt x="82" y="1497"/>
                      <a:pt x="164" y="1606"/>
                    </a:cubicBezTo>
                    <a:lnTo>
                      <a:pt x="300" y="1797"/>
                    </a:lnTo>
                    <a:cubicBezTo>
                      <a:pt x="409" y="1906"/>
                      <a:pt x="545" y="1987"/>
                      <a:pt x="708" y="2042"/>
                    </a:cubicBezTo>
                    <a:lnTo>
                      <a:pt x="953" y="2069"/>
                    </a:lnTo>
                    <a:cubicBezTo>
                      <a:pt x="1117" y="2069"/>
                      <a:pt x="1280" y="2014"/>
                      <a:pt x="1416" y="1933"/>
                    </a:cubicBezTo>
                    <a:lnTo>
                      <a:pt x="1879" y="1715"/>
                    </a:lnTo>
                    <a:cubicBezTo>
                      <a:pt x="1987" y="1661"/>
                      <a:pt x="2069" y="1579"/>
                      <a:pt x="2124" y="1470"/>
                    </a:cubicBezTo>
                    <a:cubicBezTo>
                      <a:pt x="2205" y="1389"/>
                      <a:pt x="2260" y="1280"/>
                      <a:pt x="2287" y="1144"/>
                    </a:cubicBezTo>
                    <a:cubicBezTo>
                      <a:pt x="2341" y="1035"/>
                      <a:pt x="2341" y="899"/>
                      <a:pt x="2314" y="790"/>
                    </a:cubicBezTo>
                    <a:cubicBezTo>
                      <a:pt x="2314" y="681"/>
                      <a:pt x="2260" y="545"/>
                      <a:pt x="2205" y="463"/>
                    </a:cubicBezTo>
                    <a:lnTo>
                      <a:pt x="2069" y="273"/>
                    </a:lnTo>
                    <a:cubicBezTo>
                      <a:pt x="1960" y="164"/>
                      <a:pt x="1797" y="82"/>
                      <a:pt x="1661" y="28"/>
                    </a:cubicBezTo>
                    <a:lnTo>
                      <a:pt x="1416"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6" name="Google Shape;766;p7"/>
              <p:cNvSpPr/>
              <p:nvPr/>
            </p:nvSpPr>
            <p:spPr>
              <a:xfrm rot="-899960">
                <a:off x="2090566" y="4651061"/>
                <a:ext cx="59223" cy="45624"/>
              </a:xfrm>
              <a:custGeom>
                <a:rect b="b" l="l" r="r" t="t"/>
                <a:pathLst>
                  <a:path extrusionOk="0" h="1825" w="2369">
                    <a:moveTo>
                      <a:pt x="1198" y="1"/>
                    </a:moveTo>
                    <a:cubicBezTo>
                      <a:pt x="1" y="1"/>
                      <a:pt x="1" y="1824"/>
                      <a:pt x="1198" y="1824"/>
                    </a:cubicBezTo>
                    <a:cubicBezTo>
                      <a:pt x="2368" y="1824"/>
                      <a:pt x="2368" y="1"/>
                      <a:pt x="1198"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7" name="Google Shape;767;p7"/>
              <p:cNvSpPr/>
              <p:nvPr/>
            </p:nvSpPr>
            <p:spPr>
              <a:xfrm rot="-899960">
                <a:off x="1833520" y="5032705"/>
                <a:ext cx="51723" cy="45874"/>
              </a:xfrm>
              <a:custGeom>
                <a:rect b="b" l="l" r="r" t="t"/>
                <a:pathLst>
                  <a:path extrusionOk="0" h="1835" w="2069">
                    <a:moveTo>
                      <a:pt x="828" y="1"/>
                    </a:moveTo>
                    <a:cubicBezTo>
                      <a:pt x="735" y="1"/>
                      <a:pt x="654" y="31"/>
                      <a:pt x="572" y="93"/>
                    </a:cubicBezTo>
                    <a:cubicBezTo>
                      <a:pt x="463" y="120"/>
                      <a:pt x="354" y="174"/>
                      <a:pt x="273" y="256"/>
                    </a:cubicBezTo>
                    <a:cubicBezTo>
                      <a:pt x="191" y="337"/>
                      <a:pt x="137" y="446"/>
                      <a:pt x="82" y="555"/>
                    </a:cubicBezTo>
                    <a:cubicBezTo>
                      <a:pt x="28" y="664"/>
                      <a:pt x="0" y="773"/>
                      <a:pt x="28" y="909"/>
                    </a:cubicBezTo>
                    <a:lnTo>
                      <a:pt x="55" y="1154"/>
                    </a:lnTo>
                    <a:cubicBezTo>
                      <a:pt x="82" y="1290"/>
                      <a:pt x="164" y="1453"/>
                      <a:pt x="273" y="1562"/>
                    </a:cubicBezTo>
                    <a:lnTo>
                      <a:pt x="463" y="1698"/>
                    </a:lnTo>
                    <a:cubicBezTo>
                      <a:pt x="599" y="1780"/>
                      <a:pt x="762" y="1807"/>
                      <a:pt x="926" y="1834"/>
                    </a:cubicBezTo>
                    <a:lnTo>
                      <a:pt x="1171" y="1834"/>
                    </a:lnTo>
                    <a:cubicBezTo>
                      <a:pt x="1280" y="1834"/>
                      <a:pt x="1416" y="1807"/>
                      <a:pt x="1497" y="1753"/>
                    </a:cubicBezTo>
                    <a:cubicBezTo>
                      <a:pt x="1633" y="1725"/>
                      <a:pt x="1715" y="1644"/>
                      <a:pt x="1797" y="1562"/>
                    </a:cubicBezTo>
                    <a:cubicBezTo>
                      <a:pt x="1960" y="1399"/>
                      <a:pt x="2069" y="1154"/>
                      <a:pt x="2069" y="909"/>
                    </a:cubicBezTo>
                    <a:lnTo>
                      <a:pt x="2042" y="664"/>
                    </a:lnTo>
                    <a:cubicBezTo>
                      <a:pt x="1987" y="528"/>
                      <a:pt x="1905" y="392"/>
                      <a:pt x="1797" y="256"/>
                    </a:cubicBezTo>
                    <a:lnTo>
                      <a:pt x="1606" y="120"/>
                    </a:lnTo>
                    <a:cubicBezTo>
                      <a:pt x="1470" y="38"/>
                      <a:pt x="1307" y="11"/>
                      <a:pt x="1143" y="11"/>
                    </a:cubicBezTo>
                    <a:lnTo>
                      <a:pt x="926" y="11"/>
                    </a:lnTo>
                    <a:cubicBezTo>
                      <a:pt x="892" y="4"/>
                      <a:pt x="859" y="1"/>
                      <a:pt x="828"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8" name="Google Shape;768;p7"/>
              <p:cNvSpPr/>
              <p:nvPr/>
            </p:nvSpPr>
            <p:spPr>
              <a:xfrm rot="-899960">
                <a:off x="1965385" y="5075084"/>
                <a:ext cx="57173" cy="45599"/>
              </a:xfrm>
              <a:custGeom>
                <a:rect b="b" l="l" r="r" t="t"/>
                <a:pathLst>
                  <a:path extrusionOk="0" h="1824" w="2287">
                    <a:moveTo>
                      <a:pt x="898" y="1"/>
                    </a:moveTo>
                    <a:cubicBezTo>
                      <a:pt x="789" y="1"/>
                      <a:pt x="653" y="28"/>
                      <a:pt x="572" y="82"/>
                    </a:cubicBezTo>
                    <a:cubicBezTo>
                      <a:pt x="436" y="110"/>
                      <a:pt x="354" y="164"/>
                      <a:pt x="272" y="273"/>
                    </a:cubicBezTo>
                    <a:cubicBezTo>
                      <a:pt x="191" y="354"/>
                      <a:pt x="109" y="436"/>
                      <a:pt x="82" y="572"/>
                    </a:cubicBezTo>
                    <a:cubicBezTo>
                      <a:pt x="27" y="654"/>
                      <a:pt x="0" y="790"/>
                      <a:pt x="0" y="899"/>
                    </a:cubicBezTo>
                    <a:lnTo>
                      <a:pt x="27" y="1144"/>
                    </a:lnTo>
                    <a:cubicBezTo>
                      <a:pt x="82" y="1307"/>
                      <a:pt x="163" y="1443"/>
                      <a:pt x="272" y="1552"/>
                    </a:cubicBezTo>
                    <a:lnTo>
                      <a:pt x="463" y="1688"/>
                    </a:lnTo>
                    <a:cubicBezTo>
                      <a:pt x="599" y="1770"/>
                      <a:pt x="762" y="1824"/>
                      <a:pt x="925" y="1824"/>
                    </a:cubicBezTo>
                    <a:lnTo>
                      <a:pt x="1388" y="1824"/>
                    </a:lnTo>
                    <a:cubicBezTo>
                      <a:pt x="1497" y="1824"/>
                      <a:pt x="1606" y="1797"/>
                      <a:pt x="1715" y="1742"/>
                    </a:cubicBezTo>
                    <a:cubicBezTo>
                      <a:pt x="1932" y="1661"/>
                      <a:pt x="2123" y="1470"/>
                      <a:pt x="2204" y="1253"/>
                    </a:cubicBezTo>
                    <a:cubicBezTo>
                      <a:pt x="2259" y="1144"/>
                      <a:pt x="2286" y="1035"/>
                      <a:pt x="2286" y="926"/>
                    </a:cubicBezTo>
                    <a:lnTo>
                      <a:pt x="2259" y="681"/>
                    </a:lnTo>
                    <a:cubicBezTo>
                      <a:pt x="2204" y="518"/>
                      <a:pt x="2123" y="382"/>
                      <a:pt x="2014" y="273"/>
                    </a:cubicBezTo>
                    <a:lnTo>
                      <a:pt x="1823" y="110"/>
                    </a:lnTo>
                    <a:cubicBezTo>
                      <a:pt x="1687" y="28"/>
                      <a:pt x="1524" y="1"/>
                      <a:pt x="136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9" name="Google Shape;769;p7"/>
              <p:cNvSpPr/>
              <p:nvPr/>
            </p:nvSpPr>
            <p:spPr>
              <a:xfrm rot="-899960">
                <a:off x="2135136" y="4970214"/>
                <a:ext cx="51723" cy="45849"/>
              </a:xfrm>
              <a:custGeom>
                <a:rect b="b" l="l" r="r" t="t"/>
                <a:pathLst>
                  <a:path extrusionOk="0" h="1834" w="2069">
                    <a:moveTo>
                      <a:pt x="817" y="0"/>
                    </a:moveTo>
                    <a:cubicBezTo>
                      <a:pt x="735" y="0"/>
                      <a:pt x="653" y="31"/>
                      <a:pt x="572" y="92"/>
                    </a:cubicBezTo>
                    <a:cubicBezTo>
                      <a:pt x="463" y="119"/>
                      <a:pt x="354" y="174"/>
                      <a:pt x="272" y="283"/>
                    </a:cubicBezTo>
                    <a:cubicBezTo>
                      <a:pt x="191" y="337"/>
                      <a:pt x="109" y="446"/>
                      <a:pt x="82" y="555"/>
                    </a:cubicBezTo>
                    <a:cubicBezTo>
                      <a:pt x="28" y="664"/>
                      <a:pt x="0" y="800"/>
                      <a:pt x="0" y="909"/>
                    </a:cubicBezTo>
                    <a:cubicBezTo>
                      <a:pt x="0" y="990"/>
                      <a:pt x="28" y="1072"/>
                      <a:pt x="28" y="1153"/>
                    </a:cubicBezTo>
                    <a:cubicBezTo>
                      <a:pt x="82" y="1290"/>
                      <a:pt x="164" y="1426"/>
                      <a:pt x="272" y="1562"/>
                    </a:cubicBezTo>
                    <a:lnTo>
                      <a:pt x="463" y="1698"/>
                    </a:lnTo>
                    <a:cubicBezTo>
                      <a:pt x="599" y="1779"/>
                      <a:pt x="762" y="1834"/>
                      <a:pt x="926" y="1834"/>
                    </a:cubicBezTo>
                    <a:lnTo>
                      <a:pt x="1143" y="1834"/>
                    </a:lnTo>
                    <a:cubicBezTo>
                      <a:pt x="1279" y="1834"/>
                      <a:pt x="1388" y="1807"/>
                      <a:pt x="1497" y="1752"/>
                    </a:cubicBezTo>
                    <a:cubicBezTo>
                      <a:pt x="1606" y="1698"/>
                      <a:pt x="1715" y="1643"/>
                      <a:pt x="1796" y="1562"/>
                    </a:cubicBezTo>
                    <a:cubicBezTo>
                      <a:pt x="1878" y="1480"/>
                      <a:pt x="1933" y="1371"/>
                      <a:pt x="1987" y="1262"/>
                    </a:cubicBezTo>
                    <a:cubicBezTo>
                      <a:pt x="2041" y="1153"/>
                      <a:pt x="2069" y="1045"/>
                      <a:pt x="2069" y="909"/>
                    </a:cubicBezTo>
                    <a:cubicBezTo>
                      <a:pt x="2069" y="827"/>
                      <a:pt x="2041" y="745"/>
                      <a:pt x="2014" y="664"/>
                    </a:cubicBezTo>
                    <a:cubicBezTo>
                      <a:pt x="1987" y="528"/>
                      <a:pt x="1905" y="391"/>
                      <a:pt x="1796" y="283"/>
                    </a:cubicBezTo>
                    <a:lnTo>
                      <a:pt x="1606" y="119"/>
                    </a:lnTo>
                    <a:cubicBezTo>
                      <a:pt x="1470" y="38"/>
                      <a:pt x="1307" y="10"/>
                      <a:pt x="1143" y="10"/>
                    </a:cubicBezTo>
                    <a:lnTo>
                      <a:pt x="898" y="10"/>
                    </a:lnTo>
                    <a:cubicBezTo>
                      <a:pt x="871" y="4"/>
                      <a:pt x="844" y="0"/>
                      <a:pt x="81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0" name="Google Shape;770;p7"/>
              <p:cNvSpPr/>
              <p:nvPr/>
            </p:nvSpPr>
            <p:spPr>
              <a:xfrm rot="-899960">
                <a:off x="2163736" y="4787142"/>
                <a:ext cx="59223" cy="46274"/>
              </a:xfrm>
              <a:custGeom>
                <a:rect b="b" l="l" r="r" t="t"/>
                <a:pathLst>
                  <a:path extrusionOk="0" h="1851" w="2369">
                    <a:moveTo>
                      <a:pt x="1171" y="0"/>
                    </a:moveTo>
                    <a:cubicBezTo>
                      <a:pt x="1" y="0"/>
                      <a:pt x="1" y="1851"/>
                      <a:pt x="1171" y="1851"/>
                    </a:cubicBezTo>
                    <a:cubicBezTo>
                      <a:pt x="2341" y="1851"/>
                      <a:pt x="2368" y="0"/>
                      <a:pt x="117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71" name="Google Shape;771;p7"/>
            <p:cNvGrpSpPr/>
            <p:nvPr/>
          </p:nvGrpSpPr>
          <p:grpSpPr>
            <a:xfrm>
              <a:off x="2386234" y="4217621"/>
              <a:ext cx="800223" cy="1313170"/>
              <a:chOff x="3065540" y="3988596"/>
              <a:chExt cx="800223" cy="1313170"/>
            </a:xfrm>
          </p:grpSpPr>
          <p:sp>
            <p:nvSpPr>
              <p:cNvPr id="772" name="Google Shape;772;p7"/>
              <p:cNvSpPr/>
              <p:nvPr/>
            </p:nvSpPr>
            <p:spPr>
              <a:xfrm>
                <a:off x="3138802" y="4059355"/>
                <a:ext cx="726961" cy="1242412"/>
              </a:xfrm>
              <a:custGeom>
                <a:rect b="b" l="l" r="r" t="t"/>
                <a:pathLst>
                  <a:path extrusionOk="0" h="22784" w="13332">
                    <a:moveTo>
                      <a:pt x="6559" y="0"/>
                    </a:moveTo>
                    <a:cubicBezTo>
                      <a:pt x="6305" y="0"/>
                      <a:pt x="6054" y="31"/>
                      <a:pt x="5810" y="98"/>
                    </a:cubicBezTo>
                    <a:cubicBezTo>
                      <a:pt x="5611" y="157"/>
                      <a:pt x="5412" y="217"/>
                      <a:pt x="5233" y="317"/>
                    </a:cubicBezTo>
                    <a:cubicBezTo>
                      <a:pt x="1493" y="2306"/>
                      <a:pt x="5512" y="7201"/>
                      <a:pt x="6069" y="9847"/>
                    </a:cubicBezTo>
                    <a:cubicBezTo>
                      <a:pt x="6825" y="13428"/>
                      <a:pt x="4776" y="15179"/>
                      <a:pt x="2130" y="17288"/>
                    </a:cubicBezTo>
                    <a:cubicBezTo>
                      <a:pt x="1393" y="17865"/>
                      <a:pt x="597" y="18482"/>
                      <a:pt x="339" y="19377"/>
                    </a:cubicBezTo>
                    <a:cubicBezTo>
                      <a:pt x="1" y="20571"/>
                      <a:pt x="836" y="21884"/>
                      <a:pt x="1990" y="22401"/>
                    </a:cubicBezTo>
                    <a:cubicBezTo>
                      <a:pt x="2596" y="22665"/>
                      <a:pt x="3203" y="22783"/>
                      <a:pt x="3801" y="22783"/>
                    </a:cubicBezTo>
                    <a:cubicBezTo>
                      <a:pt x="7410" y="22783"/>
                      <a:pt x="10730" y="18470"/>
                      <a:pt x="11839" y="15517"/>
                    </a:cubicBezTo>
                    <a:cubicBezTo>
                      <a:pt x="13232" y="11836"/>
                      <a:pt x="13331" y="8892"/>
                      <a:pt x="12595" y="5092"/>
                    </a:cubicBezTo>
                    <a:cubicBezTo>
                      <a:pt x="12555" y="4873"/>
                      <a:pt x="12495" y="4634"/>
                      <a:pt x="12396" y="4415"/>
                    </a:cubicBezTo>
                    <a:cubicBezTo>
                      <a:pt x="11588" y="2621"/>
                      <a:pt x="8903" y="0"/>
                      <a:pt x="6559"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3" name="Google Shape;773;p7"/>
              <p:cNvSpPr/>
              <p:nvPr/>
            </p:nvSpPr>
            <p:spPr>
              <a:xfrm>
                <a:off x="3065540" y="3988596"/>
                <a:ext cx="607936" cy="467734"/>
              </a:xfrm>
              <a:custGeom>
                <a:rect b="b" l="l" r="r" t="t"/>
                <a:pathLst>
                  <a:path extrusionOk="0" h="10699" w="13906">
                    <a:moveTo>
                      <a:pt x="7045" y="1108"/>
                    </a:moveTo>
                    <a:cubicBezTo>
                      <a:pt x="7221" y="1108"/>
                      <a:pt x="7345" y="1260"/>
                      <a:pt x="7302" y="1751"/>
                    </a:cubicBezTo>
                    <a:cubicBezTo>
                      <a:pt x="7302" y="1930"/>
                      <a:pt x="6705" y="2566"/>
                      <a:pt x="6666" y="2626"/>
                    </a:cubicBezTo>
                    <a:cubicBezTo>
                      <a:pt x="6026" y="3400"/>
                      <a:pt x="5219" y="4251"/>
                      <a:pt x="4237" y="4582"/>
                    </a:cubicBezTo>
                    <a:lnTo>
                      <a:pt x="4237" y="4582"/>
                    </a:lnTo>
                    <a:cubicBezTo>
                      <a:pt x="4250" y="4091"/>
                      <a:pt x="4404" y="3573"/>
                      <a:pt x="4716" y="3064"/>
                    </a:cubicBezTo>
                    <a:cubicBezTo>
                      <a:pt x="5153" y="2427"/>
                      <a:pt x="5691" y="1890"/>
                      <a:pt x="6347" y="1472"/>
                    </a:cubicBezTo>
                    <a:cubicBezTo>
                      <a:pt x="6494" y="1370"/>
                      <a:pt x="6814" y="1108"/>
                      <a:pt x="7045" y="1108"/>
                    </a:cubicBezTo>
                    <a:close/>
                    <a:moveTo>
                      <a:pt x="12451" y="3477"/>
                    </a:moveTo>
                    <a:cubicBezTo>
                      <a:pt x="12666" y="3477"/>
                      <a:pt x="12808" y="3645"/>
                      <a:pt x="12774" y="4118"/>
                    </a:cubicBezTo>
                    <a:cubicBezTo>
                      <a:pt x="12734" y="4655"/>
                      <a:pt x="12018" y="5332"/>
                      <a:pt x="11640" y="5690"/>
                    </a:cubicBezTo>
                    <a:cubicBezTo>
                      <a:pt x="11202" y="6108"/>
                      <a:pt x="10685" y="6466"/>
                      <a:pt x="10128" y="6725"/>
                    </a:cubicBezTo>
                    <a:cubicBezTo>
                      <a:pt x="10070" y="6753"/>
                      <a:pt x="10012" y="6780"/>
                      <a:pt x="9953" y="6805"/>
                    </a:cubicBezTo>
                    <a:lnTo>
                      <a:pt x="9953" y="6805"/>
                    </a:lnTo>
                    <a:cubicBezTo>
                      <a:pt x="9957" y="6752"/>
                      <a:pt x="9962" y="6699"/>
                      <a:pt x="9968" y="6645"/>
                    </a:cubicBezTo>
                    <a:cubicBezTo>
                      <a:pt x="10068" y="5770"/>
                      <a:pt x="10466" y="4954"/>
                      <a:pt x="11102" y="4357"/>
                    </a:cubicBezTo>
                    <a:cubicBezTo>
                      <a:pt x="11339" y="4108"/>
                      <a:pt x="12034" y="3477"/>
                      <a:pt x="12451" y="3477"/>
                    </a:cubicBezTo>
                    <a:close/>
                    <a:moveTo>
                      <a:pt x="1914" y="1"/>
                    </a:moveTo>
                    <a:cubicBezTo>
                      <a:pt x="1868" y="1"/>
                      <a:pt x="1822" y="24"/>
                      <a:pt x="1791" y="79"/>
                    </a:cubicBezTo>
                    <a:cubicBezTo>
                      <a:pt x="876" y="1432"/>
                      <a:pt x="0" y="3561"/>
                      <a:pt x="1612" y="4755"/>
                    </a:cubicBezTo>
                    <a:cubicBezTo>
                      <a:pt x="2148" y="5144"/>
                      <a:pt x="2743" y="5312"/>
                      <a:pt x="3341" y="5312"/>
                    </a:cubicBezTo>
                    <a:cubicBezTo>
                      <a:pt x="3402" y="5312"/>
                      <a:pt x="3464" y="5310"/>
                      <a:pt x="3525" y="5307"/>
                    </a:cubicBezTo>
                    <a:lnTo>
                      <a:pt x="3525" y="5307"/>
                    </a:lnTo>
                    <a:cubicBezTo>
                      <a:pt x="3635" y="5987"/>
                      <a:pt x="3964" y="6623"/>
                      <a:pt x="4557" y="7103"/>
                    </a:cubicBezTo>
                    <a:cubicBezTo>
                      <a:pt x="5417" y="7794"/>
                      <a:pt x="6559" y="8083"/>
                      <a:pt x="7686" y="8083"/>
                    </a:cubicBezTo>
                    <a:cubicBezTo>
                      <a:pt x="8216" y="8083"/>
                      <a:pt x="8743" y="8019"/>
                      <a:pt x="9236" y="7903"/>
                    </a:cubicBezTo>
                    <a:lnTo>
                      <a:pt x="9236" y="7903"/>
                    </a:lnTo>
                    <a:cubicBezTo>
                      <a:pt x="9563" y="9534"/>
                      <a:pt x="10919" y="10699"/>
                      <a:pt x="12539" y="10699"/>
                    </a:cubicBezTo>
                    <a:cubicBezTo>
                      <a:pt x="12772" y="10699"/>
                      <a:pt x="13010" y="10675"/>
                      <a:pt x="13251" y="10624"/>
                    </a:cubicBezTo>
                    <a:cubicBezTo>
                      <a:pt x="13753" y="10531"/>
                      <a:pt x="13595" y="9797"/>
                      <a:pt x="13135" y="9797"/>
                    </a:cubicBezTo>
                    <a:cubicBezTo>
                      <a:pt x="13102" y="9797"/>
                      <a:pt x="13068" y="9801"/>
                      <a:pt x="13032" y="9809"/>
                    </a:cubicBezTo>
                    <a:cubicBezTo>
                      <a:pt x="12840" y="9850"/>
                      <a:pt x="12654" y="9870"/>
                      <a:pt x="12474" y="9870"/>
                    </a:cubicBezTo>
                    <a:cubicBezTo>
                      <a:pt x="11196" y="9870"/>
                      <a:pt x="10256" y="8873"/>
                      <a:pt x="10009" y="7662"/>
                    </a:cubicBezTo>
                    <a:lnTo>
                      <a:pt x="10009" y="7662"/>
                    </a:lnTo>
                    <a:cubicBezTo>
                      <a:pt x="11449" y="7116"/>
                      <a:pt x="12806" y="6057"/>
                      <a:pt x="13470" y="4675"/>
                    </a:cubicBezTo>
                    <a:cubicBezTo>
                      <a:pt x="13905" y="3772"/>
                      <a:pt x="13679" y="2431"/>
                      <a:pt x="12719" y="2431"/>
                    </a:cubicBezTo>
                    <a:cubicBezTo>
                      <a:pt x="12538" y="2431"/>
                      <a:pt x="12331" y="2479"/>
                      <a:pt x="12097" y="2586"/>
                    </a:cubicBezTo>
                    <a:cubicBezTo>
                      <a:pt x="10417" y="3327"/>
                      <a:pt x="9163" y="5250"/>
                      <a:pt x="9156" y="7087"/>
                    </a:cubicBezTo>
                    <a:lnTo>
                      <a:pt x="9156" y="7087"/>
                    </a:lnTo>
                    <a:cubicBezTo>
                      <a:pt x="8686" y="7214"/>
                      <a:pt x="8202" y="7279"/>
                      <a:pt x="7715" y="7279"/>
                    </a:cubicBezTo>
                    <a:cubicBezTo>
                      <a:pt x="7231" y="7279"/>
                      <a:pt x="6744" y="7215"/>
                      <a:pt x="6268" y="7083"/>
                    </a:cubicBezTo>
                    <a:cubicBezTo>
                      <a:pt x="5183" y="6775"/>
                      <a:pt x="4492" y="6054"/>
                      <a:pt x="4295" y="5176"/>
                    </a:cubicBezTo>
                    <a:lnTo>
                      <a:pt x="4295" y="5176"/>
                    </a:lnTo>
                    <a:cubicBezTo>
                      <a:pt x="4831" y="5026"/>
                      <a:pt x="5344" y="4759"/>
                      <a:pt x="5790" y="4417"/>
                    </a:cubicBezTo>
                    <a:cubicBezTo>
                      <a:pt x="6586" y="3800"/>
                      <a:pt x="8814" y="1870"/>
                      <a:pt x="7879" y="676"/>
                    </a:cubicBezTo>
                    <a:cubicBezTo>
                      <a:pt x="7685" y="432"/>
                      <a:pt x="7442" y="329"/>
                      <a:pt x="7174" y="329"/>
                    </a:cubicBezTo>
                    <a:cubicBezTo>
                      <a:pt x="6066" y="329"/>
                      <a:pt x="4515" y="2065"/>
                      <a:pt x="4099" y="2706"/>
                    </a:cubicBezTo>
                    <a:cubicBezTo>
                      <a:pt x="3715" y="3316"/>
                      <a:pt x="3496" y="4025"/>
                      <a:pt x="3485" y="4722"/>
                    </a:cubicBezTo>
                    <a:lnTo>
                      <a:pt x="3485" y="4722"/>
                    </a:lnTo>
                    <a:cubicBezTo>
                      <a:pt x="3453" y="4723"/>
                      <a:pt x="3422" y="4724"/>
                      <a:pt x="3391" y="4724"/>
                    </a:cubicBezTo>
                    <a:cubicBezTo>
                      <a:pt x="3323" y="4724"/>
                      <a:pt x="3254" y="4721"/>
                      <a:pt x="3184" y="4715"/>
                    </a:cubicBezTo>
                    <a:cubicBezTo>
                      <a:pt x="2428" y="4655"/>
                      <a:pt x="1572" y="4238"/>
                      <a:pt x="1333" y="3462"/>
                    </a:cubicBezTo>
                    <a:cubicBezTo>
                      <a:pt x="1015" y="2487"/>
                      <a:pt x="1632" y="1094"/>
                      <a:pt x="2050" y="239"/>
                    </a:cubicBezTo>
                    <a:cubicBezTo>
                      <a:pt x="2118" y="115"/>
                      <a:pt x="2016" y="1"/>
                      <a:pt x="1914"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74" name="Google Shape;774;p7"/>
            <p:cNvSpPr/>
            <p:nvPr/>
          </p:nvSpPr>
          <p:spPr>
            <a:xfrm rot="-5400000">
              <a:off x="6290925" y="4437233"/>
              <a:ext cx="1357214" cy="936302"/>
            </a:xfrm>
            <a:custGeom>
              <a:rect b="b" l="l" r="r" t="t"/>
              <a:pathLst>
                <a:path extrusionOk="0" h="36935" w="53539">
                  <a:moveTo>
                    <a:pt x="19325" y="0"/>
                  </a:moveTo>
                  <a:cubicBezTo>
                    <a:pt x="18601" y="0"/>
                    <a:pt x="17877" y="123"/>
                    <a:pt x="17213" y="373"/>
                  </a:cubicBezTo>
                  <a:cubicBezTo>
                    <a:pt x="14678" y="1341"/>
                    <a:pt x="12843" y="3609"/>
                    <a:pt x="11309" y="5844"/>
                  </a:cubicBezTo>
                  <a:cubicBezTo>
                    <a:pt x="8473" y="9947"/>
                    <a:pt x="6072" y="14350"/>
                    <a:pt x="4103" y="18920"/>
                  </a:cubicBezTo>
                  <a:cubicBezTo>
                    <a:pt x="2402" y="22923"/>
                    <a:pt x="1" y="28627"/>
                    <a:pt x="1301" y="33030"/>
                  </a:cubicBezTo>
                  <a:cubicBezTo>
                    <a:pt x="1435" y="33631"/>
                    <a:pt x="1735" y="34198"/>
                    <a:pt x="2135" y="34665"/>
                  </a:cubicBezTo>
                  <a:cubicBezTo>
                    <a:pt x="2720" y="35285"/>
                    <a:pt x="3558" y="35547"/>
                    <a:pt x="4436" y="35547"/>
                  </a:cubicBezTo>
                  <a:cubicBezTo>
                    <a:pt x="5211" y="35547"/>
                    <a:pt x="6017" y="35342"/>
                    <a:pt x="6705" y="34998"/>
                  </a:cubicBezTo>
                  <a:cubicBezTo>
                    <a:pt x="10441" y="33230"/>
                    <a:pt x="11976" y="28794"/>
                    <a:pt x="12910" y="24791"/>
                  </a:cubicBezTo>
                  <a:cubicBezTo>
                    <a:pt x="13810" y="20755"/>
                    <a:pt x="14644" y="16352"/>
                    <a:pt x="17780" y="13650"/>
                  </a:cubicBezTo>
                  <a:cubicBezTo>
                    <a:pt x="18314" y="13083"/>
                    <a:pt x="19047" y="12749"/>
                    <a:pt x="19848" y="12716"/>
                  </a:cubicBezTo>
                  <a:cubicBezTo>
                    <a:pt x="20949" y="12716"/>
                    <a:pt x="21883" y="13750"/>
                    <a:pt x="22116" y="14850"/>
                  </a:cubicBezTo>
                  <a:cubicBezTo>
                    <a:pt x="22383" y="15951"/>
                    <a:pt x="22116" y="17119"/>
                    <a:pt x="21883" y="18220"/>
                  </a:cubicBezTo>
                  <a:cubicBezTo>
                    <a:pt x="21282" y="20988"/>
                    <a:pt x="20682" y="23790"/>
                    <a:pt x="20082" y="26559"/>
                  </a:cubicBezTo>
                  <a:cubicBezTo>
                    <a:pt x="19414" y="29694"/>
                    <a:pt x="18914" y="33430"/>
                    <a:pt x="21249" y="35632"/>
                  </a:cubicBezTo>
                  <a:cubicBezTo>
                    <a:pt x="22196" y="36534"/>
                    <a:pt x="23448" y="36935"/>
                    <a:pt x="24746" y="36935"/>
                  </a:cubicBezTo>
                  <a:cubicBezTo>
                    <a:pt x="26327" y="36935"/>
                    <a:pt x="27975" y="36340"/>
                    <a:pt x="29221" y="35332"/>
                  </a:cubicBezTo>
                  <a:cubicBezTo>
                    <a:pt x="31490" y="33497"/>
                    <a:pt x="32691" y="30662"/>
                    <a:pt x="33625" y="27893"/>
                  </a:cubicBezTo>
                  <a:cubicBezTo>
                    <a:pt x="34559" y="25158"/>
                    <a:pt x="35359" y="22256"/>
                    <a:pt x="37127" y="19921"/>
                  </a:cubicBezTo>
                  <a:cubicBezTo>
                    <a:pt x="37761" y="19059"/>
                    <a:pt x="38799" y="18255"/>
                    <a:pt x="39787" y="18255"/>
                  </a:cubicBezTo>
                  <a:cubicBezTo>
                    <a:pt x="40100" y="18255"/>
                    <a:pt x="40408" y="18335"/>
                    <a:pt x="40696" y="18520"/>
                  </a:cubicBezTo>
                  <a:cubicBezTo>
                    <a:pt x="41530" y="19053"/>
                    <a:pt x="41730" y="20188"/>
                    <a:pt x="41664" y="21188"/>
                  </a:cubicBezTo>
                  <a:cubicBezTo>
                    <a:pt x="41597" y="23323"/>
                    <a:pt x="40896" y="25358"/>
                    <a:pt x="40696" y="27493"/>
                  </a:cubicBezTo>
                  <a:cubicBezTo>
                    <a:pt x="40463" y="29461"/>
                    <a:pt x="40329" y="33464"/>
                    <a:pt x="42498" y="34598"/>
                  </a:cubicBezTo>
                  <a:cubicBezTo>
                    <a:pt x="42903" y="34807"/>
                    <a:pt x="43332" y="34898"/>
                    <a:pt x="43771" y="34898"/>
                  </a:cubicBezTo>
                  <a:cubicBezTo>
                    <a:pt x="45784" y="34898"/>
                    <a:pt x="47995" y="32971"/>
                    <a:pt x="49036" y="31629"/>
                  </a:cubicBezTo>
                  <a:cubicBezTo>
                    <a:pt x="50603" y="29594"/>
                    <a:pt x="51437" y="27093"/>
                    <a:pt x="52138" y="24657"/>
                  </a:cubicBezTo>
                  <a:cubicBezTo>
                    <a:pt x="52872" y="21922"/>
                    <a:pt x="53539" y="19187"/>
                    <a:pt x="53505" y="16352"/>
                  </a:cubicBezTo>
                  <a:cubicBezTo>
                    <a:pt x="53472" y="13550"/>
                    <a:pt x="52671" y="10647"/>
                    <a:pt x="50803" y="8579"/>
                  </a:cubicBezTo>
                  <a:cubicBezTo>
                    <a:pt x="49724" y="7377"/>
                    <a:pt x="48217" y="6459"/>
                    <a:pt x="46652" y="6459"/>
                  </a:cubicBezTo>
                  <a:cubicBezTo>
                    <a:pt x="46524" y="6459"/>
                    <a:pt x="46395" y="6465"/>
                    <a:pt x="46267" y="6478"/>
                  </a:cubicBezTo>
                  <a:cubicBezTo>
                    <a:pt x="44332" y="6711"/>
                    <a:pt x="42864" y="8346"/>
                    <a:pt x="41797" y="9980"/>
                  </a:cubicBezTo>
                  <a:cubicBezTo>
                    <a:pt x="41630" y="10281"/>
                    <a:pt x="41397" y="10514"/>
                    <a:pt x="41130" y="10714"/>
                  </a:cubicBezTo>
                  <a:cubicBezTo>
                    <a:pt x="40967" y="10815"/>
                    <a:pt x="40792" y="10860"/>
                    <a:pt x="40614" y="10860"/>
                  </a:cubicBezTo>
                  <a:cubicBezTo>
                    <a:pt x="40028" y="10860"/>
                    <a:pt x="39418" y="10369"/>
                    <a:pt x="39162" y="9780"/>
                  </a:cubicBezTo>
                  <a:cubicBezTo>
                    <a:pt x="38862" y="9013"/>
                    <a:pt x="38928" y="8179"/>
                    <a:pt x="38828" y="7345"/>
                  </a:cubicBezTo>
                  <a:cubicBezTo>
                    <a:pt x="38428" y="4810"/>
                    <a:pt x="36427" y="2809"/>
                    <a:pt x="33891" y="2442"/>
                  </a:cubicBezTo>
                  <a:cubicBezTo>
                    <a:pt x="33681" y="2417"/>
                    <a:pt x="33470" y="2405"/>
                    <a:pt x="33260" y="2405"/>
                  </a:cubicBezTo>
                  <a:cubicBezTo>
                    <a:pt x="31743" y="2405"/>
                    <a:pt x="30276" y="3033"/>
                    <a:pt x="29221" y="4176"/>
                  </a:cubicBezTo>
                  <a:cubicBezTo>
                    <a:pt x="28463" y="5047"/>
                    <a:pt x="27941" y="6889"/>
                    <a:pt x="26598" y="6889"/>
                  </a:cubicBezTo>
                  <a:cubicBezTo>
                    <a:pt x="26347" y="6889"/>
                    <a:pt x="26067" y="6825"/>
                    <a:pt x="25752" y="6678"/>
                  </a:cubicBezTo>
                  <a:cubicBezTo>
                    <a:pt x="24451" y="6078"/>
                    <a:pt x="24551" y="4276"/>
                    <a:pt x="24118" y="2942"/>
                  </a:cubicBezTo>
                  <a:cubicBezTo>
                    <a:pt x="23475" y="1013"/>
                    <a:pt x="21401" y="0"/>
                    <a:pt x="19325"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775" name="Google Shape;775;p7"/>
            <p:cNvGrpSpPr/>
            <p:nvPr/>
          </p:nvGrpSpPr>
          <p:grpSpPr>
            <a:xfrm>
              <a:off x="3380617" y="3974716"/>
              <a:ext cx="2786508" cy="1390918"/>
              <a:chOff x="3380617" y="3974716"/>
              <a:chExt cx="2786508" cy="1390918"/>
            </a:xfrm>
          </p:grpSpPr>
          <p:grpSp>
            <p:nvGrpSpPr>
              <p:cNvPr id="776" name="Google Shape;776;p7"/>
              <p:cNvGrpSpPr/>
              <p:nvPr/>
            </p:nvGrpSpPr>
            <p:grpSpPr>
              <a:xfrm>
                <a:off x="3380617" y="3974716"/>
                <a:ext cx="1185082" cy="1390918"/>
                <a:chOff x="6262425" y="1163094"/>
                <a:chExt cx="1074417" cy="1261031"/>
              </a:xfrm>
            </p:grpSpPr>
            <p:sp>
              <p:nvSpPr>
                <p:cNvPr id="777" name="Google Shape;777;p7"/>
                <p:cNvSpPr/>
                <p:nvPr/>
              </p:nvSpPr>
              <p:spPr>
                <a:xfrm rot="5400000">
                  <a:off x="6399917" y="1598748"/>
                  <a:ext cx="484725" cy="759708"/>
                </a:xfrm>
                <a:custGeom>
                  <a:rect b="b" l="l" r="r" t="t"/>
                  <a:pathLst>
                    <a:path extrusionOk="0" h="7860" w="5015">
                      <a:moveTo>
                        <a:pt x="5014" y="0"/>
                      </a:moveTo>
                      <a:cubicBezTo>
                        <a:pt x="4676" y="60"/>
                        <a:pt x="4357" y="120"/>
                        <a:pt x="4039" y="199"/>
                      </a:cubicBezTo>
                      <a:cubicBezTo>
                        <a:pt x="2945" y="458"/>
                        <a:pt x="1811" y="816"/>
                        <a:pt x="1055" y="1652"/>
                      </a:cubicBezTo>
                      <a:cubicBezTo>
                        <a:pt x="139" y="2666"/>
                        <a:pt x="0" y="4258"/>
                        <a:pt x="597" y="5492"/>
                      </a:cubicBezTo>
                      <a:cubicBezTo>
                        <a:pt x="1234" y="6705"/>
                        <a:pt x="2428" y="7561"/>
                        <a:pt x="3800" y="7780"/>
                      </a:cubicBezTo>
                      <a:cubicBezTo>
                        <a:pt x="4198" y="7839"/>
                        <a:pt x="4596" y="7859"/>
                        <a:pt x="5014" y="7859"/>
                      </a:cubicBezTo>
                      <a:lnTo>
                        <a:pt x="5014"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778" name="Google Shape;778;p7"/>
                <p:cNvGrpSpPr/>
                <p:nvPr/>
              </p:nvGrpSpPr>
              <p:grpSpPr>
                <a:xfrm>
                  <a:off x="6346947" y="1163094"/>
                  <a:ext cx="989895" cy="1261031"/>
                  <a:chOff x="6346947" y="1163094"/>
                  <a:chExt cx="989895" cy="1261031"/>
                </a:xfrm>
              </p:grpSpPr>
              <p:sp>
                <p:nvSpPr>
                  <p:cNvPr id="779" name="Google Shape;779;p7"/>
                  <p:cNvSpPr/>
                  <p:nvPr/>
                </p:nvSpPr>
                <p:spPr>
                  <a:xfrm>
                    <a:off x="6346947" y="1163094"/>
                    <a:ext cx="868142" cy="504762"/>
                  </a:xfrm>
                  <a:custGeom>
                    <a:rect b="b" l="l" r="r" t="t"/>
                    <a:pathLst>
                      <a:path extrusionOk="0" h="11546" w="19858">
                        <a:moveTo>
                          <a:pt x="16953" y="729"/>
                        </a:moveTo>
                        <a:cubicBezTo>
                          <a:pt x="17444" y="729"/>
                          <a:pt x="17978" y="809"/>
                          <a:pt x="18385" y="1110"/>
                        </a:cubicBezTo>
                        <a:cubicBezTo>
                          <a:pt x="18743" y="1369"/>
                          <a:pt x="18962" y="1787"/>
                          <a:pt x="19022" y="2224"/>
                        </a:cubicBezTo>
                        <a:cubicBezTo>
                          <a:pt x="19181" y="3418"/>
                          <a:pt x="18584" y="4672"/>
                          <a:pt x="17828" y="5547"/>
                        </a:cubicBezTo>
                        <a:cubicBezTo>
                          <a:pt x="16913" y="6602"/>
                          <a:pt x="15719" y="7338"/>
                          <a:pt x="14485" y="7935"/>
                        </a:cubicBezTo>
                        <a:cubicBezTo>
                          <a:pt x="14309" y="8029"/>
                          <a:pt x="14133" y="8116"/>
                          <a:pt x="13952" y="8200"/>
                        </a:cubicBezTo>
                        <a:lnTo>
                          <a:pt x="13952" y="8200"/>
                        </a:lnTo>
                        <a:cubicBezTo>
                          <a:pt x="13878" y="8156"/>
                          <a:pt x="13795" y="8133"/>
                          <a:pt x="13712" y="8133"/>
                        </a:cubicBezTo>
                        <a:cubicBezTo>
                          <a:pt x="13635" y="8133"/>
                          <a:pt x="13558" y="8153"/>
                          <a:pt x="13491" y="8193"/>
                        </a:cubicBezTo>
                        <a:cubicBezTo>
                          <a:pt x="10553" y="9493"/>
                          <a:pt x="7454" y="10632"/>
                          <a:pt x="4230" y="10632"/>
                        </a:cubicBezTo>
                        <a:cubicBezTo>
                          <a:pt x="4047" y="10632"/>
                          <a:pt x="3865" y="10628"/>
                          <a:pt x="3682" y="10621"/>
                        </a:cubicBezTo>
                        <a:cubicBezTo>
                          <a:pt x="3025" y="10581"/>
                          <a:pt x="2269" y="10481"/>
                          <a:pt x="1792" y="9984"/>
                        </a:cubicBezTo>
                        <a:cubicBezTo>
                          <a:pt x="1433" y="9546"/>
                          <a:pt x="1294" y="8969"/>
                          <a:pt x="1414" y="8412"/>
                        </a:cubicBezTo>
                        <a:cubicBezTo>
                          <a:pt x="1593" y="7079"/>
                          <a:pt x="2826" y="6224"/>
                          <a:pt x="3920" y="5607"/>
                        </a:cubicBezTo>
                        <a:cubicBezTo>
                          <a:pt x="5393" y="4791"/>
                          <a:pt x="6905" y="4055"/>
                          <a:pt x="8437" y="3359"/>
                        </a:cubicBezTo>
                        <a:cubicBezTo>
                          <a:pt x="9830" y="2742"/>
                          <a:pt x="11262" y="2165"/>
                          <a:pt x="12715" y="1687"/>
                        </a:cubicBezTo>
                        <a:cubicBezTo>
                          <a:pt x="14028" y="1250"/>
                          <a:pt x="15381" y="772"/>
                          <a:pt x="16773" y="732"/>
                        </a:cubicBezTo>
                        <a:cubicBezTo>
                          <a:pt x="16832" y="730"/>
                          <a:pt x="16892" y="729"/>
                          <a:pt x="16953" y="729"/>
                        </a:cubicBezTo>
                        <a:close/>
                        <a:moveTo>
                          <a:pt x="16868" y="0"/>
                        </a:moveTo>
                        <a:cubicBezTo>
                          <a:pt x="16584" y="0"/>
                          <a:pt x="16299" y="26"/>
                          <a:pt x="16017" y="76"/>
                        </a:cubicBezTo>
                        <a:cubicBezTo>
                          <a:pt x="15241" y="175"/>
                          <a:pt x="14485" y="334"/>
                          <a:pt x="13729" y="553"/>
                        </a:cubicBezTo>
                        <a:cubicBezTo>
                          <a:pt x="13033" y="712"/>
                          <a:pt x="12337" y="911"/>
                          <a:pt x="11640" y="1110"/>
                        </a:cubicBezTo>
                        <a:cubicBezTo>
                          <a:pt x="10785" y="1329"/>
                          <a:pt x="9929" y="1488"/>
                          <a:pt x="9113" y="1787"/>
                        </a:cubicBezTo>
                        <a:cubicBezTo>
                          <a:pt x="7343" y="2443"/>
                          <a:pt x="5651" y="3239"/>
                          <a:pt x="4020" y="4154"/>
                        </a:cubicBezTo>
                        <a:cubicBezTo>
                          <a:pt x="2587" y="4930"/>
                          <a:pt x="1055" y="5865"/>
                          <a:pt x="498" y="7497"/>
                        </a:cubicBezTo>
                        <a:cubicBezTo>
                          <a:pt x="1" y="8949"/>
                          <a:pt x="498" y="10660"/>
                          <a:pt x="1991" y="11257"/>
                        </a:cubicBezTo>
                        <a:cubicBezTo>
                          <a:pt x="2593" y="11498"/>
                          <a:pt x="3287" y="11546"/>
                          <a:pt x="3952" y="11546"/>
                        </a:cubicBezTo>
                        <a:cubicBezTo>
                          <a:pt x="4165" y="11546"/>
                          <a:pt x="4374" y="11541"/>
                          <a:pt x="4577" y="11536"/>
                        </a:cubicBezTo>
                        <a:cubicBezTo>
                          <a:pt x="5512" y="11516"/>
                          <a:pt x="6427" y="11397"/>
                          <a:pt x="7363" y="11218"/>
                        </a:cubicBezTo>
                        <a:cubicBezTo>
                          <a:pt x="9193" y="10859"/>
                          <a:pt x="10984" y="10282"/>
                          <a:pt x="12695" y="9526"/>
                        </a:cubicBezTo>
                        <a:cubicBezTo>
                          <a:pt x="13113" y="9347"/>
                          <a:pt x="13530" y="9168"/>
                          <a:pt x="13928" y="8969"/>
                        </a:cubicBezTo>
                        <a:cubicBezTo>
                          <a:pt x="14051" y="8902"/>
                          <a:pt x="14130" y="8786"/>
                          <a:pt x="14154" y="8657"/>
                        </a:cubicBezTo>
                        <a:lnTo>
                          <a:pt x="14154" y="8657"/>
                        </a:lnTo>
                        <a:cubicBezTo>
                          <a:pt x="16576" y="7509"/>
                          <a:pt x="19394" y="5853"/>
                          <a:pt x="19718" y="2941"/>
                        </a:cubicBezTo>
                        <a:cubicBezTo>
                          <a:pt x="19857" y="1687"/>
                          <a:pt x="19280" y="533"/>
                          <a:pt x="18047" y="155"/>
                        </a:cubicBezTo>
                        <a:cubicBezTo>
                          <a:pt x="17663" y="51"/>
                          <a:pt x="17267" y="0"/>
                          <a:pt x="16868"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0" name="Google Shape;780;p7"/>
                  <p:cNvSpPr/>
                  <p:nvPr/>
                </p:nvSpPr>
                <p:spPr>
                  <a:xfrm>
                    <a:off x="6549621" y="1629167"/>
                    <a:ext cx="756794" cy="437262"/>
                  </a:xfrm>
                  <a:custGeom>
                    <a:rect b="b" l="l" r="r" t="t"/>
                    <a:pathLst>
                      <a:path extrusionOk="0" h="10002" w="17311">
                        <a:moveTo>
                          <a:pt x="13558" y="942"/>
                        </a:moveTo>
                        <a:cubicBezTo>
                          <a:pt x="13920" y="942"/>
                          <a:pt x="14283" y="959"/>
                          <a:pt x="14644" y="994"/>
                        </a:cubicBezTo>
                        <a:cubicBezTo>
                          <a:pt x="15102" y="1034"/>
                          <a:pt x="15739" y="1173"/>
                          <a:pt x="15918" y="1651"/>
                        </a:cubicBezTo>
                        <a:cubicBezTo>
                          <a:pt x="16097" y="2128"/>
                          <a:pt x="15858" y="2705"/>
                          <a:pt x="15619" y="3143"/>
                        </a:cubicBezTo>
                        <a:cubicBezTo>
                          <a:pt x="15042" y="4178"/>
                          <a:pt x="14087" y="4973"/>
                          <a:pt x="13112" y="5630"/>
                        </a:cubicBezTo>
                        <a:cubicBezTo>
                          <a:pt x="12271" y="6197"/>
                          <a:pt x="11384" y="6705"/>
                          <a:pt x="10454" y="7140"/>
                        </a:cubicBezTo>
                        <a:lnTo>
                          <a:pt x="10454" y="7140"/>
                        </a:lnTo>
                        <a:cubicBezTo>
                          <a:pt x="10371" y="7090"/>
                          <a:pt x="10274" y="7062"/>
                          <a:pt x="10175" y="7062"/>
                        </a:cubicBezTo>
                        <a:cubicBezTo>
                          <a:pt x="10126" y="7062"/>
                          <a:pt x="10077" y="7069"/>
                          <a:pt x="10028" y="7082"/>
                        </a:cubicBezTo>
                        <a:cubicBezTo>
                          <a:pt x="8636" y="7659"/>
                          <a:pt x="7183" y="8117"/>
                          <a:pt x="5731" y="8455"/>
                        </a:cubicBezTo>
                        <a:cubicBezTo>
                          <a:pt x="4995" y="8634"/>
                          <a:pt x="4278" y="8774"/>
                          <a:pt x="3542" y="8873"/>
                        </a:cubicBezTo>
                        <a:cubicBezTo>
                          <a:pt x="3277" y="8911"/>
                          <a:pt x="2993" y="8958"/>
                          <a:pt x="2717" y="8958"/>
                        </a:cubicBezTo>
                        <a:cubicBezTo>
                          <a:pt x="2414" y="8958"/>
                          <a:pt x="2121" y="8901"/>
                          <a:pt x="1871" y="8714"/>
                        </a:cubicBezTo>
                        <a:cubicBezTo>
                          <a:pt x="1194" y="8197"/>
                          <a:pt x="1155" y="7122"/>
                          <a:pt x="1493" y="6386"/>
                        </a:cubicBezTo>
                        <a:cubicBezTo>
                          <a:pt x="1931" y="5451"/>
                          <a:pt x="2746" y="4794"/>
                          <a:pt x="3622" y="4257"/>
                        </a:cubicBezTo>
                        <a:cubicBezTo>
                          <a:pt x="4537" y="3740"/>
                          <a:pt x="5472" y="3282"/>
                          <a:pt x="6447" y="2884"/>
                        </a:cubicBezTo>
                        <a:cubicBezTo>
                          <a:pt x="7720" y="2288"/>
                          <a:pt x="9034" y="1790"/>
                          <a:pt x="10387" y="1392"/>
                        </a:cubicBezTo>
                        <a:cubicBezTo>
                          <a:pt x="11413" y="1095"/>
                          <a:pt x="12484" y="942"/>
                          <a:pt x="13558" y="942"/>
                        </a:cubicBezTo>
                        <a:close/>
                        <a:moveTo>
                          <a:pt x="13292" y="0"/>
                        </a:moveTo>
                        <a:cubicBezTo>
                          <a:pt x="12748" y="0"/>
                          <a:pt x="12204" y="31"/>
                          <a:pt x="11660" y="99"/>
                        </a:cubicBezTo>
                        <a:cubicBezTo>
                          <a:pt x="10068" y="338"/>
                          <a:pt x="8516" y="756"/>
                          <a:pt x="7004" y="1352"/>
                        </a:cubicBezTo>
                        <a:cubicBezTo>
                          <a:pt x="5830" y="1810"/>
                          <a:pt x="4676" y="2347"/>
                          <a:pt x="3562" y="2964"/>
                        </a:cubicBezTo>
                        <a:cubicBezTo>
                          <a:pt x="2508" y="3541"/>
                          <a:pt x="1473" y="4297"/>
                          <a:pt x="816" y="5332"/>
                        </a:cubicBezTo>
                        <a:cubicBezTo>
                          <a:pt x="160" y="6366"/>
                          <a:pt x="1" y="7679"/>
                          <a:pt x="617" y="8794"/>
                        </a:cubicBezTo>
                        <a:cubicBezTo>
                          <a:pt x="896" y="9331"/>
                          <a:pt x="1393" y="9729"/>
                          <a:pt x="1970" y="9908"/>
                        </a:cubicBezTo>
                        <a:cubicBezTo>
                          <a:pt x="2216" y="9975"/>
                          <a:pt x="2471" y="10001"/>
                          <a:pt x="2729" y="10001"/>
                        </a:cubicBezTo>
                        <a:cubicBezTo>
                          <a:pt x="3307" y="10001"/>
                          <a:pt x="3901" y="9871"/>
                          <a:pt x="4438" y="9788"/>
                        </a:cubicBezTo>
                        <a:cubicBezTo>
                          <a:pt x="6049" y="9510"/>
                          <a:pt x="7641" y="9092"/>
                          <a:pt x="9193" y="8535"/>
                        </a:cubicBezTo>
                        <a:cubicBezTo>
                          <a:pt x="9571" y="8396"/>
                          <a:pt x="9949" y="8256"/>
                          <a:pt x="10307" y="8097"/>
                        </a:cubicBezTo>
                        <a:cubicBezTo>
                          <a:pt x="10493" y="8044"/>
                          <a:pt x="10625" y="7894"/>
                          <a:pt x="10675" y="7717"/>
                        </a:cubicBezTo>
                        <a:lnTo>
                          <a:pt x="10675" y="7717"/>
                        </a:lnTo>
                        <a:cubicBezTo>
                          <a:pt x="11617" y="7348"/>
                          <a:pt x="12526" y="6905"/>
                          <a:pt x="13391" y="6386"/>
                        </a:cubicBezTo>
                        <a:cubicBezTo>
                          <a:pt x="14425" y="5730"/>
                          <a:pt x="15440" y="4973"/>
                          <a:pt x="16137" y="3959"/>
                        </a:cubicBezTo>
                        <a:cubicBezTo>
                          <a:pt x="16853" y="2944"/>
                          <a:pt x="17310" y="1273"/>
                          <a:pt x="16017" y="477"/>
                        </a:cubicBezTo>
                        <a:cubicBezTo>
                          <a:pt x="15440" y="119"/>
                          <a:pt x="14724" y="59"/>
                          <a:pt x="14047" y="19"/>
                        </a:cubicBezTo>
                        <a:cubicBezTo>
                          <a:pt x="13795" y="7"/>
                          <a:pt x="13543" y="0"/>
                          <a:pt x="1329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1" name="Google Shape;781;p7"/>
                  <p:cNvSpPr/>
                  <p:nvPr/>
                </p:nvSpPr>
                <p:spPr>
                  <a:xfrm>
                    <a:off x="6744470" y="2076790"/>
                    <a:ext cx="592372" cy="347336"/>
                  </a:xfrm>
                  <a:custGeom>
                    <a:rect b="b" l="l" r="r" t="t"/>
                    <a:pathLst>
                      <a:path extrusionOk="0" h="7945" w="13550">
                        <a:moveTo>
                          <a:pt x="10611" y="928"/>
                        </a:moveTo>
                        <a:cubicBezTo>
                          <a:pt x="10861" y="928"/>
                          <a:pt x="11112" y="939"/>
                          <a:pt x="11361" y="962"/>
                        </a:cubicBezTo>
                        <a:cubicBezTo>
                          <a:pt x="11699" y="1002"/>
                          <a:pt x="12177" y="1081"/>
                          <a:pt x="12276" y="1459"/>
                        </a:cubicBezTo>
                        <a:cubicBezTo>
                          <a:pt x="12396" y="1837"/>
                          <a:pt x="12197" y="2235"/>
                          <a:pt x="12038" y="2534"/>
                        </a:cubicBezTo>
                        <a:cubicBezTo>
                          <a:pt x="11600" y="3290"/>
                          <a:pt x="10864" y="3887"/>
                          <a:pt x="10148" y="4384"/>
                        </a:cubicBezTo>
                        <a:cubicBezTo>
                          <a:pt x="9520" y="4797"/>
                          <a:pt x="8879" y="5169"/>
                          <a:pt x="8213" y="5499"/>
                        </a:cubicBezTo>
                        <a:lnTo>
                          <a:pt x="8213" y="5499"/>
                        </a:lnTo>
                        <a:cubicBezTo>
                          <a:pt x="8130" y="5448"/>
                          <a:pt x="8034" y="5420"/>
                          <a:pt x="7936" y="5420"/>
                        </a:cubicBezTo>
                        <a:cubicBezTo>
                          <a:pt x="7891" y="5420"/>
                          <a:pt x="7845" y="5426"/>
                          <a:pt x="7800" y="5439"/>
                        </a:cubicBezTo>
                        <a:cubicBezTo>
                          <a:pt x="6745" y="5876"/>
                          <a:pt x="5651" y="6234"/>
                          <a:pt x="4537" y="6493"/>
                        </a:cubicBezTo>
                        <a:cubicBezTo>
                          <a:pt x="3980" y="6632"/>
                          <a:pt x="3423" y="6752"/>
                          <a:pt x="2866" y="6811"/>
                        </a:cubicBezTo>
                        <a:cubicBezTo>
                          <a:pt x="2657" y="6851"/>
                          <a:pt x="2423" y="6896"/>
                          <a:pt x="2199" y="6896"/>
                        </a:cubicBezTo>
                        <a:cubicBezTo>
                          <a:pt x="1975" y="6896"/>
                          <a:pt x="1761" y="6851"/>
                          <a:pt x="1592" y="6712"/>
                        </a:cubicBezTo>
                        <a:cubicBezTo>
                          <a:pt x="1095" y="6314"/>
                          <a:pt x="1135" y="5538"/>
                          <a:pt x="1413" y="5001"/>
                        </a:cubicBezTo>
                        <a:cubicBezTo>
                          <a:pt x="1771" y="4364"/>
                          <a:pt x="2328" y="3847"/>
                          <a:pt x="2985" y="3489"/>
                        </a:cubicBezTo>
                        <a:cubicBezTo>
                          <a:pt x="3681" y="3091"/>
                          <a:pt x="4398" y="2753"/>
                          <a:pt x="5154" y="2454"/>
                        </a:cubicBezTo>
                        <a:cubicBezTo>
                          <a:pt x="6109" y="1977"/>
                          <a:pt x="7123" y="1599"/>
                          <a:pt x="8158" y="1280"/>
                        </a:cubicBezTo>
                        <a:cubicBezTo>
                          <a:pt x="8952" y="1051"/>
                          <a:pt x="9782" y="928"/>
                          <a:pt x="10611" y="928"/>
                        </a:cubicBezTo>
                        <a:close/>
                        <a:moveTo>
                          <a:pt x="10209" y="1"/>
                        </a:moveTo>
                        <a:cubicBezTo>
                          <a:pt x="9842" y="1"/>
                          <a:pt x="9474" y="20"/>
                          <a:pt x="9113" y="67"/>
                        </a:cubicBezTo>
                        <a:cubicBezTo>
                          <a:pt x="6885" y="385"/>
                          <a:pt x="4736" y="1141"/>
                          <a:pt x="2786" y="2275"/>
                        </a:cubicBezTo>
                        <a:cubicBezTo>
                          <a:pt x="1930" y="2693"/>
                          <a:pt x="1214" y="3330"/>
                          <a:pt x="657" y="4106"/>
                        </a:cubicBezTo>
                        <a:cubicBezTo>
                          <a:pt x="80" y="4941"/>
                          <a:pt x="0" y="5996"/>
                          <a:pt x="438" y="6911"/>
                        </a:cubicBezTo>
                        <a:cubicBezTo>
                          <a:pt x="697" y="7408"/>
                          <a:pt x="1174" y="7786"/>
                          <a:pt x="1731" y="7906"/>
                        </a:cubicBezTo>
                        <a:cubicBezTo>
                          <a:pt x="1892" y="7933"/>
                          <a:pt x="2057" y="7945"/>
                          <a:pt x="2225" y="7945"/>
                        </a:cubicBezTo>
                        <a:cubicBezTo>
                          <a:pt x="2788" y="7945"/>
                          <a:pt x="3379" y="7814"/>
                          <a:pt x="3900" y="7707"/>
                        </a:cubicBezTo>
                        <a:cubicBezTo>
                          <a:pt x="5333" y="7448"/>
                          <a:pt x="6725" y="7030"/>
                          <a:pt x="8078" y="6473"/>
                        </a:cubicBezTo>
                        <a:cubicBezTo>
                          <a:pt x="8264" y="6407"/>
                          <a:pt x="8397" y="6261"/>
                          <a:pt x="8447" y="6089"/>
                        </a:cubicBezTo>
                        <a:lnTo>
                          <a:pt x="8447" y="6089"/>
                        </a:lnTo>
                        <a:cubicBezTo>
                          <a:pt x="10015" y="5463"/>
                          <a:pt x="11650" y="4596"/>
                          <a:pt x="12635" y="3210"/>
                        </a:cubicBezTo>
                        <a:cubicBezTo>
                          <a:pt x="13212" y="2394"/>
                          <a:pt x="13550" y="1081"/>
                          <a:pt x="12555" y="425"/>
                        </a:cubicBezTo>
                        <a:cubicBezTo>
                          <a:pt x="12097" y="126"/>
                          <a:pt x="11520" y="67"/>
                          <a:pt x="10983" y="27"/>
                        </a:cubicBezTo>
                        <a:cubicBezTo>
                          <a:pt x="10728" y="10"/>
                          <a:pt x="10469" y="1"/>
                          <a:pt x="10209"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782" name="Google Shape;782;p7"/>
              <p:cNvGrpSpPr/>
              <p:nvPr/>
            </p:nvGrpSpPr>
            <p:grpSpPr>
              <a:xfrm>
                <a:off x="4727022" y="4219248"/>
                <a:ext cx="1440103" cy="925867"/>
                <a:chOff x="5605017" y="3693026"/>
                <a:chExt cx="1251719" cy="804752"/>
              </a:xfrm>
            </p:grpSpPr>
            <p:grpSp>
              <p:nvGrpSpPr>
                <p:cNvPr id="783" name="Google Shape;783;p7"/>
                <p:cNvGrpSpPr/>
                <p:nvPr/>
              </p:nvGrpSpPr>
              <p:grpSpPr>
                <a:xfrm>
                  <a:off x="6414796" y="3693026"/>
                  <a:ext cx="342745" cy="641248"/>
                  <a:chOff x="6414796" y="3693026"/>
                  <a:chExt cx="342745" cy="641248"/>
                </a:xfrm>
              </p:grpSpPr>
              <p:sp>
                <p:nvSpPr>
                  <p:cNvPr id="784" name="Google Shape;784;p7"/>
                  <p:cNvSpPr/>
                  <p:nvPr/>
                </p:nvSpPr>
                <p:spPr>
                  <a:xfrm>
                    <a:off x="6665298" y="3823872"/>
                    <a:ext cx="74844" cy="67937"/>
                  </a:xfrm>
                  <a:custGeom>
                    <a:rect b="b" l="l" r="r" t="t"/>
                    <a:pathLst>
                      <a:path extrusionOk="0" h="1554" w="1712">
                        <a:moveTo>
                          <a:pt x="1043" y="0"/>
                        </a:moveTo>
                        <a:cubicBezTo>
                          <a:pt x="996" y="0"/>
                          <a:pt x="946" y="5"/>
                          <a:pt x="896" y="15"/>
                        </a:cubicBezTo>
                        <a:cubicBezTo>
                          <a:pt x="797" y="15"/>
                          <a:pt x="717" y="35"/>
                          <a:pt x="638" y="95"/>
                        </a:cubicBezTo>
                        <a:cubicBezTo>
                          <a:pt x="631" y="98"/>
                          <a:pt x="625" y="102"/>
                          <a:pt x="619" y="105"/>
                        </a:cubicBezTo>
                        <a:lnTo>
                          <a:pt x="619" y="105"/>
                        </a:lnTo>
                        <a:cubicBezTo>
                          <a:pt x="379" y="175"/>
                          <a:pt x="196" y="366"/>
                          <a:pt x="120" y="612"/>
                        </a:cubicBezTo>
                        <a:cubicBezTo>
                          <a:pt x="0" y="1187"/>
                          <a:pt x="451" y="1553"/>
                          <a:pt x="893" y="1553"/>
                        </a:cubicBezTo>
                        <a:cubicBezTo>
                          <a:pt x="1185" y="1553"/>
                          <a:pt x="1474" y="1394"/>
                          <a:pt x="1593" y="1030"/>
                        </a:cubicBezTo>
                        <a:lnTo>
                          <a:pt x="1598" y="1035"/>
                        </a:lnTo>
                        <a:lnTo>
                          <a:pt x="1598" y="1035"/>
                        </a:lnTo>
                        <a:lnTo>
                          <a:pt x="1553" y="1169"/>
                        </a:lnTo>
                        <a:cubicBezTo>
                          <a:pt x="1573" y="1129"/>
                          <a:pt x="1593" y="1090"/>
                          <a:pt x="1613" y="1070"/>
                        </a:cubicBezTo>
                        <a:lnTo>
                          <a:pt x="1692" y="891"/>
                        </a:lnTo>
                        <a:cubicBezTo>
                          <a:pt x="1712" y="811"/>
                          <a:pt x="1712" y="712"/>
                          <a:pt x="1692" y="612"/>
                        </a:cubicBezTo>
                        <a:cubicBezTo>
                          <a:pt x="1692" y="552"/>
                          <a:pt x="1672" y="493"/>
                          <a:pt x="1632" y="433"/>
                        </a:cubicBezTo>
                        <a:cubicBezTo>
                          <a:pt x="1613" y="353"/>
                          <a:pt x="1553" y="274"/>
                          <a:pt x="1493" y="214"/>
                        </a:cubicBezTo>
                        <a:lnTo>
                          <a:pt x="1354" y="95"/>
                        </a:lnTo>
                        <a:lnTo>
                          <a:pt x="1175" y="15"/>
                        </a:lnTo>
                        <a:cubicBezTo>
                          <a:pt x="1135" y="5"/>
                          <a:pt x="1090" y="0"/>
                          <a:pt x="1043"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5" name="Google Shape;785;p7"/>
                  <p:cNvSpPr/>
                  <p:nvPr/>
                </p:nvSpPr>
                <p:spPr>
                  <a:xfrm>
                    <a:off x="6570518" y="3752088"/>
                    <a:ext cx="75631" cy="72877"/>
                  </a:xfrm>
                  <a:custGeom>
                    <a:rect b="b" l="l" r="r" t="t"/>
                    <a:pathLst>
                      <a:path extrusionOk="0" h="1667" w="1730">
                        <a:moveTo>
                          <a:pt x="866" y="1"/>
                        </a:moveTo>
                        <a:cubicBezTo>
                          <a:pt x="806" y="1"/>
                          <a:pt x="746" y="7"/>
                          <a:pt x="687" y="20"/>
                        </a:cubicBezTo>
                        <a:lnTo>
                          <a:pt x="687" y="20"/>
                        </a:lnTo>
                        <a:cubicBezTo>
                          <a:pt x="375" y="75"/>
                          <a:pt x="94" y="295"/>
                          <a:pt x="31" y="679"/>
                        </a:cubicBezTo>
                        <a:lnTo>
                          <a:pt x="31" y="679"/>
                        </a:lnTo>
                        <a:cubicBezTo>
                          <a:pt x="3" y="809"/>
                          <a:pt x="0" y="925"/>
                          <a:pt x="19" y="1029"/>
                        </a:cubicBezTo>
                        <a:lnTo>
                          <a:pt x="19" y="1029"/>
                        </a:lnTo>
                        <a:cubicBezTo>
                          <a:pt x="58" y="1456"/>
                          <a:pt x="439" y="1666"/>
                          <a:pt x="828" y="1666"/>
                        </a:cubicBezTo>
                        <a:cubicBezTo>
                          <a:pt x="881" y="1666"/>
                          <a:pt x="935" y="1662"/>
                          <a:pt x="987" y="1654"/>
                        </a:cubicBezTo>
                        <a:lnTo>
                          <a:pt x="987" y="1654"/>
                        </a:lnTo>
                        <a:cubicBezTo>
                          <a:pt x="1272" y="1627"/>
                          <a:pt x="1533" y="1484"/>
                          <a:pt x="1634" y="1221"/>
                        </a:cubicBezTo>
                        <a:lnTo>
                          <a:pt x="1634" y="1221"/>
                        </a:lnTo>
                        <a:cubicBezTo>
                          <a:pt x="1708" y="1067"/>
                          <a:pt x="1729" y="874"/>
                          <a:pt x="1672" y="643"/>
                        </a:cubicBezTo>
                        <a:lnTo>
                          <a:pt x="1652" y="583"/>
                        </a:lnTo>
                        <a:cubicBezTo>
                          <a:pt x="1532" y="195"/>
                          <a:pt x="1199" y="1"/>
                          <a:pt x="866"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6" name="Google Shape;786;p7"/>
                  <p:cNvSpPr/>
                  <p:nvPr/>
                </p:nvSpPr>
                <p:spPr>
                  <a:xfrm>
                    <a:off x="6671418" y="3693026"/>
                    <a:ext cx="53073" cy="51149"/>
                  </a:xfrm>
                  <a:custGeom>
                    <a:rect b="b" l="l" r="r" t="t"/>
                    <a:pathLst>
                      <a:path extrusionOk="0" h="1170" w="1214">
                        <a:moveTo>
                          <a:pt x="550" y="1"/>
                        </a:moveTo>
                        <a:cubicBezTo>
                          <a:pt x="409" y="1"/>
                          <a:pt x="262" y="60"/>
                          <a:pt x="159" y="163"/>
                        </a:cubicBezTo>
                        <a:cubicBezTo>
                          <a:pt x="100" y="223"/>
                          <a:pt x="60" y="322"/>
                          <a:pt x="20" y="402"/>
                        </a:cubicBezTo>
                        <a:cubicBezTo>
                          <a:pt x="0" y="501"/>
                          <a:pt x="0" y="601"/>
                          <a:pt x="20" y="700"/>
                        </a:cubicBezTo>
                        <a:lnTo>
                          <a:pt x="40" y="700"/>
                        </a:lnTo>
                        <a:lnTo>
                          <a:pt x="40" y="740"/>
                        </a:lnTo>
                        <a:cubicBezTo>
                          <a:pt x="80" y="939"/>
                          <a:pt x="239" y="1098"/>
                          <a:pt x="438" y="1158"/>
                        </a:cubicBezTo>
                        <a:cubicBezTo>
                          <a:pt x="479" y="1166"/>
                          <a:pt x="520" y="1170"/>
                          <a:pt x="562" y="1170"/>
                        </a:cubicBezTo>
                        <a:cubicBezTo>
                          <a:pt x="724" y="1170"/>
                          <a:pt x="888" y="1110"/>
                          <a:pt x="1015" y="999"/>
                        </a:cubicBezTo>
                        <a:cubicBezTo>
                          <a:pt x="1154" y="859"/>
                          <a:pt x="1214" y="641"/>
                          <a:pt x="1154" y="442"/>
                        </a:cubicBezTo>
                        <a:cubicBezTo>
                          <a:pt x="1094" y="243"/>
                          <a:pt x="935" y="84"/>
                          <a:pt x="756" y="24"/>
                        </a:cubicBezTo>
                        <a:lnTo>
                          <a:pt x="697" y="24"/>
                        </a:lnTo>
                        <a:cubicBezTo>
                          <a:pt x="650" y="8"/>
                          <a:pt x="600" y="1"/>
                          <a:pt x="550"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7" name="Google Shape;787;p7"/>
                  <p:cNvSpPr/>
                  <p:nvPr/>
                </p:nvSpPr>
                <p:spPr>
                  <a:xfrm>
                    <a:off x="6554867" y="3870606"/>
                    <a:ext cx="76549" cy="71391"/>
                  </a:xfrm>
                  <a:custGeom>
                    <a:rect b="b" l="l" r="r" t="t"/>
                    <a:pathLst>
                      <a:path extrusionOk="0" h="1633" w="1751">
                        <a:moveTo>
                          <a:pt x="816" y="1"/>
                        </a:moveTo>
                        <a:cubicBezTo>
                          <a:pt x="696" y="1"/>
                          <a:pt x="597" y="21"/>
                          <a:pt x="497" y="80"/>
                        </a:cubicBezTo>
                        <a:cubicBezTo>
                          <a:pt x="299" y="140"/>
                          <a:pt x="139" y="299"/>
                          <a:pt x="60" y="498"/>
                        </a:cubicBezTo>
                        <a:cubicBezTo>
                          <a:pt x="20" y="598"/>
                          <a:pt x="0" y="697"/>
                          <a:pt x="0" y="816"/>
                        </a:cubicBezTo>
                        <a:cubicBezTo>
                          <a:pt x="0" y="876"/>
                          <a:pt x="20" y="956"/>
                          <a:pt x="20" y="1035"/>
                        </a:cubicBezTo>
                        <a:cubicBezTo>
                          <a:pt x="60" y="1155"/>
                          <a:pt x="139" y="1294"/>
                          <a:pt x="239" y="1393"/>
                        </a:cubicBezTo>
                        <a:lnTo>
                          <a:pt x="398" y="1513"/>
                        </a:lnTo>
                        <a:cubicBezTo>
                          <a:pt x="517" y="1592"/>
                          <a:pt x="677" y="1632"/>
                          <a:pt x="816" y="1632"/>
                        </a:cubicBezTo>
                        <a:lnTo>
                          <a:pt x="935" y="1632"/>
                        </a:lnTo>
                        <a:cubicBezTo>
                          <a:pt x="1154" y="1612"/>
                          <a:pt x="1353" y="1533"/>
                          <a:pt x="1512" y="1393"/>
                        </a:cubicBezTo>
                        <a:cubicBezTo>
                          <a:pt x="1592" y="1314"/>
                          <a:pt x="1632" y="1234"/>
                          <a:pt x="1671" y="1135"/>
                        </a:cubicBezTo>
                        <a:cubicBezTo>
                          <a:pt x="1731" y="1035"/>
                          <a:pt x="1751" y="936"/>
                          <a:pt x="1751" y="836"/>
                        </a:cubicBezTo>
                        <a:cubicBezTo>
                          <a:pt x="1751" y="757"/>
                          <a:pt x="1731" y="677"/>
                          <a:pt x="1711" y="618"/>
                        </a:cubicBezTo>
                        <a:cubicBezTo>
                          <a:pt x="1671" y="478"/>
                          <a:pt x="1612" y="359"/>
                          <a:pt x="1512" y="259"/>
                        </a:cubicBezTo>
                        <a:lnTo>
                          <a:pt x="1353" y="140"/>
                        </a:lnTo>
                        <a:cubicBezTo>
                          <a:pt x="1214" y="60"/>
                          <a:pt x="1074" y="21"/>
                          <a:pt x="935" y="21"/>
                        </a:cubicBezTo>
                        <a:lnTo>
                          <a:pt x="935" y="1"/>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8" name="Google Shape;788;p7"/>
                  <p:cNvSpPr/>
                  <p:nvPr/>
                </p:nvSpPr>
                <p:spPr>
                  <a:xfrm>
                    <a:off x="6674872" y="3950653"/>
                    <a:ext cx="82670" cy="84725"/>
                  </a:xfrm>
                  <a:custGeom>
                    <a:rect b="b" l="l" r="r" t="t"/>
                    <a:pathLst>
                      <a:path extrusionOk="0" h="1938" w="1891">
                        <a:moveTo>
                          <a:pt x="1613" y="615"/>
                        </a:moveTo>
                        <a:lnTo>
                          <a:pt x="1625" y="628"/>
                        </a:lnTo>
                        <a:lnTo>
                          <a:pt x="1628" y="637"/>
                        </a:lnTo>
                        <a:lnTo>
                          <a:pt x="1628" y="637"/>
                        </a:lnTo>
                        <a:cubicBezTo>
                          <a:pt x="1618" y="635"/>
                          <a:pt x="1614" y="626"/>
                          <a:pt x="1613" y="615"/>
                        </a:cubicBezTo>
                        <a:close/>
                        <a:moveTo>
                          <a:pt x="1598" y="1279"/>
                        </a:moveTo>
                        <a:lnTo>
                          <a:pt x="1592" y="1293"/>
                        </a:lnTo>
                        <a:cubicBezTo>
                          <a:pt x="1592" y="1293"/>
                          <a:pt x="1592" y="1285"/>
                          <a:pt x="1598" y="1279"/>
                        </a:cubicBezTo>
                        <a:close/>
                        <a:moveTo>
                          <a:pt x="541" y="1393"/>
                        </a:moveTo>
                        <a:cubicBezTo>
                          <a:pt x="545" y="1396"/>
                          <a:pt x="548" y="1399"/>
                          <a:pt x="552" y="1402"/>
                        </a:cubicBezTo>
                        <a:lnTo>
                          <a:pt x="552" y="1402"/>
                        </a:lnTo>
                        <a:lnTo>
                          <a:pt x="538" y="1393"/>
                        </a:lnTo>
                        <a:close/>
                        <a:moveTo>
                          <a:pt x="692" y="1492"/>
                        </a:moveTo>
                        <a:cubicBezTo>
                          <a:pt x="703" y="1498"/>
                          <a:pt x="714" y="1503"/>
                          <a:pt x="725" y="1508"/>
                        </a:cubicBezTo>
                        <a:lnTo>
                          <a:pt x="725" y="1508"/>
                        </a:lnTo>
                        <a:lnTo>
                          <a:pt x="677" y="1492"/>
                        </a:lnTo>
                        <a:close/>
                        <a:moveTo>
                          <a:pt x="936" y="0"/>
                        </a:moveTo>
                        <a:cubicBezTo>
                          <a:pt x="777" y="0"/>
                          <a:pt x="637" y="40"/>
                          <a:pt x="518" y="120"/>
                        </a:cubicBezTo>
                        <a:cubicBezTo>
                          <a:pt x="279" y="239"/>
                          <a:pt x="120" y="458"/>
                          <a:pt x="60" y="716"/>
                        </a:cubicBezTo>
                        <a:cubicBezTo>
                          <a:pt x="1" y="975"/>
                          <a:pt x="41" y="1254"/>
                          <a:pt x="180" y="1472"/>
                        </a:cubicBezTo>
                        <a:cubicBezTo>
                          <a:pt x="342" y="1764"/>
                          <a:pt x="650" y="1937"/>
                          <a:pt x="974" y="1937"/>
                        </a:cubicBezTo>
                        <a:cubicBezTo>
                          <a:pt x="1047" y="1937"/>
                          <a:pt x="1121" y="1929"/>
                          <a:pt x="1195" y="1910"/>
                        </a:cubicBezTo>
                        <a:cubicBezTo>
                          <a:pt x="1459" y="1822"/>
                          <a:pt x="1677" y="1624"/>
                          <a:pt x="1778" y="1372"/>
                        </a:cubicBezTo>
                        <a:lnTo>
                          <a:pt x="1778" y="1372"/>
                        </a:lnTo>
                        <a:cubicBezTo>
                          <a:pt x="1770" y="1399"/>
                          <a:pt x="1761" y="1426"/>
                          <a:pt x="1752" y="1453"/>
                        </a:cubicBezTo>
                        <a:cubicBezTo>
                          <a:pt x="1772" y="1413"/>
                          <a:pt x="1791" y="1373"/>
                          <a:pt x="1811" y="1333"/>
                        </a:cubicBezTo>
                        <a:cubicBezTo>
                          <a:pt x="1831" y="1293"/>
                          <a:pt x="1831" y="1254"/>
                          <a:pt x="1851" y="1194"/>
                        </a:cubicBezTo>
                        <a:cubicBezTo>
                          <a:pt x="1871" y="1114"/>
                          <a:pt x="1871" y="1035"/>
                          <a:pt x="1871" y="955"/>
                        </a:cubicBezTo>
                        <a:cubicBezTo>
                          <a:pt x="1891" y="955"/>
                          <a:pt x="1891" y="935"/>
                          <a:pt x="1871" y="935"/>
                        </a:cubicBezTo>
                        <a:cubicBezTo>
                          <a:pt x="1871" y="856"/>
                          <a:pt x="1871" y="796"/>
                          <a:pt x="1851" y="716"/>
                        </a:cubicBezTo>
                        <a:cubicBezTo>
                          <a:pt x="1786" y="472"/>
                          <a:pt x="1614" y="268"/>
                          <a:pt x="1391" y="147"/>
                        </a:cubicBezTo>
                        <a:lnTo>
                          <a:pt x="1391" y="147"/>
                        </a:lnTo>
                        <a:cubicBezTo>
                          <a:pt x="1317" y="100"/>
                          <a:pt x="1238" y="65"/>
                          <a:pt x="1155" y="40"/>
                        </a:cubicBezTo>
                        <a:lnTo>
                          <a:pt x="936"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9" name="Google Shape;789;p7"/>
                  <p:cNvSpPr/>
                  <p:nvPr/>
                </p:nvSpPr>
                <p:spPr>
                  <a:xfrm>
                    <a:off x="6510494" y="4164956"/>
                    <a:ext cx="120092" cy="97534"/>
                  </a:xfrm>
                  <a:custGeom>
                    <a:rect b="b" l="l" r="r" t="t"/>
                    <a:pathLst>
                      <a:path extrusionOk="0" h="2231" w="2747">
                        <a:moveTo>
                          <a:pt x="1534" y="1"/>
                        </a:moveTo>
                        <a:cubicBezTo>
                          <a:pt x="1367" y="1"/>
                          <a:pt x="1198" y="41"/>
                          <a:pt x="1055" y="132"/>
                        </a:cubicBezTo>
                        <a:lnTo>
                          <a:pt x="1075" y="132"/>
                        </a:lnTo>
                        <a:cubicBezTo>
                          <a:pt x="776" y="291"/>
                          <a:pt x="518" y="490"/>
                          <a:pt x="279" y="729"/>
                        </a:cubicBezTo>
                        <a:cubicBezTo>
                          <a:pt x="160" y="868"/>
                          <a:pt x="60" y="1047"/>
                          <a:pt x="40" y="1226"/>
                        </a:cubicBezTo>
                        <a:cubicBezTo>
                          <a:pt x="0" y="1425"/>
                          <a:pt x="40" y="1624"/>
                          <a:pt x="140" y="1803"/>
                        </a:cubicBezTo>
                        <a:cubicBezTo>
                          <a:pt x="315" y="2074"/>
                          <a:pt x="606" y="2230"/>
                          <a:pt x="909" y="2230"/>
                        </a:cubicBezTo>
                        <a:cubicBezTo>
                          <a:pt x="984" y="2230"/>
                          <a:pt x="1059" y="2221"/>
                          <a:pt x="1134" y="2201"/>
                        </a:cubicBezTo>
                        <a:cubicBezTo>
                          <a:pt x="1453" y="2102"/>
                          <a:pt x="1751" y="1962"/>
                          <a:pt x="2030" y="1783"/>
                        </a:cubicBezTo>
                        <a:cubicBezTo>
                          <a:pt x="2746" y="1346"/>
                          <a:pt x="2607" y="271"/>
                          <a:pt x="1791" y="32"/>
                        </a:cubicBezTo>
                        <a:cubicBezTo>
                          <a:pt x="1709" y="12"/>
                          <a:pt x="1621" y="1"/>
                          <a:pt x="1534"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0" name="Google Shape;790;p7"/>
                  <p:cNvSpPr/>
                  <p:nvPr/>
                </p:nvSpPr>
                <p:spPr>
                  <a:xfrm>
                    <a:off x="6458295" y="4129108"/>
                    <a:ext cx="76593" cy="71566"/>
                  </a:xfrm>
                  <a:custGeom>
                    <a:rect b="b" l="l" r="r" t="t"/>
                    <a:pathLst>
                      <a:path extrusionOk="0" h="1637" w="1752">
                        <a:moveTo>
                          <a:pt x="961" y="1"/>
                        </a:moveTo>
                        <a:cubicBezTo>
                          <a:pt x="832" y="1"/>
                          <a:pt x="701" y="32"/>
                          <a:pt x="578" y="96"/>
                        </a:cubicBezTo>
                        <a:lnTo>
                          <a:pt x="578" y="116"/>
                        </a:lnTo>
                        <a:lnTo>
                          <a:pt x="418" y="196"/>
                        </a:lnTo>
                        <a:cubicBezTo>
                          <a:pt x="299" y="275"/>
                          <a:pt x="180" y="375"/>
                          <a:pt x="100" y="494"/>
                        </a:cubicBezTo>
                        <a:lnTo>
                          <a:pt x="100" y="514"/>
                        </a:lnTo>
                        <a:lnTo>
                          <a:pt x="40" y="693"/>
                        </a:lnTo>
                        <a:cubicBezTo>
                          <a:pt x="21" y="753"/>
                          <a:pt x="1" y="833"/>
                          <a:pt x="1" y="912"/>
                        </a:cubicBezTo>
                        <a:cubicBezTo>
                          <a:pt x="1" y="1151"/>
                          <a:pt x="140" y="1390"/>
                          <a:pt x="359" y="1509"/>
                        </a:cubicBezTo>
                        <a:cubicBezTo>
                          <a:pt x="399" y="1529"/>
                          <a:pt x="418" y="1549"/>
                          <a:pt x="458" y="1569"/>
                        </a:cubicBezTo>
                        <a:cubicBezTo>
                          <a:pt x="518" y="1589"/>
                          <a:pt x="597" y="1608"/>
                          <a:pt x="677" y="1628"/>
                        </a:cubicBezTo>
                        <a:cubicBezTo>
                          <a:pt x="706" y="1634"/>
                          <a:pt x="735" y="1637"/>
                          <a:pt x="764" y="1637"/>
                        </a:cubicBezTo>
                        <a:cubicBezTo>
                          <a:pt x="835" y="1637"/>
                          <a:pt x="905" y="1623"/>
                          <a:pt x="976" y="1608"/>
                        </a:cubicBezTo>
                        <a:lnTo>
                          <a:pt x="1155" y="1529"/>
                        </a:lnTo>
                        <a:lnTo>
                          <a:pt x="1194" y="1509"/>
                        </a:lnTo>
                        <a:lnTo>
                          <a:pt x="1354" y="1429"/>
                        </a:lnTo>
                        <a:cubicBezTo>
                          <a:pt x="1453" y="1390"/>
                          <a:pt x="1513" y="1310"/>
                          <a:pt x="1572" y="1230"/>
                        </a:cubicBezTo>
                        <a:cubicBezTo>
                          <a:pt x="1632" y="1151"/>
                          <a:pt x="1692" y="1071"/>
                          <a:pt x="1712" y="972"/>
                        </a:cubicBezTo>
                        <a:cubicBezTo>
                          <a:pt x="1751" y="773"/>
                          <a:pt x="1732" y="554"/>
                          <a:pt x="1632" y="375"/>
                        </a:cubicBezTo>
                        <a:cubicBezTo>
                          <a:pt x="1485" y="133"/>
                          <a:pt x="1228" y="1"/>
                          <a:pt x="961"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1" name="Google Shape;791;p7"/>
                  <p:cNvSpPr/>
                  <p:nvPr/>
                </p:nvSpPr>
                <p:spPr>
                  <a:xfrm>
                    <a:off x="6414796" y="4273332"/>
                    <a:ext cx="78342" cy="60942"/>
                  </a:xfrm>
                  <a:custGeom>
                    <a:rect b="b" l="l" r="r" t="t"/>
                    <a:pathLst>
                      <a:path extrusionOk="0" h="1394" w="1792">
                        <a:moveTo>
                          <a:pt x="896" y="1"/>
                        </a:moveTo>
                        <a:cubicBezTo>
                          <a:pt x="1" y="1"/>
                          <a:pt x="1" y="1393"/>
                          <a:pt x="896" y="1393"/>
                        </a:cubicBezTo>
                        <a:cubicBezTo>
                          <a:pt x="1791" y="1393"/>
                          <a:pt x="1791" y="1"/>
                          <a:pt x="896"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92" name="Google Shape;792;p7"/>
                <p:cNvSpPr/>
                <p:nvPr/>
              </p:nvSpPr>
              <p:spPr>
                <a:xfrm>
                  <a:off x="5605017" y="3910302"/>
                  <a:ext cx="1251719" cy="587476"/>
                </a:xfrm>
                <a:custGeom>
                  <a:rect b="b" l="l" r="r" t="t"/>
                  <a:pathLst>
                    <a:path extrusionOk="0" h="13438" w="28632">
                      <a:moveTo>
                        <a:pt x="15107" y="0"/>
                      </a:moveTo>
                      <a:cubicBezTo>
                        <a:pt x="12915" y="0"/>
                        <a:pt x="11153" y="866"/>
                        <a:pt x="9431" y="1719"/>
                      </a:cubicBezTo>
                      <a:cubicBezTo>
                        <a:pt x="9073" y="1898"/>
                        <a:pt x="8715" y="2077"/>
                        <a:pt x="8337" y="2256"/>
                      </a:cubicBezTo>
                      <a:cubicBezTo>
                        <a:pt x="5293" y="3709"/>
                        <a:pt x="3005" y="5678"/>
                        <a:pt x="1572" y="8126"/>
                      </a:cubicBezTo>
                      <a:cubicBezTo>
                        <a:pt x="617" y="9737"/>
                        <a:pt x="80" y="11568"/>
                        <a:pt x="0" y="13438"/>
                      </a:cubicBezTo>
                      <a:lnTo>
                        <a:pt x="2487" y="13438"/>
                      </a:lnTo>
                      <a:cubicBezTo>
                        <a:pt x="2567" y="12005"/>
                        <a:pt x="2965" y="10613"/>
                        <a:pt x="3681" y="9379"/>
                      </a:cubicBezTo>
                      <a:cubicBezTo>
                        <a:pt x="4875" y="7370"/>
                        <a:pt x="6785" y="5718"/>
                        <a:pt x="9391" y="4485"/>
                      </a:cubicBezTo>
                      <a:cubicBezTo>
                        <a:pt x="9769" y="4306"/>
                        <a:pt x="10147" y="4126"/>
                        <a:pt x="10526" y="3927"/>
                      </a:cubicBezTo>
                      <a:cubicBezTo>
                        <a:pt x="12139" y="3121"/>
                        <a:pt x="13479" y="2464"/>
                        <a:pt x="15100" y="2464"/>
                      </a:cubicBezTo>
                      <a:cubicBezTo>
                        <a:pt x="15438" y="2464"/>
                        <a:pt x="15788" y="2493"/>
                        <a:pt x="16156" y="2555"/>
                      </a:cubicBezTo>
                      <a:cubicBezTo>
                        <a:pt x="21568" y="3470"/>
                        <a:pt x="25686" y="7927"/>
                        <a:pt x="26144" y="13418"/>
                      </a:cubicBezTo>
                      <a:lnTo>
                        <a:pt x="28631" y="13418"/>
                      </a:lnTo>
                      <a:cubicBezTo>
                        <a:pt x="28173" y="6733"/>
                        <a:pt x="23180" y="1242"/>
                        <a:pt x="16574" y="127"/>
                      </a:cubicBezTo>
                      <a:cubicBezTo>
                        <a:pt x="16063" y="40"/>
                        <a:pt x="15575" y="0"/>
                        <a:pt x="15107"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sp>
        <p:nvSpPr>
          <p:cNvPr id="793" name="Google Shape;793;p7"/>
          <p:cNvSpPr txBox="1"/>
          <p:nvPr>
            <p:ph idx="1" type="subTitle"/>
          </p:nvPr>
        </p:nvSpPr>
        <p:spPr>
          <a:xfrm>
            <a:off x="1200825" y="2698875"/>
            <a:ext cx="3371100" cy="8595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None/>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
        <p:nvSpPr>
          <p:cNvPr id="794" name="Google Shape;794;p7"/>
          <p:cNvSpPr txBox="1"/>
          <p:nvPr>
            <p:ph type="title"/>
          </p:nvPr>
        </p:nvSpPr>
        <p:spPr>
          <a:xfrm>
            <a:off x="1200825" y="1555125"/>
            <a:ext cx="3371100" cy="1163100"/>
          </a:xfrm>
          <a:prstGeom prst="rect">
            <a:avLst/>
          </a:prstGeom>
        </p:spPr>
        <p:txBody>
          <a:bodyPr anchorCtr="0" anchor="b" bIns="91425" lIns="91425" spcFirstLastPara="1" rIns="91425" wrap="square" tIns="91425">
            <a:noAutofit/>
          </a:bodyPr>
          <a:lstStyle>
            <a:lvl1pPr lvl="0" rtl="0">
              <a:spcBef>
                <a:spcPts val="0"/>
              </a:spcBef>
              <a:spcAft>
                <a:spcPts val="0"/>
              </a:spcAft>
              <a:buSzPts val="3200"/>
              <a:buNone/>
              <a:defRPr/>
            </a:lvl1pPr>
            <a:lvl2pPr lvl="1" rtl="0">
              <a:spcBef>
                <a:spcPts val="0"/>
              </a:spcBef>
              <a:spcAft>
                <a:spcPts val="0"/>
              </a:spcAft>
              <a:buSzPts val="3600"/>
              <a:buFont typeface="Palanquin Dark"/>
              <a:buNone/>
              <a:defRPr>
                <a:latin typeface="Palanquin Dark"/>
                <a:ea typeface="Palanquin Dark"/>
                <a:cs typeface="Palanquin Dark"/>
                <a:sym typeface="Palanquin Dark"/>
              </a:defRPr>
            </a:lvl2pPr>
            <a:lvl3pPr lvl="2" rtl="0">
              <a:spcBef>
                <a:spcPts val="0"/>
              </a:spcBef>
              <a:spcAft>
                <a:spcPts val="0"/>
              </a:spcAft>
              <a:buSzPts val="3600"/>
              <a:buFont typeface="Palanquin Dark"/>
              <a:buNone/>
              <a:defRPr>
                <a:latin typeface="Palanquin Dark"/>
                <a:ea typeface="Palanquin Dark"/>
                <a:cs typeface="Palanquin Dark"/>
                <a:sym typeface="Palanquin Dark"/>
              </a:defRPr>
            </a:lvl3pPr>
            <a:lvl4pPr lvl="3" rtl="0">
              <a:spcBef>
                <a:spcPts val="0"/>
              </a:spcBef>
              <a:spcAft>
                <a:spcPts val="0"/>
              </a:spcAft>
              <a:buSzPts val="3600"/>
              <a:buFont typeface="Palanquin Dark"/>
              <a:buNone/>
              <a:defRPr>
                <a:latin typeface="Palanquin Dark"/>
                <a:ea typeface="Palanquin Dark"/>
                <a:cs typeface="Palanquin Dark"/>
                <a:sym typeface="Palanquin Dark"/>
              </a:defRPr>
            </a:lvl4pPr>
            <a:lvl5pPr lvl="4" rtl="0">
              <a:spcBef>
                <a:spcPts val="0"/>
              </a:spcBef>
              <a:spcAft>
                <a:spcPts val="0"/>
              </a:spcAft>
              <a:buSzPts val="3600"/>
              <a:buFont typeface="Palanquin Dark"/>
              <a:buNone/>
              <a:defRPr>
                <a:latin typeface="Palanquin Dark"/>
                <a:ea typeface="Palanquin Dark"/>
                <a:cs typeface="Palanquin Dark"/>
                <a:sym typeface="Palanquin Dark"/>
              </a:defRPr>
            </a:lvl5pPr>
            <a:lvl6pPr lvl="5" rtl="0">
              <a:spcBef>
                <a:spcPts val="0"/>
              </a:spcBef>
              <a:spcAft>
                <a:spcPts val="0"/>
              </a:spcAft>
              <a:buSzPts val="3600"/>
              <a:buFont typeface="Palanquin Dark"/>
              <a:buNone/>
              <a:defRPr>
                <a:latin typeface="Palanquin Dark"/>
                <a:ea typeface="Palanquin Dark"/>
                <a:cs typeface="Palanquin Dark"/>
                <a:sym typeface="Palanquin Dark"/>
              </a:defRPr>
            </a:lvl6pPr>
            <a:lvl7pPr lvl="6" rtl="0">
              <a:spcBef>
                <a:spcPts val="0"/>
              </a:spcBef>
              <a:spcAft>
                <a:spcPts val="0"/>
              </a:spcAft>
              <a:buSzPts val="3600"/>
              <a:buFont typeface="Palanquin Dark"/>
              <a:buNone/>
              <a:defRPr>
                <a:latin typeface="Palanquin Dark"/>
                <a:ea typeface="Palanquin Dark"/>
                <a:cs typeface="Palanquin Dark"/>
                <a:sym typeface="Palanquin Dark"/>
              </a:defRPr>
            </a:lvl7pPr>
            <a:lvl8pPr lvl="7" rtl="0">
              <a:spcBef>
                <a:spcPts val="0"/>
              </a:spcBef>
              <a:spcAft>
                <a:spcPts val="0"/>
              </a:spcAft>
              <a:buSzPts val="3600"/>
              <a:buFont typeface="Palanquin Dark"/>
              <a:buNone/>
              <a:defRPr>
                <a:latin typeface="Palanquin Dark"/>
                <a:ea typeface="Palanquin Dark"/>
                <a:cs typeface="Palanquin Dark"/>
                <a:sym typeface="Palanquin Dark"/>
              </a:defRPr>
            </a:lvl8pPr>
            <a:lvl9pPr lvl="8" rtl="0">
              <a:spcBef>
                <a:spcPts val="0"/>
              </a:spcBef>
              <a:spcAft>
                <a:spcPts val="0"/>
              </a:spcAft>
              <a:buSzPts val="3600"/>
              <a:buFont typeface="Palanquin Dark"/>
              <a:buNone/>
              <a:defRPr>
                <a:latin typeface="Palanquin Dark"/>
                <a:ea typeface="Palanquin Dark"/>
                <a:cs typeface="Palanquin Dark"/>
                <a:sym typeface="Palanquin Dark"/>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795" name="Shape 795"/>
        <p:cNvGrpSpPr/>
        <p:nvPr/>
      </p:nvGrpSpPr>
      <p:grpSpPr>
        <a:xfrm>
          <a:off x="0" y="0"/>
          <a:ext cx="0" cy="0"/>
          <a:chOff x="0" y="0"/>
          <a:chExt cx="0" cy="0"/>
        </a:xfrm>
      </p:grpSpPr>
      <p:grpSp>
        <p:nvGrpSpPr>
          <p:cNvPr id="796" name="Google Shape;796;p8"/>
          <p:cNvGrpSpPr/>
          <p:nvPr/>
        </p:nvGrpSpPr>
        <p:grpSpPr>
          <a:xfrm>
            <a:off x="7914987" y="-6020"/>
            <a:ext cx="1229013" cy="5149523"/>
            <a:chOff x="7914987" y="-6020"/>
            <a:chExt cx="1229013" cy="5149523"/>
          </a:xfrm>
        </p:grpSpPr>
        <p:grpSp>
          <p:nvGrpSpPr>
            <p:cNvPr id="797" name="Google Shape;797;p8"/>
            <p:cNvGrpSpPr/>
            <p:nvPr/>
          </p:nvGrpSpPr>
          <p:grpSpPr>
            <a:xfrm>
              <a:off x="8048817" y="3170728"/>
              <a:ext cx="1017150" cy="1972775"/>
              <a:chOff x="6721467" y="1090878"/>
              <a:chExt cx="1017150" cy="1972775"/>
            </a:xfrm>
          </p:grpSpPr>
          <p:sp>
            <p:nvSpPr>
              <p:cNvPr id="798" name="Google Shape;798;p8"/>
              <p:cNvSpPr/>
              <p:nvPr/>
            </p:nvSpPr>
            <p:spPr>
              <a:xfrm rot="10800000">
                <a:off x="6892917" y="1385828"/>
                <a:ext cx="711675" cy="502100"/>
              </a:xfrm>
              <a:custGeom>
                <a:rect b="b" l="l" r="r" t="t"/>
                <a:pathLst>
                  <a:path extrusionOk="0" h="20084" w="28467">
                    <a:moveTo>
                      <a:pt x="12185" y="1866"/>
                    </a:moveTo>
                    <a:cubicBezTo>
                      <a:pt x="14345" y="1866"/>
                      <a:pt x="16496" y="2398"/>
                      <a:pt x="18506" y="3236"/>
                    </a:cubicBezTo>
                    <a:cubicBezTo>
                      <a:pt x="19894" y="3835"/>
                      <a:pt x="21228" y="4542"/>
                      <a:pt x="22507" y="5359"/>
                    </a:cubicBezTo>
                    <a:cubicBezTo>
                      <a:pt x="23568" y="6012"/>
                      <a:pt x="24521" y="6910"/>
                      <a:pt x="25255" y="7944"/>
                    </a:cubicBezTo>
                    <a:cubicBezTo>
                      <a:pt x="25609" y="8488"/>
                      <a:pt x="25908" y="9060"/>
                      <a:pt x="26099" y="9686"/>
                    </a:cubicBezTo>
                    <a:cubicBezTo>
                      <a:pt x="26534" y="10992"/>
                      <a:pt x="26589" y="12434"/>
                      <a:pt x="26235" y="13795"/>
                    </a:cubicBezTo>
                    <a:cubicBezTo>
                      <a:pt x="25881" y="15101"/>
                      <a:pt x="25010" y="16217"/>
                      <a:pt x="23813" y="16870"/>
                    </a:cubicBezTo>
                    <a:cubicBezTo>
                      <a:pt x="23024" y="17387"/>
                      <a:pt x="22126" y="17741"/>
                      <a:pt x="21200" y="17959"/>
                    </a:cubicBezTo>
                    <a:cubicBezTo>
                      <a:pt x="21064" y="18013"/>
                      <a:pt x="20928" y="18040"/>
                      <a:pt x="20765" y="18068"/>
                    </a:cubicBezTo>
                    <a:lnTo>
                      <a:pt x="20493" y="18095"/>
                    </a:lnTo>
                    <a:lnTo>
                      <a:pt x="20357" y="18122"/>
                    </a:lnTo>
                    <a:cubicBezTo>
                      <a:pt x="20003" y="18176"/>
                      <a:pt x="19649" y="18204"/>
                      <a:pt x="19295" y="18231"/>
                    </a:cubicBezTo>
                    <a:cubicBezTo>
                      <a:pt x="18957" y="18242"/>
                      <a:pt x="18619" y="18249"/>
                      <a:pt x="18281" y="18249"/>
                    </a:cubicBezTo>
                    <a:cubicBezTo>
                      <a:pt x="17803" y="18249"/>
                      <a:pt x="17324" y="18236"/>
                      <a:pt x="16846" y="18204"/>
                    </a:cubicBezTo>
                    <a:cubicBezTo>
                      <a:pt x="16002" y="18149"/>
                      <a:pt x="15159" y="18040"/>
                      <a:pt x="14315" y="17904"/>
                    </a:cubicBezTo>
                    <a:cubicBezTo>
                      <a:pt x="12465" y="17605"/>
                      <a:pt x="10668" y="17088"/>
                      <a:pt x="8927" y="16435"/>
                    </a:cubicBezTo>
                    <a:cubicBezTo>
                      <a:pt x="8138" y="16135"/>
                      <a:pt x="7348" y="15754"/>
                      <a:pt x="6614" y="15346"/>
                    </a:cubicBezTo>
                    <a:cubicBezTo>
                      <a:pt x="6233" y="15156"/>
                      <a:pt x="5852" y="14938"/>
                      <a:pt x="5498" y="14693"/>
                    </a:cubicBezTo>
                    <a:cubicBezTo>
                      <a:pt x="5335" y="14584"/>
                      <a:pt x="5171" y="14475"/>
                      <a:pt x="5035" y="14366"/>
                    </a:cubicBezTo>
                    <a:lnTo>
                      <a:pt x="4763" y="14176"/>
                    </a:lnTo>
                    <a:lnTo>
                      <a:pt x="4654" y="14094"/>
                    </a:lnTo>
                    <a:lnTo>
                      <a:pt x="4627" y="14067"/>
                    </a:lnTo>
                    <a:cubicBezTo>
                      <a:pt x="4328" y="13822"/>
                      <a:pt x="4028" y="13577"/>
                      <a:pt x="3756" y="13305"/>
                    </a:cubicBezTo>
                    <a:cubicBezTo>
                      <a:pt x="3620" y="13169"/>
                      <a:pt x="3484" y="13033"/>
                      <a:pt x="3375" y="12897"/>
                    </a:cubicBezTo>
                    <a:lnTo>
                      <a:pt x="3185" y="12706"/>
                    </a:lnTo>
                    <a:lnTo>
                      <a:pt x="3103" y="12598"/>
                    </a:lnTo>
                    <a:lnTo>
                      <a:pt x="3049" y="12516"/>
                    </a:lnTo>
                    <a:lnTo>
                      <a:pt x="2940" y="12380"/>
                    </a:lnTo>
                    <a:lnTo>
                      <a:pt x="2804" y="12162"/>
                    </a:lnTo>
                    <a:cubicBezTo>
                      <a:pt x="2695" y="12026"/>
                      <a:pt x="2586" y="11836"/>
                      <a:pt x="2504" y="11672"/>
                    </a:cubicBezTo>
                    <a:cubicBezTo>
                      <a:pt x="2423" y="11536"/>
                      <a:pt x="2341" y="11373"/>
                      <a:pt x="2287" y="11210"/>
                    </a:cubicBezTo>
                    <a:lnTo>
                      <a:pt x="2287" y="11182"/>
                    </a:lnTo>
                    <a:lnTo>
                      <a:pt x="2287" y="11155"/>
                    </a:lnTo>
                    <a:cubicBezTo>
                      <a:pt x="2259" y="11074"/>
                      <a:pt x="2205" y="10965"/>
                      <a:pt x="2178" y="10883"/>
                    </a:cubicBezTo>
                    <a:cubicBezTo>
                      <a:pt x="2123" y="10720"/>
                      <a:pt x="2096" y="10556"/>
                      <a:pt x="2042" y="10393"/>
                    </a:cubicBezTo>
                    <a:cubicBezTo>
                      <a:pt x="2042" y="10312"/>
                      <a:pt x="2014" y="10203"/>
                      <a:pt x="2014" y="10148"/>
                    </a:cubicBezTo>
                    <a:cubicBezTo>
                      <a:pt x="1987" y="10121"/>
                      <a:pt x="1987" y="10094"/>
                      <a:pt x="1987" y="10039"/>
                    </a:cubicBezTo>
                    <a:cubicBezTo>
                      <a:pt x="1960" y="9686"/>
                      <a:pt x="1960" y="9332"/>
                      <a:pt x="1987" y="8978"/>
                    </a:cubicBezTo>
                    <a:lnTo>
                      <a:pt x="1987" y="8869"/>
                    </a:lnTo>
                    <a:cubicBezTo>
                      <a:pt x="1987" y="8788"/>
                      <a:pt x="2014" y="8706"/>
                      <a:pt x="2014" y="8651"/>
                    </a:cubicBezTo>
                    <a:cubicBezTo>
                      <a:pt x="2069" y="8434"/>
                      <a:pt x="2123" y="8243"/>
                      <a:pt x="2178" y="8053"/>
                    </a:cubicBezTo>
                    <a:cubicBezTo>
                      <a:pt x="2232" y="7835"/>
                      <a:pt x="2287" y="7645"/>
                      <a:pt x="2368" y="7454"/>
                    </a:cubicBezTo>
                    <a:cubicBezTo>
                      <a:pt x="2395" y="7427"/>
                      <a:pt x="2395" y="7400"/>
                      <a:pt x="2395" y="7400"/>
                    </a:cubicBezTo>
                    <a:cubicBezTo>
                      <a:pt x="2395" y="7400"/>
                      <a:pt x="2395" y="7372"/>
                      <a:pt x="2423" y="7345"/>
                    </a:cubicBezTo>
                    <a:cubicBezTo>
                      <a:pt x="2477" y="7236"/>
                      <a:pt x="2531" y="7127"/>
                      <a:pt x="2586" y="7019"/>
                    </a:cubicBezTo>
                    <a:cubicBezTo>
                      <a:pt x="3865" y="4460"/>
                      <a:pt x="6478" y="2909"/>
                      <a:pt x="9199" y="2229"/>
                    </a:cubicBezTo>
                    <a:cubicBezTo>
                      <a:pt x="10188" y="1980"/>
                      <a:pt x="11187" y="1866"/>
                      <a:pt x="12185" y="1866"/>
                    </a:cubicBezTo>
                    <a:close/>
                    <a:moveTo>
                      <a:pt x="12268" y="0"/>
                    </a:moveTo>
                    <a:cubicBezTo>
                      <a:pt x="11999" y="0"/>
                      <a:pt x="11728" y="8"/>
                      <a:pt x="11458" y="25"/>
                    </a:cubicBezTo>
                    <a:cubicBezTo>
                      <a:pt x="8110" y="215"/>
                      <a:pt x="4409" y="1630"/>
                      <a:pt x="2205" y="4243"/>
                    </a:cubicBezTo>
                    <a:cubicBezTo>
                      <a:pt x="953" y="5767"/>
                      <a:pt x="1" y="7808"/>
                      <a:pt x="137" y="9822"/>
                    </a:cubicBezTo>
                    <a:cubicBezTo>
                      <a:pt x="382" y="13550"/>
                      <a:pt x="3702" y="16027"/>
                      <a:pt x="6831" y="17496"/>
                    </a:cubicBezTo>
                    <a:cubicBezTo>
                      <a:pt x="10451" y="19183"/>
                      <a:pt x="14397" y="20081"/>
                      <a:pt x="18425" y="20081"/>
                    </a:cubicBezTo>
                    <a:cubicBezTo>
                      <a:pt x="18494" y="20083"/>
                      <a:pt x="18563" y="20083"/>
                      <a:pt x="18632" y="20083"/>
                    </a:cubicBezTo>
                    <a:cubicBezTo>
                      <a:pt x="20223" y="20083"/>
                      <a:pt x="21809" y="19784"/>
                      <a:pt x="23296" y="19211"/>
                    </a:cubicBezTo>
                    <a:cubicBezTo>
                      <a:pt x="24820" y="18557"/>
                      <a:pt x="26262" y="17632"/>
                      <a:pt x="27187" y="16217"/>
                    </a:cubicBezTo>
                    <a:cubicBezTo>
                      <a:pt x="28058" y="14829"/>
                      <a:pt x="28467" y="13196"/>
                      <a:pt x="28303" y="11536"/>
                    </a:cubicBezTo>
                    <a:cubicBezTo>
                      <a:pt x="28249" y="10747"/>
                      <a:pt x="28113" y="9958"/>
                      <a:pt x="27868" y="9196"/>
                    </a:cubicBezTo>
                    <a:cubicBezTo>
                      <a:pt x="26888" y="6175"/>
                      <a:pt x="24466" y="4243"/>
                      <a:pt x="21772" y="2773"/>
                    </a:cubicBezTo>
                    <a:cubicBezTo>
                      <a:pt x="18876" y="1212"/>
                      <a:pt x="15608" y="0"/>
                      <a:pt x="12268"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9" name="Google Shape;799;p8"/>
              <p:cNvSpPr/>
              <p:nvPr/>
            </p:nvSpPr>
            <p:spPr>
              <a:xfrm rot="10800000">
                <a:off x="6721467" y="2742153"/>
                <a:ext cx="1017150" cy="321500"/>
              </a:xfrm>
              <a:custGeom>
                <a:rect b="b" l="l" r="r" t="t"/>
                <a:pathLst>
                  <a:path extrusionOk="0" h="12860" w="40686">
                    <a:moveTo>
                      <a:pt x="0" y="0"/>
                    </a:moveTo>
                    <a:cubicBezTo>
                      <a:pt x="681" y="3157"/>
                      <a:pt x="3320" y="5606"/>
                      <a:pt x="6015" y="7402"/>
                    </a:cubicBezTo>
                    <a:cubicBezTo>
                      <a:pt x="9580" y="9797"/>
                      <a:pt x="13580" y="11430"/>
                      <a:pt x="17798" y="12246"/>
                    </a:cubicBezTo>
                    <a:cubicBezTo>
                      <a:pt x="19855" y="12655"/>
                      <a:pt x="21943" y="12859"/>
                      <a:pt x="24029" y="12859"/>
                    </a:cubicBezTo>
                    <a:cubicBezTo>
                      <a:pt x="26250" y="12859"/>
                      <a:pt x="28468" y="12628"/>
                      <a:pt x="30643" y="12165"/>
                    </a:cubicBezTo>
                    <a:cubicBezTo>
                      <a:pt x="34807" y="11267"/>
                      <a:pt x="39107" y="9008"/>
                      <a:pt x="40332" y="4626"/>
                    </a:cubicBezTo>
                    <a:cubicBezTo>
                      <a:pt x="40631" y="3592"/>
                      <a:pt x="40686" y="2531"/>
                      <a:pt x="40522" y="1470"/>
                    </a:cubicBezTo>
                    <a:cubicBezTo>
                      <a:pt x="40468" y="980"/>
                      <a:pt x="40332" y="463"/>
                      <a:pt x="40196" y="0"/>
                    </a:cubicBezTo>
                    <a:lnTo>
                      <a:pt x="38263" y="0"/>
                    </a:lnTo>
                    <a:cubicBezTo>
                      <a:pt x="38318" y="109"/>
                      <a:pt x="38345" y="191"/>
                      <a:pt x="38372" y="327"/>
                    </a:cubicBezTo>
                    <a:cubicBezTo>
                      <a:pt x="38563" y="844"/>
                      <a:pt x="38672" y="1415"/>
                      <a:pt x="38753" y="1959"/>
                    </a:cubicBezTo>
                    <a:cubicBezTo>
                      <a:pt x="38998" y="3728"/>
                      <a:pt x="38236" y="5552"/>
                      <a:pt x="37093" y="6831"/>
                    </a:cubicBezTo>
                    <a:cubicBezTo>
                      <a:pt x="35787" y="8328"/>
                      <a:pt x="33991" y="9280"/>
                      <a:pt x="32113" y="9879"/>
                    </a:cubicBezTo>
                    <a:cubicBezTo>
                      <a:pt x="29561" y="10686"/>
                      <a:pt x="26849" y="11036"/>
                      <a:pt x="24151" y="11036"/>
                    </a:cubicBezTo>
                    <a:cubicBezTo>
                      <a:pt x="22849" y="11036"/>
                      <a:pt x="21550" y="10955"/>
                      <a:pt x="20275" y="10804"/>
                    </a:cubicBezTo>
                    <a:cubicBezTo>
                      <a:pt x="16383" y="10314"/>
                      <a:pt x="12601" y="9090"/>
                      <a:pt x="9144" y="7185"/>
                    </a:cubicBezTo>
                    <a:cubicBezTo>
                      <a:pt x="7403" y="6232"/>
                      <a:pt x="5797" y="5089"/>
                      <a:pt x="4327" y="3756"/>
                    </a:cubicBezTo>
                    <a:cubicBezTo>
                      <a:pt x="3184" y="2749"/>
                      <a:pt x="2341" y="1442"/>
                      <a:pt x="1878"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0" name="Google Shape;800;p8"/>
              <p:cNvSpPr/>
              <p:nvPr/>
            </p:nvSpPr>
            <p:spPr>
              <a:xfrm rot="10800000">
                <a:off x="6797667" y="2000378"/>
                <a:ext cx="871550" cy="615975"/>
              </a:xfrm>
              <a:custGeom>
                <a:rect b="b" l="l" r="r" t="t"/>
                <a:pathLst>
                  <a:path extrusionOk="0" h="24639" w="34862">
                    <a:moveTo>
                      <a:pt x="25879" y="1855"/>
                    </a:moveTo>
                    <a:cubicBezTo>
                      <a:pt x="26328" y="1855"/>
                      <a:pt x="26774" y="1868"/>
                      <a:pt x="27214" y="1893"/>
                    </a:cubicBezTo>
                    <a:cubicBezTo>
                      <a:pt x="28466" y="1947"/>
                      <a:pt x="29636" y="2437"/>
                      <a:pt x="30589" y="3254"/>
                    </a:cubicBezTo>
                    <a:cubicBezTo>
                      <a:pt x="31460" y="4043"/>
                      <a:pt x="32058" y="5077"/>
                      <a:pt x="32331" y="6247"/>
                    </a:cubicBezTo>
                    <a:cubicBezTo>
                      <a:pt x="32630" y="7553"/>
                      <a:pt x="32657" y="8914"/>
                      <a:pt x="32385" y="10248"/>
                    </a:cubicBezTo>
                    <a:cubicBezTo>
                      <a:pt x="32222" y="11010"/>
                      <a:pt x="32004" y="11744"/>
                      <a:pt x="31732" y="12479"/>
                    </a:cubicBezTo>
                    <a:cubicBezTo>
                      <a:pt x="30398" y="15854"/>
                      <a:pt x="27568" y="18466"/>
                      <a:pt x="24466" y="20208"/>
                    </a:cubicBezTo>
                    <a:cubicBezTo>
                      <a:pt x="21415" y="21937"/>
                      <a:pt x="17962" y="22834"/>
                      <a:pt x="14459" y="22834"/>
                    </a:cubicBezTo>
                    <a:cubicBezTo>
                      <a:pt x="14211" y="22834"/>
                      <a:pt x="13964" y="22830"/>
                      <a:pt x="13716" y="22821"/>
                    </a:cubicBezTo>
                    <a:cubicBezTo>
                      <a:pt x="10532" y="22739"/>
                      <a:pt x="7130" y="21868"/>
                      <a:pt x="4708" y="19664"/>
                    </a:cubicBezTo>
                    <a:cubicBezTo>
                      <a:pt x="3565" y="18711"/>
                      <a:pt x="2776" y="17405"/>
                      <a:pt x="2395" y="15963"/>
                    </a:cubicBezTo>
                    <a:cubicBezTo>
                      <a:pt x="2286" y="15364"/>
                      <a:pt x="2205" y="14765"/>
                      <a:pt x="2232" y="14166"/>
                    </a:cubicBezTo>
                    <a:cubicBezTo>
                      <a:pt x="2205" y="13894"/>
                      <a:pt x="2232" y="13622"/>
                      <a:pt x="2259" y="13350"/>
                    </a:cubicBezTo>
                    <a:cubicBezTo>
                      <a:pt x="2259" y="13214"/>
                      <a:pt x="2286" y="13078"/>
                      <a:pt x="2286" y="12942"/>
                    </a:cubicBezTo>
                    <a:lnTo>
                      <a:pt x="2286" y="12915"/>
                    </a:lnTo>
                    <a:cubicBezTo>
                      <a:pt x="2296" y="12864"/>
                      <a:pt x="2299" y="12848"/>
                      <a:pt x="2298" y="12848"/>
                    </a:cubicBezTo>
                    <a:lnTo>
                      <a:pt x="2298" y="12848"/>
                    </a:lnTo>
                    <a:cubicBezTo>
                      <a:pt x="2297" y="12848"/>
                      <a:pt x="2292" y="12871"/>
                      <a:pt x="2289" y="12891"/>
                    </a:cubicBezTo>
                    <a:lnTo>
                      <a:pt x="2289" y="12891"/>
                    </a:lnTo>
                    <a:lnTo>
                      <a:pt x="2313" y="12670"/>
                    </a:lnTo>
                    <a:cubicBezTo>
                      <a:pt x="2477" y="11690"/>
                      <a:pt x="2830" y="10737"/>
                      <a:pt x="3348" y="9894"/>
                    </a:cubicBezTo>
                    <a:cubicBezTo>
                      <a:pt x="3484" y="9703"/>
                      <a:pt x="3620" y="9486"/>
                      <a:pt x="3756" y="9295"/>
                    </a:cubicBezTo>
                    <a:lnTo>
                      <a:pt x="3919" y="9077"/>
                    </a:lnTo>
                    <a:lnTo>
                      <a:pt x="4137" y="8778"/>
                    </a:lnTo>
                    <a:cubicBezTo>
                      <a:pt x="4491" y="8370"/>
                      <a:pt x="4872" y="7989"/>
                      <a:pt x="5253" y="7662"/>
                    </a:cubicBezTo>
                    <a:cubicBezTo>
                      <a:pt x="5606" y="7308"/>
                      <a:pt x="6015" y="7009"/>
                      <a:pt x="6396" y="6764"/>
                    </a:cubicBezTo>
                    <a:cubicBezTo>
                      <a:pt x="6858" y="6438"/>
                      <a:pt x="7321" y="6138"/>
                      <a:pt x="7811" y="5866"/>
                    </a:cubicBezTo>
                    <a:cubicBezTo>
                      <a:pt x="8818" y="5322"/>
                      <a:pt x="9852" y="4832"/>
                      <a:pt x="10913" y="4451"/>
                    </a:cubicBezTo>
                    <a:cubicBezTo>
                      <a:pt x="13172" y="3635"/>
                      <a:pt x="15485" y="3036"/>
                      <a:pt x="17853" y="2655"/>
                    </a:cubicBezTo>
                    <a:cubicBezTo>
                      <a:pt x="19077" y="2437"/>
                      <a:pt x="19975" y="2301"/>
                      <a:pt x="21173" y="2165"/>
                    </a:cubicBezTo>
                    <a:cubicBezTo>
                      <a:pt x="22180" y="2056"/>
                      <a:pt x="23214" y="1974"/>
                      <a:pt x="24221" y="1920"/>
                    </a:cubicBezTo>
                    <a:cubicBezTo>
                      <a:pt x="24775" y="1875"/>
                      <a:pt x="25329" y="1855"/>
                      <a:pt x="25879" y="1855"/>
                    </a:cubicBezTo>
                    <a:close/>
                    <a:moveTo>
                      <a:pt x="26399" y="1"/>
                    </a:moveTo>
                    <a:cubicBezTo>
                      <a:pt x="26226" y="1"/>
                      <a:pt x="26054" y="6"/>
                      <a:pt x="25881" y="15"/>
                    </a:cubicBezTo>
                    <a:cubicBezTo>
                      <a:pt x="21173" y="124"/>
                      <a:pt x="16329" y="750"/>
                      <a:pt x="11811" y="2192"/>
                    </a:cubicBezTo>
                    <a:cubicBezTo>
                      <a:pt x="7321" y="3635"/>
                      <a:pt x="2395" y="6220"/>
                      <a:pt x="844" y="11010"/>
                    </a:cubicBezTo>
                    <a:cubicBezTo>
                      <a:pt x="0" y="13704"/>
                      <a:pt x="272" y="16915"/>
                      <a:pt x="1905" y="19256"/>
                    </a:cubicBezTo>
                    <a:cubicBezTo>
                      <a:pt x="3973" y="22195"/>
                      <a:pt x="7457" y="23828"/>
                      <a:pt x="10940" y="24372"/>
                    </a:cubicBezTo>
                    <a:cubicBezTo>
                      <a:pt x="12064" y="24551"/>
                      <a:pt x="13210" y="24639"/>
                      <a:pt x="14361" y="24639"/>
                    </a:cubicBezTo>
                    <a:cubicBezTo>
                      <a:pt x="21271" y="24639"/>
                      <a:pt x="28388" y="21460"/>
                      <a:pt x="32167" y="15582"/>
                    </a:cubicBezTo>
                    <a:cubicBezTo>
                      <a:pt x="32712" y="14765"/>
                      <a:pt x="33147" y="13867"/>
                      <a:pt x="33501" y="12942"/>
                    </a:cubicBezTo>
                    <a:cubicBezTo>
                      <a:pt x="34617" y="10030"/>
                      <a:pt x="34862" y="6519"/>
                      <a:pt x="33283" y="3716"/>
                    </a:cubicBezTo>
                    <a:cubicBezTo>
                      <a:pt x="32576" y="2437"/>
                      <a:pt x="31514" y="1430"/>
                      <a:pt x="30235" y="831"/>
                    </a:cubicBezTo>
                    <a:cubicBezTo>
                      <a:pt x="29031" y="278"/>
                      <a:pt x="27721" y="1"/>
                      <a:pt x="26399"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1" name="Google Shape;801;p8"/>
              <p:cNvSpPr/>
              <p:nvPr/>
            </p:nvSpPr>
            <p:spPr>
              <a:xfrm rot="10800000">
                <a:off x="7024742" y="1090878"/>
                <a:ext cx="278450" cy="1851200"/>
              </a:xfrm>
              <a:custGeom>
                <a:rect b="b" l="l" r="r" t="t"/>
                <a:pathLst>
                  <a:path extrusionOk="0" h="74048" w="11138">
                    <a:moveTo>
                      <a:pt x="2874" y="1"/>
                    </a:moveTo>
                    <a:cubicBezTo>
                      <a:pt x="2472" y="1"/>
                      <a:pt x="2099" y="257"/>
                      <a:pt x="1987" y="662"/>
                    </a:cubicBezTo>
                    <a:cubicBezTo>
                      <a:pt x="191" y="10568"/>
                      <a:pt x="0" y="20637"/>
                      <a:pt x="681" y="30652"/>
                    </a:cubicBezTo>
                    <a:cubicBezTo>
                      <a:pt x="1388" y="40667"/>
                      <a:pt x="2940" y="50627"/>
                      <a:pt x="4545" y="60560"/>
                    </a:cubicBezTo>
                    <a:cubicBezTo>
                      <a:pt x="5307" y="65105"/>
                      <a:pt x="5770" y="70330"/>
                      <a:pt x="9199" y="73786"/>
                    </a:cubicBezTo>
                    <a:cubicBezTo>
                      <a:pt x="9389" y="73970"/>
                      <a:pt x="9601" y="74048"/>
                      <a:pt x="9807" y="74048"/>
                    </a:cubicBezTo>
                    <a:cubicBezTo>
                      <a:pt x="10513" y="74048"/>
                      <a:pt x="11137" y="73133"/>
                      <a:pt x="10505" y="72480"/>
                    </a:cubicBezTo>
                    <a:cubicBezTo>
                      <a:pt x="7648" y="69623"/>
                      <a:pt x="7185" y="65268"/>
                      <a:pt x="6559" y="61485"/>
                    </a:cubicBezTo>
                    <a:cubicBezTo>
                      <a:pt x="5743" y="56587"/>
                      <a:pt x="4953" y="51688"/>
                      <a:pt x="4273" y="46790"/>
                    </a:cubicBezTo>
                    <a:cubicBezTo>
                      <a:pt x="2912" y="37101"/>
                      <a:pt x="1960" y="27304"/>
                      <a:pt x="2178" y="17507"/>
                    </a:cubicBezTo>
                    <a:cubicBezTo>
                      <a:pt x="2259" y="12010"/>
                      <a:pt x="2803" y="6540"/>
                      <a:pt x="3783" y="1151"/>
                    </a:cubicBezTo>
                    <a:cubicBezTo>
                      <a:pt x="3892" y="662"/>
                      <a:pt x="3593" y="172"/>
                      <a:pt x="3130" y="36"/>
                    </a:cubicBezTo>
                    <a:cubicBezTo>
                      <a:pt x="3045" y="12"/>
                      <a:pt x="2959" y="1"/>
                      <a:pt x="2874"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02" name="Google Shape;802;p8"/>
            <p:cNvGrpSpPr/>
            <p:nvPr/>
          </p:nvGrpSpPr>
          <p:grpSpPr>
            <a:xfrm flipH="1">
              <a:off x="8748000" y="1813638"/>
              <a:ext cx="396000" cy="1516200"/>
              <a:chOff x="1922325" y="160900"/>
              <a:chExt cx="396000" cy="1516200"/>
            </a:xfrm>
          </p:grpSpPr>
          <p:sp>
            <p:nvSpPr>
              <p:cNvPr id="803" name="Google Shape;803;p8"/>
              <p:cNvSpPr/>
              <p:nvPr/>
            </p:nvSpPr>
            <p:spPr>
              <a:xfrm>
                <a:off x="1923025" y="580075"/>
                <a:ext cx="395300" cy="1097025"/>
              </a:xfrm>
              <a:custGeom>
                <a:rect b="b" l="l" r="r" t="t"/>
                <a:pathLst>
                  <a:path extrusionOk="0" h="43881" w="15812">
                    <a:moveTo>
                      <a:pt x="9155" y="0"/>
                    </a:moveTo>
                    <a:cubicBezTo>
                      <a:pt x="6714" y="0"/>
                      <a:pt x="3722" y="1282"/>
                      <a:pt x="2041" y="2052"/>
                    </a:cubicBezTo>
                    <a:cubicBezTo>
                      <a:pt x="1361" y="2378"/>
                      <a:pt x="680" y="2705"/>
                      <a:pt x="0" y="3059"/>
                    </a:cubicBezTo>
                    <a:lnTo>
                      <a:pt x="0" y="43880"/>
                    </a:lnTo>
                    <a:cubicBezTo>
                      <a:pt x="4626" y="40506"/>
                      <a:pt x="8981" y="36750"/>
                      <a:pt x="11757" y="31770"/>
                    </a:cubicBezTo>
                    <a:cubicBezTo>
                      <a:pt x="15539" y="25102"/>
                      <a:pt x="15811" y="17101"/>
                      <a:pt x="14532" y="9726"/>
                    </a:cubicBezTo>
                    <a:cubicBezTo>
                      <a:pt x="14124" y="7331"/>
                      <a:pt x="13743" y="1943"/>
                      <a:pt x="11403" y="528"/>
                    </a:cubicBezTo>
                    <a:cubicBezTo>
                      <a:pt x="10769" y="152"/>
                      <a:pt x="9995" y="0"/>
                      <a:pt x="9155"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4" name="Google Shape;804;p8"/>
              <p:cNvSpPr/>
              <p:nvPr/>
            </p:nvSpPr>
            <p:spPr>
              <a:xfrm>
                <a:off x="1922325" y="858375"/>
                <a:ext cx="225225" cy="459200"/>
              </a:xfrm>
              <a:custGeom>
                <a:rect b="b" l="l" r="r" t="t"/>
                <a:pathLst>
                  <a:path extrusionOk="0" h="18368" w="9009">
                    <a:moveTo>
                      <a:pt x="1951" y="1"/>
                    </a:moveTo>
                    <a:cubicBezTo>
                      <a:pt x="1296" y="1"/>
                      <a:pt x="640" y="94"/>
                      <a:pt x="1" y="282"/>
                    </a:cubicBezTo>
                    <a:lnTo>
                      <a:pt x="1" y="18352"/>
                    </a:lnTo>
                    <a:cubicBezTo>
                      <a:pt x="120" y="18363"/>
                      <a:pt x="239" y="18368"/>
                      <a:pt x="357" y="18368"/>
                    </a:cubicBezTo>
                    <a:cubicBezTo>
                      <a:pt x="1430" y="18368"/>
                      <a:pt x="2474" y="17944"/>
                      <a:pt x="3430" y="17454"/>
                    </a:cubicBezTo>
                    <a:cubicBezTo>
                      <a:pt x="4246" y="17073"/>
                      <a:pt x="4954" y="16583"/>
                      <a:pt x="5607" y="15984"/>
                    </a:cubicBezTo>
                    <a:cubicBezTo>
                      <a:pt x="6206" y="15331"/>
                      <a:pt x="6668" y="14569"/>
                      <a:pt x="6995" y="13753"/>
                    </a:cubicBezTo>
                    <a:cubicBezTo>
                      <a:pt x="8437" y="10296"/>
                      <a:pt x="9009" y="2568"/>
                      <a:pt x="4763" y="608"/>
                    </a:cubicBezTo>
                    <a:cubicBezTo>
                      <a:pt x="3872" y="203"/>
                      <a:pt x="2914" y="1"/>
                      <a:pt x="1951"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5" name="Google Shape;805;p8"/>
              <p:cNvSpPr/>
              <p:nvPr/>
            </p:nvSpPr>
            <p:spPr>
              <a:xfrm>
                <a:off x="2029150" y="816975"/>
                <a:ext cx="162625" cy="171550"/>
              </a:xfrm>
              <a:custGeom>
                <a:rect b="b" l="l" r="r" t="t"/>
                <a:pathLst>
                  <a:path extrusionOk="0" h="6862" w="6505">
                    <a:moveTo>
                      <a:pt x="3910" y="0"/>
                    </a:moveTo>
                    <a:cubicBezTo>
                      <a:pt x="2592" y="0"/>
                      <a:pt x="1320" y="845"/>
                      <a:pt x="708" y="2019"/>
                    </a:cubicBezTo>
                    <a:cubicBezTo>
                      <a:pt x="0" y="3326"/>
                      <a:pt x="82" y="5122"/>
                      <a:pt x="1225" y="6020"/>
                    </a:cubicBezTo>
                    <a:cubicBezTo>
                      <a:pt x="1579" y="6292"/>
                      <a:pt x="1987" y="6482"/>
                      <a:pt x="2422" y="6618"/>
                    </a:cubicBezTo>
                    <a:cubicBezTo>
                      <a:pt x="2819" y="6777"/>
                      <a:pt x="3252" y="6862"/>
                      <a:pt x="3690" y="6862"/>
                    </a:cubicBezTo>
                    <a:cubicBezTo>
                      <a:pt x="4004" y="6862"/>
                      <a:pt x="4320" y="6818"/>
                      <a:pt x="4627" y="6727"/>
                    </a:cubicBezTo>
                    <a:cubicBezTo>
                      <a:pt x="5661" y="6374"/>
                      <a:pt x="6287" y="5258"/>
                      <a:pt x="6369" y="4169"/>
                    </a:cubicBezTo>
                    <a:cubicBezTo>
                      <a:pt x="6505" y="2672"/>
                      <a:pt x="6151" y="332"/>
                      <a:pt x="4355" y="33"/>
                    </a:cubicBezTo>
                    <a:cubicBezTo>
                      <a:pt x="4207" y="11"/>
                      <a:pt x="4058" y="0"/>
                      <a:pt x="3910"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6" name="Google Shape;806;p8"/>
              <p:cNvSpPr/>
              <p:nvPr/>
            </p:nvSpPr>
            <p:spPr>
              <a:xfrm>
                <a:off x="2096750" y="160900"/>
                <a:ext cx="142225" cy="187800"/>
              </a:xfrm>
              <a:custGeom>
                <a:rect b="b" l="l" r="r" t="t"/>
                <a:pathLst>
                  <a:path extrusionOk="0" h="7512" w="5689">
                    <a:moveTo>
                      <a:pt x="3266" y="1"/>
                    </a:moveTo>
                    <a:cubicBezTo>
                      <a:pt x="2967" y="817"/>
                      <a:pt x="2531" y="1579"/>
                      <a:pt x="2014" y="2260"/>
                    </a:cubicBezTo>
                    <a:cubicBezTo>
                      <a:pt x="1785" y="2514"/>
                      <a:pt x="580" y="3554"/>
                      <a:pt x="91" y="3554"/>
                    </a:cubicBezTo>
                    <a:cubicBezTo>
                      <a:pt x="57" y="3554"/>
                      <a:pt x="27" y="3549"/>
                      <a:pt x="0" y="3539"/>
                    </a:cubicBezTo>
                    <a:lnTo>
                      <a:pt x="0" y="3539"/>
                    </a:lnTo>
                    <a:cubicBezTo>
                      <a:pt x="1606" y="4273"/>
                      <a:pt x="2722" y="5770"/>
                      <a:pt x="2994" y="7512"/>
                    </a:cubicBezTo>
                    <a:cubicBezTo>
                      <a:pt x="3157" y="6641"/>
                      <a:pt x="3538" y="5825"/>
                      <a:pt x="4082" y="5144"/>
                    </a:cubicBezTo>
                    <a:cubicBezTo>
                      <a:pt x="4242" y="4959"/>
                      <a:pt x="5382" y="3508"/>
                      <a:pt x="5667" y="3508"/>
                    </a:cubicBezTo>
                    <a:cubicBezTo>
                      <a:pt x="5675" y="3508"/>
                      <a:pt x="5682" y="3509"/>
                      <a:pt x="5688" y="3511"/>
                    </a:cubicBezTo>
                    <a:cubicBezTo>
                      <a:pt x="4273" y="2913"/>
                      <a:pt x="3320" y="1525"/>
                      <a:pt x="3266"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807" name="Google Shape;807;p8"/>
            <p:cNvSpPr/>
            <p:nvPr/>
          </p:nvSpPr>
          <p:spPr>
            <a:xfrm>
              <a:off x="8421674" y="312530"/>
              <a:ext cx="722326" cy="1340865"/>
            </a:xfrm>
            <a:custGeom>
              <a:rect b="b" l="l" r="r" t="t"/>
              <a:pathLst>
                <a:path extrusionOk="0" h="65424" w="35244">
                  <a:moveTo>
                    <a:pt x="35243" y="1"/>
                  </a:moveTo>
                  <a:cubicBezTo>
                    <a:pt x="26154" y="1253"/>
                    <a:pt x="17173" y="4763"/>
                    <a:pt x="10587" y="11159"/>
                  </a:cubicBezTo>
                  <a:cubicBezTo>
                    <a:pt x="3947" y="17581"/>
                    <a:pt x="1" y="27106"/>
                    <a:pt x="1525" y="36223"/>
                  </a:cubicBezTo>
                  <a:cubicBezTo>
                    <a:pt x="3212" y="46483"/>
                    <a:pt x="11322" y="54647"/>
                    <a:pt x="20384" y="59709"/>
                  </a:cubicBezTo>
                  <a:cubicBezTo>
                    <a:pt x="25038" y="62321"/>
                    <a:pt x="30045" y="64254"/>
                    <a:pt x="35243" y="65424"/>
                  </a:cubicBezTo>
                  <a:lnTo>
                    <a:pt x="35243" y="57260"/>
                  </a:lnTo>
                  <a:cubicBezTo>
                    <a:pt x="31841" y="56334"/>
                    <a:pt x="28576" y="55001"/>
                    <a:pt x="25500" y="53286"/>
                  </a:cubicBezTo>
                  <a:cubicBezTo>
                    <a:pt x="18615" y="49422"/>
                    <a:pt x="12465" y="43217"/>
                    <a:pt x="11159" y="35434"/>
                  </a:cubicBezTo>
                  <a:cubicBezTo>
                    <a:pt x="10016" y="28521"/>
                    <a:pt x="13009" y="21282"/>
                    <a:pt x="18044" y="16384"/>
                  </a:cubicBezTo>
                  <a:cubicBezTo>
                    <a:pt x="22697" y="11893"/>
                    <a:pt x="28875" y="9281"/>
                    <a:pt x="35243" y="8165"/>
                  </a:cubicBezTo>
                  <a:lnTo>
                    <a:pt x="35243"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808" name="Google Shape;808;p8"/>
            <p:cNvGrpSpPr/>
            <p:nvPr/>
          </p:nvGrpSpPr>
          <p:grpSpPr>
            <a:xfrm>
              <a:off x="7914987" y="-6020"/>
              <a:ext cx="937648" cy="876223"/>
              <a:chOff x="5123400" y="238125"/>
              <a:chExt cx="864750" cy="808100"/>
            </a:xfrm>
          </p:grpSpPr>
          <p:sp>
            <p:nvSpPr>
              <p:cNvPr id="809" name="Google Shape;809;p8"/>
              <p:cNvSpPr/>
              <p:nvPr/>
            </p:nvSpPr>
            <p:spPr>
              <a:xfrm>
                <a:off x="5123400" y="531275"/>
                <a:ext cx="227225" cy="301850"/>
              </a:xfrm>
              <a:custGeom>
                <a:rect b="b" l="l" r="r" t="t"/>
                <a:pathLst>
                  <a:path extrusionOk="0" h="12074" w="9089">
                    <a:moveTo>
                      <a:pt x="6154" y="1"/>
                    </a:moveTo>
                    <a:cubicBezTo>
                      <a:pt x="6109" y="1"/>
                      <a:pt x="6062" y="2"/>
                      <a:pt x="6015" y="3"/>
                    </a:cubicBezTo>
                    <a:cubicBezTo>
                      <a:pt x="3674" y="85"/>
                      <a:pt x="1470" y="2371"/>
                      <a:pt x="762" y="4439"/>
                    </a:cubicBezTo>
                    <a:cubicBezTo>
                      <a:pt x="0" y="6698"/>
                      <a:pt x="545" y="9229"/>
                      <a:pt x="2205" y="10971"/>
                    </a:cubicBezTo>
                    <a:cubicBezTo>
                      <a:pt x="2824" y="11590"/>
                      <a:pt x="3623" y="12074"/>
                      <a:pt x="4460" y="12074"/>
                    </a:cubicBezTo>
                    <a:cubicBezTo>
                      <a:pt x="4542" y="12074"/>
                      <a:pt x="4625" y="12069"/>
                      <a:pt x="4709" y="12059"/>
                    </a:cubicBezTo>
                    <a:cubicBezTo>
                      <a:pt x="6069" y="11869"/>
                      <a:pt x="6858" y="10481"/>
                      <a:pt x="7620" y="9338"/>
                    </a:cubicBezTo>
                    <a:cubicBezTo>
                      <a:pt x="8029" y="8766"/>
                      <a:pt x="8382" y="8168"/>
                      <a:pt x="8655" y="7542"/>
                    </a:cubicBezTo>
                    <a:cubicBezTo>
                      <a:pt x="8845" y="6861"/>
                      <a:pt x="8954" y="6181"/>
                      <a:pt x="8981" y="5473"/>
                    </a:cubicBezTo>
                    <a:cubicBezTo>
                      <a:pt x="9088" y="3304"/>
                      <a:pt x="9011" y="1"/>
                      <a:pt x="6154"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0" name="Google Shape;810;p8"/>
              <p:cNvSpPr/>
              <p:nvPr/>
            </p:nvSpPr>
            <p:spPr>
              <a:xfrm>
                <a:off x="5371525" y="812725"/>
                <a:ext cx="185275" cy="233500"/>
              </a:xfrm>
              <a:custGeom>
                <a:rect b="b" l="l" r="r" t="t"/>
                <a:pathLst>
                  <a:path extrusionOk="0" h="9340" w="7411">
                    <a:moveTo>
                      <a:pt x="3692" y="0"/>
                    </a:moveTo>
                    <a:cubicBezTo>
                      <a:pt x="949" y="0"/>
                      <a:pt x="0" y="4692"/>
                      <a:pt x="308" y="6870"/>
                    </a:cubicBezTo>
                    <a:cubicBezTo>
                      <a:pt x="444" y="7795"/>
                      <a:pt x="825" y="8802"/>
                      <a:pt x="1669" y="9211"/>
                    </a:cubicBezTo>
                    <a:cubicBezTo>
                      <a:pt x="1912" y="9297"/>
                      <a:pt x="2166" y="9340"/>
                      <a:pt x="2419" y="9340"/>
                    </a:cubicBezTo>
                    <a:cubicBezTo>
                      <a:pt x="2961" y="9340"/>
                      <a:pt x="3501" y="9146"/>
                      <a:pt x="3927" y="8775"/>
                    </a:cubicBezTo>
                    <a:cubicBezTo>
                      <a:pt x="4499" y="8231"/>
                      <a:pt x="4962" y="7550"/>
                      <a:pt x="5234" y="6788"/>
                    </a:cubicBezTo>
                    <a:cubicBezTo>
                      <a:pt x="5969" y="4992"/>
                      <a:pt x="7411" y="1454"/>
                      <a:pt x="5043" y="339"/>
                    </a:cubicBezTo>
                    <a:cubicBezTo>
                      <a:pt x="4552" y="105"/>
                      <a:pt x="4102" y="0"/>
                      <a:pt x="369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1" name="Google Shape;811;p8"/>
              <p:cNvSpPr/>
              <p:nvPr/>
            </p:nvSpPr>
            <p:spPr>
              <a:xfrm>
                <a:off x="5761575" y="238125"/>
                <a:ext cx="192550" cy="90875"/>
              </a:xfrm>
              <a:custGeom>
                <a:rect b="b" l="l" r="r" t="t"/>
                <a:pathLst>
                  <a:path extrusionOk="0" h="3635" w="7702">
                    <a:moveTo>
                      <a:pt x="0" y="0"/>
                    </a:moveTo>
                    <a:cubicBezTo>
                      <a:pt x="1318" y="1721"/>
                      <a:pt x="2929" y="3635"/>
                      <a:pt x="4521" y="3635"/>
                    </a:cubicBezTo>
                    <a:cubicBezTo>
                      <a:pt x="5396" y="3635"/>
                      <a:pt x="6265" y="3057"/>
                      <a:pt x="7076" y="1551"/>
                    </a:cubicBezTo>
                    <a:cubicBezTo>
                      <a:pt x="7348" y="1061"/>
                      <a:pt x="7566" y="544"/>
                      <a:pt x="770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2" name="Google Shape;812;p8"/>
              <p:cNvSpPr/>
              <p:nvPr/>
            </p:nvSpPr>
            <p:spPr>
              <a:xfrm>
                <a:off x="5165575" y="238125"/>
                <a:ext cx="411650" cy="179850"/>
              </a:xfrm>
              <a:custGeom>
                <a:rect b="b" l="l" r="r" t="t"/>
                <a:pathLst>
                  <a:path extrusionOk="0" h="7194" w="16466">
                    <a:moveTo>
                      <a:pt x="1280" y="0"/>
                    </a:moveTo>
                    <a:cubicBezTo>
                      <a:pt x="409" y="1524"/>
                      <a:pt x="1" y="3429"/>
                      <a:pt x="817" y="4980"/>
                    </a:cubicBezTo>
                    <a:cubicBezTo>
                      <a:pt x="1307" y="5878"/>
                      <a:pt x="2123" y="6531"/>
                      <a:pt x="3103" y="6858"/>
                    </a:cubicBezTo>
                    <a:cubicBezTo>
                      <a:pt x="3745" y="7084"/>
                      <a:pt x="4399" y="7193"/>
                      <a:pt x="5058" y="7193"/>
                    </a:cubicBezTo>
                    <a:cubicBezTo>
                      <a:pt x="5349" y="7193"/>
                      <a:pt x="5641" y="7172"/>
                      <a:pt x="5933" y="7130"/>
                    </a:cubicBezTo>
                    <a:cubicBezTo>
                      <a:pt x="7893" y="6858"/>
                      <a:pt x="9607" y="5769"/>
                      <a:pt x="11295" y="4735"/>
                    </a:cubicBezTo>
                    <a:cubicBezTo>
                      <a:pt x="13417" y="3402"/>
                      <a:pt x="15839" y="1769"/>
                      <a:pt x="16465"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3" name="Google Shape;813;p8"/>
              <p:cNvSpPr/>
              <p:nvPr/>
            </p:nvSpPr>
            <p:spPr>
              <a:xfrm>
                <a:off x="5831650" y="461575"/>
                <a:ext cx="156500" cy="141600"/>
              </a:xfrm>
              <a:custGeom>
                <a:rect b="b" l="l" r="r" t="t"/>
                <a:pathLst>
                  <a:path extrusionOk="0" h="5664" w="6260">
                    <a:moveTo>
                      <a:pt x="3038" y="1"/>
                    </a:moveTo>
                    <a:cubicBezTo>
                      <a:pt x="1526" y="1"/>
                      <a:pt x="435" y="1480"/>
                      <a:pt x="136" y="2846"/>
                    </a:cubicBezTo>
                    <a:cubicBezTo>
                      <a:pt x="0" y="3445"/>
                      <a:pt x="28" y="4043"/>
                      <a:pt x="273" y="4588"/>
                    </a:cubicBezTo>
                    <a:cubicBezTo>
                      <a:pt x="612" y="5287"/>
                      <a:pt x="1377" y="5663"/>
                      <a:pt x="2148" y="5663"/>
                    </a:cubicBezTo>
                    <a:cubicBezTo>
                      <a:pt x="2427" y="5663"/>
                      <a:pt x="2706" y="5614"/>
                      <a:pt x="2967" y="5513"/>
                    </a:cubicBezTo>
                    <a:cubicBezTo>
                      <a:pt x="4953" y="4805"/>
                      <a:pt x="6260" y="560"/>
                      <a:pt x="3484" y="43"/>
                    </a:cubicBezTo>
                    <a:cubicBezTo>
                      <a:pt x="3332" y="14"/>
                      <a:pt x="3183" y="1"/>
                      <a:pt x="3038"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4" name="Google Shape;814;p8"/>
              <p:cNvSpPr/>
              <p:nvPr/>
            </p:nvSpPr>
            <p:spPr>
              <a:xfrm>
                <a:off x="5466300" y="374175"/>
                <a:ext cx="238125" cy="288475"/>
              </a:xfrm>
              <a:custGeom>
                <a:rect b="b" l="l" r="r" t="t"/>
                <a:pathLst>
                  <a:path extrusionOk="0" h="11539" w="9525">
                    <a:moveTo>
                      <a:pt x="6206" y="1"/>
                    </a:moveTo>
                    <a:cubicBezTo>
                      <a:pt x="6197" y="1"/>
                      <a:pt x="6187" y="1"/>
                      <a:pt x="6178" y="1"/>
                    </a:cubicBezTo>
                    <a:cubicBezTo>
                      <a:pt x="4001" y="28"/>
                      <a:pt x="1715" y="3239"/>
                      <a:pt x="844" y="4927"/>
                    </a:cubicBezTo>
                    <a:cubicBezTo>
                      <a:pt x="273" y="5961"/>
                      <a:pt x="0" y="7104"/>
                      <a:pt x="82" y="8274"/>
                    </a:cubicBezTo>
                    <a:cubicBezTo>
                      <a:pt x="218" y="9390"/>
                      <a:pt x="844" y="10397"/>
                      <a:pt x="1769" y="10995"/>
                    </a:cubicBezTo>
                    <a:cubicBezTo>
                      <a:pt x="2325" y="11355"/>
                      <a:pt x="2980" y="11538"/>
                      <a:pt x="3638" y="11538"/>
                    </a:cubicBezTo>
                    <a:cubicBezTo>
                      <a:pt x="4075" y="11538"/>
                      <a:pt x="4514" y="11458"/>
                      <a:pt x="4926" y="11295"/>
                    </a:cubicBezTo>
                    <a:cubicBezTo>
                      <a:pt x="5443" y="11023"/>
                      <a:pt x="5933" y="10696"/>
                      <a:pt x="6369" y="10261"/>
                    </a:cubicBezTo>
                    <a:cubicBezTo>
                      <a:pt x="7811" y="8927"/>
                      <a:pt x="8981" y="7213"/>
                      <a:pt x="9253" y="5280"/>
                    </a:cubicBezTo>
                    <a:cubicBezTo>
                      <a:pt x="9524" y="3383"/>
                      <a:pt x="8553" y="1"/>
                      <a:pt x="6206"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5" name="Google Shape;815;p8"/>
              <p:cNvSpPr/>
              <p:nvPr/>
            </p:nvSpPr>
            <p:spPr>
              <a:xfrm>
                <a:off x="5646600" y="698875"/>
                <a:ext cx="226575" cy="176075"/>
              </a:xfrm>
              <a:custGeom>
                <a:rect b="b" l="l" r="r" t="t"/>
                <a:pathLst>
                  <a:path extrusionOk="0" h="7043" w="9063">
                    <a:moveTo>
                      <a:pt x="4532" y="0"/>
                    </a:moveTo>
                    <a:cubicBezTo>
                      <a:pt x="2303" y="0"/>
                      <a:pt x="96" y="2790"/>
                      <a:pt x="55" y="4947"/>
                    </a:cubicBezTo>
                    <a:cubicBezTo>
                      <a:pt x="0" y="5519"/>
                      <a:pt x="163" y="6063"/>
                      <a:pt x="517" y="6471"/>
                    </a:cubicBezTo>
                    <a:cubicBezTo>
                      <a:pt x="904" y="6901"/>
                      <a:pt x="1478" y="7042"/>
                      <a:pt x="2051" y="7042"/>
                    </a:cubicBezTo>
                    <a:cubicBezTo>
                      <a:pt x="2204" y="7042"/>
                      <a:pt x="2355" y="7032"/>
                      <a:pt x="2504" y="7015"/>
                    </a:cubicBezTo>
                    <a:cubicBezTo>
                      <a:pt x="4953" y="6716"/>
                      <a:pt x="9062" y="3478"/>
                      <a:pt x="6559" y="919"/>
                    </a:cubicBezTo>
                    <a:cubicBezTo>
                      <a:pt x="5924" y="272"/>
                      <a:pt x="5227" y="0"/>
                      <a:pt x="453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816" name="Google Shape;816;p8"/>
          <p:cNvGrpSpPr/>
          <p:nvPr/>
        </p:nvGrpSpPr>
        <p:grpSpPr>
          <a:xfrm>
            <a:off x="-492551" y="-867776"/>
            <a:ext cx="2486210" cy="6011096"/>
            <a:chOff x="-492551" y="-867776"/>
            <a:chExt cx="2486210" cy="6011096"/>
          </a:xfrm>
        </p:grpSpPr>
        <p:sp>
          <p:nvSpPr>
            <p:cNvPr id="817" name="Google Shape;817;p8"/>
            <p:cNvSpPr/>
            <p:nvPr/>
          </p:nvSpPr>
          <p:spPr>
            <a:xfrm>
              <a:off x="952123" y="3491950"/>
              <a:ext cx="956833" cy="727214"/>
            </a:xfrm>
            <a:custGeom>
              <a:rect b="b" l="l" r="r" t="t"/>
              <a:pathLst>
                <a:path extrusionOk="0" h="24060" w="31657">
                  <a:moveTo>
                    <a:pt x="12590" y="1"/>
                  </a:moveTo>
                  <a:cubicBezTo>
                    <a:pt x="11491" y="1"/>
                    <a:pt x="10347" y="876"/>
                    <a:pt x="10508" y="1906"/>
                  </a:cubicBezTo>
                  <a:cubicBezTo>
                    <a:pt x="10608" y="2339"/>
                    <a:pt x="10808" y="2740"/>
                    <a:pt x="11142" y="3040"/>
                  </a:cubicBezTo>
                  <a:cubicBezTo>
                    <a:pt x="11942" y="3974"/>
                    <a:pt x="12876" y="4741"/>
                    <a:pt x="13944" y="5341"/>
                  </a:cubicBezTo>
                  <a:cubicBezTo>
                    <a:pt x="14744" y="5808"/>
                    <a:pt x="15678" y="6209"/>
                    <a:pt x="16346" y="6843"/>
                  </a:cubicBezTo>
                  <a:cubicBezTo>
                    <a:pt x="17013" y="7510"/>
                    <a:pt x="17413" y="8577"/>
                    <a:pt x="16979" y="9411"/>
                  </a:cubicBezTo>
                  <a:cubicBezTo>
                    <a:pt x="16913" y="9611"/>
                    <a:pt x="16746" y="9745"/>
                    <a:pt x="16579" y="9845"/>
                  </a:cubicBezTo>
                  <a:cubicBezTo>
                    <a:pt x="16412" y="9911"/>
                    <a:pt x="16245" y="9945"/>
                    <a:pt x="16083" y="9945"/>
                  </a:cubicBezTo>
                  <a:cubicBezTo>
                    <a:pt x="15920" y="9945"/>
                    <a:pt x="15762" y="9911"/>
                    <a:pt x="15612" y="9845"/>
                  </a:cubicBezTo>
                  <a:cubicBezTo>
                    <a:pt x="13310" y="9178"/>
                    <a:pt x="11709" y="7243"/>
                    <a:pt x="9908" y="5708"/>
                  </a:cubicBezTo>
                  <a:cubicBezTo>
                    <a:pt x="9127" y="5058"/>
                    <a:pt x="8220" y="4440"/>
                    <a:pt x="7186" y="4440"/>
                  </a:cubicBezTo>
                  <a:cubicBezTo>
                    <a:pt x="7160" y="4440"/>
                    <a:pt x="7133" y="4440"/>
                    <a:pt x="7106" y="4441"/>
                  </a:cubicBezTo>
                  <a:cubicBezTo>
                    <a:pt x="7071" y="4435"/>
                    <a:pt x="7037" y="4432"/>
                    <a:pt x="7003" y="4432"/>
                  </a:cubicBezTo>
                  <a:cubicBezTo>
                    <a:pt x="6838" y="4432"/>
                    <a:pt x="6677" y="4497"/>
                    <a:pt x="6539" y="4608"/>
                  </a:cubicBezTo>
                  <a:cubicBezTo>
                    <a:pt x="6205" y="4841"/>
                    <a:pt x="6238" y="5341"/>
                    <a:pt x="6372" y="5742"/>
                  </a:cubicBezTo>
                  <a:cubicBezTo>
                    <a:pt x="6839" y="7143"/>
                    <a:pt x="8073" y="8177"/>
                    <a:pt x="9307" y="8911"/>
                  </a:cubicBezTo>
                  <a:cubicBezTo>
                    <a:pt x="10575" y="9678"/>
                    <a:pt x="11942" y="10345"/>
                    <a:pt x="13043" y="11346"/>
                  </a:cubicBezTo>
                  <a:cubicBezTo>
                    <a:pt x="13343" y="11579"/>
                    <a:pt x="13510" y="11946"/>
                    <a:pt x="13510" y="12313"/>
                  </a:cubicBezTo>
                  <a:cubicBezTo>
                    <a:pt x="13411" y="12736"/>
                    <a:pt x="12921" y="12900"/>
                    <a:pt x="12443" y="12900"/>
                  </a:cubicBezTo>
                  <a:cubicBezTo>
                    <a:pt x="12280" y="12900"/>
                    <a:pt x="12120" y="12881"/>
                    <a:pt x="11976" y="12847"/>
                  </a:cubicBezTo>
                  <a:cubicBezTo>
                    <a:pt x="9407" y="12246"/>
                    <a:pt x="7506" y="10245"/>
                    <a:pt x="5404" y="8677"/>
                  </a:cubicBezTo>
                  <a:cubicBezTo>
                    <a:pt x="5000" y="8349"/>
                    <a:pt x="4481" y="8039"/>
                    <a:pt x="3977" y="8039"/>
                  </a:cubicBezTo>
                  <a:cubicBezTo>
                    <a:pt x="3816" y="8039"/>
                    <a:pt x="3657" y="8071"/>
                    <a:pt x="3503" y="8144"/>
                  </a:cubicBezTo>
                  <a:cubicBezTo>
                    <a:pt x="1" y="9778"/>
                    <a:pt x="8040" y="16016"/>
                    <a:pt x="9074" y="16816"/>
                  </a:cubicBezTo>
                  <a:cubicBezTo>
                    <a:pt x="12476" y="19418"/>
                    <a:pt x="16112" y="21720"/>
                    <a:pt x="19948" y="23655"/>
                  </a:cubicBezTo>
                  <a:cubicBezTo>
                    <a:pt x="20368" y="23925"/>
                    <a:pt x="20870" y="24060"/>
                    <a:pt x="21379" y="24060"/>
                  </a:cubicBezTo>
                  <a:cubicBezTo>
                    <a:pt x="21436" y="24060"/>
                    <a:pt x="21493" y="24058"/>
                    <a:pt x="21549" y="24055"/>
                  </a:cubicBezTo>
                  <a:cubicBezTo>
                    <a:pt x="22617" y="23921"/>
                    <a:pt x="23150" y="22621"/>
                    <a:pt x="22817" y="21653"/>
                  </a:cubicBezTo>
                  <a:cubicBezTo>
                    <a:pt x="22483" y="20652"/>
                    <a:pt x="21616" y="19985"/>
                    <a:pt x="20715" y="19418"/>
                  </a:cubicBezTo>
                  <a:cubicBezTo>
                    <a:pt x="19848" y="18851"/>
                    <a:pt x="18914" y="18284"/>
                    <a:pt x="18347" y="17450"/>
                  </a:cubicBezTo>
                  <a:cubicBezTo>
                    <a:pt x="18047" y="17117"/>
                    <a:pt x="17980" y="16650"/>
                    <a:pt x="18180" y="16249"/>
                  </a:cubicBezTo>
                  <a:cubicBezTo>
                    <a:pt x="18340" y="15970"/>
                    <a:pt x="18666" y="15870"/>
                    <a:pt x="19017" y="15870"/>
                  </a:cubicBezTo>
                  <a:cubicBezTo>
                    <a:pt x="19253" y="15870"/>
                    <a:pt x="19500" y="15915"/>
                    <a:pt x="19715" y="15982"/>
                  </a:cubicBezTo>
                  <a:cubicBezTo>
                    <a:pt x="22016" y="16683"/>
                    <a:pt x="23651" y="18618"/>
                    <a:pt x="25752" y="19885"/>
                  </a:cubicBezTo>
                  <a:cubicBezTo>
                    <a:pt x="26253" y="20252"/>
                    <a:pt x="26886" y="20452"/>
                    <a:pt x="27520" y="20452"/>
                  </a:cubicBezTo>
                  <a:cubicBezTo>
                    <a:pt x="28154" y="20419"/>
                    <a:pt x="28788" y="19952"/>
                    <a:pt x="28821" y="19352"/>
                  </a:cubicBezTo>
                  <a:cubicBezTo>
                    <a:pt x="28788" y="18851"/>
                    <a:pt x="28554" y="18418"/>
                    <a:pt x="28187" y="18084"/>
                  </a:cubicBezTo>
                  <a:cubicBezTo>
                    <a:pt x="26486" y="16316"/>
                    <a:pt x="24285" y="15082"/>
                    <a:pt x="22116" y="13848"/>
                  </a:cubicBezTo>
                  <a:cubicBezTo>
                    <a:pt x="21683" y="13647"/>
                    <a:pt x="21282" y="13347"/>
                    <a:pt x="21016" y="12947"/>
                  </a:cubicBezTo>
                  <a:cubicBezTo>
                    <a:pt x="20749" y="12547"/>
                    <a:pt x="20815" y="12013"/>
                    <a:pt x="21216" y="11713"/>
                  </a:cubicBezTo>
                  <a:cubicBezTo>
                    <a:pt x="21382" y="11629"/>
                    <a:pt x="21566" y="11588"/>
                    <a:pt x="21754" y="11588"/>
                  </a:cubicBezTo>
                  <a:cubicBezTo>
                    <a:pt x="21941" y="11588"/>
                    <a:pt x="22133" y="11629"/>
                    <a:pt x="22316" y="11713"/>
                  </a:cubicBezTo>
                  <a:cubicBezTo>
                    <a:pt x="23851" y="12146"/>
                    <a:pt x="25285" y="12914"/>
                    <a:pt x="26519" y="13914"/>
                  </a:cubicBezTo>
                  <a:cubicBezTo>
                    <a:pt x="27420" y="14648"/>
                    <a:pt x="28254" y="15549"/>
                    <a:pt x="29388" y="15982"/>
                  </a:cubicBezTo>
                  <a:cubicBezTo>
                    <a:pt x="29657" y="16093"/>
                    <a:pt x="29972" y="16167"/>
                    <a:pt x="30277" y="16167"/>
                  </a:cubicBezTo>
                  <a:cubicBezTo>
                    <a:pt x="30616" y="16167"/>
                    <a:pt x="30944" y="16077"/>
                    <a:pt x="31189" y="15849"/>
                  </a:cubicBezTo>
                  <a:cubicBezTo>
                    <a:pt x="31556" y="15449"/>
                    <a:pt x="31656" y="14848"/>
                    <a:pt x="31423" y="14348"/>
                  </a:cubicBezTo>
                  <a:cubicBezTo>
                    <a:pt x="31156" y="13848"/>
                    <a:pt x="30823" y="13414"/>
                    <a:pt x="30389" y="13080"/>
                  </a:cubicBezTo>
                  <a:cubicBezTo>
                    <a:pt x="29221" y="12046"/>
                    <a:pt x="28021" y="11079"/>
                    <a:pt x="26753" y="10112"/>
                  </a:cubicBezTo>
                  <a:lnTo>
                    <a:pt x="15612" y="1472"/>
                  </a:lnTo>
                  <a:cubicBezTo>
                    <a:pt x="14744" y="805"/>
                    <a:pt x="13810" y="104"/>
                    <a:pt x="12710" y="4"/>
                  </a:cubicBezTo>
                  <a:cubicBezTo>
                    <a:pt x="12670" y="2"/>
                    <a:pt x="12630" y="1"/>
                    <a:pt x="12590"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818" name="Google Shape;818;p8"/>
            <p:cNvGrpSpPr/>
            <p:nvPr/>
          </p:nvGrpSpPr>
          <p:grpSpPr>
            <a:xfrm>
              <a:off x="-492551" y="-867776"/>
              <a:ext cx="2486210" cy="6011096"/>
              <a:chOff x="-492551" y="-867776"/>
              <a:chExt cx="2486210" cy="6011096"/>
            </a:xfrm>
          </p:grpSpPr>
          <p:grpSp>
            <p:nvGrpSpPr>
              <p:cNvPr id="819" name="Google Shape;819;p8"/>
              <p:cNvGrpSpPr/>
              <p:nvPr/>
            </p:nvGrpSpPr>
            <p:grpSpPr>
              <a:xfrm>
                <a:off x="-382379" y="-867776"/>
                <a:ext cx="2206072" cy="2109650"/>
                <a:chOff x="2936694" y="2398983"/>
                <a:chExt cx="2373141" cy="2269417"/>
              </a:xfrm>
            </p:grpSpPr>
            <p:sp>
              <p:nvSpPr>
                <p:cNvPr id="820" name="Google Shape;820;p8"/>
                <p:cNvSpPr/>
                <p:nvPr/>
              </p:nvSpPr>
              <p:spPr>
                <a:xfrm>
                  <a:off x="3760410" y="3922893"/>
                  <a:ext cx="301240" cy="684446"/>
                </a:xfrm>
                <a:custGeom>
                  <a:rect b="b" l="l" r="r" t="t"/>
                  <a:pathLst>
                    <a:path extrusionOk="0" h="27840" w="12253">
                      <a:moveTo>
                        <a:pt x="11444" y="0"/>
                      </a:moveTo>
                      <a:cubicBezTo>
                        <a:pt x="11262" y="0"/>
                        <a:pt x="11086" y="98"/>
                        <a:pt x="10978" y="332"/>
                      </a:cubicBezTo>
                      <a:cubicBezTo>
                        <a:pt x="9442" y="3745"/>
                        <a:pt x="7963" y="7158"/>
                        <a:pt x="6484" y="10570"/>
                      </a:cubicBezTo>
                      <a:cubicBezTo>
                        <a:pt x="5005" y="13983"/>
                        <a:pt x="3469" y="17339"/>
                        <a:pt x="2161" y="20809"/>
                      </a:cubicBezTo>
                      <a:cubicBezTo>
                        <a:pt x="1365" y="22743"/>
                        <a:pt x="682" y="24734"/>
                        <a:pt x="113" y="26782"/>
                      </a:cubicBezTo>
                      <a:cubicBezTo>
                        <a:pt x="0" y="27348"/>
                        <a:pt x="538" y="27839"/>
                        <a:pt x="1030" y="27839"/>
                      </a:cubicBezTo>
                      <a:cubicBezTo>
                        <a:pt x="1279" y="27839"/>
                        <a:pt x="1515" y="27713"/>
                        <a:pt x="1649" y="27407"/>
                      </a:cubicBezTo>
                      <a:cubicBezTo>
                        <a:pt x="2445" y="25701"/>
                        <a:pt x="3128" y="23994"/>
                        <a:pt x="3697" y="22174"/>
                      </a:cubicBezTo>
                      <a:cubicBezTo>
                        <a:pt x="4323" y="20468"/>
                        <a:pt x="4948" y="18761"/>
                        <a:pt x="5517" y="17055"/>
                      </a:cubicBezTo>
                      <a:cubicBezTo>
                        <a:pt x="6768" y="13585"/>
                        <a:pt x="8077" y="10115"/>
                        <a:pt x="9499" y="6759"/>
                      </a:cubicBezTo>
                      <a:cubicBezTo>
                        <a:pt x="10295" y="4769"/>
                        <a:pt x="11148" y="2835"/>
                        <a:pt x="12058" y="957"/>
                      </a:cubicBezTo>
                      <a:cubicBezTo>
                        <a:pt x="12253" y="452"/>
                        <a:pt x="11836" y="0"/>
                        <a:pt x="11444"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1" name="Google Shape;821;p8"/>
                <p:cNvSpPr/>
                <p:nvPr/>
              </p:nvSpPr>
              <p:spPr>
                <a:xfrm>
                  <a:off x="4911876" y="2398983"/>
                  <a:ext cx="214529" cy="612609"/>
                </a:xfrm>
                <a:custGeom>
                  <a:rect b="b" l="l" r="r" t="t"/>
                  <a:pathLst>
                    <a:path extrusionOk="0" h="24918" w="8726">
                      <a:moveTo>
                        <a:pt x="8000" y="0"/>
                      </a:moveTo>
                      <a:cubicBezTo>
                        <a:pt x="7758" y="0"/>
                        <a:pt x="7520" y="132"/>
                        <a:pt x="7429" y="429"/>
                      </a:cubicBezTo>
                      <a:cubicBezTo>
                        <a:pt x="6292" y="4354"/>
                        <a:pt x="5040" y="8222"/>
                        <a:pt x="3846" y="12090"/>
                      </a:cubicBezTo>
                      <a:cubicBezTo>
                        <a:pt x="3277" y="14024"/>
                        <a:pt x="2651" y="15958"/>
                        <a:pt x="2082" y="17835"/>
                      </a:cubicBezTo>
                      <a:cubicBezTo>
                        <a:pt x="1457" y="19769"/>
                        <a:pt x="774" y="21760"/>
                        <a:pt x="205" y="23750"/>
                      </a:cubicBezTo>
                      <a:cubicBezTo>
                        <a:pt x="0" y="24467"/>
                        <a:pt x="553" y="24918"/>
                        <a:pt x="1102" y="24918"/>
                      </a:cubicBezTo>
                      <a:cubicBezTo>
                        <a:pt x="1468" y="24918"/>
                        <a:pt x="1832" y="24717"/>
                        <a:pt x="1969" y="24262"/>
                      </a:cubicBezTo>
                      <a:cubicBezTo>
                        <a:pt x="2651" y="22271"/>
                        <a:pt x="3163" y="20281"/>
                        <a:pt x="3732" y="18290"/>
                      </a:cubicBezTo>
                      <a:cubicBezTo>
                        <a:pt x="4244" y="16299"/>
                        <a:pt x="4813" y="14422"/>
                        <a:pt x="5325" y="12545"/>
                      </a:cubicBezTo>
                      <a:cubicBezTo>
                        <a:pt x="6462" y="8620"/>
                        <a:pt x="7543" y="4695"/>
                        <a:pt x="8624" y="770"/>
                      </a:cubicBezTo>
                      <a:cubicBezTo>
                        <a:pt x="8726" y="294"/>
                        <a:pt x="8359" y="0"/>
                        <a:pt x="8000"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2" name="Google Shape;822;p8"/>
                <p:cNvSpPr/>
                <p:nvPr/>
              </p:nvSpPr>
              <p:spPr>
                <a:xfrm>
                  <a:off x="4900125" y="3513667"/>
                  <a:ext cx="171161" cy="502493"/>
                </a:xfrm>
                <a:custGeom>
                  <a:rect b="b" l="l" r="r" t="t"/>
                  <a:pathLst>
                    <a:path extrusionOk="0" h="20439" w="6962">
                      <a:moveTo>
                        <a:pt x="6335" y="1"/>
                      </a:moveTo>
                      <a:cubicBezTo>
                        <a:pt x="6117" y="1"/>
                        <a:pt x="5895" y="114"/>
                        <a:pt x="5803" y="368"/>
                      </a:cubicBezTo>
                      <a:cubicBezTo>
                        <a:pt x="4779" y="3496"/>
                        <a:pt x="3812" y="6681"/>
                        <a:pt x="2845" y="9810"/>
                      </a:cubicBezTo>
                      <a:cubicBezTo>
                        <a:pt x="1935" y="12995"/>
                        <a:pt x="968" y="16124"/>
                        <a:pt x="171" y="19366"/>
                      </a:cubicBezTo>
                      <a:cubicBezTo>
                        <a:pt x="0" y="20015"/>
                        <a:pt x="528" y="20439"/>
                        <a:pt x="1038" y="20439"/>
                      </a:cubicBezTo>
                      <a:cubicBezTo>
                        <a:pt x="1377" y="20439"/>
                        <a:pt x="1707" y="20252"/>
                        <a:pt x="1821" y="19821"/>
                      </a:cubicBezTo>
                      <a:cubicBezTo>
                        <a:pt x="2560" y="16579"/>
                        <a:pt x="3300" y="13393"/>
                        <a:pt x="4096" y="10151"/>
                      </a:cubicBezTo>
                      <a:cubicBezTo>
                        <a:pt x="4949" y="6966"/>
                        <a:pt x="5859" y="3837"/>
                        <a:pt x="6826" y="652"/>
                      </a:cubicBezTo>
                      <a:cubicBezTo>
                        <a:pt x="6962" y="246"/>
                        <a:pt x="6654" y="1"/>
                        <a:pt x="6335"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3" name="Google Shape;823;p8"/>
                <p:cNvSpPr/>
                <p:nvPr/>
              </p:nvSpPr>
              <p:spPr>
                <a:xfrm>
                  <a:off x="4447012" y="2675865"/>
                  <a:ext cx="176520" cy="508221"/>
                </a:xfrm>
                <a:custGeom>
                  <a:rect b="b" l="l" r="r" t="t"/>
                  <a:pathLst>
                    <a:path extrusionOk="0" h="20672" w="7180">
                      <a:moveTo>
                        <a:pt x="6446" y="1"/>
                      </a:moveTo>
                      <a:cubicBezTo>
                        <a:pt x="6210" y="1"/>
                        <a:pt x="5985" y="133"/>
                        <a:pt x="5917" y="430"/>
                      </a:cubicBezTo>
                      <a:lnTo>
                        <a:pt x="5860" y="430"/>
                      </a:lnTo>
                      <a:cubicBezTo>
                        <a:pt x="4438" y="6971"/>
                        <a:pt x="2504" y="13342"/>
                        <a:pt x="172" y="19599"/>
                      </a:cubicBezTo>
                      <a:cubicBezTo>
                        <a:pt x="1" y="20248"/>
                        <a:pt x="528" y="20672"/>
                        <a:pt x="1051" y="20672"/>
                      </a:cubicBezTo>
                      <a:cubicBezTo>
                        <a:pt x="1398" y="20672"/>
                        <a:pt x="1742" y="20485"/>
                        <a:pt x="1878" y="20054"/>
                      </a:cubicBezTo>
                      <a:cubicBezTo>
                        <a:pt x="4153" y="13797"/>
                        <a:pt x="5917" y="7312"/>
                        <a:pt x="7111" y="771"/>
                      </a:cubicBezTo>
                      <a:cubicBezTo>
                        <a:pt x="7179" y="294"/>
                        <a:pt x="6799" y="1"/>
                        <a:pt x="6446"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4" name="Google Shape;824;p8"/>
                <p:cNvSpPr/>
                <p:nvPr/>
              </p:nvSpPr>
              <p:spPr>
                <a:xfrm>
                  <a:off x="3950014" y="3100654"/>
                  <a:ext cx="104904" cy="329562"/>
                </a:xfrm>
                <a:custGeom>
                  <a:rect b="b" l="l" r="r" t="t"/>
                  <a:pathLst>
                    <a:path extrusionOk="0" h="13405" w="4267">
                      <a:moveTo>
                        <a:pt x="3774" y="0"/>
                      </a:moveTo>
                      <a:cubicBezTo>
                        <a:pt x="3610" y="0"/>
                        <a:pt x="3448" y="100"/>
                        <a:pt x="3379" y="330"/>
                      </a:cubicBezTo>
                      <a:cubicBezTo>
                        <a:pt x="2356" y="4311"/>
                        <a:pt x="1104" y="8293"/>
                        <a:pt x="137" y="12332"/>
                      </a:cubicBezTo>
                      <a:cubicBezTo>
                        <a:pt x="0" y="12981"/>
                        <a:pt x="542" y="13405"/>
                        <a:pt x="1057" y="13405"/>
                      </a:cubicBezTo>
                      <a:cubicBezTo>
                        <a:pt x="1399" y="13405"/>
                        <a:pt x="1730" y="13218"/>
                        <a:pt x="1844" y="12787"/>
                      </a:cubicBezTo>
                      <a:cubicBezTo>
                        <a:pt x="2754" y="8748"/>
                        <a:pt x="3436" y="4653"/>
                        <a:pt x="4233" y="557"/>
                      </a:cubicBezTo>
                      <a:cubicBezTo>
                        <a:pt x="4267" y="218"/>
                        <a:pt x="4017" y="0"/>
                        <a:pt x="3774"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5" name="Google Shape;825;p8"/>
                <p:cNvSpPr/>
                <p:nvPr/>
              </p:nvSpPr>
              <p:spPr>
                <a:xfrm>
                  <a:off x="3469513" y="3189359"/>
                  <a:ext cx="246342" cy="437392"/>
                </a:xfrm>
                <a:custGeom>
                  <a:rect b="b" l="l" r="r" t="t"/>
                  <a:pathLst>
                    <a:path extrusionOk="0" h="17791" w="10020">
                      <a:moveTo>
                        <a:pt x="9361" y="0"/>
                      </a:moveTo>
                      <a:cubicBezTo>
                        <a:pt x="9217" y="0"/>
                        <a:pt x="9075" y="73"/>
                        <a:pt x="8987" y="248"/>
                      </a:cubicBezTo>
                      <a:cubicBezTo>
                        <a:pt x="5973" y="5481"/>
                        <a:pt x="2787" y="10658"/>
                        <a:pt x="285" y="16232"/>
                      </a:cubicBezTo>
                      <a:cubicBezTo>
                        <a:pt x="0" y="16687"/>
                        <a:pt x="171" y="17313"/>
                        <a:pt x="626" y="17654"/>
                      </a:cubicBezTo>
                      <a:cubicBezTo>
                        <a:pt x="793" y="17747"/>
                        <a:pt x="972" y="17791"/>
                        <a:pt x="1147" y="17791"/>
                      </a:cubicBezTo>
                      <a:cubicBezTo>
                        <a:pt x="1509" y="17791"/>
                        <a:pt x="1856" y="17601"/>
                        <a:pt x="2048" y="17256"/>
                      </a:cubicBezTo>
                      <a:cubicBezTo>
                        <a:pt x="4608" y="11795"/>
                        <a:pt x="6883" y="6107"/>
                        <a:pt x="9784" y="760"/>
                      </a:cubicBezTo>
                      <a:cubicBezTo>
                        <a:pt x="10020" y="367"/>
                        <a:pt x="9684" y="0"/>
                        <a:pt x="9361"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6" name="Google Shape;826;p8"/>
                <p:cNvSpPr/>
                <p:nvPr/>
              </p:nvSpPr>
              <p:spPr>
                <a:xfrm>
                  <a:off x="2936694" y="2423077"/>
                  <a:ext cx="2373141" cy="2245323"/>
                </a:xfrm>
                <a:custGeom>
                  <a:rect b="b" l="l" r="r" t="t"/>
                  <a:pathLst>
                    <a:path extrusionOk="0" h="91329" w="96528">
                      <a:moveTo>
                        <a:pt x="94863" y="1"/>
                      </a:moveTo>
                      <a:cubicBezTo>
                        <a:pt x="94153" y="1"/>
                        <a:pt x="93496" y="441"/>
                        <a:pt x="93342" y="1156"/>
                      </a:cubicBezTo>
                      <a:cubicBezTo>
                        <a:pt x="89588" y="11280"/>
                        <a:pt x="85777" y="21405"/>
                        <a:pt x="81966" y="31530"/>
                      </a:cubicBezTo>
                      <a:cubicBezTo>
                        <a:pt x="78799" y="40072"/>
                        <a:pt x="75632" y="48613"/>
                        <a:pt x="72465" y="57155"/>
                      </a:cubicBezTo>
                      <a:lnTo>
                        <a:pt x="72465" y="57155"/>
                      </a:lnTo>
                      <a:cubicBezTo>
                        <a:pt x="72542" y="56728"/>
                        <a:pt x="72619" y="56302"/>
                        <a:pt x="72695" y="55875"/>
                      </a:cubicBezTo>
                      <a:cubicBezTo>
                        <a:pt x="74117" y="47798"/>
                        <a:pt x="75084" y="39664"/>
                        <a:pt x="75539" y="31473"/>
                      </a:cubicBezTo>
                      <a:cubicBezTo>
                        <a:pt x="75709" y="26866"/>
                        <a:pt x="75652" y="22258"/>
                        <a:pt x="75368" y="17708"/>
                      </a:cubicBezTo>
                      <a:cubicBezTo>
                        <a:pt x="75368" y="16639"/>
                        <a:pt x="74534" y="16057"/>
                        <a:pt x="73702" y="16057"/>
                      </a:cubicBezTo>
                      <a:cubicBezTo>
                        <a:pt x="73028" y="16057"/>
                        <a:pt x="72355" y="16439"/>
                        <a:pt x="72126" y="17253"/>
                      </a:cubicBezTo>
                      <a:cubicBezTo>
                        <a:pt x="68315" y="26581"/>
                        <a:pt x="64390" y="35910"/>
                        <a:pt x="60579" y="45295"/>
                      </a:cubicBezTo>
                      <a:cubicBezTo>
                        <a:pt x="57626" y="52523"/>
                        <a:pt x="54674" y="59784"/>
                        <a:pt x="51721" y="67027"/>
                      </a:cubicBezTo>
                      <a:lnTo>
                        <a:pt x="51721" y="67027"/>
                      </a:lnTo>
                      <a:cubicBezTo>
                        <a:pt x="51830" y="66552"/>
                        <a:pt x="51939" y="66077"/>
                        <a:pt x="52047" y="65602"/>
                      </a:cubicBezTo>
                      <a:cubicBezTo>
                        <a:pt x="53924" y="57411"/>
                        <a:pt x="55573" y="49220"/>
                        <a:pt x="57109" y="40972"/>
                      </a:cubicBezTo>
                      <a:cubicBezTo>
                        <a:pt x="57962" y="36251"/>
                        <a:pt x="58702" y="31416"/>
                        <a:pt x="58417" y="26638"/>
                      </a:cubicBezTo>
                      <a:cubicBezTo>
                        <a:pt x="58417" y="25653"/>
                        <a:pt x="57613" y="25060"/>
                        <a:pt x="56797" y="25060"/>
                      </a:cubicBezTo>
                      <a:cubicBezTo>
                        <a:pt x="56293" y="25060"/>
                        <a:pt x="55785" y="25286"/>
                        <a:pt x="55460" y="25785"/>
                      </a:cubicBezTo>
                      <a:cubicBezTo>
                        <a:pt x="51762" y="32156"/>
                        <a:pt x="48236" y="38583"/>
                        <a:pt x="44880" y="45068"/>
                      </a:cubicBezTo>
                      <a:cubicBezTo>
                        <a:pt x="41709" y="51093"/>
                        <a:pt x="38636" y="57216"/>
                        <a:pt x="35661" y="63392"/>
                      </a:cubicBezTo>
                      <a:lnTo>
                        <a:pt x="35661" y="63392"/>
                      </a:lnTo>
                      <a:cubicBezTo>
                        <a:pt x="35777" y="62801"/>
                        <a:pt x="35892" y="62211"/>
                        <a:pt x="36006" y="61620"/>
                      </a:cubicBezTo>
                      <a:cubicBezTo>
                        <a:pt x="37030" y="56330"/>
                        <a:pt x="37940" y="50813"/>
                        <a:pt x="38680" y="45409"/>
                      </a:cubicBezTo>
                      <a:cubicBezTo>
                        <a:pt x="39078" y="42338"/>
                        <a:pt x="39419" y="39323"/>
                        <a:pt x="39647" y="36251"/>
                      </a:cubicBezTo>
                      <a:cubicBezTo>
                        <a:pt x="39647" y="35512"/>
                        <a:pt x="39192" y="34943"/>
                        <a:pt x="38509" y="34715"/>
                      </a:cubicBezTo>
                      <a:cubicBezTo>
                        <a:pt x="38378" y="34683"/>
                        <a:pt x="38247" y="34667"/>
                        <a:pt x="38118" y="34667"/>
                      </a:cubicBezTo>
                      <a:cubicBezTo>
                        <a:pt x="37575" y="34667"/>
                        <a:pt x="37067" y="34949"/>
                        <a:pt x="36746" y="35455"/>
                      </a:cubicBezTo>
                      <a:cubicBezTo>
                        <a:pt x="32992" y="41143"/>
                        <a:pt x="29408" y="46945"/>
                        <a:pt x="25995" y="52861"/>
                      </a:cubicBezTo>
                      <a:cubicBezTo>
                        <a:pt x="22639" y="58833"/>
                        <a:pt x="19397" y="64862"/>
                        <a:pt x="16382" y="71006"/>
                      </a:cubicBezTo>
                      <a:cubicBezTo>
                        <a:pt x="15993" y="71783"/>
                        <a:pt x="15628" y="72573"/>
                        <a:pt x="15260" y="73363"/>
                      </a:cubicBezTo>
                      <a:lnTo>
                        <a:pt x="15260" y="73363"/>
                      </a:lnTo>
                      <a:cubicBezTo>
                        <a:pt x="16016" y="67003"/>
                        <a:pt x="16726" y="60643"/>
                        <a:pt x="17463" y="54283"/>
                      </a:cubicBezTo>
                      <a:cubicBezTo>
                        <a:pt x="17747" y="51609"/>
                        <a:pt x="18089" y="48936"/>
                        <a:pt x="18373" y="46319"/>
                      </a:cubicBezTo>
                      <a:cubicBezTo>
                        <a:pt x="18442" y="45627"/>
                        <a:pt x="17838" y="45230"/>
                        <a:pt x="17238" y="45230"/>
                      </a:cubicBezTo>
                      <a:cubicBezTo>
                        <a:pt x="16853" y="45230"/>
                        <a:pt x="16469" y="45394"/>
                        <a:pt x="16269" y="45750"/>
                      </a:cubicBezTo>
                      <a:cubicBezTo>
                        <a:pt x="11547" y="54283"/>
                        <a:pt x="7281" y="63042"/>
                        <a:pt x="3357" y="72029"/>
                      </a:cubicBezTo>
                      <a:cubicBezTo>
                        <a:pt x="2276" y="74589"/>
                        <a:pt x="1195" y="77149"/>
                        <a:pt x="114" y="79765"/>
                      </a:cubicBezTo>
                      <a:cubicBezTo>
                        <a:pt x="1" y="80220"/>
                        <a:pt x="285" y="80675"/>
                        <a:pt x="740" y="80789"/>
                      </a:cubicBezTo>
                      <a:cubicBezTo>
                        <a:pt x="808" y="80809"/>
                        <a:pt x="878" y="80818"/>
                        <a:pt x="948" y="80818"/>
                      </a:cubicBezTo>
                      <a:cubicBezTo>
                        <a:pt x="1286" y="80818"/>
                        <a:pt x="1623" y="80597"/>
                        <a:pt x="1764" y="80220"/>
                      </a:cubicBezTo>
                      <a:lnTo>
                        <a:pt x="1821" y="80277"/>
                      </a:lnTo>
                      <a:cubicBezTo>
                        <a:pt x="5575" y="71347"/>
                        <a:pt x="9727" y="62587"/>
                        <a:pt x="14335" y="54055"/>
                      </a:cubicBezTo>
                      <a:cubicBezTo>
                        <a:pt x="14667" y="53420"/>
                        <a:pt x="15004" y="52785"/>
                        <a:pt x="15344" y="52151"/>
                      </a:cubicBezTo>
                      <a:lnTo>
                        <a:pt x="15344" y="52151"/>
                      </a:lnTo>
                      <a:cubicBezTo>
                        <a:pt x="14275" y="59555"/>
                        <a:pt x="13154" y="66958"/>
                        <a:pt x="12173" y="74362"/>
                      </a:cubicBezTo>
                      <a:cubicBezTo>
                        <a:pt x="11832" y="76978"/>
                        <a:pt x="11491" y="79652"/>
                        <a:pt x="11149" y="82325"/>
                      </a:cubicBezTo>
                      <a:cubicBezTo>
                        <a:pt x="11009" y="83234"/>
                        <a:pt x="11901" y="83821"/>
                        <a:pt x="12741" y="83821"/>
                      </a:cubicBezTo>
                      <a:cubicBezTo>
                        <a:pt x="13268" y="83821"/>
                        <a:pt x="13774" y="83590"/>
                        <a:pt x="13993" y="83064"/>
                      </a:cubicBezTo>
                      <a:cubicBezTo>
                        <a:pt x="15415" y="79936"/>
                        <a:pt x="16724" y="76807"/>
                        <a:pt x="18259" y="73679"/>
                      </a:cubicBezTo>
                      <a:cubicBezTo>
                        <a:pt x="19738" y="70607"/>
                        <a:pt x="21331" y="67536"/>
                        <a:pt x="22924" y="64464"/>
                      </a:cubicBezTo>
                      <a:cubicBezTo>
                        <a:pt x="26109" y="58435"/>
                        <a:pt x="29522" y="52519"/>
                        <a:pt x="33162" y="46774"/>
                      </a:cubicBezTo>
                      <a:cubicBezTo>
                        <a:pt x="34034" y="45369"/>
                        <a:pt x="34907" y="43974"/>
                        <a:pt x="35787" y="42590"/>
                      </a:cubicBezTo>
                      <a:lnTo>
                        <a:pt x="35787" y="42590"/>
                      </a:lnTo>
                      <a:cubicBezTo>
                        <a:pt x="34668" y="51020"/>
                        <a:pt x="33003" y="59392"/>
                        <a:pt x="31228" y="67763"/>
                      </a:cubicBezTo>
                      <a:cubicBezTo>
                        <a:pt x="30603" y="70664"/>
                        <a:pt x="29920" y="73622"/>
                        <a:pt x="29408" y="76580"/>
                      </a:cubicBezTo>
                      <a:cubicBezTo>
                        <a:pt x="29181" y="77376"/>
                        <a:pt x="29579" y="78229"/>
                        <a:pt x="30375" y="78571"/>
                      </a:cubicBezTo>
                      <a:cubicBezTo>
                        <a:pt x="30586" y="78661"/>
                        <a:pt x="30804" y="78704"/>
                        <a:pt x="31019" y="78704"/>
                      </a:cubicBezTo>
                      <a:cubicBezTo>
                        <a:pt x="31617" y="78704"/>
                        <a:pt x="32187" y="78375"/>
                        <a:pt x="32480" y="77831"/>
                      </a:cubicBezTo>
                      <a:cubicBezTo>
                        <a:pt x="32540" y="77692"/>
                        <a:pt x="32600" y="77553"/>
                        <a:pt x="32661" y="77414"/>
                      </a:cubicBezTo>
                      <a:lnTo>
                        <a:pt x="32661" y="77414"/>
                      </a:lnTo>
                      <a:lnTo>
                        <a:pt x="32707" y="77433"/>
                      </a:lnTo>
                      <a:cubicBezTo>
                        <a:pt x="32727" y="77345"/>
                        <a:pt x="32748" y="77256"/>
                        <a:pt x="32768" y="77168"/>
                      </a:cubicBezTo>
                      <a:lnTo>
                        <a:pt x="32768" y="77168"/>
                      </a:lnTo>
                      <a:cubicBezTo>
                        <a:pt x="35594" y="70681"/>
                        <a:pt x="38732" y="64245"/>
                        <a:pt x="41922" y="57809"/>
                      </a:cubicBezTo>
                      <a:cubicBezTo>
                        <a:pt x="45221" y="51211"/>
                        <a:pt x="48634" y="44727"/>
                        <a:pt x="52104" y="38299"/>
                      </a:cubicBezTo>
                      <a:cubicBezTo>
                        <a:pt x="53049" y="36570"/>
                        <a:pt x="54008" y="34841"/>
                        <a:pt x="54973" y="33111"/>
                      </a:cubicBezTo>
                      <a:lnTo>
                        <a:pt x="54973" y="33111"/>
                      </a:lnTo>
                      <a:cubicBezTo>
                        <a:pt x="54800" y="35043"/>
                        <a:pt x="54526" y="36968"/>
                        <a:pt x="54151" y="38868"/>
                      </a:cubicBezTo>
                      <a:cubicBezTo>
                        <a:pt x="53412" y="42963"/>
                        <a:pt x="52616" y="47002"/>
                        <a:pt x="51762" y="51097"/>
                      </a:cubicBezTo>
                      <a:cubicBezTo>
                        <a:pt x="50056" y="59288"/>
                        <a:pt x="48179" y="67422"/>
                        <a:pt x="46131" y="75499"/>
                      </a:cubicBezTo>
                      <a:cubicBezTo>
                        <a:pt x="44937" y="80050"/>
                        <a:pt x="43742" y="84600"/>
                        <a:pt x="42548" y="89151"/>
                      </a:cubicBezTo>
                      <a:cubicBezTo>
                        <a:pt x="42320" y="90061"/>
                        <a:pt x="42832" y="91028"/>
                        <a:pt x="43742" y="91255"/>
                      </a:cubicBezTo>
                      <a:cubicBezTo>
                        <a:pt x="43902" y="91305"/>
                        <a:pt x="44064" y="91329"/>
                        <a:pt x="44224" y="91329"/>
                      </a:cubicBezTo>
                      <a:cubicBezTo>
                        <a:pt x="44954" y="91329"/>
                        <a:pt x="45637" y="90835"/>
                        <a:pt x="45886" y="90113"/>
                      </a:cubicBezTo>
                      <a:lnTo>
                        <a:pt x="45886" y="90113"/>
                      </a:lnTo>
                      <a:lnTo>
                        <a:pt x="45904" y="90118"/>
                      </a:lnTo>
                      <a:cubicBezTo>
                        <a:pt x="45922" y="90052"/>
                        <a:pt x="45940" y="89987"/>
                        <a:pt x="45958" y="89922"/>
                      </a:cubicBezTo>
                      <a:lnTo>
                        <a:pt x="45958" y="89922"/>
                      </a:lnTo>
                      <a:cubicBezTo>
                        <a:pt x="49640" y="80583"/>
                        <a:pt x="53544" y="71301"/>
                        <a:pt x="57337" y="62018"/>
                      </a:cubicBezTo>
                      <a:cubicBezTo>
                        <a:pt x="61205" y="52690"/>
                        <a:pt x="65073" y="43361"/>
                        <a:pt x="68884" y="33976"/>
                      </a:cubicBezTo>
                      <a:lnTo>
                        <a:pt x="72372" y="25364"/>
                      </a:lnTo>
                      <a:lnTo>
                        <a:pt x="72372" y="25364"/>
                      </a:lnTo>
                      <a:cubicBezTo>
                        <a:pt x="72418" y="30887"/>
                        <a:pt x="72103" y="36411"/>
                        <a:pt x="71443" y="41882"/>
                      </a:cubicBezTo>
                      <a:cubicBezTo>
                        <a:pt x="70476" y="49846"/>
                        <a:pt x="69111" y="57752"/>
                        <a:pt x="67291" y="65602"/>
                      </a:cubicBezTo>
                      <a:cubicBezTo>
                        <a:pt x="66354" y="69903"/>
                        <a:pt x="65363" y="74204"/>
                        <a:pt x="64370" y="78505"/>
                      </a:cubicBezTo>
                      <a:lnTo>
                        <a:pt x="64370" y="78505"/>
                      </a:lnTo>
                      <a:cubicBezTo>
                        <a:pt x="64320" y="78641"/>
                        <a:pt x="64270" y="78776"/>
                        <a:pt x="64219" y="78912"/>
                      </a:cubicBezTo>
                      <a:lnTo>
                        <a:pt x="64272" y="78926"/>
                      </a:lnTo>
                      <a:lnTo>
                        <a:pt x="64272" y="78926"/>
                      </a:lnTo>
                      <a:cubicBezTo>
                        <a:pt x="63997" y="79889"/>
                        <a:pt x="64565" y="80847"/>
                        <a:pt x="65528" y="81130"/>
                      </a:cubicBezTo>
                      <a:cubicBezTo>
                        <a:pt x="65697" y="81180"/>
                        <a:pt x="65867" y="81204"/>
                        <a:pt x="66036" y="81204"/>
                      </a:cubicBezTo>
                      <a:cubicBezTo>
                        <a:pt x="66830" y="81204"/>
                        <a:pt x="67568" y="80677"/>
                        <a:pt x="67803" y="79879"/>
                      </a:cubicBezTo>
                      <a:cubicBezTo>
                        <a:pt x="69737" y="74817"/>
                        <a:pt x="71500" y="69640"/>
                        <a:pt x="73320" y="64521"/>
                      </a:cubicBezTo>
                      <a:cubicBezTo>
                        <a:pt x="75197" y="59459"/>
                        <a:pt x="77074" y="54510"/>
                        <a:pt x="78952" y="49448"/>
                      </a:cubicBezTo>
                      <a:cubicBezTo>
                        <a:pt x="82706" y="39323"/>
                        <a:pt x="86460" y="29198"/>
                        <a:pt x="90157" y="19073"/>
                      </a:cubicBezTo>
                      <a:cubicBezTo>
                        <a:pt x="91146" y="16402"/>
                        <a:pt x="92121" y="13730"/>
                        <a:pt x="93102" y="11059"/>
                      </a:cubicBezTo>
                      <a:lnTo>
                        <a:pt x="93102" y="11059"/>
                      </a:lnTo>
                      <a:cubicBezTo>
                        <a:pt x="92948" y="15847"/>
                        <a:pt x="92695" y="20627"/>
                        <a:pt x="92319" y="25387"/>
                      </a:cubicBezTo>
                      <a:cubicBezTo>
                        <a:pt x="91750" y="33237"/>
                        <a:pt x="90897" y="41143"/>
                        <a:pt x="89873" y="48765"/>
                      </a:cubicBezTo>
                      <a:cubicBezTo>
                        <a:pt x="89304" y="53202"/>
                        <a:pt x="88564" y="57639"/>
                        <a:pt x="87825" y="62018"/>
                      </a:cubicBezTo>
                      <a:cubicBezTo>
                        <a:pt x="87597" y="62985"/>
                        <a:pt x="88109" y="63895"/>
                        <a:pt x="89020" y="64180"/>
                      </a:cubicBezTo>
                      <a:cubicBezTo>
                        <a:pt x="89165" y="64216"/>
                        <a:pt x="89312" y="64234"/>
                        <a:pt x="89457" y="64234"/>
                      </a:cubicBezTo>
                      <a:cubicBezTo>
                        <a:pt x="90221" y="64234"/>
                        <a:pt x="90942" y="63750"/>
                        <a:pt x="91181" y="62985"/>
                      </a:cubicBezTo>
                      <a:cubicBezTo>
                        <a:pt x="92546" y="54965"/>
                        <a:pt x="93570" y="47116"/>
                        <a:pt x="94423" y="39038"/>
                      </a:cubicBezTo>
                      <a:cubicBezTo>
                        <a:pt x="95220" y="31075"/>
                        <a:pt x="95788" y="23112"/>
                        <a:pt x="96187" y="15148"/>
                      </a:cubicBezTo>
                      <a:cubicBezTo>
                        <a:pt x="96357" y="10655"/>
                        <a:pt x="96471" y="6104"/>
                        <a:pt x="96528" y="1554"/>
                      </a:cubicBezTo>
                      <a:cubicBezTo>
                        <a:pt x="96528" y="757"/>
                        <a:pt x="95902" y="75"/>
                        <a:pt x="95106" y="18"/>
                      </a:cubicBezTo>
                      <a:cubicBezTo>
                        <a:pt x="95025" y="6"/>
                        <a:pt x="94943" y="1"/>
                        <a:pt x="94863"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27" name="Google Shape;827;p8"/>
              <p:cNvGrpSpPr/>
              <p:nvPr/>
            </p:nvGrpSpPr>
            <p:grpSpPr>
              <a:xfrm>
                <a:off x="1056026" y="4439340"/>
                <a:ext cx="937633" cy="703980"/>
                <a:chOff x="2540261" y="3925811"/>
                <a:chExt cx="909440" cy="682813"/>
              </a:xfrm>
            </p:grpSpPr>
            <p:sp>
              <p:nvSpPr>
                <p:cNvPr id="828" name="Google Shape;828;p8"/>
                <p:cNvSpPr/>
                <p:nvPr/>
              </p:nvSpPr>
              <p:spPr>
                <a:xfrm>
                  <a:off x="3351863" y="3965376"/>
                  <a:ext cx="97838" cy="643248"/>
                </a:xfrm>
                <a:custGeom>
                  <a:rect b="b" l="l" r="r" t="t"/>
                  <a:pathLst>
                    <a:path extrusionOk="0" h="21282" w="3237">
                      <a:moveTo>
                        <a:pt x="1654" y="1"/>
                      </a:moveTo>
                      <a:cubicBezTo>
                        <a:pt x="1369" y="1"/>
                        <a:pt x="1085" y="128"/>
                        <a:pt x="901" y="367"/>
                      </a:cubicBezTo>
                      <a:cubicBezTo>
                        <a:pt x="568" y="834"/>
                        <a:pt x="334" y="1401"/>
                        <a:pt x="268" y="1968"/>
                      </a:cubicBezTo>
                      <a:cubicBezTo>
                        <a:pt x="68" y="2902"/>
                        <a:pt x="1" y="3836"/>
                        <a:pt x="34" y="4770"/>
                      </a:cubicBezTo>
                      <a:cubicBezTo>
                        <a:pt x="68" y="5904"/>
                        <a:pt x="134" y="7005"/>
                        <a:pt x="168" y="8106"/>
                      </a:cubicBezTo>
                      <a:cubicBezTo>
                        <a:pt x="268" y="10407"/>
                        <a:pt x="301" y="12709"/>
                        <a:pt x="301" y="15010"/>
                      </a:cubicBezTo>
                      <a:cubicBezTo>
                        <a:pt x="301" y="17112"/>
                        <a:pt x="268" y="19180"/>
                        <a:pt x="201" y="21282"/>
                      </a:cubicBezTo>
                      <a:lnTo>
                        <a:pt x="668" y="21282"/>
                      </a:lnTo>
                      <a:cubicBezTo>
                        <a:pt x="701" y="20248"/>
                        <a:pt x="735" y="19213"/>
                        <a:pt x="735" y="18213"/>
                      </a:cubicBezTo>
                      <a:cubicBezTo>
                        <a:pt x="801" y="14377"/>
                        <a:pt x="735" y="10574"/>
                        <a:pt x="568" y="6771"/>
                      </a:cubicBezTo>
                      <a:cubicBezTo>
                        <a:pt x="468" y="5170"/>
                        <a:pt x="334" y="3536"/>
                        <a:pt x="701" y="1934"/>
                      </a:cubicBezTo>
                      <a:cubicBezTo>
                        <a:pt x="809" y="1504"/>
                        <a:pt x="1133" y="380"/>
                        <a:pt x="1674" y="380"/>
                      </a:cubicBezTo>
                      <a:cubicBezTo>
                        <a:pt x="1805" y="380"/>
                        <a:pt x="1947" y="445"/>
                        <a:pt x="2102" y="600"/>
                      </a:cubicBezTo>
                      <a:cubicBezTo>
                        <a:pt x="2369" y="934"/>
                        <a:pt x="2536" y="1367"/>
                        <a:pt x="2603" y="1768"/>
                      </a:cubicBezTo>
                      <a:cubicBezTo>
                        <a:pt x="2703" y="2301"/>
                        <a:pt x="2769" y="2835"/>
                        <a:pt x="2769" y="3369"/>
                      </a:cubicBezTo>
                      <a:cubicBezTo>
                        <a:pt x="2836" y="4403"/>
                        <a:pt x="2769" y="5437"/>
                        <a:pt x="2736" y="6471"/>
                      </a:cubicBezTo>
                      <a:cubicBezTo>
                        <a:pt x="2636" y="10307"/>
                        <a:pt x="2536" y="14110"/>
                        <a:pt x="2436" y="17946"/>
                      </a:cubicBezTo>
                      <a:lnTo>
                        <a:pt x="2336" y="21282"/>
                      </a:lnTo>
                      <a:lnTo>
                        <a:pt x="2836" y="21282"/>
                      </a:lnTo>
                      <a:cubicBezTo>
                        <a:pt x="2870" y="19180"/>
                        <a:pt x="2936" y="17112"/>
                        <a:pt x="2970" y="15044"/>
                      </a:cubicBezTo>
                      <a:cubicBezTo>
                        <a:pt x="3003" y="12742"/>
                        <a:pt x="3070" y="10441"/>
                        <a:pt x="3136" y="8106"/>
                      </a:cubicBezTo>
                      <a:cubicBezTo>
                        <a:pt x="3136" y="7205"/>
                        <a:pt x="3136" y="6304"/>
                        <a:pt x="3170" y="5404"/>
                      </a:cubicBezTo>
                      <a:cubicBezTo>
                        <a:pt x="3203" y="4803"/>
                        <a:pt x="3236" y="4236"/>
                        <a:pt x="3203" y="3636"/>
                      </a:cubicBezTo>
                      <a:cubicBezTo>
                        <a:pt x="3203" y="2969"/>
                        <a:pt x="3136" y="2335"/>
                        <a:pt x="3003" y="1668"/>
                      </a:cubicBezTo>
                      <a:cubicBezTo>
                        <a:pt x="2936" y="1134"/>
                        <a:pt x="2669" y="634"/>
                        <a:pt x="2302" y="267"/>
                      </a:cubicBezTo>
                      <a:cubicBezTo>
                        <a:pt x="2122" y="86"/>
                        <a:pt x="1888" y="1"/>
                        <a:pt x="1654"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9" name="Google Shape;829;p8"/>
                <p:cNvSpPr/>
                <p:nvPr/>
              </p:nvSpPr>
              <p:spPr>
                <a:xfrm>
                  <a:off x="3193575" y="3926869"/>
                  <a:ext cx="117998" cy="680758"/>
                </a:xfrm>
                <a:custGeom>
                  <a:rect b="b" l="l" r="r" t="t"/>
                  <a:pathLst>
                    <a:path extrusionOk="0" h="22523" w="3904">
                      <a:moveTo>
                        <a:pt x="2041" y="0"/>
                      </a:moveTo>
                      <a:cubicBezTo>
                        <a:pt x="1950" y="0"/>
                        <a:pt x="1858" y="13"/>
                        <a:pt x="1769" y="40"/>
                      </a:cubicBezTo>
                      <a:cubicBezTo>
                        <a:pt x="1435" y="173"/>
                        <a:pt x="1168" y="373"/>
                        <a:pt x="1001" y="673"/>
                      </a:cubicBezTo>
                      <a:cubicBezTo>
                        <a:pt x="568" y="1374"/>
                        <a:pt x="334" y="2174"/>
                        <a:pt x="334" y="3008"/>
                      </a:cubicBezTo>
                      <a:cubicBezTo>
                        <a:pt x="1" y="7545"/>
                        <a:pt x="234" y="12148"/>
                        <a:pt x="468" y="16685"/>
                      </a:cubicBezTo>
                      <a:cubicBezTo>
                        <a:pt x="568" y="18653"/>
                        <a:pt x="635" y="20588"/>
                        <a:pt x="701" y="22522"/>
                      </a:cubicBezTo>
                      <a:lnTo>
                        <a:pt x="1135" y="22522"/>
                      </a:lnTo>
                      <a:cubicBezTo>
                        <a:pt x="1102" y="21421"/>
                        <a:pt x="1035" y="20321"/>
                        <a:pt x="1001" y="19220"/>
                      </a:cubicBezTo>
                      <a:cubicBezTo>
                        <a:pt x="801" y="15451"/>
                        <a:pt x="568" y="11681"/>
                        <a:pt x="568" y="7878"/>
                      </a:cubicBezTo>
                      <a:cubicBezTo>
                        <a:pt x="568" y="6944"/>
                        <a:pt x="601" y="6010"/>
                        <a:pt x="635" y="5076"/>
                      </a:cubicBezTo>
                      <a:cubicBezTo>
                        <a:pt x="668" y="4142"/>
                        <a:pt x="701" y="3208"/>
                        <a:pt x="801" y="2308"/>
                      </a:cubicBezTo>
                      <a:cubicBezTo>
                        <a:pt x="835" y="1674"/>
                        <a:pt x="1102" y="1107"/>
                        <a:pt x="1535" y="640"/>
                      </a:cubicBezTo>
                      <a:cubicBezTo>
                        <a:pt x="1686" y="501"/>
                        <a:pt x="1853" y="438"/>
                        <a:pt x="2018" y="438"/>
                      </a:cubicBezTo>
                      <a:cubicBezTo>
                        <a:pt x="2327" y="438"/>
                        <a:pt x="2629" y="659"/>
                        <a:pt x="2803" y="1007"/>
                      </a:cubicBezTo>
                      <a:cubicBezTo>
                        <a:pt x="2903" y="1307"/>
                        <a:pt x="2970" y="1674"/>
                        <a:pt x="3003" y="2008"/>
                      </a:cubicBezTo>
                      <a:cubicBezTo>
                        <a:pt x="3070" y="2475"/>
                        <a:pt x="3103" y="2942"/>
                        <a:pt x="3136" y="3409"/>
                      </a:cubicBezTo>
                      <a:cubicBezTo>
                        <a:pt x="3236" y="4343"/>
                        <a:pt x="3270" y="5277"/>
                        <a:pt x="3303" y="6211"/>
                      </a:cubicBezTo>
                      <a:cubicBezTo>
                        <a:pt x="3370" y="8079"/>
                        <a:pt x="3370" y="9947"/>
                        <a:pt x="3303" y="11815"/>
                      </a:cubicBezTo>
                      <a:cubicBezTo>
                        <a:pt x="3203" y="15384"/>
                        <a:pt x="2970" y="18953"/>
                        <a:pt x="2936" y="22522"/>
                      </a:cubicBezTo>
                      <a:lnTo>
                        <a:pt x="3403" y="22522"/>
                      </a:lnTo>
                      <a:cubicBezTo>
                        <a:pt x="3403" y="21555"/>
                        <a:pt x="3437" y="20554"/>
                        <a:pt x="3470" y="19553"/>
                      </a:cubicBezTo>
                      <a:cubicBezTo>
                        <a:pt x="3603" y="15050"/>
                        <a:pt x="3904" y="10547"/>
                        <a:pt x="3737" y="6010"/>
                      </a:cubicBezTo>
                      <a:cubicBezTo>
                        <a:pt x="3670" y="4876"/>
                        <a:pt x="3603" y="3742"/>
                        <a:pt x="3470" y="2608"/>
                      </a:cubicBezTo>
                      <a:cubicBezTo>
                        <a:pt x="3403" y="1841"/>
                        <a:pt x="3403" y="773"/>
                        <a:pt x="2736" y="240"/>
                      </a:cubicBezTo>
                      <a:cubicBezTo>
                        <a:pt x="2541" y="93"/>
                        <a:pt x="2292" y="0"/>
                        <a:pt x="204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0" name="Google Shape;830;p8"/>
                <p:cNvSpPr/>
                <p:nvPr/>
              </p:nvSpPr>
              <p:spPr>
                <a:xfrm>
                  <a:off x="2727777" y="3926295"/>
                  <a:ext cx="126068" cy="682329"/>
                </a:xfrm>
                <a:custGeom>
                  <a:rect b="b" l="l" r="r" t="t"/>
                  <a:pathLst>
                    <a:path extrusionOk="0" h="22575" w="4171">
                      <a:moveTo>
                        <a:pt x="1529" y="1"/>
                      </a:moveTo>
                      <a:cubicBezTo>
                        <a:pt x="1456" y="1"/>
                        <a:pt x="1380" y="9"/>
                        <a:pt x="1302" y="25"/>
                      </a:cubicBezTo>
                      <a:cubicBezTo>
                        <a:pt x="368" y="225"/>
                        <a:pt x="67" y="1159"/>
                        <a:pt x="34" y="1993"/>
                      </a:cubicBezTo>
                      <a:cubicBezTo>
                        <a:pt x="1" y="2460"/>
                        <a:pt x="34" y="2927"/>
                        <a:pt x="67" y="3394"/>
                      </a:cubicBezTo>
                      <a:cubicBezTo>
                        <a:pt x="67" y="4128"/>
                        <a:pt x="101" y="4862"/>
                        <a:pt x="134" y="5629"/>
                      </a:cubicBezTo>
                      <a:cubicBezTo>
                        <a:pt x="168" y="7130"/>
                        <a:pt x="234" y="8631"/>
                        <a:pt x="301" y="10132"/>
                      </a:cubicBezTo>
                      <a:cubicBezTo>
                        <a:pt x="434" y="13135"/>
                        <a:pt x="635" y="16137"/>
                        <a:pt x="835" y="19105"/>
                      </a:cubicBezTo>
                      <a:cubicBezTo>
                        <a:pt x="901" y="20273"/>
                        <a:pt x="1001" y="21440"/>
                        <a:pt x="1102" y="22575"/>
                      </a:cubicBezTo>
                      <a:lnTo>
                        <a:pt x="1435" y="22575"/>
                      </a:lnTo>
                      <a:cubicBezTo>
                        <a:pt x="1268" y="20673"/>
                        <a:pt x="1135" y="18772"/>
                        <a:pt x="1035" y="16871"/>
                      </a:cubicBezTo>
                      <a:cubicBezTo>
                        <a:pt x="801" y="13068"/>
                        <a:pt x="601" y="9265"/>
                        <a:pt x="501" y="5462"/>
                      </a:cubicBezTo>
                      <a:cubicBezTo>
                        <a:pt x="468" y="4595"/>
                        <a:pt x="468" y="3728"/>
                        <a:pt x="434" y="2861"/>
                      </a:cubicBezTo>
                      <a:cubicBezTo>
                        <a:pt x="368" y="2327"/>
                        <a:pt x="401" y="1760"/>
                        <a:pt x="534" y="1226"/>
                      </a:cubicBezTo>
                      <a:cubicBezTo>
                        <a:pt x="635" y="726"/>
                        <a:pt x="1035" y="392"/>
                        <a:pt x="1535" y="359"/>
                      </a:cubicBezTo>
                      <a:cubicBezTo>
                        <a:pt x="1835" y="392"/>
                        <a:pt x="2102" y="592"/>
                        <a:pt x="2202" y="859"/>
                      </a:cubicBezTo>
                      <a:cubicBezTo>
                        <a:pt x="2369" y="1259"/>
                        <a:pt x="2469" y="1693"/>
                        <a:pt x="2469" y="2127"/>
                      </a:cubicBezTo>
                      <a:cubicBezTo>
                        <a:pt x="2503" y="2560"/>
                        <a:pt x="2536" y="2994"/>
                        <a:pt x="2536" y="3428"/>
                      </a:cubicBezTo>
                      <a:cubicBezTo>
                        <a:pt x="2536" y="4829"/>
                        <a:pt x="2603" y="6230"/>
                        <a:pt x="2669" y="7631"/>
                      </a:cubicBezTo>
                      <a:cubicBezTo>
                        <a:pt x="2869" y="11400"/>
                        <a:pt x="3103" y="15169"/>
                        <a:pt x="3403" y="18939"/>
                      </a:cubicBezTo>
                      <a:cubicBezTo>
                        <a:pt x="3503" y="20140"/>
                        <a:pt x="3603" y="21374"/>
                        <a:pt x="3737" y="22575"/>
                      </a:cubicBezTo>
                      <a:lnTo>
                        <a:pt x="4170" y="22575"/>
                      </a:lnTo>
                      <a:cubicBezTo>
                        <a:pt x="3904" y="19839"/>
                        <a:pt x="3670" y="17071"/>
                        <a:pt x="3470" y="14335"/>
                      </a:cubicBezTo>
                      <a:cubicBezTo>
                        <a:pt x="3270" y="11367"/>
                        <a:pt x="3103" y="8364"/>
                        <a:pt x="2970" y="5396"/>
                      </a:cubicBezTo>
                      <a:cubicBezTo>
                        <a:pt x="2936" y="4595"/>
                        <a:pt x="2936" y="3795"/>
                        <a:pt x="2903" y="2994"/>
                      </a:cubicBezTo>
                      <a:cubicBezTo>
                        <a:pt x="2936" y="2293"/>
                        <a:pt x="2836" y="1560"/>
                        <a:pt x="2603" y="892"/>
                      </a:cubicBezTo>
                      <a:cubicBezTo>
                        <a:pt x="2427" y="395"/>
                        <a:pt x="2047" y="1"/>
                        <a:pt x="1529"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1" name="Google Shape;831;p8"/>
                <p:cNvSpPr/>
                <p:nvPr/>
              </p:nvSpPr>
              <p:spPr>
                <a:xfrm>
                  <a:off x="2869956" y="3935725"/>
                  <a:ext cx="122018" cy="671902"/>
                </a:xfrm>
                <a:custGeom>
                  <a:rect b="b" l="l" r="r" t="t"/>
                  <a:pathLst>
                    <a:path extrusionOk="0" h="22230" w="4037">
                      <a:moveTo>
                        <a:pt x="2252" y="1"/>
                      </a:moveTo>
                      <a:cubicBezTo>
                        <a:pt x="2014" y="1"/>
                        <a:pt x="1775" y="75"/>
                        <a:pt x="1568" y="214"/>
                      </a:cubicBezTo>
                      <a:cubicBezTo>
                        <a:pt x="934" y="647"/>
                        <a:pt x="500" y="1314"/>
                        <a:pt x="334" y="2082"/>
                      </a:cubicBezTo>
                      <a:cubicBezTo>
                        <a:pt x="100" y="3016"/>
                        <a:pt x="0" y="3950"/>
                        <a:pt x="67" y="4884"/>
                      </a:cubicBezTo>
                      <a:cubicBezTo>
                        <a:pt x="100" y="5818"/>
                        <a:pt x="200" y="6752"/>
                        <a:pt x="267" y="7686"/>
                      </a:cubicBezTo>
                      <a:cubicBezTo>
                        <a:pt x="367" y="8853"/>
                        <a:pt x="434" y="10021"/>
                        <a:pt x="534" y="11188"/>
                      </a:cubicBezTo>
                      <a:cubicBezTo>
                        <a:pt x="767" y="14857"/>
                        <a:pt x="1034" y="18560"/>
                        <a:pt x="1301" y="22229"/>
                      </a:cubicBezTo>
                      <a:lnTo>
                        <a:pt x="1735" y="22229"/>
                      </a:lnTo>
                      <a:cubicBezTo>
                        <a:pt x="1501" y="18960"/>
                        <a:pt x="1268" y="15658"/>
                        <a:pt x="1034" y="12389"/>
                      </a:cubicBezTo>
                      <a:cubicBezTo>
                        <a:pt x="901" y="10554"/>
                        <a:pt x="801" y="8720"/>
                        <a:pt x="634" y="6885"/>
                      </a:cubicBezTo>
                      <a:cubicBezTo>
                        <a:pt x="500" y="5351"/>
                        <a:pt x="300" y="3749"/>
                        <a:pt x="701" y="2248"/>
                      </a:cubicBezTo>
                      <a:cubicBezTo>
                        <a:pt x="834" y="1615"/>
                        <a:pt x="1201" y="1047"/>
                        <a:pt x="1701" y="614"/>
                      </a:cubicBezTo>
                      <a:cubicBezTo>
                        <a:pt x="1850" y="490"/>
                        <a:pt x="2035" y="421"/>
                        <a:pt x="2230" y="421"/>
                      </a:cubicBezTo>
                      <a:cubicBezTo>
                        <a:pt x="2297" y="421"/>
                        <a:pt x="2366" y="430"/>
                        <a:pt x="2435" y="447"/>
                      </a:cubicBezTo>
                      <a:cubicBezTo>
                        <a:pt x="2669" y="547"/>
                        <a:pt x="2869" y="781"/>
                        <a:pt x="2869" y="1047"/>
                      </a:cubicBezTo>
                      <a:cubicBezTo>
                        <a:pt x="2936" y="1348"/>
                        <a:pt x="2969" y="1648"/>
                        <a:pt x="2969" y="1948"/>
                      </a:cubicBezTo>
                      <a:cubicBezTo>
                        <a:pt x="2969" y="2282"/>
                        <a:pt x="3002" y="2582"/>
                        <a:pt x="3036" y="2915"/>
                      </a:cubicBezTo>
                      <a:cubicBezTo>
                        <a:pt x="3102" y="3883"/>
                        <a:pt x="3136" y="4817"/>
                        <a:pt x="3169" y="5784"/>
                      </a:cubicBezTo>
                      <a:cubicBezTo>
                        <a:pt x="3269" y="9587"/>
                        <a:pt x="3369" y="13390"/>
                        <a:pt x="3469" y="17192"/>
                      </a:cubicBezTo>
                      <a:lnTo>
                        <a:pt x="3569" y="22229"/>
                      </a:lnTo>
                      <a:lnTo>
                        <a:pt x="4036" y="22229"/>
                      </a:lnTo>
                      <a:lnTo>
                        <a:pt x="3703" y="10054"/>
                      </a:lnTo>
                      <a:lnTo>
                        <a:pt x="3603" y="6551"/>
                      </a:lnTo>
                      <a:cubicBezTo>
                        <a:pt x="3569" y="5417"/>
                        <a:pt x="3569" y="4283"/>
                        <a:pt x="3469" y="3149"/>
                      </a:cubicBezTo>
                      <a:cubicBezTo>
                        <a:pt x="3436" y="2715"/>
                        <a:pt x="3403" y="2315"/>
                        <a:pt x="3369" y="1881"/>
                      </a:cubicBezTo>
                      <a:cubicBezTo>
                        <a:pt x="3369" y="1514"/>
                        <a:pt x="3336" y="1148"/>
                        <a:pt x="3236" y="781"/>
                      </a:cubicBezTo>
                      <a:cubicBezTo>
                        <a:pt x="3169" y="447"/>
                        <a:pt x="2902" y="147"/>
                        <a:pt x="2569" y="47"/>
                      </a:cubicBezTo>
                      <a:cubicBezTo>
                        <a:pt x="2465" y="16"/>
                        <a:pt x="2359" y="1"/>
                        <a:pt x="225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2" name="Google Shape;832;p8"/>
                <p:cNvSpPr/>
                <p:nvPr/>
              </p:nvSpPr>
              <p:spPr>
                <a:xfrm>
                  <a:off x="3042359" y="3925811"/>
                  <a:ext cx="113948" cy="681816"/>
                </a:xfrm>
                <a:custGeom>
                  <a:rect b="b" l="l" r="r" t="t"/>
                  <a:pathLst>
                    <a:path extrusionOk="0" h="22558" w="3770">
                      <a:moveTo>
                        <a:pt x="1847" y="0"/>
                      </a:moveTo>
                      <a:cubicBezTo>
                        <a:pt x="1552" y="0"/>
                        <a:pt x="1256" y="132"/>
                        <a:pt x="1034" y="375"/>
                      </a:cubicBezTo>
                      <a:cubicBezTo>
                        <a:pt x="534" y="875"/>
                        <a:pt x="234" y="1576"/>
                        <a:pt x="167" y="2276"/>
                      </a:cubicBezTo>
                      <a:cubicBezTo>
                        <a:pt x="34" y="3344"/>
                        <a:pt x="0" y="4411"/>
                        <a:pt x="34" y="5512"/>
                      </a:cubicBezTo>
                      <a:lnTo>
                        <a:pt x="267" y="12383"/>
                      </a:lnTo>
                      <a:lnTo>
                        <a:pt x="534" y="22557"/>
                      </a:lnTo>
                      <a:lnTo>
                        <a:pt x="968" y="22557"/>
                      </a:lnTo>
                      <a:lnTo>
                        <a:pt x="734" y="14251"/>
                      </a:lnTo>
                      <a:cubicBezTo>
                        <a:pt x="667" y="12350"/>
                        <a:pt x="634" y="10415"/>
                        <a:pt x="567" y="8514"/>
                      </a:cubicBezTo>
                      <a:lnTo>
                        <a:pt x="501" y="5712"/>
                      </a:lnTo>
                      <a:cubicBezTo>
                        <a:pt x="467" y="4811"/>
                        <a:pt x="467" y="3911"/>
                        <a:pt x="534" y="3043"/>
                      </a:cubicBezTo>
                      <a:cubicBezTo>
                        <a:pt x="534" y="2343"/>
                        <a:pt x="701" y="1642"/>
                        <a:pt x="1034" y="1042"/>
                      </a:cubicBezTo>
                      <a:cubicBezTo>
                        <a:pt x="1220" y="763"/>
                        <a:pt x="1522" y="368"/>
                        <a:pt x="1885" y="368"/>
                      </a:cubicBezTo>
                      <a:cubicBezTo>
                        <a:pt x="1913" y="368"/>
                        <a:pt x="1940" y="370"/>
                        <a:pt x="1968" y="375"/>
                      </a:cubicBezTo>
                      <a:cubicBezTo>
                        <a:pt x="2502" y="441"/>
                        <a:pt x="2669" y="1275"/>
                        <a:pt x="2769" y="1676"/>
                      </a:cubicBezTo>
                      <a:cubicBezTo>
                        <a:pt x="2902" y="2510"/>
                        <a:pt x="3002" y="3310"/>
                        <a:pt x="3002" y="4144"/>
                      </a:cubicBezTo>
                      <a:cubicBezTo>
                        <a:pt x="3036" y="4978"/>
                        <a:pt x="3036" y="5812"/>
                        <a:pt x="3069" y="6646"/>
                      </a:cubicBezTo>
                      <a:cubicBezTo>
                        <a:pt x="3136" y="7580"/>
                        <a:pt x="3169" y="8547"/>
                        <a:pt x="3202" y="9481"/>
                      </a:cubicBezTo>
                      <a:cubicBezTo>
                        <a:pt x="3269" y="11383"/>
                        <a:pt x="3303" y="13251"/>
                        <a:pt x="3303" y="15152"/>
                      </a:cubicBezTo>
                      <a:cubicBezTo>
                        <a:pt x="3303" y="17620"/>
                        <a:pt x="3236" y="20089"/>
                        <a:pt x="3102" y="22557"/>
                      </a:cubicBezTo>
                      <a:lnTo>
                        <a:pt x="3569" y="22557"/>
                      </a:lnTo>
                      <a:lnTo>
                        <a:pt x="3569" y="22424"/>
                      </a:lnTo>
                      <a:cubicBezTo>
                        <a:pt x="3770" y="17854"/>
                        <a:pt x="3770" y="13251"/>
                        <a:pt x="3569" y="8681"/>
                      </a:cubicBezTo>
                      <a:cubicBezTo>
                        <a:pt x="3503" y="7580"/>
                        <a:pt x="3436" y="6512"/>
                        <a:pt x="3403" y="5412"/>
                      </a:cubicBezTo>
                      <a:cubicBezTo>
                        <a:pt x="3403" y="4411"/>
                        <a:pt x="3369" y="3410"/>
                        <a:pt x="3269" y="2410"/>
                      </a:cubicBezTo>
                      <a:cubicBezTo>
                        <a:pt x="3202" y="1909"/>
                        <a:pt x="3102" y="1442"/>
                        <a:pt x="2969" y="1009"/>
                      </a:cubicBezTo>
                      <a:cubicBezTo>
                        <a:pt x="2869" y="675"/>
                        <a:pt x="2669" y="375"/>
                        <a:pt x="2402" y="175"/>
                      </a:cubicBezTo>
                      <a:cubicBezTo>
                        <a:pt x="2231" y="56"/>
                        <a:pt x="2039" y="0"/>
                        <a:pt x="184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3" name="Google Shape;833;p8"/>
                <p:cNvSpPr/>
                <p:nvPr/>
              </p:nvSpPr>
              <p:spPr>
                <a:xfrm>
                  <a:off x="2590677" y="3935695"/>
                  <a:ext cx="103853" cy="671932"/>
                </a:xfrm>
                <a:custGeom>
                  <a:rect b="b" l="l" r="r" t="t"/>
                  <a:pathLst>
                    <a:path extrusionOk="0" h="22231" w="3436">
                      <a:moveTo>
                        <a:pt x="1255" y="1"/>
                      </a:moveTo>
                      <a:cubicBezTo>
                        <a:pt x="931" y="1"/>
                        <a:pt x="609" y="157"/>
                        <a:pt x="434" y="448"/>
                      </a:cubicBezTo>
                      <a:cubicBezTo>
                        <a:pt x="34" y="1015"/>
                        <a:pt x="0" y="1849"/>
                        <a:pt x="0" y="2483"/>
                      </a:cubicBezTo>
                      <a:cubicBezTo>
                        <a:pt x="0" y="3150"/>
                        <a:pt x="67" y="3884"/>
                        <a:pt x="100" y="4584"/>
                      </a:cubicBezTo>
                      <a:cubicBezTo>
                        <a:pt x="200" y="5885"/>
                        <a:pt x="267" y="7220"/>
                        <a:pt x="334" y="8520"/>
                      </a:cubicBezTo>
                      <a:cubicBezTo>
                        <a:pt x="434" y="10022"/>
                        <a:pt x="534" y="11523"/>
                        <a:pt x="601" y="13024"/>
                      </a:cubicBezTo>
                      <a:cubicBezTo>
                        <a:pt x="767" y="16026"/>
                        <a:pt x="968" y="19028"/>
                        <a:pt x="1134" y="22030"/>
                      </a:cubicBezTo>
                      <a:lnTo>
                        <a:pt x="1134" y="22230"/>
                      </a:lnTo>
                      <a:lnTo>
                        <a:pt x="1501" y="22230"/>
                      </a:lnTo>
                      <a:cubicBezTo>
                        <a:pt x="1435" y="21029"/>
                        <a:pt x="1368" y="19829"/>
                        <a:pt x="1301" y="18628"/>
                      </a:cubicBezTo>
                      <a:lnTo>
                        <a:pt x="634" y="7186"/>
                      </a:lnTo>
                      <a:cubicBezTo>
                        <a:pt x="567" y="5985"/>
                        <a:pt x="501" y="4751"/>
                        <a:pt x="434" y="3550"/>
                      </a:cubicBezTo>
                      <a:cubicBezTo>
                        <a:pt x="400" y="3050"/>
                        <a:pt x="400" y="2550"/>
                        <a:pt x="434" y="2049"/>
                      </a:cubicBezTo>
                      <a:cubicBezTo>
                        <a:pt x="434" y="1616"/>
                        <a:pt x="501" y="1182"/>
                        <a:pt x="667" y="815"/>
                      </a:cubicBezTo>
                      <a:cubicBezTo>
                        <a:pt x="753" y="559"/>
                        <a:pt x="983" y="400"/>
                        <a:pt x="1215" y="400"/>
                      </a:cubicBezTo>
                      <a:cubicBezTo>
                        <a:pt x="1255" y="400"/>
                        <a:pt x="1295" y="405"/>
                        <a:pt x="1334" y="415"/>
                      </a:cubicBezTo>
                      <a:cubicBezTo>
                        <a:pt x="1668" y="515"/>
                        <a:pt x="1902" y="748"/>
                        <a:pt x="2002" y="1082"/>
                      </a:cubicBezTo>
                      <a:cubicBezTo>
                        <a:pt x="2302" y="1982"/>
                        <a:pt x="2402" y="2916"/>
                        <a:pt x="2335" y="3884"/>
                      </a:cubicBezTo>
                      <a:cubicBezTo>
                        <a:pt x="2268" y="7053"/>
                        <a:pt x="2335" y="10222"/>
                        <a:pt x="2469" y="13391"/>
                      </a:cubicBezTo>
                      <a:cubicBezTo>
                        <a:pt x="2569" y="16326"/>
                        <a:pt x="2769" y="19295"/>
                        <a:pt x="3036" y="22230"/>
                      </a:cubicBezTo>
                      <a:lnTo>
                        <a:pt x="3436" y="22230"/>
                      </a:lnTo>
                      <a:cubicBezTo>
                        <a:pt x="3269" y="20329"/>
                        <a:pt x="3136" y="18428"/>
                        <a:pt x="3036" y="16560"/>
                      </a:cubicBezTo>
                      <a:cubicBezTo>
                        <a:pt x="2869" y="13557"/>
                        <a:pt x="2735" y="10555"/>
                        <a:pt x="2702" y="7553"/>
                      </a:cubicBezTo>
                      <a:cubicBezTo>
                        <a:pt x="2702" y="6486"/>
                        <a:pt x="2669" y="5418"/>
                        <a:pt x="2702" y="4351"/>
                      </a:cubicBezTo>
                      <a:cubicBezTo>
                        <a:pt x="2735" y="3617"/>
                        <a:pt x="2735" y="2850"/>
                        <a:pt x="2635" y="2116"/>
                      </a:cubicBezTo>
                      <a:cubicBezTo>
                        <a:pt x="2569" y="1482"/>
                        <a:pt x="2435" y="682"/>
                        <a:pt x="1902" y="248"/>
                      </a:cubicBezTo>
                      <a:cubicBezTo>
                        <a:pt x="1721" y="81"/>
                        <a:pt x="1487" y="1"/>
                        <a:pt x="1255"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4" name="Google Shape;834;p8"/>
                <p:cNvSpPr/>
                <p:nvPr/>
              </p:nvSpPr>
              <p:spPr>
                <a:xfrm>
                  <a:off x="2540261" y="3947453"/>
                  <a:ext cx="33308" cy="660174"/>
                </a:xfrm>
                <a:custGeom>
                  <a:rect b="b" l="l" r="r" t="t"/>
                  <a:pathLst>
                    <a:path extrusionOk="0" h="21842" w="1102">
                      <a:moveTo>
                        <a:pt x="117" y="1"/>
                      </a:moveTo>
                      <a:cubicBezTo>
                        <a:pt x="59" y="1"/>
                        <a:pt x="0" y="42"/>
                        <a:pt x="0" y="126"/>
                      </a:cubicBezTo>
                      <a:cubicBezTo>
                        <a:pt x="134" y="3928"/>
                        <a:pt x="301" y="7765"/>
                        <a:pt x="434" y="11567"/>
                      </a:cubicBezTo>
                      <a:cubicBezTo>
                        <a:pt x="567" y="15003"/>
                        <a:pt x="667" y="18439"/>
                        <a:pt x="768" y="21841"/>
                      </a:cubicBezTo>
                      <a:lnTo>
                        <a:pt x="1101" y="21841"/>
                      </a:lnTo>
                      <a:cubicBezTo>
                        <a:pt x="1001" y="19073"/>
                        <a:pt x="901" y="16304"/>
                        <a:pt x="768" y="13535"/>
                      </a:cubicBezTo>
                      <a:cubicBezTo>
                        <a:pt x="634" y="10500"/>
                        <a:pt x="534" y="7498"/>
                        <a:pt x="401" y="4496"/>
                      </a:cubicBezTo>
                      <a:cubicBezTo>
                        <a:pt x="367" y="3028"/>
                        <a:pt x="301" y="1560"/>
                        <a:pt x="234" y="126"/>
                      </a:cubicBezTo>
                      <a:cubicBezTo>
                        <a:pt x="234" y="42"/>
                        <a:pt x="175" y="1"/>
                        <a:pt x="11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35" name="Google Shape;835;p8"/>
              <p:cNvGrpSpPr/>
              <p:nvPr/>
            </p:nvGrpSpPr>
            <p:grpSpPr>
              <a:xfrm>
                <a:off x="-96" y="3575903"/>
                <a:ext cx="806571" cy="1286116"/>
                <a:chOff x="1184187" y="1750276"/>
                <a:chExt cx="746134" cy="1189747"/>
              </a:xfrm>
            </p:grpSpPr>
            <p:sp>
              <p:nvSpPr>
                <p:cNvPr id="836" name="Google Shape;836;p8"/>
                <p:cNvSpPr/>
                <p:nvPr/>
              </p:nvSpPr>
              <p:spPr>
                <a:xfrm>
                  <a:off x="1184187" y="1750276"/>
                  <a:ext cx="739062" cy="1189747"/>
                </a:xfrm>
                <a:custGeom>
                  <a:rect b="b" l="l" r="r" t="t"/>
                  <a:pathLst>
                    <a:path extrusionOk="0" h="39363" w="24452">
                      <a:moveTo>
                        <a:pt x="12010" y="1"/>
                      </a:moveTo>
                      <a:cubicBezTo>
                        <a:pt x="12010" y="1"/>
                        <a:pt x="12009" y="1"/>
                        <a:pt x="12009" y="1"/>
                      </a:cubicBezTo>
                      <a:lnTo>
                        <a:pt x="12009" y="1"/>
                      </a:lnTo>
                      <a:cubicBezTo>
                        <a:pt x="12009" y="1"/>
                        <a:pt x="12010" y="1"/>
                        <a:pt x="12010" y="1"/>
                      </a:cubicBezTo>
                      <a:close/>
                      <a:moveTo>
                        <a:pt x="12009" y="1"/>
                      </a:moveTo>
                      <a:lnTo>
                        <a:pt x="12009" y="1"/>
                      </a:lnTo>
                      <a:cubicBezTo>
                        <a:pt x="9274" y="7840"/>
                        <a:pt x="7340" y="15912"/>
                        <a:pt x="6172" y="24118"/>
                      </a:cubicBezTo>
                      <a:cubicBezTo>
                        <a:pt x="4071" y="22350"/>
                        <a:pt x="2002" y="20549"/>
                        <a:pt x="1" y="18681"/>
                      </a:cubicBezTo>
                      <a:lnTo>
                        <a:pt x="1" y="18681"/>
                      </a:lnTo>
                      <a:lnTo>
                        <a:pt x="34" y="39362"/>
                      </a:lnTo>
                      <a:cubicBezTo>
                        <a:pt x="8207" y="32524"/>
                        <a:pt x="17380" y="24819"/>
                        <a:pt x="23318" y="19582"/>
                      </a:cubicBezTo>
                      <a:cubicBezTo>
                        <a:pt x="23885" y="19115"/>
                        <a:pt x="24452" y="18548"/>
                        <a:pt x="24418" y="17814"/>
                      </a:cubicBezTo>
                      <a:cubicBezTo>
                        <a:pt x="24418" y="17413"/>
                        <a:pt x="11545" y="1338"/>
                        <a:pt x="12009"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7" name="Google Shape;837;p8"/>
                <p:cNvSpPr/>
                <p:nvPr/>
              </p:nvSpPr>
              <p:spPr>
                <a:xfrm>
                  <a:off x="1626801" y="1870119"/>
                  <a:ext cx="303519" cy="281727"/>
                </a:xfrm>
                <a:custGeom>
                  <a:rect b="b" l="l" r="r" t="t"/>
                  <a:pathLst>
                    <a:path extrusionOk="0" h="9321" w="10042">
                      <a:moveTo>
                        <a:pt x="3274" y="581"/>
                      </a:moveTo>
                      <a:cubicBezTo>
                        <a:pt x="3293" y="581"/>
                        <a:pt x="3314" y="589"/>
                        <a:pt x="3336" y="606"/>
                      </a:cubicBezTo>
                      <a:cubicBezTo>
                        <a:pt x="3437" y="673"/>
                        <a:pt x="3537" y="773"/>
                        <a:pt x="3637" y="873"/>
                      </a:cubicBezTo>
                      <a:lnTo>
                        <a:pt x="3970" y="1273"/>
                      </a:lnTo>
                      <a:lnTo>
                        <a:pt x="4604" y="2007"/>
                      </a:lnTo>
                      <a:cubicBezTo>
                        <a:pt x="5438" y="2974"/>
                        <a:pt x="6239" y="3975"/>
                        <a:pt x="7006" y="4976"/>
                      </a:cubicBezTo>
                      <a:cubicBezTo>
                        <a:pt x="7439" y="5543"/>
                        <a:pt x="7873" y="6143"/>
                        <a:pt x="8307" y="6710"/>
                      </a:cubicBezTo>
                      <a:cubicBezTo>
                        <a:pt x="8507" y="7010"/>
                        <a:pt x="8707" y="7277"/>
                        <a:pt x="8940" y="7578"/>
                      </a:cubicBezTo>
                      <a:cubicBezTo>
                        <a:pt x="9049" y="7741"/>
                        <a:pt x="9225" y="7993"/>
                        <a:pt x="9213" y="8225"/>
                      </a:cubicBezTo>
                      <a:lnTo>
                        <a:pt x="9213" y="8225"/>
                      </a:lnTo>
                      <a:cubicBezTo>
                        <a:pt x="8380" y="8157"/>
                        <a:pt x="7547" y="8120"/>
                        <a:pt x="6714" y="8120"/>
                      </a:cubicBezTo>
                      <a:cubicBezTo>
                        <a:pt x="6122" y="8120"/>
                        <a:pt x="5530" y="8138"/>
                        <a:pt x="4938" y="8178"/>
                      </a:cubicBezTo>
                      <a:cubicBezTo>
                        <a:pt x="4204" y="8211"/>
                        <a:pt x="3470" y="8278"/>
                        <a:pt x="2736" y="8378"/>
                      </a:cubicBezTo>
                      <a:cubicBezTo>
                        <a:pt x="2062" y="8466"/>
                        <a:pt x="1414" y="8580"/>
                        <a:pt x="768" y="8764"/>
                      </a:cubicBezTo>
                      <a:lnTo>
                        <a:pt x="768" y="8764"/>
                      </a:lnTo>
                      <a:cubicBezTo>
                        <a:pt x="1642" y="6469"/>
                        <a:pt x="2363" y="4086"/>
                        <a:pt x="2903" y="1673"/>
                      </a:cubicBezTo>
                      <a:cubicBezTo>
                        <a:pt x="2970" y="1406"/>
                        <a:pt x="3003" y="1106"/>
                        <a:pt x="3103" y="839"/>
                      </a:cubicBezTo>
                      <a:cubicBezTo>
                        <a:pt x="3131" y="756"/>
                        <a:pt x="3181" y="581"/>
                        <a:pt x="3274" y="581"/>
                      </a:cubicBezTo>
                      <a:close/>
                      <a:moveTo>
                        <a:pt x="3236" y="0"/>
                      </a:moveTo>
                      <a:cubicBezTo>
                        <a:pt x="3203" y="0"/>
                        <a:pt x="3170" y="2"/>
                        <a:pt x="3136" y="5"/>
                      </a:cubicBezTo>
                      <a:cubicBezTo>
                        <a:pt x="2903" y="72"/>
                        <a:pt x="2703" y="239"/>
                        <a:pt x="2603" y="472"/>
                      </a:cubicBezTo>
                      <a:cubicBezTo>
                        <a:pt x="2469" y="739"/>
                        <a:pt x="2402" y="1006"/>
                        <a:pt x="2369" y="1306"/>
                      </a:cubicBezTo>
                      <a:cubicBezTo>
                        <a:pt x="2269" y="1673"/>
                        <a:pt x="2202" y="2007"/>
                        <a:pt x="2102" y="2374"/>
                      </a:cubicBezTo>
                      <a:cubicBezTo>
                        <a:pt x="1969" y="3041"/>
                        <a:pt x="1769" y="3741"/>
                        <a:pt x="1569" y="4409"/>
                      </a:cubicBezTo>
                      <a:cubicBezTo>
                        <a:pt x="1135" y="5943"/>
                        <a:pt x="635" y="7477"/>
                        <a:pt x="34" y="8945"/>
                      </a:cubicBezTo>
                      <a:cubicBezTo>
                        <a:pt x="1" y="9112"/>
                        <a:pt x="101" y="9279"/>
                        <a:pt x="268" y="9312"/>
                      </a:cubicBezTo>
                      <a:cubicBezTo>
                        <a:pt x="290" y="9318"/>
                        <a:pt x="313" y="9320"/>
                        <a:pt x="336" y="9320"/>
                      </a:cubicBezTo>
                      <a:cubicBezTo>
                        <a:pt x="454" y="9320"/>
                        <a:pt x="579" y="9251"/>
                        <a:pt x="635" y="9112"/>
                      </a:cubicBezTo>
                      <a:cubicBezTo>
                        <a:pt x="635" y="9110"/>
                        <a:pt x="636" y="9109"/>
                        <a:pt x="637" y="9107"/>
                      </a:cubicBezTo>
                      <a:lnTo>
                        <a:pt x="637" y="9107"/>
                      </a:lnTo>
                      <a:cubicBezTo>
                        <a:pt x="1336" y="9069"/>
                        <a:pt x="2036" y="8974"/>
                        <a:pt x="2736" y="8878"/>
                      </a:cubicBezTo>
                      <a:cubicBezTo>
                        <a:pt x="3437" y="8812"/>
                        <a:pt x="4204" y="8745"/>
                        <a:pt x="4971" y="8712"/>
                      </a:cubicBezTo>
                      <a:cubicBezTo>
                        <a:pt x="5436" y="8691"/>
                        <a:pt x="5904" y="8679"/>
                        <a:pt x="6374" y="8679"/>
                      </a:cubicBezTo>
                      <a:cubicBezTo>
                        <a:pt x="7389" y="8679"/>
                        <a:pt x="8415" y="8731"/>
                        <a:pt x="9441" y="8845"/>
                      </a:cubicBezTo>
                      <a:cubicBezTo>
                        <a:pt x="9541" y="8845"/>
                        <a:pt x="9641" y="8778"/>
                        <a:pt x="9674" y="8678"/>
                      </a:cubicBezTo>
                      <a:cubicBezTo>
                        <a:pt x="10041" y="8045"/>
                        <a:pt x="9541" y="7444"/>
                        <a:pt x="9207" y="6944"/>
                      </a:cubicBezTo>
                      <a:cubicBezTo>
                        <a:pt x="8774" y="6377"/>
                        <a:pt x="8373" y="5810"/>
                        <a:pt x="7940" y="5276"/>
                      </a:cubicBezTo>
                      <a:cubicBezTo>
                        <a:pt x="7106" y="4175"/>
                        <a:pt x="6205" y="3074"/>
                        <a:pt x="5305" y="1974"/>
                      </a:cubicBezTo>
                      <a:cubicBezTo>
                        <a:pt x="4871" y="1440"/>
                        <a:pt x="4404" y="906"/>
                        <a:pt x="3937" y="372"/>
                      </a:cubicBezTo>
                      <a:cubicBezTo>
                        <a:pt x="3787" y="132"/>
                        <a:pt x="3529" y="0"/>
                        <a:pt x="3236"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8" name="Google Shape;838;p8"/>
                <p:cNvSpPr/>
                <p:nvPr/>
              </p:nvSpPr>
              <p:spPr>
                <a:xfrm>
                  <a:off x="1433785" y="2353144"/>
                  <a:ext cx="295782" cy="288528"/>
                </a:xfrm>
                <a:custGeom>
                  <a:rect b="b" l="l" r="r" t="t"/>
                  <a:pathLst>
                    <a:path extrusionOk="0" h="9546" w="9786">
                      <a:moveTo>
                        <a:pt x="3274" y="758"/>
                      </a:moveTo>
                      <a:lnTo>
                        <a:pt x="3274" y="758"/>
                      </a:lnTo>
                      <a:cubicBezTo>
                        <a:pt x="5199" y="2697"/>
                        <a:pt x="6846" y="4877"/>
                        <a:pt x="8188" y="7241"/>
                      </a:cubicBezTo>
                      <a:cubicBezTo>
                        <a:pt x="8505" y="7796"/>
                        <a:pt x="8801" y="8372"/>
                        <a:pt x="9076" y="8952"/>
                      </a:cubicBezTo>
                      <a:lnTo>
                        <a:pt x="9076" y="8952"/>
                      </a:lnTo>
                      <a:cubicBezTo>
                        <a:pt x="7663" y="8771"/>
                        <a:pt x="6271" y="8587"/>
                        <a:pt x="4852" y="8375"/>
                      </a:cubicBezTo>
                      <a:cubicBezTo>
                        <a:pt x="4085" y="8275"/>
                        <a:pt x="3318" y="8142"/>
                        <a:pt x="2551" y="8042"/>
                      </a:cubicBezTo>
                      <a:cubicBezTo>
                        <a:pt x="1866" y="7923"/>
                        <a:pt x="1181" y="7803"/>
                        <a:pt x="472" y="7708"/>
                      </a:cubicBezTo>
                      <a:lnTo>
                        <a:pt x="472" y="7708"/>
                      </a:lnTo>
                      <a:cubicBezTo>
                        <a:pt x="508" y="7678"/>
                        <a:pt x="536" y="7634"/>
                        <a:pt x="549" y="7575"/>
                      </a:cubicBezTo>
                      <a:cubicBezTo>
                        <a:pt x="783" y="6974"/>
                        <a:pt x="916" y="6340"/>
                        <a:pt x="1150" y="5707"/>
                      </a:cubicBezTo>
                      <a:cubicBezTo>
                        <a:pt x="1350" y="5073"/>
                        <a:pt x="1550" y="4506"/>
                        <a:pt x="1783" y="3939"/>
                      </a:cubicBezTo>
                      <a:cubicBezTo>
                        <a:pt x="2237" y="2851"/>
                        <a:pt x="2717" y="1791"/>
                        <a:pt x="3274" y="758"/>
                      </a:cubicBezTo>
                      <a:close/>
                      <a:moveTo>
                        <a:pt x="3175" y="1"/>
                      </a:moveTo>
                      <a:cubicBezTo>
                        <a:pt x="3079" y="1"/>
                        <a:pt x="2989" y="42"/>
                        <a:pt x="2951" y="136"/>
                      </a:cubicBezTo>
                      <a:cubicBezTo>
                        <a:pt x="2317" y="1303"/>
                        <a:pt x="1750" y="2471"/>
                        <a:pt x="1283" y="3705"/>
                      </a:cubicBezTo>
                      <a:cubicBezTo>
                        <a:pt x="1016" y="4306"/>
                        <a:pt x="816" y="4939"/>
                        <a:pt x="616" y="5573"/>
                      </a:cubicBezTo>
                      <a:cubicBezTo>
                        <a:pt x="416" y="6174"/>
                        <a:pt x="249" y="6807"/>
                        <a:pt x="116" y="7475"/>
                      </a:cubicBezTo>
                      <a:cubicBezTo>
                        <a:pt x="96" y="7563"/>
                        <a:pt x="120" y="7634"/>
                        <a:pt x="165" y="7683"/>
                      </a:cubicBezTo>
                      <a:lnTo>
                        <a:pt x="165" y="7683"/>
                      </a:lnTo>
                      <a:cubicBezTo>
                        <a:pt x="11" y="7734"/>
                        <a:pt x="1" y="8011"/>
                        <a:pt x="182" y="8042"/>
                      </a:cubicBezTo>
                      <a:lnTo>
                        <a:pt x="149" y="8042"/>
                      </a:lnTo>
                      <a:cubicBezTo>
                        <a:pt x="916" y="8242"/>
                        <a:pt x="1717" y="8342"/>
                        <a:pt x="2517" y="8475"/>
                      </a:cubicBezTo>
                      <a:lnTo>
                        <a:pt x="4819" y="8876"/>
                      </a:lnTo>
                      <a:cubicBezTo>
                        <a:pt x="6353" y="9109"/>
                        <a:pt x="7921" y="9343"/>
                        <a:pt x="9489" y="9543"/>
                      </a:cubicBezTo>
                      <a:cubicBezTo>
                        <a:pt x="9502" y="9545"/>
                        <a:pt x="9515" y="9546"/>
                        <a:pt x="9528" y="9546"/>
                      </a:cubicBezTo>
                      <a:cubicBezTo>
                        <a:pt x="9730" y="9546"/>
                        <a:pt x="9785" y="9300"/>
                        <a:pt x="9722" y="9142"/>
                      </a:cubicBezTo>
                      <a:cubicBezTo>
                        <a:pt x="8522" y="6507"/>
                        <a:pt x="6920" y="4039"/>
                        <a:pt x="5052" y="1871"/>
                      </a:cubicBezTo>
                      <a:cubicBezTo>
                        <a:pt x="4519" y="1237"/>
                        <a:pt x="3952" y="636"/>
                        <a:pt x="3385" y="69"/>
                      </a:cubicBezTo>
                      <a:cubicBezTo>
                        <a:pt x="3326" y="26"/>
                        <a:pt x="3249" y="1"/>
                        <a:pt x="3175"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839" name="Google Shape;839;p8"/>
              <p:cNvSpPr/>
              <p:nvPr/>
            </p:nvSpPr>
            <p:spPr>
              <a:xfrm rot="5400000">
                <a:off x="-244790" y="1162502"/>
                <a:ext cx="648679" cy="1144201"/>
              </a:xfrm>
              <a:custGeom>
                <a:rect b="b" l="l" r="r" t="t"/>
                <a:pathLst>
                  <a:path extrusionOk="0" h="42714" w="24218">
                    <a:moveTo>
                      <a:pt x="20562" y="1"/>
                    </a:moveTo>
                    <a:cubicBezTo>
                      <a:pt x="16394" y="1"/>
                      <a:pt x="7483" y="3160"/>
                      <a:pt x="10374" y="8497"/>
                    </a:cubicBezTo>
                    <a:cubicBezTo>
                      <a:pt x="11042" y="9732"/>
                      <a:pt x="12242" y="10532"/>
                      <a:pt x="13076" y="11633"/>
                    </a:cubicBezTo>
                    <a:cubicBezTo>
                      <a:pt x="13910" y="12767"/>
                      <a:pt x="14044" y="14635"/>
                      <a:pt x="12843" y="15302"/>
                    </a:cubicBezTo>
                    <a:cubicBezTo>
                      <a:pt x="12392" y="15488"/>
                      <a:pt x="11919" y="15589"/>
                      <a:pt x="11459" y="15589"/>
                    </a:cubicBezTo>
                    <a:cubicBezTo>
                      <a:pt x="11341" y="15589"/>
                      <a:pt x="11224" y="15583"/>
                      <a:pt x="11108" y="15569"/>
                    </a:cubicBezTo>
                    <a:cubicBezTo>
                      <a:pt x="11051" y="15568"/>
                      <a:pt x="10994" y="15567"/>
                      <a:pt x="10937" y="15567"/>
                    </a:cubicBezTo>
                    <a:cubicBezTo>
                      <a:pt x="9627" y="15567"/>
                      <a:pt x="8326" y="15933"/>
                      <a:pt x="7239" y="16637"/>
                    </a:cubicBezTo>
                    <a:cubicBezTo>
                      <a:pt x="6138" y="17437"/>
                      <a:pt x="5404" y="18838"/>
                      <a:pt x="5704" y="20139"/>
                    </a:cubicBezTo>
                    <a:cubicBezTo>
                      <a:pt x="5971" y="21373"/>
                      <a:pt x="7005" y="22241"/>
                      <a:pt x="7873" y="23175"/>
                    </a:cubicBezTo>
                    <a:cubicBezTo>
                      <a:pt x="8707" y="24109"/>
                      <a:pt x="9440" y="25376"/>
                      <a:pt x="8973" y="26544"/>
                    </a:cubicBezTo>
                    <a:cubicBezTo>
                      <a:pt x="8139" y="28545"/>
                      <a:pt x="5137" y="27811"/>
                      <a:pt x="3136" y="28545"/>
                    </a:cubicBezTo>
                    <a:cubicBezTo>
                      <a:pt x="901" y="29379"/>
                      <a:pt x="0" y="32248"/>
                      <a:pt x="534" y="34583"/>
                    </a:cubicBezTo>
                    <a:cubicBezTo>
                      <a:pt x="1101" y="36884"/>
                      <a:pt x="2736" y="38786"/>
                      <a:pt x="4337" y="40587"/>
                    </a:cubicBezTo>
                    <a:cubicBezTo>
                      <a:pt x="5004" y="41388"/>
                      <a:pt x="5771" y="42188"/>
                      <a:pt x="6738" y="42555"/>
                    </a:cubicBezTo>
                    <a:cubicBezTo>
                      <a:pt x="7026" y="42661"/>
                      <a:pt x="7338" y="42714"/>
                      <a:pt x="7648" y="42714"/>
                    </a:cubicBezTo>
                    <a:cubicBezTo>
                      <a:pt x="8418" y="42714"/>
                      <a:pt x="9174" y="42387"/>
                      <a:pt x="9507" y="41721"/>
                    </a:cubicBezTo>
                    <a:cubicBezTo>
                      <a:pt x="10041" y="40620"/>
                      <a:pt x="9207" y="39386"/>
                      <a:pt x="8273" y="38586"/>
                    </a:cubicBezTo>
                    <a:cubicBezTo>
                      <a:pt x="7372" y="37818"/>
                      <a:pt x="6238" y="37085"/>
                      <a:pt x="5905" y="35950"/>
                    </a:cubicBezTo>
                    <a:cubicBezTo>
                      <a:pt x="5438" y="34349"/>
                      <a:pt x="6705" y="32748"/>
                      <a:pt x="8173" y="32048"/>
                    </a:cubicBezTo>
                    <a:cubicBezTo>
                      <a:pt x="9674" y="31314"/>
                      <a:pt x="11342" y="31180"/>
                      <a:pt x="12876" y="30613"/>
                    </a:cubicBezTo>
                    <a:cubicBezTo>
                      <a:pt x="20982" y="27544"/>
                      <a:pt x="8440" y="22541"/>
                      <a:pt x="14511" y="19339"/>
                    </a:cubicBezTo>
                    <a:cubicBezTo>
                      <a:pt x="16078" y="18505"/>
                      <a:pt x="18080" y="19005"/>
                      <a:pt x="19648" y="18204"/>
                    </a:cubicBezTo>
                    <a:cubicBezTo>
                      <a:pt x="20915" y="17471"/>
                      <a:pt x="21616" y="16036"/>
                      <a:pt x="21382" y="14602"/>
                    </a:cubicBezTo>
                    <a:cubicBezTo>
                      <a:pt x="21082" y="13034"/>
                      <a:pt x="19748" y="11933"/>
                      <a:pt x="18714" y="10699"/>
                    </a:cubicBezTo>
                    <a:cubicBezTo>
                      <a:pt x="17680" y="9498"/>
                      <a:pt x="16846" y="7697"/>
                      <a:pt x="17713" y="6363"/>
                    </a:cubicBezTo>
                    <a:cubicBezTo>
                      <a:pt x="18447" y="5228"/>
                      <a:pt x="20015" y="5028"/>
                      <a:pt x="21349" y="4728"/>
                    </a:cubicBezTo>
                    <a:cubicBezTo>
                      <a:pt x="22683" y="4461"/>
                      <a:pt x="24218" y="3627"/>
                      <a:pt x="24184" y="2260"/>
                    </a:cubicBezTo>
                    <a:cubicBezTo>
                      <a:pt x="24151" y="892"/>
                      <a:pt x="22516" y="125"/>
                      <a:pt x="21149" y="25"/>
                    </a:cubicBezTo>
                    <a:cubicBezTo>
                      <a:pt x="20966" y="9"/>
                      <a:pt x="20770" y="1"/>
                      <a:pt x="2056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840" name="Google Shape;840;p8"/>
              <p:cNvGrpSpPr/>
              <p:nvPr/>
            </p:nvGrpSpPr>
            <p:grpSpPr>
              <a:xfrm>
                <a:off x="-65" y="2187793"/>
                <a:ext cx="737033" cy="1130985"/>
                <a:chOff x="1402601" y="742532"/>
                <a:chExt cx="1178875" cy="1808996"/>
              </a:xfrm>
            </p:grpSpPr>
            <p:sp>
              <p:nvSpPr>
                <p:cNvPr id="841" name="Google Shape;841;p8"/>
                <p:cNvSpPr/>
                <p:nvPr/>
              </p:nvSpPr>
              <p:spPr>
                <a:xfrm>
                  <a:off x="1402601" y="742532"/>
                  <a:ext cx="1178875" cy="1654226"/>
                </a:xfrm>
                <a:custGeom>
                  <a:rect b="b" l="l" r="r" t="t"/>
                  <a:pathLst>
                    <a:path extrusionOk="0" h="67286" w="47951">
                      <a:moveTo>
                        <a:pt x="23818" y="1"/>
                      </a:moveTo>
                      <a:cubicBezTo>
                        <a:pt x="15173" y="1"/>
                        <a:pt x="6784" y="2885"/>
                        <a:pt x="0" y="8250"/>
                      </a:cubicBezTo>
                      <a:lnTo>
                        <a:pt x="0" y="61377"/>
                      </a:lnTo>
                      <a:cubicBezTo>
                        <a:pt x="2901" y="63538"/>
                        <a:pt x="6143" y="65188"/>
                        <a:pt x="9613" y="66155"/>
                      </a:cubicBezTo>
                      <a:cubicBezTo>
                        <a:pt x="12298" y="66911"/>
                        <a:pt x="15099" y="67286"/>
                        <a:pt x="17903" y="67286"/>
                      </a:cubicBezTo>
                      <a:cubicBezTo>
                        <a:pt x="25434" y="67286"/>
                        <a:pt x="32975" y="64578"/>
                        <a:pt x="38281" y="59272"/>
                      </a:cubicBezTo>
                      <a:cubicBezTo>
                        <a:pt x="45619" y="52048"/>
                        <a:pt x="47951" y="39932"/>
                        <a:pt x="43059" y="30831"/>
                      </a:cubicBezTo>
                      <a:lnTo>
                        <a:pt x="43059" y="30831"/>
                      </a:lnTo>
                      <a:cubicBezTo>
                        <a:pt x="39905" y="34114"/>
                        <a:pt x="35600" y="35863"/>
                        <a:pt x="31199" y="35863"/>
                      </a:cubicBezTo>
                      <a:cubicBezTo>
                        <a:pt x="29727" y="35863"/>
                        <a:pt x="28245" y="35667"/>
                        <a:pt x="26791" y="35268"/>
                      </a:cubicBezTo>
                      <a:cubicBezTo>
                        <a:pt x="20989" y="33505"/>
                        <a:pt x="16666" y="28727"/>
                        <a:pt x="15415" y="22811"/>
                      </a:cubicBezTo>
                      <a:cubicBezTo>
                        <a:pt x="13595" y="13426"/>
                        <a:pt x="20022" y="6259"/>
                        <a:pt x="25938" y="59"/>
                      </a:cubicBezTo>
                      <a:cubicBezTo>
                        <a:pt x="25230" y="20"/>
                        <a:pt x="24523" y="1"/>
                        <a:pt x="23818"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2" name="Google Shape;842;p8"/>
                <p:cNvSpPr/>
                <p:nvPr/>
              </p:nvSpPr>
              <p:spPr>
                <a:xfrm>
                  <a:off x="1763395" y="2214223"/>
                  <a:ext cx="371996" cy="337306"/>
                </a:xfrm>
                <a:custGeom>
                  <a:rect b="b" l="l" r="r" t="t"/>
                  <a:pathLst>
                    <a:path extrusionOk="0" h="13720" w="15131">
                      <a:moveTo>
                        <a:pt x="2185" y="1"/>
                      </a:moveTo>
                      <a:cubicBezTo>
                        <a:pt x="1631" y="1"/>
                        <a:pt x="1086" y="111"/>
                        <a:pt x="569" y="379"/>
                      </a:cubicBezTo>
                      <a:cubicBezTo>
                        <a:pt x="0" y="720"/>
                        <a:pt x="910" y="11414"/>
                        <a:pt x="1877" y="12608"/>
                      </a:cubicBezTo>
                      <a:cubicBezTo>
                        <a:pt x="2491" y="13407"/>
                        <a:pt x="3347" y="13719"/>
                        <a:pt x="4329" y="13719"/>
                      </a:cubicBezTo>
                      <a:cubicBezTo>
                        <a:pt x="7264" y="13719"/>
                        <a:pt x="11322" y="10930"/>
                        <a:pt x="13367" y="9992"/>
                      </a:cubicBezTo>
                      <a:cubicBezTo>
                        <a:pt x="14050" y="9707"/>
                        <a:pt x="14789" y="9309"/>
                        <a:pt x="14960" y="8570"/>
                      </a:cubicBezTo>
                      <a:cubicBezTo>
                        <a:pt x="15131" y="7717"/>
                        <a:pt x="14448" y="6977"/>
                        <a:pt x="13766" y="6465"/>
                      </a:cubicBezTo>
                      <a:cubicBezTo>
                        <a:pt x="11320" y="4361"/>
                        <a:pt x="8589" y="2597"/>
                        <a:pt x="5745" y="1118"/>
                      </a:cubicBezTo>
                      <a:cubicBezTo>
                        <a:pt x="4652" y="533"/>
                        <a:pt x="3398" y="1"/>
                        <a:pt x="2185"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grpSp>
        <p:nvGrpSpPr>
          <p:cNvPr id="843" name="Google Shape;843;p8"/>
          <p:cNvGrpSpPr/>
          <p:nvPr/>
        </p:nvGrpSpPr>
        <p:grpSpPr>
          <a:xfrm>
            <a:off x="2477042" y="4041881"/>
            <a:ext cx="5312840" cy="1208484"/>
            <a:chOff x="2477042" y="4041881"/>
            <a:chExt cx="5312840" cy="1208484"/>
          </a:xfrm>
        </p:grpSpPr>
        <p:grpSp>
          <p:nvGrpSpPr>
            <p:cNvPr id="844" name="Google Shape;844;p8"/>
            <p:cNvGrpSpPr/>
            <p:nvPr/>
          </p:nvGrpSpPr>
          <p:grpSpPr>
            <a:xfrm>
              <a:off x="6768475" y="4041881"/>
              <a:ext cx="1021407" cy="1101578"/>
              <a:chOff x="4519350" y="3506006"/>
              <a:chExt cx="1021407" cy="1101578"/>
            </a:xfrm>
          </p:grpSpPr>
          <p:sp>
            <p:nvSpPr>
              <p:cNvPr id="845" name="Google Shape;845;p8"/>
              <p:cNvSpPr/>
              <p:nvPr/>
            </p:nvSpPr>
            <p:spPr>
              <a:xfrm>
                <a:off x="4519350" y="3506006"/>
                <a:ext cx="746159" cy="1101578"/>
              </a:xfrm>
              <a:custGeom>
                <a:rect b="b" l="l" r="r" t="t"/>
                <a:pathLst>
                  <a:path extrusionOk="0" h="34131" w="23117">
                    <a:moveTo>
                      <a:pt x="9865" y="0"/>
                    </a:moveTo>
                    <a:cubicBezTo>
                      <a:pt x="9563" y="0"/>
                      <a:pt x="2527" y="8696"/>
                      <a:pt x="1968" y="9846"/>
                    </a:cubicBezTo>
                    <a:cubicBezTo>
                      <a:pt x="1134" y="11481"/>
                      <a:pt x="501" y="13182"/>
                      <a:pt x="0" y="14917"/>
                    </a:cubicBezTo>
                    <a:cubicBezTo>
                      <a:pt x="867" y="16318"/>
                      <a:pt x="1568" y="17819"/>
                      <a:pt x="2068" y="19420"/>
                    </a:cubicBezTo>
                    <a:cubicBezTo>
                      <a:pt x="3469" y="23956"/>
                      <a:pt x="3202" y="28927"/>
                      <a:pt x="1635" y="33430"/>
                    </a:cubicBezTo>
                    <a:cubicBezTo>
                      <a:pt x="1768" y="33663"/>
                      <a:pt x="1868" y="33897"/>
                      <a:pt x="2035" y="34130"/>
                    </a:cubicBezTo>
                    <a:lnTo>
                      <a:pt x="23117" y="34130"/>
                    </a:lnTo>
                    <a:cubicBezTo>
                      <a:pt x="17880" y="23122"/>
                      <a:pt x="13443" y="11714"/>
                      <a:pt x="9874" y="6"/>
                    </a:cubicBezTo>
                    <a:cubicBezTo>
                      <a:pt x="9872" y="2"/>
                      <a:pt x="9869" y="0"/>
                      <a:pt x="9865"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6" name="Google Shape;846;p8"/>
              <p:cNvSpPr/>
              <p:nvPr/>
            </p:nvSpPr>
            <p:spPr>
              <a:xfrm>
                <a:off x="4850086" y="4222440"/>
                <a:ext cx="690671" cy="100347"/>
              </a:xfrm>
              <a:custGeom>
                <a:rect b="b" l="l" r="r" t="t"/>
                <a:pathLst>
                  <a:path extrusionOk="0" h="3320" w="22851">
                    <a:moveTo>
                      <a:pt x="13977" y="1"/>
                    </a:moveTo>
                    <a:lnTo>
                      <a:pt x="4971" y="234"/>
                    </a:lnTo>
                    <a:cubicBezTo>
                      <a:pt x="3937" y="234"/>
                      <a:pt x="2202" y="301"/>
                      <a:pt x="1335" y="935"/>
                    </a:cubicBezTo>
                    <a:cubicBezTo>
                      <a:pt x="1" y="1869"/>
                      <a:pt x="1168" y="2769"/>
                      <a:pt x="2469" y="3070"/>
                    </a:cubicBezTo>
                    <a:cubicBezTo>
                      <a:pt x="3281" y="3255"/>
                      <a:pt x="4178" y="3319"/>
                      <a:pt x="5110" y="3319"/>
                    </a:cubicBezTo>
                    <a:cubicBezTo>
                      <a:pt x="7206" y="3319"/>
                      <a:pt x="9482" y="2993"/>
                      <a:pt x="11375" y="2970"/>
                    </a:cubicBezTo>
                    <a:lnTo>
                      <a:pt x="20348" y="2903"/>
                    </a:lnTo>
                    <a:cubicBezTo>
                      <a:pt x="21316" y="2903"/>
                      <a:pt x="22550" y="2703"/>
                      <a:pt x="22783" y="1769"/>
                    </a:cubicBezTo>
                    <a:cubicBezTo>
                      <a:pt x="22850" y="1569"/>
                      <a:pt x="22817" y="1335"/>
                      <a:pt x="22717" y="1168"/>
                    </a:cubicBezTo>
                    <a:cubicBezTo>
                      <a:pt x="22483" y="901"/>
                      <a:pt x="22150" y="735"/>
                      <a:pt x="21816" y="735"/>
                    </a:cubicBezTo>
                    <a:cubicBezTo>
                      <a:pt x="21016" y="635"/>
                      <a:pt x="20215" y="535"/>
                      <a:pt x="19448" y="434"/>
                    </a:cubicBezTo>
                    <a:cubicBezTo>
                      <a:pt x="17613" y="168"/>
                      <a:pt x="15812" y="34"/>
                      <a:pt x="1397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7" name="Google Shape;847;p8"/>
              <p:cNvSpPr/>
              <p:nvPr/>
            </p:nvSpPr>
            <p:spPr>
              <a:xfrm>
                <a:off x="4793626" y="4066176"/>
                <a:ext cx="691669" cy="99894"/>
              </a:xfrm>
              <a:custGeom>
                <a:rect b="b" l="l" r="r" t="t"/>
                <a:pathLst>
                  <a:path extrusionOk="0" h="3305" w="22884">
                    <a:moveTo>
                      <a:pt x="13977" y="0"/>
                    </a:moveTo>
                    <a:lnTo>
                      <a:pt x="5004" y="201"/>
                    </a:lnTo>
                    <a:cubicBezTo>
                      <a:pt x="3937" y="234"/>
                      <a:pt x="2235" y="301"/>
                      <a:pt x="1335" y="934"/>
                    </a:cubicBezTo>
                    <a:cubicBezTo>
                      <a:pt x="1" y="1868"/>
                      <a:pt x="1168" y="2769"/>
                      <a:pt x="2469" y="3069"/>
                    </a:cubicBezTo>
                    <a:cubicBezTo>
                      <a:pt x="3287" y="3243"/>
                      <a:pt x="4187" y="3304"/>
                      <a:pt x="5120" y="3304"/>
                    </a:cubicBezTo>
                    <a:cubicBezTo>
                      <a:pt x="7231" y="3304"/>
                      <a:pt x="9512" y="2992"/>
                      <a:pt x="11409" y="2969"/>
                    </a:cubicBezTo>
                    <a:lnTo>
                      <a:pt x="20348" y="2903"/>
                    </a:lnTo>
                    <a:cubicBezTo>
                      <a:pt x="21349" y="2903"/>
                      <a:pt x="22550" y="2702"/>
                      <a:pt x="22817" y="1768"/>
                    </a:cubicBezTo>
                    <a:cubicBezTo>
                      <a:pt x="22884" y="1568"/>
                      <a:pt x="22850" y="1335"/>
                      <a:pt x="22750" y="1168"/>
                    </a:cubicBezTo>
                    <a:cubicBezTo>
                      <a:pt x="22517" y="901"/>
                      <a:pt x="22183" y="734"/>
                      <a:pt x="21816" y="734"/>
                    </a:cubicBezTo>
                    <a:cubicBezTo>
                      <a:pt x="21016" y="634"/>
                      <a:pt x="20248" y="534"/>
                      <a:pt x="19481" y="434"/>
                    </a:cubicBezTo>
                    <a:cubicBezTo>
                      <a:pt x="17646" y="167"/>
                      <a:pt x="15812" y="34"/>
                      <a:pt x="1397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8" name="Google Shape;848;p8"/>
              <p:cNvSpPr/>
              <p:nvPr/>
            </p:nvSpPr>
            <p:spPr>
              <a:xfrm>
                <a:off x="4737166" y="3909913"/>
                <a:ext cx="691669" cy="99863"/>
              </a:xfrm>
              <a:custGeom>
                <a:rect b="b" l="l" r="r" t="t"/>
                <a:pathLst>
                  <a:path extrusionOk="0" h="3304" w="22884">
                    <a:moveTo>
                      <a:pt x="14011" y="0"/>
                    </a:moveTo>
                    <a:lnTo>
                      <a:pt x="5004" y="200"/>
                    </a:lnTo>
                    <a:cubicBezTo>
                      <a:pt x="3970" y="234"/>
                      <a:pt x="2235" y="300"/>
                      <a:pt x="1335" y="901"/>
                    </a:cubicBezTo>
                    <a:cubicBezTo>
                      <a:pt x="1" y="1868"/>
                      <a:pt x="1168" y="2769"/>
                      <a:pt x="2469" y="3069"/>
                    </a:cubicBezTo>
                    <a:cubicBezTo>
                      <a:pt x="3287" y="3243"/>
                      <a:pt x="4187" y="3304"/>
                      <a:pt x="5120" y="3304"/>
                    </a:cubicBezTo>
                    <a:cubicBezTo>
                      <a:pt x="7231" y="3304"/>
                      <a:pt x="9512" y="2992"/>
                      <a:pt x="11409" y="2969"/>
                    </a:cubicBezTo>
                    <a:lnTo>
                      <a:pt x="20382" y="2902"/>
                    </a:lnTo>
                    <a:cubicBezTo>
                      <a:pt x="21349" y="2902"/>
                      <a:pt x="22583" y="2702"/>
                      <a:pt x="22817" y="1768"/>
                    </a:cubicBezTo>
                    <a:cubicBezTo>
                      <a:pt x="22884" y="1568"/>
                      <a:pt x="22850" y="1334"/>
                      <a:pt x="22750" y="1168"/>
                    </a:cubicBezTo>
                    <a:cubicBezTo>
                      <a:pt x="22517" y="901"/>
                      <a:pt x="22183" y="734"/>
                      <a:pt x="21849" y="734"/>
                    </a:cubicBezTo>
                    <a:cubicBezTo>
                      <a:pt x="21016" y="634"/>
                      <a:pt x="20248" y="534"/>
                      <a:pt x="19481" y="434"/>
                    </a:cubicBezTo>
                    <a:cubicBezTo>
                      <a:pt x="17646" y="167"/>
                      <a:pt x="15812" y="33"/>
                      <a:pt x="140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49" name="Google Shape;849;p8"/>
            <p:cNvGrpSpPr/>
            <p:nvPr/>
          </p:nvGrpSpPr>
          <p:grpSpPr>
            <a:xfrm>
              <a:off x="2477042" y="4214581"/>
              <a:ext cx="1279390" cy="1035784"/>
              <a:chOff x="2353656" y="259319"/>
              <a:chExt cx="1318959" cy="1067819"/>
            </a:xfrm>
          </p:grpSpPr>
          <p:sp>
            <p:nvSpPr>
              <p:cNvPr id="850" name="Google Shape;850;p8"/>
              <p:cNvSpPr/>
              <p:nvPr/>
            </p:nvSpPr>
            <p:spPr>
              <a:xfrm>
                <a:off x="2353656" y="259319"/>
                <a:ext cx="1318959" cy="1067819"/>
              </a:xfrm>
              <a:custGeom>
                <a:rect b="b" l="l" r="r" t="t"/>
                <a:pathLst>
                  <a:path extrusionOk="0" h="35329" w="43638">
                    <a:moveTo>
                      <a:pt x="4158" y="1"/>
                    </a:moveTo>
                    <a:cubicBezTo>
                      <a:pt x="1391" y="1"/>
                      <a:pt x="0" y="3823"/>
                      <a:pt x="507" y="6269"/>
                    </a:cubicBezTo>
                    <a:cubicBezTo>
                      <a:pt x="1441" y="10872"/>
                      <a:pt x="2375" y="15176"/>
                      <a:pt x="4209" y="19512"/>
                    </a:cubicBezTo>
                    <a:cubicBezTo>
                      <a:pt x="5377" y="22247"/>
                      <a:pt x="6611" y="24983"/>
                      <a:pt x="8379" y="27384"/>
                    </a:cubicBezTo>
                    <a:cubicBezTo>
                      <a:pt x="12132" y="32427"/>
                      <a:pt x="18001" y="35328"/>
                      <a:pt x="24148" y="35328"/>
                    </a:cubicBezTo>
                    <a:cubicBezTo>
                      <a:pt x="25158" y="35328"/>
                      <a:pt x="26176" y="35250"/>
                      <a:pt x="27192" y="35090"/>
                    </a:cubicBezTo>
                    <a:cubicBezTo>
                      <a:pt x="34431" y="33956"/>
                      <a:pt x="40402" y="28919"/>
                      <a:pt x="42770" y="22014"/>
                    </a:cubicBezTo>
                    <a:cubicBezTo>
                      <a:pt x="43637" y="19445"/>
                      <a:pt x="43637" y="16009"/>
                      <a:pt x="41269" y="14642"/>
                    </a:cubicBezTo>
                    <a:cubicBezTo>
                      <a:pt x="40704" y="14322"/>
                      <a:pt x="40078" y="14183"/>
                      <a:pt x="39434" y="14183"/>
                    </a:cubicBezTo>
                    <a:cubicBezTo>
                      <a:pt x="38065" y="14183"/>
                      <a:pt x="36621" y="14813"/>
                      <a:pt x="35532" y="15676"/>
                    </a:cubicBezTo>
                    <a:cubicBezTo>
                      <a:pt x="33897" y="16977"/>
                      <a:pt x="32663" y="18711"/>
                      <a:pt x="31028" y="19979"/>
                    </a:cubicBezTo>
                    <a:cubicBezTo>
                      <a:pt x="29084" y="21507"/>
                      <a:pt x="26660" y="22207"/>
                      <a:pt x="24188" y="22207"/>
                    </a:cubicBezTo>
                    <a:cubicBezTo>
                      <a:pt x="21318" y="22207"/>
                      <a:pt x="18381" y="21263"/>
                      <a:pt x="16051" y="19579"/>
                    </a:cubicBezTo>
                    <a:cubicBezTo>
                      <a:pt x="11715" y="16410"/>
                      <a:pt x="9313" y="11139"/>
                      <a:pt x="8412" y="5835"/>
                    </a:cubicBezTo>
                    <a:cubicBezTo>
                      <a:pt x="8079" y="3767"/>
                      <a:pt x="7712" y="1332"/>
                      <a:pt x="5844" y="432"/>
                    </a:cubicBezTo>
                    <a:cubicBezTo>
                      <a:pt x="5237" y="133"/>
                      <a:pt x="4674" y="1"/>
                      <a:pt x="4158"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851" name="Google Shape;851;p8"/>
              <p:cNvGrpSpPr/>
              <p:nvPr/>
            </p:nvGrpSpPr>
            <p:grpSpPr>
              <a:xfrm>
                <a:off x="2530166" y="340915"/>
                <a:ext cx="814926" cy="496627"/>
                <a:chOff x="2530166" y="340915"/>
                <a:chExt cx="814926" cy="496627"/>
              </a:xfrm>
            </p:grpSpPr>
            <p:sp>
              <p:nvSpPr>
                <p:cNvPr id="852" name="Google Shape;852;p8"/>
                <p:cNvSpPr/>
                <p:nvPr/>
              </p:nvSpPr>
              <p:spPr>
                <a:xfrm>
                  <a:off x="2530166" y="542274"/>
                  <a:ext cx="300497" cy="209520"/>
                </a:xfrm>
                <a:custGeom>
                  <a:rect b="b" l="l" r="r" t="t"/>
                  <a:pathLst>
                    <a:path extrusionOk="0" h="6932" w="9942">
                      <a:moveTo>
                        <a:pt x="679" y="0"/>
                      </a:moveTo>
                      <a:cubicBezTo>
                        <a:pt x="358" y="0"/>
                        <a:pt x="95" y="332"/>
                        <a:pt x="67" y="640"/>
                      </a:cubicBezTo>
                      <a:cubicBezTo>
                        <a:pt x="1" y="1574"/>
                        <a:pt x="835" y="2575"/>
                        <a:pt x="1368" y="3242"/>
                      </a:cubicBezTo>
                      <a:cubicBezTo>
                        <a:pt x="2002" y="4009"/>
                        <a:pt x="2703" y="4676"/>
                        <a:pt x="3470" y="5243"/>
                      </a:cubicBezTo>
                      <a:cubicBezTo>
                        <a:pt x="4270" y="5910"/>
                        <a:pt x="5204" y="6411"/>
                        <a:pt x="6205" y="6711"/>
                      </a:cubicBezTo>
                      <a:cubicBezTo>
                        <a:pt x="6620" y="6839"/>
                        <a:pt x="7138" y="6931"/>
                        <a:pt x="7656" y="6931"/>
                      </a:cubicBezTo>
                      <a:cubicBezTo>
                        <a:pt x="8347" y="6931"/>
                        <a:pt x="9036" y="6768"/>
                        <a:pt x="9474" y="6311"/>
                      </a:cubicBezTo>
                      <a:cubicBezTo>
                        <a:pt x="9941" y="5810"/>
                        <a:pt x="9708" y="5010"/>
                        <a:pt x="9074" y="4843"/>
                      </a:cubicBezTo>
                      <a:cubicBezTo>
                        <a:pt x="8879" y="4794"/>
                        <a:pt x="8701" y="4763"/>
                        <a:pt x="8528" y="4763"/>
                      </a:cubicBezTo>
                      <a:cubicBezTo>
                        <a:pt x="8465" y="4763"/>
                        <a:pt x="8403" y="4767"/>
                        <a:pt x="8340" y="4776"/>
                      </a:cubicBezTo>
                      <a:lnTo>
                        <a:pt x="8006" y="4776"/>
                      </a:lnTo>
                      <a:cubicBezTo>
                        <a:pt x="7973" y="4776"/>
                        <a:pt x="7906" y="4743"/>
                        <a:pt x="7873" y="4743"/>
                      </a:cubicBezTo>
                      <a:cubicBezTo>
                        <a:pt x="7439" y="4643"/>
                        <a:pt x="7039" y="4543"/>
                        <a:pt x="6639" y="4376"/>
                      </a:cubicBezTo>
                      <a:lnTo>
                        <a:pt x="6639" y="4376"/>
                      </a:lnTo>
                      <a:cubicBezTo>
                        <a:pt x="6658" y="4381"/>
                        <a:pt x="6669" y="4383"/>
                        <a:pt x="6675" y="4383"/>
                      </a:cubicBezTo>
                      <a:cubicBezTo>
                        <a:pt x="6710" y="4383"/>
                        <a:pt x="6534" y="4309"/>
                        <a:pt x="6505" y="4309"/>
                      </a:cubicBezTo>
                      <a:lnTo>
                        <a:pt x="6205" y="4142"/>
                      </a:lnTo>
                      <a:cubicBezTo>
                        <a:pt x="6005" y="4042"/>
                        <a:pt x="5805" y="3942"/>
                        <a:pt x="5638" y="3842"/>
                      </a:cubicBezTo>
                      <a:cubicBezTo>
                        <a:pt x="5271" y="3609"/>
                        <a:pt x="4938" y="3375"/>
                        <a:pt x="4571" y="3142"/>
                      </a:cubicBezTo>
                      <a:cubicBezTo>
                        <a:pt x="3970" y="2708"/>
                        <a:pt x="3370" y="2241"/>
                        <a:pt x="2836" y="1707"/>
                      </a:cubicBezTo>
                      <a:cubicBezTo>
                        <a:pt x="2236" y="1140"/>
                        <a:pt x="1635" y="340"/>
                        <a:pt x="868" y="39"/>
                      </a:cubicBezTo>
                      <a:cubicBezTo>
                        <a:pt x="804" y="13"/>
                        <a:pt x="740" y="0"/>
                        <a:pt x="679"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3" name="Google Shape;853;p8"/>
                <p:cNvSpPr/>
                <p:nvPr/>
              </p:nvSpPr>
              <p:spPr>
                <a:xfrm>
                  <a:off x="2585629" y="423701"/>
                  <a:ext cx="304940" cy="211515"/>
                </a:xfrm>
                <a:custGeom>
                  <a:rect b="b" l="l" r="r" t="t"/>
                  <a:pathLst>
                    <a:path extrusionOk="0" h="6998" w="10089">
                      <a:moveTo>
                        <a:pt x="7785" y="4610"/>
                      </a:moveTo>
                      <a:cubicBezTo>
                        <a:pt x="7787" y="4610"/>
                        <a:pt x="7784" y="4616"/>
                        <a:pt x="7775" y="4624"/>
                      </a:cubicBezTo>
                      <a:lnTo>
                        <a:pt x="7775" y="4624"/>
                      </a:lnTo>
                      <a:cubicBezTo>
                        <a:pt x="7773" y="4624"/>
                        <a:pt x="7771" y="4624"/>
                        <a:pt x="7769" y="4624"/>
                      </a:cubicBezTo>
                      <a:lnTo>
                        <a:pt x="7769" y="4624"/>
                      </a:lnTo>
                      <a:cubicBezTo>
                        <a:pt x="7778" y="4614"/>
                        <a:pt x="7783" y="4610"/>
                        <a:pt x="7785" y="4610"/>
                      </a:cubicBezTo>
                      <a:close/>
                      <a:moveTo>
                        <a:pt x="7504" y="4843"/>
                      </a:moveTo>
                      <a:cubicBezTo>
                        <a:pt x="7493" y="4860"/>
                        <a:pt x="7483" y="4878"/>
                        <a:pt x="7472" y="4896"/>
                      </a:cubicBezTo>
                      <a:cubicBezTo>
                        <a:pt x="7482" y="4877"/>
                        <a:pt x="7493" y="4859"/>
                        <a:pt x="7504" y="4843"/>
                      </a:cubicBezTo>
                      <a:close/>
                      <a:moveTo>
                        <a:pt x="824" y="0"/>
                      </a:moveTo>
                      <a:cubicBezTo>
                        <a:pt x="668" y="0"/>
                        <a:pt x="507" y="51"/>
                        <a:pt x="367" y="160"/>
                      </a:cubicBezTo>
                      <a:cubicBezTo>
                        <a:pt x="100" y="360"/>
                        <a:pt x="0" y="760"/>
                        <a:pt x="167" y="1060"/>
                      </a:cubicBezTo>
                      <a:lnTo>
                        <a:pt x="201" y="1060"/>
                      </a:lnTo>
                      <a:cubicBezTo>
                        <a:pt x="934" y="2828"/>
                        <a:pt x="2502" y="4263"/>
                        <a:pt x="4037" y="5330"/>
                      </a:cubicBezTo>
                      <a:cubicBezTo>
                        <a:pt x="4837" y="5897"/>
                        <a:pt x="5704" y="6364"/>
                        <a:pt x="6605" y="6731"/>
                      </a:cubicBezTo>
                      <a:cubicBezTo>
                        <a:pt x="7005" y="6891"/>
                        <a:pt x="7459" y="6998"/>
                        <a:pt x="7898" y="6998"/>
                      </a:cubicBezTo>
                      <a:cubicBezTo>
                        <a:pt x="8556" y="6998"/>
                        <a:pt x="9180" y="6758"/>
                        <a:pt x="9541" y="6097"/>
                      </a:cubicBezTo>
                      <a:cubicBezTo>
                        <a:pt x="10089" y="5138"/>
                        <a:pt x="9291" y="4272"/>
                        <a:pt x="8477" y="4272"/>
                      </a:cubicBezTo>
                      <a:cubicBezTo>
                        <a:pt x="8195" y="4272"/>
                        <a:pt x="7911" y="4376"/>
                        <a:pt x="7680" y="4616"/>
                      </a:cubicBezTo>
                      <a:lnTo>
                        <a:pt x="7680" y="4616"/>
                      </a:lnTo>
                      <a:cubicBezTo>
                        <a:pt x="7671" y="4615"/>
                        <a:pt x="7664" y="4615"/>
                        <a:pt x="7659" y="4615"/>
                      </a:cubicBezTo>
                      <a:cubicBezTo>
                        <a:pt x="7658" y="4615"/>
                        <a:pt x="7656" y="4615"/>
                        <a:pt x="7655" y="4615"/>
                      </a:cubicBezTo>
                      <a:lnTo>
                        <a:pt x="7655" y="4615"/>
                      </a:lnTo>
                      <a:cubicBezTo>
                        <a:pt x="7613" y="4605"/>
                        <a:pt x="7572" y="4596"/>
                        <a:pt x="7572" y="4596"/>
                      </a:cubicBezTo>
                      <a:cubicBezTo>
                        <a:pt x="7272" y="4529"/>
                        <a:pt x="6839" y="4329"/>
                        <a:pt x="6638" y="4263"/>
                      </a:cubicBezTo>
                      <a:cubicBezTo>
                        <a:pt x="5938" y="3962"/>
                        <a:pt x="5271" y="3629"/>
                        <a:pt x="4637" y="3195"/>
                      </a:cubicBezTo>
                      <a:cubicBezTo>
                        <a:pt x="3369" y="2361"/>
                        <a:pt x="2402" y="1294"/>
                        <a:pt x="1301" y="193"/>
                      </a:cubicBezTo>
                      <a:cubicBezTo>
                        <a:pt x="1176" y="68"/>
                        <a:pt x="1003" y="0"/>
                        <a:pt x="82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4" name="Google Shape;854;p8"/>
                <p:cNvSpPr/>
                <p:nvPr/>
              </p:nvSpPr>
              <p:spPr>
                <a:xfrm>
                  <a:off x="2900755" y="719362"/>
                  <a:ext cx="320536" cy="118180"/>
                </a:xfrm>
                <a:custGeom>
                  <a:rect b="b" l="l" r="r" t="t"/>
                  <a:pathLst>
                    <a:path extrusionOk="0" h="3910" w="10605">
                      <a:moveTo>
                        <a:pt x="626" y="0"/>
                      </a:moveTo>
                      <a:cubicBezTo>
                        <a:pt x="282" y="0"/>
                        <a:pt x="1" y="430"/>
                        <a:pt x="215" y="752"/>
                      </a:cubicBezTo>
                      <a:lnTo>
                        <a:pt x="215" y="718"/>
                      </a:lnTo>
                      <a:cubicBezTo>
                        <a:pt x="649" y="1452"/>
                        <a:pt x="1216" y="2053"/>
                        <a:pt x="1917" y="2553"/>
                      </a:cubicBezTo>
                      <a:cubicBezTo>
                        <a:pt x="2650" y="3020"/>
                        <a:pt x="3451" y="3387"/>
                        <a:pt x="4285" y="3620"/>
                      </a:cubicBezTo>
                      <a:cubicBezTo>
                        <a:pt x="4982" y="3808"/>
                        <a:pt x="5718" y="3910"/>
                        <a:pt x="6452" y="3910"/>
                      </a:cubicBezTo>
                      <a:cubicBezTo>
                        <a:pt x="7543" y="3910"/>
                        <a:pt x="8631" y="3685"/>
                        <a:pt x="9589" y="3187"/>
                      </a:cubicBezTo>
                      <a:cubicBezTo>
                        <a:pt x="10604" y="2649"/>
                        <a:pt x="10095" y="1014"/>
                        <a:pt x="9067" y="1014"/>
                      </a:cubicBezTo>
                      <a:cubicBezTo>
                        <a:pt x="8947" y="1014"/>
                        <a:pt x="8820" y="1037"/>
                        <a:pt x="8688" y="1085"/>
                      </a:cubicBezTo>
                      <a:cubicBezTo>
                        <a:pt x="8021" y="1319"/>
                        <a:pt x="7320" y="1519"/>
                        <a:pt x="6587" y="1652"/>
                      </a:cubicBezTo>
                      <a:cubicBezTo>
                        <a:pt x="6576" y="1654"/>
                        <a:pt x="6566" y="1656"/>
                        <a:pt x="6558" y="1657"/>
                      </a:cubicBezTo>
                      <a:lnTo>
                        <a:pt x="6558" y="1657"/>
                      </a:lnTo>
                      <a:cubicBezTo>
                        <a:pt x="6562" y="1655"/>
                        <a:pt x="6554" y="1652"/>
                        <a:pt x="6520" y="1652"/>
                      </a:cubicBezTo>
                      <a:lnTo>
                        <a:pt x="6253" y="1686"/>
                      </a:lnTo>
                      <a:lnTo>
                        <a:pt x="4885" y="1686"/>
                      </a:lnTo>
                      <a:cubicBezTo>
                        <a:pt x="4863" y="1686"/>
                        <a:pt x="4752" y="1671"/>
                        <a:pt x="4720" y="1671"/>
                      </a:cubicBezTo>
                      <a:cubicBezTo>
                        <a:pt x="4704" y="1671"/>
                        <a:pt x="4707" y="1675"/>
                        <a:pt x="4752" y="1686"/>
                      </a:cubicBezTo>
                      <a:cubicBezTo>
                        <a:pt x="3351" y="1452"/>
                        <a:pt x="2017" y="919"/>
                        <a:pt x="882" y="85"/>
                      </a:cubicBezTo>
                      <a:cubicBezTo>
                        <a:pt x="797" y="26"/>
                        <a:pt x="710" y="0"/>
                        <a:pt x="626"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5" name="Google Shape;855;p8"/>
                <p:cNvSpPr/>
                <p:nvPr/>
              </p:nvSpPr>
              <p:spPr>
                <a:xfrm>
                  <a:off x="2936481" y="569416"/>
                  <a:ext cx="408612" cy="132113"/>
                </a:xfrm>
                <a:custGeom>
                  <a:rect b="b" l="l" r="r" t="t"/>
                  <a:pathLst>
                    <a:path extrusionOk="0" h="4371" w="13519">
                      <a:moveTo>
                        <a:pt x="735" y="0"/>
                      </a:moveTo>
                      <a:cubicBezTo>
                        <a:pt x="568" y="0"/>
                        <a:pt x="401" y="59"/>
                        <a:pt x="268" y="175"/>
                      </a:cubicBezTo>
                      <a:cubicBezTo>
                        <a:pt x="1" y="442"/>
                        <a:pt x="1" y="876"/>
                        <a:pt x="268" y="1143"/>
                      </a:cubicBezTo>
                      <a:cubicBezTo>
                        <a:pt x="1802" y="2644"/>
                        <a:pt x="3770" y="3711"/>
                        <a:pt x="5905" y="4145"/>
                      </a:cubicBezTo>
                      <a:cubicBezTo>
                        <a:pt x="6730" y="4295"/>
                        <a:pt x="7556" y="4370"/>
                        <a:pt x="8382" y="4370"/>
                      </a:cubicBezTo>
                      <a:cubicBezTo>
                        <a:pt x="8657" y="4370"/>
                        <a:pt x="8932" y="4362"/>
                        <a:pt x="9207" y="4345"/>
                      </a:cubicBezTo>
                      <a:cubicBezTo>
                        <a:pt x="10408" y="4245"/>
                        <a:pt x="11809" y="4078"/>
                        <a:pt x="12776" y="3278"/>
                      </a:cubicBezTo>
                      <a:cubicBezTo>
                        <a:pt x="13519" y="2665"/>
                        <a:pt x="12981" y="1271"/>
                        <a:pt x="12039" y="1271"/>
                      </a:cubicBezTo>
                      <a:cubicBezTo>
                        <a:pt x="12008" y="1271"/>
                        <a:pt x="11975" y="1273"/>
                        <a:pt x="11943" y="1276"/>
                      </a:cubicBezTo>
                      <a:cubicBezTo>
                        <a:pt x="11375" y="1343"/>
                        <a:pt x="10808" y="1510"/>
                        <a:pt x="10275" y="1710"/>
                      </a:cubicBezTo>
                      <a:cubicBezTo>
                        <a:pt x="9841" y="1843"/>
                        <a:pt x="9407" y="1943"/>
                        <a:pt x="8940" y="2043"/>
                      </a:cubicBezTo>
                      <a:cubicBezTo>
                        <a:pt x="8840" y="2043"/>
                        <a:pt x="8707" y="2077"/>
                        <a:pt x="8607" y="2077"/>
                      </a:cubicBezTo>
                      <a:cubicBezTo>
                        <a:pt x="8674" y="2066"/>
                        <a:pt x="8685" y="2062"/>
                        <a:pt x="8667" y="2062"/>
                      </a:cubicBezTo>
                      <a:cubicBezTo>
                        <a:pt x="8633" y="2062"/>
                        <a:pt x="8485" y="2077"/>
                        <a:pt x="8440" y="2077"/>
                      </a:cubicBezTo>
                      <a:cubicBezTo>
                        <a:pt x="8207" y="2110"/>
                        <a:pt x="7940" y="2110"/>
                        <a:pt x="7706" y="2144"/>
                      </a:cubicBezTo>
                      <a:cubicBezTo>
                        <a:pt x="7206" y="2144"/>
                        <a:pt x="6739" y="2144"/>
                        <a:pt x="6272" y="2077"/>
                      </a:cubicBezTo>
                      <a:cubicBezTo>
                        <a:pt x="5838" y="2043"/>
                        <a:pt x="5438" y="1977"/>
                        <a:pt x="5038" y="1877"/>
                      </a:cubicBezTo>
                      <a:cubicBezTo>
                        <a:pt x="4571" y="1777"/>
                        <a:pt x="4070" y="1610"/>
                        <a:pt x="3603" y="1443"/>
                      </a:cubicBezTo>
                      <a:cubicBezTo>
                        <a:pt x="2769" y="1143"/>
                        <a:pt x="1935" y="709"/>
                        <a:pt x="1202" y="175"/>
                      </a:cubicBezTo>
                      <a:cubicBezTo>
                        <a:pt x="1068" y="59"/>
                        <a:pt x="901" y="0"/>
                        <a:pt x="735"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6" name="Google Shape;856;p8"/>
                <p:cNvSpPr/>
                <p:nvPr/>
              </p:nvSpPr>
              <p:spPr>
                <a:xfrm>
                  <a:off x="2977375" y="407621"/>
                  <a:ext cx="356383" cy="107269"/>
                </a:xfrm>
                <a:custGeom>
                  <a:rect b="b" l="l" r="r" t="t"/>
                  <a:pathLst>
                    <a:path extrusionOk="0" h="3549" w="11791">
                      <a:moveTo>
                        <a:pt x="883" y="1"/>
                      </a:moveTo>
                      <a:cubicBezTo>
                        <a:pt x="366" y="1"/>
                        <a:pt x="1" y="655"/>
                        <a:pt x="416" y="1125"/>
                      </a:cubicBezTo>
                      <a:lnTo>
                        <a:pt x="416" y="1159"/>
                      </a:lnTo>
                      <a:cubicBezTo>
                        <a:pt x="1016" y="1792"/>
                        <a:pt x="1750" y="2326"/>
                        <a:pt x="2584" y="2693"/>
                      </a:cubicBezTo>
                      <a:cubicBezTo>
                        <a:pt x="3890" y="3264"/>
                        <a:pt x="5292" y="3548"/>
                        <a:pt x="6696" y="3548"/>
                      </a:cubicBezTo>
                      <a:cubicBezTo>
                        <a:pt x="8161" y="3548"/>
                        <a:pt x="9627" y="3239"/>
                        <a:pt x="10990" y="2626"/>
                      </a:cubicBezTo>
                      <a:cubicBezTo>
                        <a:pt x="11590" y="2259"/>
                        <a:pt x="11790" y="1492"/>
                        <a:pt x="11423" y="858"/>
                      </a:cubicBezTo>
                      <a:cubicBezTo>
                        <a:pt x="11176" y="454"/>
                        <a:pt x="10747" y="231"/>
                        <a:pt x="10299" y="231"/>
                      </a:cubicBezTo>
                      <a:cubicBezTo>
                        <a:pt x="10083" y="231"/>
                        <a:pt x="9862" y="283"/>
                        <a:pt x="9656" y="391"/>
                      </a:cubicBezTo>
                      <a:lnTo>
                        <a:pt x="9122" y="658"/>
                      </a:lnTo>
                      <a:cubicBezTo>
                        <a:pt x="9096" y="671"/>
                        <a:pt x="9075" y="682"/>
                        <a:pt x="9058" y="691"/>
                      </a:cubicBezTo>
                      <a:lnTo>
                        <a:pt x="9058" y="691"/>
                      </a:lnTo>
                      <a:cubicBezTo>
                        <a:pt x="9057" y="691"/>
                        <a:pt x="9056" y="691"/>
                        <a:pt x="9055" y="692"/>
                      </a:cubicBezTo>
                      <a:lnTo>
                        <a:pt x="8788" y="792"/>
                      </a:lnTo>
                      <a:cubicBezTo>
                        <a:pt x="8421" y="925"/>
                        <a:pt x="8021" y="1025"/>
                        <a:pt x="7654" y="1125"/>
                      </a:cubicBezTo>
                      <a:cubicBezTo>
                        <a:pt x="7454" y="1159"/>
                        <a:pt x="7254" y="1192"/>
                        <a:pt x="7054" y="1225"/>
                      </a:cubicBezTo>
                      <a:cubicBezTo>
                        <a:pt x="7109" y="1214"/>
                        <a:pt x="7128" y="1211"/>
                        <a:pt x="7124" y="1211"/>
                      </a:cubicBezTo>
                      <a:lnTo>
                        <a:pt x="7124" y="1211"/>
                      </a:lnTo>
                      <a:cubicBezTo>
                        <a:pt x="7117" y="1211"/>
                        <a:pt x="7020" y="1225"/>
                        <a:pt x="6954" y="1225"/>
                      </a:cubicBezTo>
                      <a:lnTo>
                        <a:pt x="6687" y="1259"/>
                      </a:lnTo>
                      <a:lnTo>
                        <a:pt x="5486" y="1259"/>
                      </a:lnTo>
                      <a:cubicBezTo>
                        <a:pt x="5286" y="1259"/>
                        <a:pt x="5086" y="1225"/>
                        <a:pt x="4919" y="1192"/>
                      </a:cubicBezTo>
                      <a:cubicBezTo>
                        <a:pt x="4752" y="1192"/>
                        <a:pt x="4619" y="1159"/>
                        <a:pt x="4485" y="1125"/>
                      </a:cubicBezTo>
                      <a:cubicBezTo>
                        <a:pt x="4118" y="1059"/>
                        <a:pt x="3751" y="992"/>
                        <a:pt x="3384" y="858"/>
                      </a:cubicBezTo>
                      <a:cubicBezTo>
                        <a:pt x="2651" y="658"/>
                        <a:pt x="1917" y="391"/>
                        <a:pt x="1216" y="91"/>
                      </a:cubicBezTo>
                      <a:cubicBezTo>
                        <a:pt x="1102" y="29"/>
                        <a:pt x="990" y="1"/>
                        <a:pt x="883"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7" name="Google Shape;857;p8"/>
                <p:cNvSpPr/>
                <p:nvPr/>
              </p:nvSpPr>
              <p:spPr>
                <a:xfrm>
                  <a:off x="2681382" y="340915"/>
                  <a:ext cx="217832" cy="141211"/>
                </a:xfrm>
                <a:custGeom>
                  <a:rect b="b" l="l" r="r" t="t"/>
                  <a:pathLst>
                    <a:path extrusionOk="0" h="4672" w="7207">
                      <a:moveTo>
                        <a:pt x="704" y="0"/>
                      </a:moveTo>
                      <a:cubicBezTo>
                        <a:pt x="349" y="0"/>
                        <a:pt x="0" y="453"/>
                        <a:pt x="201" y="830"/>
                      </a:cubicBezTo>
                      <a:cubicBezTo>
                        <a:pt x="468" y="1331"/>
                        <a:pt x="802" y="1831"/>
                        <a:pt x="1169" y="2298"/>
                      </a:cubicBezTo>
                      <a:cubicBezTo>
                        <a:pt x="1569" y="2732"/>
                        <a:pt x="2036" y="3132"/>
                        <a:pt x="2570" y="3432"/>
                      </a:cubicBezTo>
                      <a:cubicBezTo>
                        <a:pt x="3537" y="4066"/>
                        <a:pt x="4671" y="4466"/>
                        <a:pt x="5805" y="4633"/>
                      </a:cubicBezTo>
                      <a:cubicBezTo>
                        <a:pt x="5898" y="4659"/>
                        <a:pt x="5991" y="4671"/>
                        <a:pt x="6083" y="4671"/>
                      </a:cubicBezTo>
                      <a:cubicBezTo>
                        <a:pt x="6588" y="4671"/>
                        <a:pt x="7050" y="4302"/>
                        <a:pt x="7106" y="3766"/>
                      </a:cubicBezTo>
                      <a:cubicBezTo>
                        <a:pt x="7206" y="3132"/>
                        <a:pt x="6706" y="2598"/>
                        <a:pt x="6106" y="2598"/>
                      </a:cubicBezTo>
                      <a:lnTo>
                        <a:pt x="5305" y="2598"/>
                      </a:lnTo>
                      <a:cubicBezTo>
                        <a:pt x="5283" y="2598"/>
                        <a:pt x="5187" y="2569"/>
                        <a:pt x="5184" y="2569"/>
                      </a:cubicBezTo>
                      <a:lnTo>
                        <a:pt x="5184" y="2569"/>
                      </a:lnTo>
                      <a:cubicBezTo>
                        <a:pt x="5183" y="2569"/>
                        <a:pt x="5205" y="2576"/>
                        <a:pt x="5272" y="2598"/>
                      </a:cubicBezTo>
                      <a:lnTo>
                        <a:pt x="5105" y="2565"/>
                      </a:lnTo>
                      <a:cubicBezTo>
                        <a:pt x="5005" y="2565"/>
                        <a:pt x="4871" y="2532"/>
                        <a:pt x="4738" y="2498"/>
                      </a:cubicBezTo>
                      <a:cubicBezTo>
                        <a:pt x="4505" y="2432"/>
                        <a:pt x="4238" y="2365"/>
                        <a:pt x="4004" y="2265"/>
                      </a:cubicBezTo>
                      <a:lnTo>
                        <a:pt x="3637" y="2131"/>
                      </a:lnTo>
                      <a:cubicBezTo>
                        <a:pt x="3622" y="2124"/>
                        <a:pt x="3619" y="2121"/>
                        <a:pt x="3622" y="2121"/>
                      </a:cubicBezTo>
                      <a:lnTo>
                        <a:pt x="3622" y="2121"/>
                      </a:lnTo>
                      <a:cubicBezTo>
                        <a:pt x="3626" y="2121"/>
                        <a:pt x="3649" y="2129"/>
                        <a:pt x="3656" y="2129"/>
                      </a:cubicBezTo>
                      <a:cubicBezTo>
                        <a:pt x="3662" y="2129"/>
                        <a:pt x="3653" y="2123"/>
                        <a:pt x="3604" y="2098"/>
                      </a:cubicBezTo>
                      <a:lnTo>
                        <a:pt x="3404" y="2031"/>
                      </a:lnTo>
                      <a:cubicBezTo>
                        <a:pt x="2937" y="1764"/>
                        <a:pt x="2503" y="1498"/>
                        <a:pt x="2103" y="1197"/>
                      </a:cubicBezTo>
                      <a:cubicBezTo>
                        <a:pt x="1736" y="897"/>
                        <a:pt x="1369" y="564"/>
                        <a:pt x="1035" y="163"/>
                      </a:cubicBezTo>
                      <a:cubicBezTo>
                        <a:pt x="937" y="48"/>
                        <a:pt x="820" y="0"/>
                        <a:pt x="70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858" name="Google Shape;858;p8"/>
            <p:cNvGrpSpPr/>
            <p:nvPr/>
          </p:nvGrpSpPr>
          <p:grpSpPr>
            <a:xfrm>
              <a:off x="4239815" y="4223800"/>
              <a:ext cx="2045276" cy="919677"/>
              <a:chOff x="4369283" y="4223800"/>
              <a:chExt cx="2045276" cy="919677"/>
            </a:xfrm>
          </p:grpSpPr>
          <p:sp>
            <p:nvSpPr>
              <p:cNvPr id="859" name="Google Shape;859;p8"/>
              <p:cNvSpPr/>
              <p:nvPr/>
            </p:nvSpPr>
            <p:spPr>
              <a:xfrm>
                <a:off x="4414104" y="4223800"/>
                <a:ext cx="2000455" cy="919677"/>
              </a:xfrm>
              <a:custGeom>
                <a:rect b="b" l="l" r="r" t="t"/>
                <a:pathLst>
                  <a:path extrusionOk="0" h="32688" w="71102">
                    <a:moveTo>
                      <a:pt x="35847" y="1"/>
                    </a:moveTo>
                    <a:cubicBezTo>
                      <a:pt x="24244" y="1"/>
                      <a:pt x="12640" y="5534"/>
                      <a:pt x="5575" y="16533"/>
                    </a:cubicBezTo>
                    <a:cubicBezTo>
                      <a:pt x="3300" y="20117"/>
                      <a:pt x="1081" y="23814"/>
                      <a:pt x="342" y="27967"/>
                    </a:cubicBezTo>
                    <a:cubicBezTo>
                      <a:pt x="57" y="29559"/>
                      <a:pt x="1" y="31152"/>
                      <a:pt x="228" y="32688"/>
                    </a:cubicBezTo>
                    <a:lnTo>
                      <a:pt x="70704" y="32688"/>
                    </a:lnTo>
                    <a:cubicBezTo>
                      <a:pt x="71102" y="26886"/>
                      <a:pt x="69054" y="20913"/>
                      <a:pt x="65698" y="16022"/>
                    </a:cubicBezTo>
                    <a:cubicBezTo>
                      <a:pt x="58602" y="5320"/>
                      <a:pt x="47225" y="1"/>
                      <a:pt x="3584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0" name="Google Shape;860;p8"/>
              <p:cNvSpPr/>
              <p:nvPr/>
            </p:nvSpPr>
            <p:spPr>
              <a:xfrm>
                <a:off x="4369283" y="4379957"/>
                <a:ext cx="1632393" cy="555582"/>
              </a:xfrm>
              <a:custGeom>
                <a:rect b="b" l="l" r="r" t="t"/>
                <a:pathLst>
                  <a:path extrusionOk="0" h="19747" w="58020">
                    <a:moveTo>
                      <a:pt x="34018" y="0"/>
                    </a:moveTo>
                    <a:cubicBezTo>
                      <a:pt x="33640" y="0"/>
                      <a:pt x="33259" y="21"/>
                      <a:pt x="32878" y="62"/>
                    </a:cubicBezTo>
                    <a:cubicBezTo>
                      <a:pt x="25029" y="916"/>
                      <a:pt x="24687" y="9448"/>
                      <a:pt x="18373" y="11894"/>
                    </a:cubicBezTo>
                    <a:cubicBezTo>
                      <a:pt x="17569" y="12215"/>
                      <a:pt x="16714" y="12363"/>
                      <a:pt x="15850" y="12363"/>
                    </a:cubicBezTo>
                    <a:cubicBezTo>
                      <a:pt x="13962" y="12363"/>
                      <a:pt x="12027" y="11660"/>
                      <a:pt x="10467" y="10528"/>
                    </a:cubicBezTo>
                    <a:cubicBezTo>
                      <a:pt x="8192" y="8879"/>
                      <a:pt x="6656" y="6490"/>
                      <a:pt x="5405" y="3987"/>
                    </a:cubicBezTo>
                    <a:cubicBezTo>
                      <a:pt x="4949" y="3134"/>
                      <a:pt x="4551" y="2224"/>
                      <a:pt x="3698" y="1826"/>
                    </a:cubicBezTo>
                    <a:cubicBezTo>
                      <a:pt x="3421" y="1687"/>
                      <a:pt x="3134" y="1624"/>
                      <a:pt x="2848" y="1624"/>
                    </a:cubicBezTo>
                    <a:cubicBezTo>
                      <a:pt x="1488" y="1624"/>
                      <a:pt x="152" y="3042"/>
                      <a:pt x="58" y="4499"/>
                    </a:cubicBezTo>
                    <a:cubicBezTo>
                      <a:pt x="1" y="6262"/>
                      <a:pt x="1025" y="7912"/>
                      <a:pt x="2105" y="9334"/>
                    </a:cubicBezTo>
                    <a:cubicBezTo>
                      <a:pt x="5291" y="13600"/>
                      <a:pt x="9102" y="17639"/>
                      <a:pt x="14164" y="19231"/>
                    </a:cubicBezTo>
                    <a:cubicBezTo>
                      <a:pt x="15314" y="19576"/>
                      <a:pt x="16530" y="19746"/>
                      <a:pt x="17746" y="19746"/>
                    </a:cubicBezTo>
                    <a:cubicBezTo>
                      <a:pt x="21941" y="19746"/>
                      <a:pt x="26133" y="17722"/>
                      <a:pt x="27588" y="13884"/>
                    </a:cubicBezTo>
                    <a:cubicBezTo>
                      <a:pt x="28441" y="11780"/>
                      <a:pt x="28385" y="9220"/>
                      <a:pt x="29863" y="7514"/>
                    </a:cubicBezTo>
                    <a:cubicBezTo>
                      <a:pt x="30866" y="6339"/>
                      <a:pt x="32345" y="5843"/>
                      <a:pt x="33900" y="5843"/>
                    </a:cubicBezTo>
                    <a:cubicBezTo>
                      <a:pt x="35433" y="5843"/>
                      <a:pt x="37040" y="6325"/>
                      <a:pt x="38339" y="7116"/>
                    </a:cubicBezTo>
                    <a:cubicBezTo>
                      <a:pt x="40955" y="8708"/>
                      <a:pt x="42832" y="11268"/>
                      <a:pt x="45164" y="13202"/>
                    </a:cubicBezTo>
                    <a:cubicBezTo>
                      <a:pt x="46901" y="14649"/>
                      <a:pt x="49117" y="15765"/>
                      <a:pt x="51269" y="15765"/>
                    </a:cubicBezTo>
                    <a:cubicBezTo>
                      <a:pt x="52078" y="15765"/>
                      <a:pt x="52878" y="15607"/>
                      <a:pt x="53640" y="15250"/>
                    </a:cubicBezTo>
                    <a:cubicBezTo>
                      <a:pt x="55176" y="14453"/>
                      <a:pt x="56370" y="13088"/>
                      <a:pt x="56996" y="11495"/>
                    </a:cubicBezTo>
                    <a:cubicBezTo>
                      <a:pt x="57735" y="9789"/>
                      <a:pt x="58020" y="7628"/>
                      <a:pt x="56996" y="6035"/>
                    </a:cubicBezTo>
                    <a:cubicBezTo>
                      <a:pt x="56355" y="5091"/>
                      <a:pt x="55176" y="4507"/>
                      <a:pt x="54084" y="4507"/>
                    </a:cubicBezTo>
                    <a:cubicBezTo>
                      <a:pt x="53334" y="4507"/>
                      <a:pt x="52624" y="4783"/>
                      <a:pt x="52161" y="5409"/>
                    </a:cubicBezTo>
                    <a:cubicBezTo>
                      <a:pt x="51421" y="6376"/>
                      <a:pt x="51478" y="7741"/>
                      <a:pt x="50796" y="8708"/>
                    </a:cubicBezTo>
                    <a:cubicBezTo>
                      <a:pt x="50274" y="9387"/>
                      <a:pt x="49464" y="9682"/>
                      <a:pt x="48603" y="9682"/>
                    </a:cubicBezTo>
                    <a:cubicBezTo>
                      <a:pt x="47589" y="9682"/>
                      <a:pt x="46503" y="9272"/>
                      <a:pt x="45733" y="8594"/>
                    </a:cubicBezTo>
                    <a:cubicBezTo>
                      <a:pt x="44311" y="7343"/>
                      <a:pt x="43572" y="5523"/>
                      <a:pt x="42377" y="4044"/>
                    </a:cubicBezTo>
                    <a:cubicBezTo>
                      <a:pt x="40340" y="1498"/>
                      <a:pt x="37255" y="0"/>
                      <a:pt x="34018"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861" name="Google Shape;861;p8"/>
          <p:cNvGrpSpPr/>
          <p:nvPr/>
        </p:nvGrpSpPr>
        <p:grpSpPr>
          <a:xfrm>
            <a:off x="2074459" y="-110022"/>
            <a:ext cx="5584421" cy="1145877"/>
            <a:chOff x="2074459" y="-110022"/>
            <a:chExt cx="5584421" cy="1145877"/>
          </a:xfrm>
        </p:grpSpPr>
        <p:grpSp>
          <p:nvGrpSpPr>
            <p:cNvPr id="862" name="Google Shape;862;p8"/>
            <p:cNvGrpSpPr/>
            <p:nvPr/>
          </p:nvGrpSpPr>
          <p:grpSpPr>
            <a:xfrm>
              <a:off x="2074459" y="-110022"/>
              <a:ext cx="1873117" cy="971132"/>
              <a:chOff x="4628265" y="-110022"/>
              <a:chExt cx="1873117" cy="971132"/>
            </a:xfrm>
          </p:grpSpPr>
          <p:sp>
            <p:nvSpPr>
              <p:cNvPr id="863" name="Google Shape;863;p8"/>
              <p:cNvSpPr/>
              <p:nvPr/>
            </p:nvSpPr>
            <p:spPr>
              <a:xfrm>
                <a:off x="4628265" y="1035"/>
                <a:ext cx="806615" cy="350429"/>
              </a:xfrm>
              <a:custGeom>
                <a:rect b="b" l="l" r="r" t="t"/>
                <a:pathLst>
                  <a:path extrusionOk="0" h="11594" w="26687">
                    <a:moveTo>
                      <a:pt x="1" y="0"/>
                    </a:moveTo>
                    <a:cubicBezTo>
                      <a:pt x="368" y="634"/>
                      <a:pt x="768" y="1268"/>
                      <a:pt x="1202" y="1868"/>
                    </a:cubicBezTo>
                    <a:cubicBezTo>
                      <a:pt x="3103" y="4470"/>
                      <a:pt x="5505" y="6605"/>
                      <a:pt x="8307" y="8206"/>
                    </a:cubicBezTo>
                    <a:cubicBezTo>
                      <a:pt x="12229" y="10437"/>
                      <a:pt x="16631" y="11594"/>
                      <a:pt x="21081" y="11594"/>
                    </a:cubicBezTo>
                    <a:cubicBezTo>
                      <a:pt x="22952" y="11594"/>
                      <a:pt x="24831" y="11389"/>
                      <a:pt x="26687" y="10975"/>
                    </a:cubicBezTo>
                    <a:cubicBezTo>
                      <a:pt x="24719" y="7372"/>
                      <a:pt x="22884" y="3703"/>
                      <a:pt x="21116"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864" name="Google Shape;864;p8"/>
              <p:cNvGrpSpPr/>
              <p:nvPr/>
            </p:nvGrpSpPr>
            <p:grpSpPr>
              <a:xfrm>
                <a:off x="5030216" y="-110022"/>
                <a:ext cx="1471166" cy="971132"/>
                <a:chOff x="4752800" y="3713550"/>
                <a:chExt cx="1496000" cy="987525"/>
              </a:xfrm>
            </p:grpSpPr>
            <p:sp>
              <p:nvSpPr>
                <p:cNvPr id="865" name="Google Shape;865;p8"/>
                <p:cNvSpPr/>
                <p:nvPr/>
              </p:nvSpPr>
              <p:spPr>
                <a:xfrm>
                  <a:off x="5296000" y="3713550"/>
                  <a:ext cx="317450" cy="331350"/>
                </a:xfrm>
                <a:custGeom>
                  <a:rect b="b" l="l" r="r" t="t"/>
                  <a:pathLst>
                    <a:path extrusionOk="0" h="13254" w="12698">
                      <a:moveTo>
                        <a:pt x="7101" y="1709"/>
                      </a:moveTo>
                      <a:cubicBezTo>
                        <a:pt x="7088" y="2068"/>
                        <a:pt x="7255" y="2434"/>
                        <a:pt x="7680" y="2674"/>
                      </a:cubicBezTo>
                      <a:cubicBezTo>
                        <a:pt x="9159" y="3470"/>
                        <a:pt x="10012" y="5120"/>
                        <a:pt x="9841" y="6769"/>
                      </a:cubicBezTo>
                      <a:cubicBezTo>
                        <a:pt x="9614" y="8533"/>
                        <a:pt x="8476" y="10012"/>
                        <a:pt x="6826" y="10694"/>
                      </a:cubicBezTo>
                      <a:cubicBezTo>
                        <a:pt x="6542" y="10789"/>
                        <a:pt x="6247" y="10834"/>
                        <a:pt x="5954" y="10834"/>
                      </a:cubicBezTo>
                      <a:cubicBezTo>
                        <a:pt x="5546" y="10834"/>
                        <a:pt x="5143" y="10746"/>
                        <a:pt x="4779" y="10580"/>
                      </a:cubicBezTo>
                      <a:cubicBezTo>
                        <a:pt x="4039" y="10239"/>
                        <a:pt x="3471" y="9670"/>
                        <a:pt x="3072" y="8931"/>
                      </a:cubicBezTo>
                      <a:cubicBezTo>
                        <a:pt x="2219" y="7281"/>
                        <a:pt x="2731" y="5233"/>
                        <a:pt x="3755" y="3755"/>
                      </a:cubicBezTo>
                      <a:cubicBezTo>
                        <a:pt x="4419" y="2778"/>
                        <a:pt x="5779" y="1802"/>
                        <a:pt x="7101" y="1709"/>
                      </a:cubicBezTo>
                      <a:close/>
                      <a:moveTo>
                        <a:pt x="6428" y="0"/>
                      </a:moveTo>
                      <a:cubicBezTo>
                        <a:pt x="5063" y="57"/>
                        <a:pt x="3812" y="626"/>
                        <a:pt x="2845" y="1536"/>
                      </a:cubicBezTo>
                      <a:cubicBezTo>
                        <a:pt x="854" y="3413"/>
                        <a:pt x="1" y="6257"/>
                        <a:pt x="626" y="8931"/>
                      </a:cubicBezTo>
                      <a:cubicBezTo>
                        <a:pt x="1252" y="11434"/>
                        <a:pt x="3527" y="13254"/>
                        <a:pt x="6201" y="13254"/>
                      </a:cubicBezTo>
                      <a:cubicBezTo>
                        <a:pt x="8988" y="13140"/>
                        <a:pt x="11206" y="10580"/>
                        <a:pt x="11889" y="8021"/>
                      </a:cubicBezTo>
                      <a:cubicBezTo>
                        <a:pt x="12698" y="5324"/>
                        <a:pt x="11564" y="2424"/>
                        <a:pt x="9215" y="966"/>
                      </a:cubicBezTo>
                      <a:lnTo>
                        <a:pt x="9215" y="966"/>
                      </a:lnTo>
                      <a:cubicBezTo>
                        <a:pt x="8417" y="355"/>
                        <a:pt x="7423" y="0"/>
                        <a:pt x="6428"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6" name="Google Shape;866;p8"/>
                <p:cNvSpPr/>
                <p:nvPr/>
              </p:nvSpPr>
              <p:spPr>
                <a:xfrm>
                  <a:off x="5685650" y="3828200"/>
                  <a:ext cx="253150" cy="282275"/>
                </a:xfrm>
                <a:custGeom>
                  <a:rect b="b" l="l" r="r" t="t"/>
                  <a:pathLst>
                    <a:path extrusionOk="0" h="11291" w="10126">
                      <a:moveTo>
                        <a:pt x="4812" y="1622"/>
                      </a:moveTo>
                      <a:cubicBezTo>
                        <a:pt x="5063" y="1622"/>
                        <a:pt x="5314" y="1686"/>
                        <a:pt x="5548" y="1799"/>
                      </a:cubicBezTo>
                      <a:lnTo>
                        <a:pt x="5548" y="1799"/>
                      </a:lnTo>
                      <a:cubicBezTo>
                        <a:pt x="5569" y="1912"/>
                        <a:pt x="5614" y="2022"/>
                        <a:pt x="5688" y="2126"/>
                      </a:cubicBezTo>
                      <a:cubicBezTo>
                        <a:pt x="6200" y="2752"/>
                        <a:pt x="6712" y="3435"/>
                        <a:pt x="7110" y="4174"/>
                      </a:cubicBezTo>
                      <a:cubicBezTo>
                        <a:pt x="7508" y="4857"/>
                        <a:pt x="7736" y="5596"/>
                        <a:pt x="7793" y="6336"/>
                      </a:cubicBezTo>
                      <a:cubicBezTo>
                        <a:pt x="7850" y="7644"/>
                        <a:pt x="7224" y="8895"/>
                        <a:pt x="5916" y="9009"/>
                      </a:cubicBezTo>
                      <a:cubicBezTo>
                        <a:pt x="5869" y="9011"/>
                        <a:pt x="5822" y="9012"/>
                        <a:pt x="5775" y="9012"/>
                      </a:cubicBezTo>
                      <a:cubicBezTo>
                        <a:pt x="4526" y="9012"/>
                        <a:pt x="3449" y="8285"/>
                        <a:pt x="2901" y="7189"/>
                      </a:cubicBezTo>
                      <a:cubicBezTo>
                        <a:pt x="2275" y="5881"/>
                        <a:pt x="2332" y="4345"/>
                        <a:pt x="3015" y="3037"/>
                      </a:cubicBezTo>
                      <a:cubicBezTo>
                        <a:pt x="3242" y="2411"/>
                        <a:pt x="3811" y="1899"/>
                        <a:pt x="4437" y="1671"/>
                      </a:cubicBezTo>
                      <a:cubicBezTo>
                        <a:pt x="4560" y="1638"/>
                        <a:pt x="4686" y="1622"/>
                        <a:pt x="4812" y="1622"/>
                      </a:cubicBezTo>
                      <a:close/>
                      <a:moveTo>
                        <a:pt x="4377" y="1"/>
                      </a:moveTo>
                      <a:cubicBezTo>
                        <a:pt x="3594" y="1"/>
                        <a:pt x="2808" y="264"/>
                        <a:pt x="2162" y="818"/>
                      </a:cubicBezTo>
                      <a:cubicBezTo>
                        <a:pt x="455" y="2240"/>
                        <a:pt x="0" y="5027"/>
                        <a:pt x="569" y="7075"/>
                      </a:cubicBezTo>
                      <a:cubicBezTo>
                        <a:pt x="1081" y="9123"/>
                        <a:pt x="2730" y="10715"/>
                        <a:pt x="4778" y="11171"/>
                      </a:cubicBezTo>
                      <a:cubicBezTo>
                        <a:pt x="5099" y="11251"/>
                        <a:pt x="5425" y="11290"/>
                        <a:pt x="5749" y="11290"/>
                      </a:cubicBezTo>
                      <a:cubicBezTo>
                        <a:pt x="6572" y="11290"/>
                        <a:pt x="7383" y="11035"/>
                        <a:pt x="8077" y="10545"/>
                      </a:cubicBezTo>
                      <a:cubicBezTo>
                        <a:pt x="8987" y="9919"/>
                        <a:pt x="9613" y="8952"/>
                        <a:pt x="9841" y="7871"/>
                      </a:cubicBezTo>
                      <a:cubicBezTo>
                        <a:pt x="10125" y="6563"/>
                        <a:pt x="9954" y="5255"/>
                        <a:pt x="9442" y="4060"/>
                      </a:cubicBezTo>
                      <a:cubicBezTo>
                        <a:pt x="8931" y="2752"/>
                        <a:pt x="8134" y="1614"/>
                        <a:pt x="7053" y="761"/>
                      </a:cubicBezTo>
                      <a:cubicBezTo>
                        <a:pt x="6898" y="639"/>
                        <a:pt x="6730" y="586"/>
                        <a:pt x="6564" y="586"/>
                      </a:cubicBezTo>
                      <a:cubicBezTo>
                        <a:pt x="6495" y="586"/>
                        <a:pt x="6427" y="595"/>
                        <a:pt x="6361" y="612"/>
                      </a:cubicBezTo>
                      <a:lnTo>
                        <a:pt x="6361" y="612"/>
                      </a:lnTo>
                      <a:cubicBezTo>
                        <a:pt x="5771" y="211"/>
                        <a:pt x="5076" y="1"/>
                        <a:pt x="437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7" name="Google Shape;867;p8"/>
                <p:cNvSpPr/>
                <p:nvPr/>
              </p:nvSpPr>
              <p:spPr>
                <a:xfrm>
                  <a:off x="5202150" y="4177125"/>
                  <a:ext cx="334200" cy="348525"/>
                </a:xfrm>
                <a:custGeom>
                  <a:rect b="b" l="l" r="r" t="t"/>
                  <a:pathLst>
                    <a:path extrusionOk="0" h="13941" w="13368">
                      <a:moveTo>
                        <a:pt x="6646" y="1717"/>
                      </a:moveTo>
                      <a:cubicBezTo>
                        <a:pt x="6965" y="1717"/>
                        <a:pt x="7276" y="1797"/>
                        <a:pt x="7555" y="1946"/>
                      </a:cubicBezTo>
                      <a:lnTo>
                        <a:pt x="7555" y="1946"/>
                      </a:lnTo>
                      <a:cubicBezTo>
                        <a:pt x="7572" y="2129"/>
                        <a:pt x="7630" y="2318"/>
                        <a:pt x="7736" y="2503"/>
                      </a:cubicBezTo>
                      <a:cubicBezTo>
                        <a:pt x="8419" y="3300"/>
                        <a:pt x="9045" y="4153"/>
                        <a:pt x="9557" y="5006"/>
                      </a:cubicBezTo>
                      <a:cubicBezTo>
                        <a:pt x="9955" y="5859"/>
                        <a:pt x="10125" y="6713"/>
                        <a:pt x="10069" y="7623"/>
                      </a:cubicBezTo>
                      <a:cubicBezTo>
                        <a:pt x="9898" y="9215"/>
                        <a:pt x="8874" y="10581"/>
                        <a:pt x="7395" y="11149"/>
                      </a:cubicBezTo>
                      <a:cubicBezTo>
                        <a:pt x="7096" y="11249"/>
                        <a:pt x="6775" y="11294"/>
                        <a:pt x="6451" y="11294"/>
                      </a:cubicBezTo>
                      <a:cubicBezTo>
                        <a:pt x="6036" y="11294"/>
                        <a:pt x="5617" y="11220"/>
                        <a:pt x="5234" y="11092"/>
                      </a:cubicBezTo>
                      <a:cubicBezTo>
                        <a:pt x="4494" y="10751"/>
                        <a:pt x="3925" y="10239"/>
                        <a:pt x="3470" y="9557"/>
                      </a:cubicBezTo>
                      <a:cubicBezTo>
                        <a:pt x="2446" y="7907"/>
                        <a:pt x="2674" y="5746"/>
                        <a:pt x="3641" y="4039"/>
                      </a:cubicBezTo>
                      <a:cubicBezTo>
                        <a:pt x="4096" y="3129"/>
                        <a:pt x="4836" y="2390"/>
                        <a:pt x="5746" y="1935"/>
                      </a:cubicBezTo>
                      <a:cubicBezTo>
                        <a:pt x="6040" y="1787"/>
                        <a:pt x="6347" y="1717"/>
                        <a:pt x="6646" y="1717"/>
                      </a:cubicBezTo>
                      <a:close/>
                      <a:moveTo>
                        <a:pt x="6485" y="1"/>
                      </a:moveTo>
                      <a:cubicBezTo>
                        <a:pt x="5120" y="1"/>
                        <a:pt x="3869" y="513"/>
                        <a:pt x="2958" y="1480"/>
                      </a:cubicBezTo>
                      <a:cubicBezTo>
                        <a:pt x="854" y="3527"/>
                        <a:pt x="1" y="6485"/>
                        <a:pt x="683" y="9329"/>
                      </a:cubicBezTo>
                      <a:cubicBezTo>
                        <a:pt x="1404" y="11770"/>
                        <a:pt x="3749" y="13941"/>
                        <a:pt x="6397" y="13941"/>
                      </a:cubicBezTo>
                      <a:cubicBezTo>
                        <a:pt x="6464" y="13941"/>
                        <a:pt x="6531" y="13939"/>
                        <a:pt x="6599" y="13937"/>
                      </a:cubicBezTo>
                      <a:cubicBezTo>
                        <a:pt x="9272" y="13709"/>
                        <a:pt x="11547" y="11946"/>
                        <a:pt x="12401" y="9386"/>
                      </a:cubicBezTo>
                      <a:cubicBezTo>
                        <a:pt x="13368" y="6428"/>
                        <a:pt x="12173" y="2390"/>
                        <a:pt x="9557" y="683"/>
                      </a:cubicBezTo>
                      <a:cubicBezTo>
                        <a:pt x="9329" y="553"/>
                        <a:pt x="9097" y="495"/>
                        <a:pt x="8876" y="495"/>
                      </a:cubicBezTo>
                      <a:cubicBezTo>
                        <a:pt x="8690" y="495"/>
                        <a:pt x="8511" y="536"/>
                        <a:pt x="8348" y="609"/>
                      </a:cubicBezTo>
                      <a:lnTo>
                        <a:pt x="8348" y="609"/>
                      </a:lnTo>
                      <a:cubicBezTo>
                        <a:pt x="7803" y="250"/>
                        <a:pt x="7170" y="32"/>
                        <a:pt x="6485"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8" name="Google Shape;868;p8"/>
                <p:cNvSpPr/>
                <p:nvPr/>
              </p:nvSpPr>
              <p:spPr>
                <a:xfrm>
                  <a:off x="5580400" y="4221675"/>
                  <a:ext cx="312875" cy="326950"/>
                </a:xfrm>
                <a:custGeom>
                  <a:rect b="b" l="l" r="r" t="t"/>
                  <a:pathLst>
                    <a:path extrusionOk="0" h="13078" w="12515">
                      <a:moveTo>
                        <a:pt x="5836" y="1940"/>
                      </a:moveTo>
                      <a:cubicBezTo>
                        <a:pt x="5969" y="2023"/>
                        <a:pt x="6129" y="2077"/>
                        <a:pt x="6315" y="2087"/>
                      </a:cubicBezTo>
                      <a:cubicBezTo>
                        <a:pt x="8078" y="2143"/>
                        <a:pt x="9557" y="3110"/>
                        <a:pt x="9785" y="4817"/>
                      </a:cubicBezTo>
                      <a:cubicBezTo>
                        <a:pt x="10069" y="6694"/>
                        <a:pt x="9329" y="8571"/>
                        <a:pt x="7851" y="9766"/>
                      </a:cubicBezTo>
                      <a:cubicBezTo>
                        <a:pt x="7186" y="10175"/>
                        <a:pt x="6429" y="10400"/>
                        <a:pt x="5663" y="10400"/>
                      </a:cubicBezTo>
                      <a:cubicBezTo>
                        <a:pt x="5577" y="10400"/>
                        <a:pt x="5491" y="10397"/>
                        <a:pt x="5405" y="10391"/>
                      </a:cubicBezTo>
                      <a:lnTo>
                        <a:pt x="5234" y="10391"/>
                      </a:lnTo>
                      <a:lnTo>
                        <a:pt x="4836" y="10277"/>
                      </a:lnTo>
                      <a:cubicBezTo>
                        <a:pt x="4722" y="10277"/>
                        <a:pt x="4551" y="10221"/>
                        <a:pt x="4438" y="10107"/>
                      </a:cubicBezTo>
                      <a:cubicBezTo>
                        <a:pt x="4324" y="10050"/>
                        <a:pt x="4210" y="9993"/>
                        <a:pt x="4096" y="9936"/>
                      </a:cubicBezTo>
                      <a:cubicBezTo>
                        <a:pt x="4007" y="9869"/>
                        <a:pt x="3970" y="9846"/>
                        <a:pt x="3962" y="9846"/>
                      </a:cubicBezTo>
                      <a:cubicBezTo>
                        <a:pt x="3949" y="9846"/>
                        <a:pt x="4005" y="9902"/>
                        <a:pt x="4040" y="9936"/>
                      </a:cubicBezTo>
                      <a:cubicBezTo>
                        <a:pt x="3926" y="9822"/>
                        <a:pt x="3869" y="9766"/>
                        <a:pt x="3755" y="9652"/>
                      </a:cubicBezTo>
                      <a:cubicBezTo>
                        <a:pt x="3755" y="9652"/>
                        <a:pt x="3621" y="9483"/>
                        <a:pt x="3610" y="9483"/>
                      </a:cubicBezTo>
                      <a:lnTo>
                        <a:pt x="3610" y="9483"/>
                      </a:lnTo>
                      <a:cubicBezTo>
                        <a:pt x="3607" y="9483"/>
                        <a:pt x="3615" y="9499"/>
                        <a:pt x="3641" y="9538"/>
                      </a:cubicBezTo>
                      <a:lnTo>
                        <a:pt x="3641" y="9538"/>
                      </a:lnTo>
                      <a:cubicBezTo>
                        <a:pt x="2731" y="8173"/>
                        <a:pt x="2561" y="6466"/>
                        <a:pt x="3186" y="4988"/>
                      </a:cubicBezTo>
                      <a:cubicBezTo>
                        <a:pt x="3620" y="3794"/>
                        <a:pt x="4605" y="2487"/>
                        <a:pt x="5836" y="1940"/>
                      </a:cubicBezTo>
                      <a:close/>
                      <a:moveTo>
                        <a:pt x="7217" y="1"/>
                      </a:moveTo>
                      <a:cubicBezTo>
                        <a:pt x="7010" y="1"/>
                        <a:pt x="6801" y="14"/>
                        <a:pt x="6592" y="42"/>
                      </a:cubicBezTo>
                      <a:lnTo>
                        <a:pt x="6592" y="42"/>
                      </a:lnTo>
                      <a:cubicBezTo>
                        <a:pt x="6516" y="39"/>
                        <a:pt x="6440" y="37"/>
                        <a:pt x="6364" y="37"/>
                      </a:cubicBezTo>
                      <a:cubicBezTo>
                        <a:pt x="5849" y="37"/>
                        <a:pt x="5334" y="115"/>
                        <a:pt x="4836" y="266"/>
                      </a:cubicBezTo>
                      <a:cubicBezTo>
                        <a:pt x="3471" y="721"/>
                        <a:pt x="2333" y="1688"/>
                        <a:pt x="1594" y="2883"/>
                      </a:cubicBezTo>
                      <a:cubicBezTo>
                        <a:pt x="172" y="5101"/>
                        <a:pt x="1" y="7888"/>
                        <a:pt x="1139" y="10277"/>
                      </a:cubicBezTo>
                      <a:cubicBezTo>
                        <a:pt x="2172" y="12066"/>
                        <a:pt x="4039" y="13077"/>
                        <a:pt x="5983" y="13077"/>
                      </a:cubicBezTo>
                      <a:cubicBezTo>
                        <a:pt x="6820" y="13077"/>
                        <a:pt x="7671" y="12890"/>
                        <a:pt x="8476" y="12496"/>
                      </a:cubicBezTo>
                      <a:cubicBezTo>
                        <a:pt x="11093" y="11301"/>
                        <a:pt x="12515" y="8173"/>
                        <a:pt x="12344" y="5386"/>
                      </a:cubicBezTo>
                      <a:cubicBezTo>
                        <a:pt x="12287" y="3736"/>
                        <a:pt x="11548" y="2200"/>
                        <a:pt x="10296" y="1176"/>
                      </a:cubicBezTo>
                      <a:cubicBezTo>
                        <a:pt x="9451" y="416"/>
                        <a:pt x="8355" y="1"/>
                        <a:pt x="721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9" name="Google Shape;869;p8"/>
                <p:cNvSpPr/>
                <p:nvPr/>
              </p:nvSpPr>
              <p:spPr>
                <a:xfrm>
                  <a:off x="5978575" y="4378625"/>
                  <a:ext cx="270225" cy="322450"/>
                </a:xfrm>
                <a:custGeom>
                  <a:rect b="b" l="l" r="r" t="t"/>
                  <a:pathLst>
                    <a:path extrusionOk="0" h="12898" w="10809">
                      <a:moveTo>
                        <a:pt x="4915" y="1682"/>
                      </a:moveTo>
                      <a:cubicBezTo>
                        <a:pt x="5059" y="2059"/>
                        <a:pt x="5371" y="2354"/>
                        <a:pt x="5820" y="2354"/>
                      </a:cubicBezTo>
                      <a:cubicBezTo>
                        <a:pt x="5851" y="2354"/>
                        <a:pt x="5883" y="2353"/>
                        <a:pt x="5916" y="2350"/>
                      </a:cubicBezTo>
                      <a:cubicBezTo>
                        <a:pt x="5970" y="2346"/>
                        <a:pt x="6023" y="2344"/>
                        <a:pt x="6075" y="2344"/>
                      </a:cubicBezTo>
                      <a:cubicBezTo>
                        <a:pt x="6753" y="2344"/>
                        <a:pt x="7363" y="2679"/>
                        <a:pt x="7680" y="3260"/>
                      </a:cubicBezTo>
                      <a:cubicBezTo>
                        <a:pt x="8135" y="4113"/>
                        <a:pt x="8305" y="5137"/>
                        <a:pt x="8135" y="6104"/>
                      </a:cubicBezTo>
                      <a:cubicBezTo>
                        <a:pt x="8135" y="7014"/>
                        <a:pt x="7964" y="7924"/>
                        <a:pt x="7680" y="8834"/>
                      </a:cubicBezTo>
                      <a:cubicBezTo>
                        <a:pt x="7566" y="9119"/>
                        <a:pt x="7395" y="9403"/>
                        <a:pt x="7225" y="9688"/>
                      </a:cubicBezTo>
                      <a:cubicBezTo>
                        <a:pt x="7168" y="9744"/>
                        <a:pt x="7111" y="9801"/>
                        <a:pt x="6997" y="9858"/>
                      </a:cubicBezTo>
                      <a:cubicBezTo>
                        <a:pt x="6921" y="9953"/>
                        <a:pt x="6915" y="9978"/>
                        <a:pt x="6930" y="9978"/>
                      </a:cubicBezTo>
                      <a:cubicBezTo>
                        <a:pt x="6941" y="9978"/>
                        <a:pt x="6967" y="9962"/>
                        <a:pt x="6981" y="9952"/>
                      </a:cubicBezTo>
                      <a:lnTo>
                        <a:pt x="6981" y="9952"/>
                      </a:lnTo>
                      <a:cubicBezTo>
                        <a:pt x="6967" y="9963"/>
                        <a:pt x="6938" y="9985"/>
                        <a:pt x="6883" y="10029"/>
                      </a:cubicBezTo>
                      <a:cubicBezTo>
                        <a:pt x="6770" y="10086"/>
                        <a:pt x="6713" y="10143"/>
                        <a:pt x="6656" y="10143"/>
                      </a:cubicBezTo>
                      <a:cubicBezTo>
                        <a:pt x="6656" y="10143"/>
                        <a:pt x="6363" y="10268"/>
                        <a:pt x="6423" y="10268"/>
                      </a:cubicBezTo>
                      <a:cubicBezTo>
                        <a:pt x="6433" y="10268"/>
                        <a:pt x="6453" y="10265"/>
                        <a:pt x="6485" y="10256"/>
                      </a:cubicBezTo>
                      <a:lnTo>
                        <a:pt x="6485" y="10256"/>
                      </a:lnTo>
                      <a:cubicBezTo>
                        <a:pt x="6163" y="10364"/>
                        <a:pt x="5828" y="10421"/>
                        <a:pt x="5492" y="10421"/>
                      </a:cubicBezTo>
                      <a:cubicBezTo>
                        <a:pt x="5117" y="10421"/>
                        <a:pt x="4741" y="10350"/>
                        <a:pt x="4381" y="10200"/>
                      </a:cubicBezTo>
                      <a:cubicBezTo>
                        <a:pt x="3584" y="9801"/>
                        <a:pt x="2959" y="9176"/>
                        <a:pt x="2617" y="8379"/>
                      </a:cubicBezTo>
                      <a:cubicBezTo>
                        <a:pt x="1878" y="6673"/>
                        <a:pt x="2048" y="4739"/>
                        <a:pt x="2959" y="3203"/>
                      </a:cubicBezTo>
                      <a:cubicBezTo>
                        <a:pt x="3389" y="2476"/>
                        <a:pt x="4126" y="1915"/>
                        <a:pt x="4915" y="1682"/>
                      </a:cubicBezTo>
                      <a:close/>
                      <a:moveTo>
                        <a:pt x="5346" y="1"/>
                      </a:moveTo>
                      <a:cubicBezTo>
                        <a:pt x="4244" y="1"/>
                        <a:pt x="3117" y="425"/>
                        <a:pt x="2276" y="1212"/>
                      </a:cubicBezTo>
                      <a:cubicBezTo>
                        <a:pt x="342" y="2976"/>
                        <a:pt x="1" y="6047"/>
                        <a:pt x="570" y="8493"/>
                      </a:cubicBezTo>
                      <a:cubicBezTo>
                        <a:pt x="1105" y="10796"/>
                        <a:pt x="3204" y="12898"/>
                        <a:pt x="5727" y="12898"/>
                      </a:cubicBezTo>
                      <a:cubicBezTo>
                        <a:pt x="5883" y="12898"/>
                        <a:pt x="6041" y="12890"/>
                        <a:pt x="6201" y="12873"/>
                      </a:cubicBezTo>
                      <a:cubicBezTo>
                        <a:pt x="7623" y="12759"/>
                        <a:pt x="8874" y="11963"/>
                        <a:pt x="9614" y="10768"/>
                      </a:cubicBezTo>
                      <a:cubicBezTo>
                        <a:pt x="10239" y="9517"/>
                        <a:pt x="10637" y="8209"/>
                        <a:pt x="10694" y="6844"/>
                      </a:cubicBezTo>
                      <a:cubicBezTo>
                        <a:pt x="10808" y="5194"/>
                        <a:pt x="10751" y="3374"/>
                        <a:pt x="9841" y="2009"/>
                      </a:cubicBezTo>
                      <a:cubicBezTo>
                        <a:pt x="9061" y="789"/>
                        <a:pt x="7736" y="71"/>
                        <a:pt x="6334" y="71"/>
                      </a:cubicBezTo>
                      <a:cubicBezTo>
                        <a:pt x="6269" y="71"/>
                        <a:pt x="6203" y="73"/>
                        <a:pt x="6137" y="76"/>
                      </a:cubicBezTo>
                      <a:lnTo>
                        <a:pt x="6137" y="76"/>
                      </a:lnTo>
                      <a:cubicBezTo>
                        <a:pt x="5878" y="25"/>
                        <a:pt x="5613" y="1"/>
                        <a:pt x="5346"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0" name="Google Shape;870;p8"/>
                <p:cNvSpPr/>
                <p:nvPr/>
              </p:nvSpPr>
              <p:spPr>
                <a:xfrm>
                  <a:off x="4752800" y="4395175"/>
                  <a:ext cx="310025" cy="262425"/>
                </a:xfrm>
                <a:custGeom>
                  <a:rect b="b" l="l" r="r" t="t"/>
                  <a:pathLst>
                    <a:path extrusionOk="0" h="10497" w="12401">
                      <a:moveTo>
                        <a:pt x="9499" y="5328"/>
                      </a:moveTo>
                      <a:cubicBezTo>
                        <a:pt x="9466" y="5361"/>
                        <a:pt x="9453" y="5394"/>
                        <a:pt x="9458" y="5394"/>
                      </a:cubicBezTo>
                      <a:cubicBezTo>
                        <a:pt x="9461" y="5394"/>
                        <a:pt x="9475" y="5376"/>
                        <a:pt x="9499" y="5328"/>
                      </a:cubicBezTo>
                      <a:close/>
                      <a:moveTo>
                        <a:pt x="4800" y="2251"/>
                      </a:moveTo>
                      <a:lnTo>
                        <a:pt x="4800" y="2251"/>
                      </a:lnTo>
                      <a:cubicBezTo>
                        <a:pt x="4964" y="2486"/>
                        <a:pt x="5244" y="2649"/>
                        <a:pt x="5550" y="2649"/>
                      </a:cubicBezTo>
                      <a:cubicBezTo>
                        <a:pt x="5689" y="2649"/>
                        <a:pt x="5832" y="2616"/>
                        <a:pt x="5973" y="2541"/>
                      </a:cubicBezTo>
                      <a:cubicBezTo>
                        <a:pt x="6314" y="2427"/>
                        <a:pt x="6655" y="2314"/>
                        <a:pt x="6997" y="2314"/>
                      </a:cubicBezTo>
                      <a:cubicBezTo>
                        <a:pt x="7395" y="2314"/>
                        <a:pt x="7736" y="2370"/>
                        <a:pt x="8077" y="2541"/>
                      </a:cubicBezTo>
                      <a:cubicBezTo>
                        <a:pt x="8077" y="2541"/>
                        <a:pt x="8270" y="2596"/>
                        <a:pt x="8330" y="2611"/>
                      </a:cubicBezTo>
                      <a:lnTo>
                        <a:pt x="8330" y="2611"/>
                      </a:lnTo>
                      <a:lnTo>
                        <a:pt x="8532" y="2712"/>
                      </a:lnTo>
                      <a:cubicBezTo>
                        <a:pt x="8646" y="2769"/>
                        <a:pt x="8703" y="2826"/>
                        <a:pt x="8817" y="2882"/>
                      </a:cubicBezTo>
                      <a:cubicBezTo>
                        <a:pt x="8826" y="2889"/>
                        <a:pt x="8834" y="2894"/>
                        <a:pt x="8841" y="2897"/>
                      </a:cubicBezTo>
                      <a:lnTo>
                        <a:pt x="8841" y="2897"/>
                      </a:lnTo>
                      <a:cubicBezTo>
                        <a:pt x="8850" y="2910"/>
                        <a:pt x="8861" y="2923"/>
                        <a:pt x="8874" y="2939"/>
                      </a:cubicBezTo>
                      <a:lnTo>
                        <a:pt x="9101" y="3110"/>
                      </a:lnTo>
                      <a:cubicBezTo>
                        <a:pt x="9132" y="3149"/>
                        <a:pt x="9153" y="3174"/>
                        <a:pt x="9165" y="3189"/>
                      </a:cubicBezTo>
                      <a:lnTo>
                        <a:pt x="9165" y="3189"/>
                      </a:lnTo>
                      <a:cubicBezTo>
                        <a:pt x="9149" y="3171"/>
                        <a:pt x="9125" y="3147"/>
                        <a:pt x="9114" y="3147"/>
                      </a:cubicBezTo>
                      <a:cubicBezTo>
                        <a:pt x="9102" y="3147"/>
                        <a:pt x="9106" y="3177"/>
                        <a:pt x="9158" y="3281"/>
                      </a:cubicBezTo>
                      <a:cubicBezTo>
                        <a:pt x="9215" y="3337"/>
                        <a:pt x="9272" y="3394"/>
                        <a:pt x="9329" y="3508"/>
                      </a:cubicBezTo>
                      <a:cubicBezTo>
                        <a:pt x="9370" y="3549"/>
                        <a:pt x="9440" y="3709"/>
                        <a:pt x="9434" y="3709"/>
                      </a:cubicBezTo>
                      <a:cubicBezTo>
                        <a:pt x="9431" y="3709"/>
                        <a:pt x="9417" y="3685"/>
                        <a:pt x="9386" y="3622"/>
                      </a:cubicBezTo>
                      <a:lnTo>
                        <a:pt x="9386" y="3622"/>
                      </a:lnTo>
                      <a:cubicBezTo>
                        <a:pt x="9499" y="3850"/>
                        <a:pt x="9556" y="4020"/>
                        <a:pt x="9613" y="4248"/>
                      </a:cubicBezTo>
                      <a:cubicBezTo>
                        <a:pt x="9616" y="4269"/>
                        <a:pt x="9619" y="4288"/>
                        <a:pt x="9621" y="4304"/>
                      </a:cubicBezTo>
                      <a:lnTo>
                        <a:pt x="9621" y="4304"/>
                      </a:lnTo>
                      <a:cubicBezTo>
                        <a:pt x="9620" y="4302"/>
                        <a:pt x="9619" y="4300"/>
                        <a:pt x="9618" y="4300"/>
                      </a:cubicBezTo>
                      <a:cubicBezTo>
                        <a:pt x="9615" y="4300"/>
                        <a:pt x="9613" y="4316"/>
                        <a:pt x="9613" y="4361"/>
                      </a:cubicBezTo>
                      <a:lnTo>
                        <a:pt x="9613" y="4646"/>
                      </a:lnTo>
                      <a:lnTo>
                        <a:pt x="9613" y="4873"/>
                      </a:lnTo>
                      <a:cubicBezTo>
                        <a:pt x="9613" y="4843"/>
                        <a:pt x="9611" y="4830"/>
                        <a:pt x="9608" y="4830"/>
                      </a:cubicBezTo>
                      <a:cubicBezTo>
                        <a:pt x="9596" y="4830"/>
                        <a:pt x="9562" y="5050"/>
                        <a:pt x="9557" y="5050"/>
                      </a:cubicBezTo>
                      <a:cubicBezTo>
                        <a:pt x="9556" y="5050"/>
                        <a:pt x="9556" y="5048"/>
                        <a:pt x="9556" y="5044"/>
                      </a:cubicBezTo>
                      <a:cubicBezTo>
                        <a:pt x="9556" y="5158"/>
                        <a:pt x="9499" y="5215"/>
                        <a:pt x="9499" y="5328"/>
                      </a:cubicBezTo>
                      <a:cubicBezTo>
                        <a:pt x="9499" y="5442"/>
                        <a:pt x="9442" y="5499"/>
                        <a:pt x="9386" y="5556"/>
                      </a:cubicBezTo>
                      <a:cubicBezTo>
                        <a:pt x="8931" y="6295"/>
                        <a:pt x="8191" y="6921"/>
                        <a:pt x="7395" y="7262"/>
                      </a:cubicBezTo>
                      <a:cubicBezTo>
                        <a:pt x="6542" y="7717"/>
                        <a:pt x="5631" y="8002"/>
                        <a:pt x="4721" y="8059"/>
                      </a:cubicBezTo>
                      <a:cubicBezTo>
                        <a:pt x="4572" y="8069"/>
                        <a:pt x="4420" y="8076"/>
                        <a:pt x="4269" y="8076"/>
                      </a:cubicBezTo>
                      <a:cubicBezTo>
                        <a:pt x="3620" y="8076"/>
                        <a:pt x="2997" y="7952"/>
                        <a:pt x="2674" y="7490"/>
                      </a:cubicBezTo>
                      <a:cubicBezTo>
                        <a:pt x="2275" y="6750"/>
                        <a:pt x="2219" y="5840"/>
                        <a:pt x="2617" y="5044"/>
                      </a:cubicBezTo>
                      <a:cubicBezTo>
                        <a:pt x="2901" y="4134"/>
                        <a:pt x="3413" y="3281"/>
                        <a:pt x="4096" y="2655"/>
                      </a:cubicBezTo>
                      <a:cubicBezTo>
                        <a:pt x="4322" y="2493"/>
                        <a:pt x="4558" y="2359"/>
                        <a:pt x="4800" y="2251"/>
                      </a:cubicBezTo>
                      <a:close/>
                      <a:moveTo>
                        <a:pt x="7901" y="0"/>
                      </a:moveTo>
                      <a:cubicBezTo>
                        <a:pt x="7575" y="0"/>
                        <a:pt x="7253" y="37"/>
                        <a:pt x="6940" y="108"/>
                      </a:cubicBezTo>
                      <a:lnTo>
                        <a:pt x="6940" y="108"/>
                      </a:lnTo>
                      <a:cubicBezTo>
                        <a:pt x="6921" y="104"/>
                        <a:pt x="6902" y="100"/>
                        <a:pt x="6883" y="95"/>
                      </a:cubicBezTo>
                      <a:cubicBezTo>
                        <a:pt x="6585" y="43"/>
                        <a:pt x="6283" y="18"/>
                        <a:pt x="5983" y="18"/>
                      </a:cubicBezTo>
                      <a:cubicBezTo>
                        <a:pt x="4967" y="18"/>
                        <a:pt x="3963" y="308"/>
                        <a:pt x="3129" y="835"/>
                      </a:cubicBezTo>
                      <a:cubicBezTo>
                        <a:pt x="1991" y="1688"/>
                        <a:pt x="1138" y="2826"/>
                        <a:pt x="683" y="4134"/>
                      </a:cubicBezTo>
                      <a:cubicBezTo>
                        <a:pt x="57" y="5442"/>
                        <a:pt x="0" y="6978"/>
                        <a:pt x="569" y="8343"/>
                      </a:cubicBezTo>
                      <a:cubicBezTo>
                        <a:pt x="1304" y="9940"/>
                        <a:pt x="2863" y="10497"/>
                        <a:pt x="4512" y="10497"/>
                      </a:cubicBezTo>
                      <a:cubicBezTo>
                        <a:pt x="5801" y="10497"/>
                        <a:pt x="7143" y="10157"/>
                        <a:pt x="8191" y="9708"/>
                      </a:cubicBezTo>
                      <a:cubicBezTo>
                        <a:pt x="9556" y="9196"/>
                        <a:pt x="10751" y="8229"/>
                        <a:pt x="11547" y="7035"/>
                      </a:cubicBezTo>
                      <a:cubicBezTo>
                        <a:pt x="12230" y="5897"/>
                        <a:pt x="12400" y="4532"/>
                        <a:pt x="12059" y="3224"/>
                      </a:cubicBezTo>
                      <a:cubicBezTo>
                        <a:pt x="11604" y="1745"/>
                        <a:pt x="10466" y="607"/>
                        <a:pt x="9044" y="152"/>
                      </a:cubicBezTo>
                      <a:cubicBezTo>
                        <a:pt x="8664" y="50"/>
                        <a:pt x="8280" y="0"/>
                        <a:pt x="790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871" name="Google Shape;871;p8"/>
            <p:cNvGrpSpPr/>
            <p:nvPr/>
          </p:nvGrpSpPr>
          <p:grpSpPr>
            <a:xfrm>
              <a:off x="4032813" y="0"/>
              <a:ext cx="2206021" cy="1035855"/>
              <a:chOff x="3150662" y="0"/>
              <a:chExt cx="2847213" cy="1336932"/>
            </a:xfrm>
          </p:grpSpPr>
          <p:sp>
            <p:nvSpPr>
              <p:cNvPr id="872" name="Google Shape;872;p8"/>
              <p:cNvSpPr/>
              <p:nvPr/>
            </p:nvSpPr>
            <p:spPr>
              <a:xfrm>
                <a:off x="3150662" y="0"/>
                <a:ext cx="2847213" cy="1336932"/>
              </a:xfrm>
              <a:custGeom>
                <a:rect b="b" l="l" r="r" t="t"/>
                <a:pathLst>
                  <a:path extrusionOk="0" h="54380" w="115811">
                    <a:moveTo>
                      <a:pt x="0" y="0"/>
                    </a:moveTo>
                    <a:lnTo>
                      <a:pt x="114" y="114"/>
                    </a:lnTo>
                    <a:cubicBezTo>
                      <a:pt x="3584" y="2673"/>
                      <a:pt x="8134" y="3584"/>
                      <a:pt x="12514" y="3754"/>
                    </a:cubicBezTo>
                    <a:cubicBezTo>
                      <a:pt x="17690" y="3982"/>
                      <a:pt x="23037" y="3527"/>
                      <a:pt x="28043" y="5006"/>
                    </a:cubicBezTo>
                    <a:cubicBezTo>
                      <a:pt x="33048" y="6541"/>
                      <a:pt x="37713" y="10807"/>
                      <a:pt x="37542" y="16040"/>
                    </a:cubicBezTo>
                    <a:cubicBezTo>
                      <a:pt x="37201" y="24800"/>
                      <a:pt x="24630" y="28441"/>
                      <a:pt x="22696" y="36973"/>
                    </a:cubicBezTo>
                    <a:cubicBezTo>
                      <a:pt x="21558" y="42206"/>
                      <a:pt x="24914" y="47496"/>
                      <a:pt x="29294" y="50510"/>
                    </a:cubicBezTo>
                    <a:cubicBezTo>
                      <a:pt x="33170" y="53085"/>
                      <a:pt x="37635" y="54379"/>
                      <a:pt x="42104" y="54379"/>
                    </a:cubicBezTo>
                    <a:cubicBezTo>
                      <a:pt x="46423" y="54379"/>
                      <a:pt x="50747" y="53170"/>
                      <a:pt x="54549" y="50738"/>
                    </a:cubicBezTo>
                    <a:cubicBezTo>
                      <a:pt x="58759" y="47951"/>
                      <a:pt x="61887" y="43855"/>
                      <a:pt x="65527" y="40442"/>
                    </a:cubicBezTo>
                    <a:cubicBezTo>
                      <a:pt x="68943" y="37237"/>
                      <a:pt x="73232" y="34469"/>
                      <a:pt x="77812" y="34469"/>
                    </a:cubicBezTo>
                    <a:cubicBezTo>
                      <a:pt x="78190" y="34469"/>
                      <a:pt x="78570" y="34488"/>
                      <a:pt x="78951" y="34527"/>
                    </a:cubicBezTo>
                    <a:cubicBezTo>
                      <a:pt x="86289" y="35209"/>
                      <a:pt x="91465" y="42775"/>
                      <a:pt x="98746" y="43912"/>
                    </a:cubicBezTo>
                    <a:cubicBezTo>
                      <a:pt x="99339" y="44006"/>
                      <a:pt x="99931" y="44051"/>
                      <a:pt x="100520" y="44051"/>
                    </a:cubicBezTo>
                    <a:cubicBezTo>
                      <a:pt x="106379" y="44051"/>
                      <a:pt x="111902" y="39591"/>
                      <a:pt x="113763" y="33958"/>
                    </a:cubicBezTo>
                    <a:cubicBezTo>
                      <a:pt x="115810" y="27701"/>
                      <a:pt x="113819" y="20705"/>
                      <a:pt x="109781" y="15529"/>
                    </a:cubicBezTo>
                    <a:cubicBezTo>
                      <a:pt x="108359" y="13651"/>
                      <a:pt x="106596" y="12059"/>
                      <a:pt x="104605" y="10864"/>
                    </a:cubicBezTo>
                    <a:cubicBezTo>
                      <a:pt x="102003" y="9291"/>
                      <a:pt x="98999" y="8603"/>
                      <a:pt x="95952" y="8603"/>
                    </a:cubicBezTo>
                    <a:cubicBezTo>
                      <a:pt x="93270" y="8603"/>
                      <a:pt x="90555" y="9136"/>
                      <a:pt x="88052" y="10068"/>
                    </a:cubicBezTo>
                    <a:cubicBezTo>
                      <a:pt x="82706" y="12002"/>
                      <a:pt x="78098" y="15642"/>
                      <a:pt x="73832" y="19396"/>
                    </a:cubicBezTo>
                    <a:cubicBezTo>
                      <a:pt x="70012" y="22834"/>
                      <a:pt x="65351" y="26673"/>
                      <a:pt x="60520" y="26673"/>
                    </a:cubicBezTo>
                    <a:cubicBezTo>
                      <a:pt x="59596" y="26673"/>
                      <a:pt x="58666" y="26533"/>
                      <a:pt x="57735" y="26222"/>
                    </a:cubicBezTo>
                    <a:cubicBezTo>
                      <a:pt x="51933" y="24231"/>
                      <a:pt x="50170" y="16609"/>
                      <a:pt x="50966" y="10409"/>
                    </a:cubicBezTo>
                    <a:cubicBezTo>
                      <a:pt x="51250" y="7679"/>
                      <a:pt x="51933" y="4949"/>
                      <a:pt x="51648" y="2218"/>
                    </a:cubicBezTo>
                    <a:cubicBezTo>
                      <a:pt x="51592" y="1479"/>
                      <a:pt x="51421" y="739"/>
                      <a:pt x="51193"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3" name="Google Shape;873;p8"/>
              <p:cNvSpPr/>
              <p:nvPr/>
            </p:nvSpPr>
            <p:spPr>
              <a:xfrm>
                <a:off x="5302886" y="400253"/>
                <a:ext cx="423747" cy="424829"/>
              </a:xfrm>
              <a:custGeom>
                <a:rect b="b" l="l" r="r" t="t"/>
                <a:pathLst>
                  <a:path extrusionOk="0" h="17280" w="17236">
                    <a:moveTo>
                      <a:pt x="4808" y="0"/>
                    </a:moveTo>
                    <a:cubicBezTo>
                      <a:pt x="4220" y="0"/>
                      <a:pt x="3634" y="56"/>
                      <a:pt x="3072" y="159"/>
                    </a:cubicBezTo>
                    <a:cubicBezTo>
                      <a:pt x="1707" y="386"/>
                      <a:pt x="683" y="1353"/>
                      <a:pt x="285" y="2661"/>
                    </a:cubicBezTo>
                    <a:cubicBezTo>
                      <a:pt x="0" y="4083"/>
                      <a:pt x="854" y="5449"/>
                      <a:pt x="1707" y="6643"/>
                    </a:cubicBezTo>
                    <a:cubicBezTo>
                      <a:pt x="4778" y="10682"/>
                      <a:pt x="8646" y="14095"/>
                      <a:pt x="13026" y="16711"/>
                    </a:cubicBezTo>
                    <a:cubicBezTo>
                      <a:pt x="13481" y="16995"/>
                      <a:pt x="13936" y="17166"/>
                      <a:pt x="14448" y="17280"/>
                    </a:cubicBezTo>
                    <a:cubicBezTo>
                      <a:pt x="15358" y="17280"/>
                      <a:pt x="16155" y="16768"/>
                      <a:pt x="16553" y="16028"/>
                    </a:cubicBezTo>
                    <a:cubicBezTo>
                      <a:pt x="16951" y="15232"/>
                      <a:pt x="17122" y="14379"/>
                      <a:pt x="17122" y="13526"/>
                    </a:cubicBezTo>
                    <a:cubicBezTo>
                      <a:pt x="17235" y="7439"/>
                      <a:pt x="13026" y="1353"/>
                      <a:pt x="6940" y="272"/>
                    </a:cubicBezTo>
                    <a:cubicBezTo>
                      <a:pt x="6251" y="85"/>
                      <a:pt x="5528" y="0"/>
                      <a:pt x="4808"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74" name="Google Shape;874;p8"/>
            <p:cNvGrpSpPr/>
            <p:nvPr/>
          </p:nvGrpSpPr>
          <p:grpSpPr>
            <a:xfrm>
              <a:off x="6324070" y="-6025"/>
              <a:ext cx="1334811" cy="861093"/>
              <a:chOff x="5070124" y="0"/>
              <a:chExt cx="1334811" cy="861093"/>
            </a:xfrm>
          </p:grpSpPr>
          <p:sp>
            <p:nvSpPr>
              <p:cNvPr id="875" name="Google Shape;875;p8"/>
              <p:cNvSpPr/>
              <p:nvPr/>
            </p:nvSpPr>
            <p:spPr>
              <a:xfrm>
                <a:off x="5070124" y="0"/>
                <a:ext cx="1334811" cy="211055"/>
              </a:xfrm>
              <a:custGeom>
                <a:rect b="b" l="l" r="r" t="t"/>
                <a:pathLst>
                  <a:path extrusionOk="0" h="11136" w="70420">
                    <a:moveTo>
                      <a:pt x="1" y="0"/>
                    </a:moveTo>
                    <a:lnTo>
                      <a:pt x="1" y="114"/>
                    </a:lnTo>
                    <a:cubicBezTo>
                      <a:pt x="823" y="5457"/>
                      <a:pt x="4942" y="8751"/>
                      <a:pt x="10082" y="8751"/>
                    </a:cubicBezTo>
                    <a:cubicBezTo>
                      <a:pt x="12056" y="8751"/>
                      <a:pt x="14180" y="8265"/>
                      <a:pt x="16326" y="7224"/>
                    </a:cubicBezTo>
                    <a:cubicBezTo>
                      <a:pt x="19739" y="5574"/>
                      <a:pt x="22867" y="3299"/>
                      <a:pt x="26451" y="1934"/>
                    </a:cubicBezTo>
                    <a:cubicBezTo>
                      <a:pt x="28766" y="1076"/>
                      <a:pt x="31208" y="680"/>
                      <a:pt x="33663" y="680"/>
                    </a:cubicBezTo>
                    <a:cubicBezTo>
                      <a:pt x="38203" y="680"/>
                      <a:pt x="42787" y="2034"/>
                      <a:pt x="46700" y="4323"/>
                    </a:cubicBezTo>
                    <a:cubicBezTo>
                      <a:pt x="49886" y="6200"/>
                      <a:pt x="52730" y="8589"/>
                      <a:pt x="56086" y="10011"/>
                    </a:cubicBezTo>
                    <a:cubicBezTo>
                      <a:pt x="57713" y="10700"/>
                      <a:pt x="59540" y="11136"/>
                      <a:pt x="61315" y="11136"/>
                    </a:cubicBezTo>
                    <a:cubicBezTo>
                      <a:pt x="63202" y="11136"/>
                      <a:pt x="65030" y="10644"/>
                      <a:pt x="66495" y="9442"/>
                    </a:cubicBezTo>
                    <a:cubicBezTo>
                      <a:pt x="67917" y="8077"/>
                      <a:pt x="68998" y="6371"/>
                      <a:pt x="69510" y="4437"/>
                    </a:cubicBezTo>
                    <a:cubicBezTo>
                      <a:pt x="69965" y="3015"/>
                      <a:pt x="70249" y="1593"/>
                      <a:pt x="70420" y="114"/>
                    </a:cubicBezTo>
                    <a:cubicBezTo>
                      <a:pt x="70420" y="57"/>
                      <a:pt x="70420" y="0"/>
                      <a:pt x="70420"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6" name="Google Shape;876;p8"/>
              <p:cNvSpPr/>
              <p:nvPr/>
            </p:nvSpPr>
            <p:spPr>
              <a:xfrm>
                <a:off x="6115391" y="168313"/>
                <a:ext cx="90915" cy="663205"/>
              </a:xfrm>
              <a:custGeom>
                <a:rect b="b" l="l" r="r" t="t"/>
                <a:pathLst>
                  <a:path extrusionOk="0" h="26976" w="3698">
                    <a:moveTo>
                      <a:pt x="1720" y="0"/>
                    </a:moveTo>
                    <a:cubicBezTo>
                      <a:pt x="1225" y="0"/>
                      <a:pt x="778" y="278"/>
                      <a:pt x="683" y="947"/>
                    </a:cubicBezTo>
                    <a:lnTo>
                      <a:pt x="683" y="1004"/>
                    </a:lnTo>
                    <a:cubicBezTo>
                      <a:pt x="114" y="5042"/>
                      <a:pt x="228" y="9251"/>
                      <a:pt x="171" y="13347"/>
                    </a:cubicBezTo>
                    <a:cubicBezTo>
                      <a:pt x="57" y="17613"/>
                      <a:pt x="0" y="21879"/>
                      <a:pt x="0" y="26145"/>
                    </a:cubicBezTo>
                    <a:cubicBezTo>
                      <a:pt x="0" y="26661"/>
                      <a:pt x="494" y="26976"/>
                      <a:pt x="942" y="26976"/>
                    </a:cubicBezTo>
                    <a:cubicBezTo>
                      <a:pt x="1284" y="26976"/>
                      <a:pt x="1601" y="26792"/>
                      <a:pt x="1650" y="26373"/>
                    </a:cubicBezTo>
                    <a:cubicBezTo>
                      <a:pt x="2219" y="22277"/>
                      <a:pt x="2674" y="18239"/>
                      <a:pt x="2958" y="14143"/>
                    </a:cubicBezTo>
                    <a:cubicBezTo>
                      <a:pt x="3243" y="9877"/>
                      <a:pt x="3698" y="5497"/>
                      <a:pt x="3243" y="1288"/>
                    </a:cubicBezTo>
                    <a:cubicBezTo>
                      <a:pt x="3177" y="529"/>
                      <a:pt x="2403" y="0"/>
                      <a:pt x="1720"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7" name="Google Shape;877;p8"/>
              <p:cNvSpPr/>
              <p:nvPr/>
            </p:nvSpPr>
            <p:spPr>
              <a:xfrm>
                <a:off x="6238442" y="145891"/>
                <a:ext cx="93890" cy="715202"/>
              </a:xfrm>
              <a:custGeom>
                <a:rect b="b" l="l" r="r" t="t"/>
                <a:pathLst>
                  <a:path extrusionOk="0" h="29091" w="3819">
                    <a:moveTo>
                      <a:pt x="2827" y="1"/>
                    </a:moveTo>
                    <a:cubicBezTo>
                      <a:pt x="2430" y="1"/>
                      <a:pt x="2036" y="208"/>
                      <a:pt x="1935" y="664"/>
                    </a:cubicBezTo>
                    <a:cubicBezTo>
                      <a:pt x="968" y="4930"/>
                      <a:pt x="854" y="9253"/>
                      <a:pt x="683" y="13576"/>
                    </a:cubicBezTo>
                    <a:cubicBezTo>
                      <a:pt x="513" y="18297"/>
                      <a:pt x="1" y="23132"/>
                      <a:pt x="285" y="27853"/>
                    </a:cubicBezTo>
                    <a:cubicBezTo>
                      <a:pt x="285" y="28678"/>
                      <a:pt x="911" y="29091"/>
                      <a:pt x="1537" y="29091"/>
                    </a:cubicBezTo>
                    <a:cubicBezTo>
                      <a:pt x="2162" y="29091"/>
                      <a:pt x="2788" y="28678"/>
                      <a:pt x="2788" y="27853"/>
                    </a:cubicBezTo>
                    <a:cubicBezTo>
                      <a:pt x="3357" y="23303"/>
                      <a:pt x="3016" y="18582"/>
                      <a:pt x="3129" y="13974"/>
                    </a:cubicBezTo>
                    <a:cubicBezTo>
                      <a:pt x="3186" y="9595"/>
                      <a:pt x="3243" y="5215"/>
                      <a:pt x="3755" y="892"/>
                    </a:cubicBezTo>
                    <a:cubicBezTo>
                      <a:pt x="3818" y="324"/>
                      <a:pt x="3321" y="1"/>
                      <a:pt x="2827"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878" name="Google Shape;878;p8"/>
          <p:cNvSpPr txBox="1"/>
          <p:nvPr>
            <p:ph type="title"/>
          </p:nvPr>
        </p:nvSpPr>
        <p:spPr>
          <a:xfrm>
            <a:off x="827250" y="1557732"/>
            <a:ext cx="7489500" cy="2221800"/>
          </a:xfrm>
          <a:prstGeom prst="rect">
            <a:avLst/>
          </a:prstGeom>
        </p:spPr>
        <p:txBody>
          <a:bodyPr anchorCtr="0" anchor="ctr" bIns="91425" lIns="91425" spcFirstLastPara="1" rIns="91425" wrap="square" tIns="91425">
            <a:noAutofit/>
          </a:bodyPr>
          <a:lstStyle>
            <a:lvl1pPr lvl="0" rtl="0" algn="ctr">
              <a:lnSpc>
                <a:spcPct val="80000"/>
              </a:lnSpc>
              <a:spcBef>
                <a:spcPts val="0"/>
              </a:spcBef>
              <a:spcAft>
                <a:spcPts val="0"/>
              </a:spcAft>
              <a:buSzPts val="8500"/>
              <a:buNone/>
              <a:defRPr sz="8500"/>
            </a:lvl1pPr>
            <a:lvl2pPr lvl="1" rtl="0">
              <a:lnSpc>
                <a:spcPct val="80000"/>
              </a:lnSpc>
              <a:spcBef>
                <a:spcPts val="0"/>
              </a:spcBef>
              <a:spcAft>
                <a:spcPts val="0"/>
              </a:spcAft>
              <a:buSzPts val="3600"/>
              <a:buNone/>
              <a:defRPr/>
            </a:lvl2pPr>
            <a:lvl3pPr lvl="2" rtl="0">
              <a:lnSpc>
                <a:spcPct val="80000"/>
              </a:lnSpc>
              <a:spcBef>
                <a:spcPts val="0"/>
              </a:spcBef>
              <a:spcAft>
                <a:spcPts val="0"/>
              </a:spcAft>
              <a:buSzPts val="3600"/>
              <a:buNone/>
              <a:defRPr/>
            </a:lvl3pPr>
            <a:lvl4pPr lvl="3" rtl="0">
              <a:lnSpc>
                <a:spcPct val="80000"/>
              </a:lnSpc>
              <a:spcBef>
                <a:spcPts val="0"/>
              </a:spcBef>
              <a:spcAft>
                <a:spcPts val="0"/>
              </a:spcAft>
              <a:buSzPts val="3600"/>
              <a:buNone/>
              <a:defRPr/>
            </a:lvl4pPr>
            <a:lvl5pPr lvl="4" rtl="0">
              <a:lnSpc>
                <a:spcPct val="80000"/>
              </a:lnSpc>
              <a:spcBef>
                <a:spcPts val="0"/>
              </a:spcBef>
              <a:spcAft>
                <a:spcPts val="0"/>
              </a:spcAft>
              <a:buSzPts val="3600"/>
              <a:buNone/>
              <a:defRPr/>
            </a:lvl5pPr>
            <a:lvl6pPr lvl="5" rtl="0">
              <a:lnSpc>
                <a:spcPct val="80000"/>
              </a:lnSpc>
              <a:spcBef>
                <a:spcPts val="0"/>
              </a:spcBef>
              <a:spcAft>
                <a:spcPts val="0"/>
              </a:spcAft>
              <a:buSzPts val="3600"/>
              <a:buNone/>
              <a:defRPr/>
            </a:lvl6pPr>
            <a:lvl7pPr lvl="6" rtl="0">
              <a:lnSpc>
                <a:spcPct val="80000"/>
              </a:lnSpc>
              <a:spcBef>
                <a:spcPts val="0"/>
              </a:spcBef>
              <a:spcAft>
                <a:spcPts val="0"/>
              </a:spcAft>
              <a:buSzPts val="3600"/>
              <a:buNone/>
              <a:defRPr/>
            </a:lvl7pPr>
            <a:lvl8pPr lvl="7" rtl="0">
              <a:lnSpc>
                <a:spcPct val="80000"/>
              </a:lnSpc>
              <a:spcBef>
                <a:spcPts val="0"/>
              </a:spcBef>
              <a:spcAft>
                <a:spcPts val="0"/>
              </a:spcAft>
              <a:buSzPts val="3600"/>
              <a:buNone/>
              <a:defRPr/>
            </a:lvl8pPr>
            <a:lvl9pPr lvl="8" rtl="0">
              <a:lnSpc>
                <a:spcPct val="80000"/>
              </a:lnSpc>
              <a:spcBef>
                <a:spcPts val="0"/>
              </a:spcBef>
              <a:spcAft>
                <a:spcPts val="0"/>
              </a:spcAft>
              <a:buSzPts val="3600"/>
              <a:buNone/>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879" name="Shape 879"/>
        <p:cNvGrpSpPr/>
        <p:nvPr/>
      </p:nvGrpSpPr>
      <p:grpSpPr>
        <a:xfrm>
          <a:off x="0" y="0"/>
          <a:ext cx="0" cy="0"/>
          <a:chOff x="0" y="0"/>
          <a:chExt cx="0" cy="0"/>
        </a:xfrm>
      </p:grpSpPr>
      <p:grpSp>
        <p:nvGrpSpPr>
          <p:cNvPr id="880" name="Google Shape;880;p9"/>
          <p:cNvGrpSpPr/>
          <p:nvPr/>
        </p:nvGrpSpPr>
        <p:grpSpPr>
          <a:xfrm>
            <a:off x="3065540" y="3988596"/>
            <a:ext cx="4435998" cy="1328659"/>
            <a:chOff x="3065540" y="3988596"/>
            <a:chExt cx="4435998" cy="1328659"/>
          </a:xfrm>
        </p:grpSpPr>
        <p:grpSp>
          <p:nvGrpSpPr>
            <p:cNvPr id="881" name="Google Shape;881;p9"/>
            <p:cNvGrpSpPr/>
            <p:nvPr/>
          </p:nvGrpSpPr>
          <p:grpSpPr>
            <a:xfrm>
              <a:off x="3988051" y="4283887"/>
              <a:ext cx="1955185" cy="1033367"/>
              <a:chOff x="3988051" y="4283887"/>
              <a:chExt cx="1955185" cy="1033367"/>
            </a:xfrm>
          </p:grpSpPr>
          <p:sp>
            <p:nvSpPr>
              <p:cNvPr id="882" name="Google Shape;882;p9"/>
              <p:cNvSpPr/>
              <p:nvPr/>
            </p:nvSpPr>
            <p:spPr>
              <a:xfrm>
                <a:off x="4503140" y="4283887"/>
                <a:ext cx="1440096" cy="859619"/>
              </a:xfrm>
              <a:custGeom>
                <a:rect b="b" l="l" r="r" t="t"/>
                <a:pathLst>
                  <a:path extrusionOk="0" h="5214" w="8735">
                    <a:moveTo>
                      <a:pt x="966" y="1"/>
                    </a:moveTo>
                    <a:cubicBezTo>
                      <a:pt x="117" y="1"/>
                      <a:pt x="0" y="883"/>
                      <a:pt x="59" y="1493"/>
                    </a:cubicBezTo>
                    <a:cubicBezTo>
                      <a:pt x="199" y="2886"/>
                      <a:pt x="1373" y="3960"/>
                      <a:pt x="1870" y="5214"/>
                    </a:cubicBezTo>
                    <a:lnTo>
                      <a:pt x="6764" y="5214"/>
                    </a:lnTo>
                    <a:cubicBezTo>
                      <a:pt x="7063" y="4637"/>
                      <a:pt x="7401" y="4100"/>
                      <a:pt x="7779" y="3563"/>
                    </a:cubicBezTo>
                    <a:cubicBezTo>
                      <a:pt x="8157" y="3025"/>
                      <a:pt x="8555" y="2468"/>
                      <a:pt x="8635" y="1832"/>
                    </a:cubicBezTo>
                    <a:cubicBezTo>
                      <a:pt x="8734" y="1195"/>
                      <a:pt x="8336" y="419"/>
                      <a:pt x="7680" y="339"/>
                    </a:cubicBezTo>
                    <a:cubicBezTo>
                      <a:pt x="7639" y="334"/>
                      <a:pt x="7598" y="332"/>
                      <a:pt x="7559" y="332"/>
                    </a:cubicBezTo>
                    <a:cubicBezTo>
                      <a:pt x="6648" y="332"/>
                      <a:pt x="6212" y="1617"/>
                      <a:pt x="5392" y="2170"/>
                    </a:cubicBezTo>
                    <a:cubicBezTo>
                      <a:pt x="5095" y="2365"/>
                      <a:pt x="4752" y="2451"/>
                      <a:pt x="4400" y="2451"/>
                    </a:cubicBezTo>
                    <a:cubicBezTo>
                      <a:pt x="3926" y="2451"/>
                      <a:pt x="3435" y="2293"/>
                      <a:pt x="3024" y="2031"/>
                    </a:cubicBezTo>
                    <a:cubicBezTo>
                      <a:pt x="2328" y="1593"/>
                      <a:pt x="1770" y="21"/>
                      <a:pt x="995" y="1"/>
                    </a:cubicBezTo>
                    <a:cubicBezTo>
                      <a:pt x="985" y="1"/>
                      <a:pt x="975" y="1"/>
                      <a:pt x="966"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3" name="Google Shape;883;p9"/>
              <p:cNvSpPr/>
              <p:nvPr/>
            </p:nvSpPr>
            <p:spPr>
              <a:xfrm>
                <a:off x="3988051" y="4452590"/>
                <a:ext cx="873718" cy="864664"/>
              </a:xfrm>
              <a:custGeom>
                <a:rect b="b" l="l" r="r" t="t"/>
                <a:pathLst>
                  <a:path extrusionOk="0" h="17191" w="17371">
                    <a:moveTo>
                      <a:pt x="15077" y="0"/>
                    </a:moveTo>
                    <a:cubicBezTo>
                      <a:pt x="14704" y="0"/>
                      <a:pt x="14326" y="61"/>
                      <a:pt x="13968" y="159"/>
                    </a:cubicBezTo>
                    <a:cubicBezTo>
                      <a:pt x="13033" y="438"/>
                      <a:pt x="12138" y="816"/>
                      <a:pt x="11282" y="1293"/>
                    </a:cubicBezTo>
                    <a:cubicBezTo>
                      <a:pt x="10446" y="1731"/>
                      <a:pt x="9631" y="2228"/>
                      <a:pt x="8875" y="2785"/>
                    </a:cubicBezTo>
                    <a:cubicBezTo>
                      <a:pt x="7323" y="3899"/>
                      <a:pt x="5890" y="5173"/>
                      <a:pt x="4577" y="6566"/>
                    </a:cubicBezTo>
                    <a:cubicBezTo>
                      <a:pt x="3244" y="7938"/>
                      <a:pt x="1951" y="9411"/>
                      <a:pt x="1135" y="11122"/>
                    </a:cubicBezTo>
                    <a:cubicBezTo>
                      <a:pt x="458" y="12534"/>
                      <a:pt x="1" y="14325"/>
                      <a:pt x="757" y="15797"/>
                    </a:cubicBezTo>
                    <a:cubicBezTo>
                      <a:pt x="1155" y="16514"/>
                      <a:pt x="1871" y="17011"/>
                      <a:pt x="2687" y="17130"/>
                    </a:cubicBezTo>
                    <a:cubicBezTo>
                      <a:pt x="2934" y="17172"/>
                      <a:pt x="3185" y="17191"/>
                      <a:pt x="3437" y="17191"/>
                    </a:cubicBezTo>
                    <a:cubicBezTo>
                      <a:pt x="4142" y="17191"/>
                      <a:pt x="4858" y="17047"/>
                      <a:pt x="5532" y="16872"/>
                    </a:cubicBezTo>
                    <a:cubicBezTo>
                      <a:pt x="7442" y="16354"/>
                      <a:pt x="9193" y="15379"/>
                      <a:pt x="10804" y="14206"/>
                    </a:cubicBezTo>
                    <a:cubicBezTo>
                      <a:pt x="12337" y="13111"/>
                      <a:pt x="13749" y="11818"/>
                      <a:pt x="14963" y="10366"/>
                    </a:cubicBezTo>
                    <a:cubicBezTo>
                      <a:pt x="15560" y="9649"/>
                      <a:pt x="16117" y="8913"/>
                      <a:pt x="16614" y="8157"/>
                    </a:cubicBezTo>
                    <a:cubicBezTo>
                      <a:pt x="16699" y="8031"/>
                      <a:pt x="16584" y="7904"/>
                      <a:pt x="16468" y="7904"/>
                    </a:cubicBezTo>
                    <a:cubicBezTo>
                      <a:pt x="16419" y="7904"/>
                      <a:pt x="16371" y="7926"/>
                      <a:pt x="16336" y="7978"/>
                    </a:cubicBezTo>
                    <a:cubicBezTo>
                      <a:pt x="15341" y="9510"/>
                      <a:pt x="14167" y="10923"/>
                      <a:pt x="12854" y="12176"/>
                    </a:cubicBezTo>
                    <a:cubicBezTo>
                      <a:pt x="11501" y="13430"/>
                      <a:pt x="10009" y="14524"/>
                      <a:pt x="8397" y="15399"/>
                    </a:cubicBezTo>
                    <a:cubicBezTo>
                      <a:pt x="7561" y="15877"/>
                      <a:pt x="6666" y="16255"/>
                      <a:pt x="5751" y="16533"/>
                    </a:cubicBezTo>
                    <a:cubicBezTo>
                      <a:pt x="4967" y="16795"/>
                      <a:pt x="4152" y="16919"/>
                      <a:pt x="3333" y="16919"/>
                    </a:cubicBezTo>
                    <a:cubicBezTo>
                      <a:pt x="3217" y="16919"/>
                      <a:pt x="3101" y="16916"/>
                      <a:pt x="2985" y="16911"/>
                    </a:cubicBezTo>
                    <a:cubicBezTo>
                      <a:pt x="2170" y="16872"/>
                      <a:pt x="1433" y="16434"/>
                      <a:pt x="1016" y="15738"/>
                    </a:cubicBezTo>
                    <a:cubicBezTo>
                      <a:pt x="677" y="15081"/>
                      <a:pt x="538" y="14345"/>
                      <a:pt x="618" y="13629"/>
                    </a:cubicBezTo>
                    <a:cubicBezTo>
                      <a:pt x="717" y="12793"/>
                      <a:pt x="936" y="11997"/>
                      <a:pt x="1314" y="11261"/>
                    </a:cubicBezTo>
                    <a:cubicBezTo>
                      <a:pt x="1712" y="10425"/>
                      <a:pt x="2189" y="9649"/>
                      <a:pt x="2766" y="8933"/>
                    </a:cubicBezTo>
                    <a:cubicBezTo>
                      <a:pt x="3324" y="8217"/>
                      <a:pt x="3940" y="7521"/>
                      <a:pt x="4577" y="6844"/>
                    </a:cubicBezTo>
                    <a:cubicBezTo>
                      <a:pt x="5214" y="6187"/>
                      <a:pt x="5850" y="5551"/>
                      <a:pt x="6527" y="4934"/>
                    </a:cubicBezTo>
                    <a:cubicBezTo>
                      <a:pt x="7860" y="3661"/>
                      <a:pt x="9352" y="2566"/>
                      <a:pt x="10944" y="1651"/>
                    </a:cubicBezTo>
                    <a:cubicBezTo>
                      <a:pt x="11740" y="1213"/>
                      <a:pt x="12575" y="816"/>
                      <a:pt x="13451" y="517"/>
                    </a:cubicBezTo>
                    <a:cubicBezTo>
                      <a:pt x="13967" y="329"/>
                      <a:pt x="14525" y="176"/>
                      <a:pt x="15072" y="176"/>
                    </a:cubicBezTo>
                    <a:cubicBezTo>
                      <a:pt x="15452" y="176"/>
                      <a:pt x="15826" y="250"/>
                      <a:pt x="16176" y="438"/>
                    </a:cubicBezTo>
                    <a:cubicBezTo>
                      <a:pt x="16555" y="617"/>
                      <a:pt x="16833" y="915"/>
                      <a:pt x="17012" y="1293"/>
                    </a:cubicBezTo>
                    <a:cubicBezTo>
                      <a:pt x="17151" y="1731"/>
                      <a:pt x="17151" y="2228"/>
                      <a:pt x="17012" y="2686"/>
                    </a:cubicBezTo>
                    <a:cubicBezTo>
                      <a:pt x="16873" y="3123"/>
                      <a:pt x="16714" y="3541"/>
                      <a:pt x="16515" y="3959"/>
                    </a:cubicBezTo>
                    <a:cubicBezTo>
                      <a:pt x="16316" y="4337"/>
                      <a:pt x="16117" y="4735"/>
                      <a:pt x="15918" y="5113"/>
                    </a:cubicBezTo>
                    <a:cubicBezTo>
                      <a:pt x="15082" y="6605"/>
                      <a:pt x="14087" y="7998"/>
                      <a:pt x="12933" y="9251"/>
                    </a:cubicBezTo>
                    <a:cubicBezTo>
                      <a:pt x="11779" y="10505"/>
                      <a:pt x="10466" y="11619"/>
                      <a:pt x="9054" y="12574"/>
                    </a:cubicBezTo>
                    <a:cubicBezTo>
                      <a:pt x="8317" y="13072"/>
                      <a:pt x="7542" y="13509"/>
                      <a:pt x="6726" y="13887"/>
                    </a:cubicBezTo>
                    <a:cubicBezTo>
                      <a:pt x="6268" y="14106"/>
                      <a:pt x="5771" y="14245"/>
                      <a:pt x="5273" y="14305"/>
                    </a:cubicBezTo>
                    <a:cubicBezTo>
                      <a:pt x="5177" y="14313"/>
                      <a:pt x="5078" y="14318"/>
                      <a:pt x="4978" y="14318"/>
                    </a:cubicBezTo>
                    <a:cubicBezTo>
                      <a:pt x="4604" y="14318"/>
                      <a:pt x="4219" y="14251"/>
                      <a:pt x="3920" y="14046"/>
                    </a:cubicBezTo>
                    <a:cubicBezTo>
                      <a:pt x="3264" y="13549"/>
                      <a:pt x="3522" y="12554"/>
                      <a:pt x="3801" y="11898"/>
                    </a:cubicBezTo>
                    <a:cubicBezTo>
                      <a:pt x="4119" y="11102"/>
                      <a:pt x="4517" y="10326"/>
                      <a:pt x="4975" y="9590"/>
                    </a:cubicBezTo>
                    <a:cubicBezTo>
                      <a:pt x="5850" y="8098"/>
                      <a:pt x="6905" y="6705"/>
                      <a:pt x="8118" y="5451"/>
                    </a:cubicBezTo>
                    <a:cubicBezTo>
                      <a:pt x="9332" y="4218"/>
                      <a:pt x="10685" y="3123"/>
                      <a:pt x="12138" y="2188"/>
                    </a:cubicBezTo>
                    <a:cubicBezTo>
                      <a:pt x="12665" y="1866"/>
                      <a:pt x="13311" y="1446"/>
                      <a:pt x="13949" y="1446"/>
                    </a:cubicBezTo>
                    <a:cubicBezTo>
                      <a:pt x="14177" y="1446"/>
                      <a:pt x="14404" y="1500"/>
                      <a:pt x="14625" y="1631"/>
                    </a:cubicBezTo>
                    <a:cubicBezTo>
                      <a:pt x="15540" y="2149"/>
                      <a:pt x="14923" y="3322"/>
                      <a:pt x="14605" y="4039"/>
                    </a:cubicBezTo>
                    <a:cubicBezTo>
                      <a:pt x="13172" y="7162"/>
                      <a:pt x="10904" y="9828"/>
                      <a:pt x="8039" y="11719"/>
                    </a:cubicBezTo>
                    <a:cubicBezTo>
                      <a:pt x="7701" y="11957"/>
                      <a:pt x="7323" y="12176"/>
                      <a:pt x="6965" y="12395"/>
                    </a:cubicBezTo>
                    <a:cubicBezTo>
                      <a:pt x="6715" y="12527"/>
                      <a:pt x="6395" y="12702"/>
                      <a:pt x="6092" y="12702"/>
                    </a:cubicBezTo>
                    <a:cubicBezTo>
                      <a:pt x="5937" y="12702"/>
                      <a:pt x="5786" y="12656"/>
                      <a:pt x="5651" y="12534"/>
                    </a:cubicBezTo>
                    <a:cubicBezTo>
                      <a:pt x="5353" y="12236"/>
                      <a:pt x="5253" y="11818"/>
                      <a:pt x="5373" y="11420"/>
                    </a:cubicBezTo>
                    <a:cubicBezTo>
                      <a:pt x="5532" y="10963"/>
                      <a:pt x="5751" y="10545"/>
                      <a:pt x="6069" y="10167"/>
                    </a:cubicBezTo>
                    <a:cubicBezTo>
                      <a:pt x="7163" y="8555"/>
                      <a:pt x="8397" y="7023"/>
                      <a:pt x="9750" y="5610"/>
                    </a:cubicBezTo>
                    <a:cubicBezTo>
                      <a:pt x="10387" y="4934"/>
                      <a:pt x="11063" y="4258"/>
                      <a:pt x="11740" y="3621"/>
                    </a:cubicBezTo>
                    <a:cubicBezTo>
                      <a:pt x="11772" y="3588"/>
                      <a:pt x="11752" y="3556"/>
                      <a:pt x="11721" y="3556"/>
                    </a:cubicBezTo>
                    <a:cubicBezTo>
                      <a:pt x="11714" y="3556"/>
                      <a:pt x="11707" y="3558"/>
                      <a:pt x="11700" y="3561"/>
                    </a:cubicBezTo>
                    <a:lnTo>
                      <a:pt x="11680" y="3581"/>
                    </a:lnTo>
                    <a:cubicBezTo>
                      <a:pt x="10168" y="4954"/>
                      <a:pt x="8775" y="6446"/>
                      <a:pt x="7502" y="8038"/>
                    </a:cubicBezTo>
                    <a:cubicBezTo>
                      <a:pt x="6865" y="8834"/>
                      <a:pt x="6248" y="9630"/>
                      <a:pt x="5711" y="10485"/>
                    </a:cubicBezTo>
                    <a:cubicBezTo>
                      <a:pt x="5413" y="10843"/>
                      <a:pt x="5234" y="11261"/>
                      <a:pt x="5194" y="11719"/>
                    </a:cubicBezTo>
                    <a:cubicBezTo>
                      <a:pt x="5154" y="12077"/>
                      <a:pt x="5313" y="12435"/>
                      <a:pt x="5592" y="12654"/>
                    </a:cubicBezTo>
                    <a:cubicBezTo>
                      <a:pt x="5745" y="12773"/>
                      <a:pt x="5913" y="12819"/>
                      <a:pt x="6082" y="12819"/>
                    </a:cubicBezTo>
                    <a:cubicBezTo>
                      <a:pt x="6310" y="12819"/>
                      <a:pt x="6541" y="12736"/>
                      <a:pt x="6746" y="12634"/>
                    </a:cubicBezTo>
                    <a:cubicBezTo>
                      <a:pt x="7124" y="12455"/>
                      <a:pt x="7542" y="12196"/>
                      <a:pt x="7920" y="11957"/>
                    </a:cubicBezTo>
                    <a:cubicBezTo>
                      <a:pt x="8656" y="11480"/>
                      <a:pt x="9352" y="10943"/>
                      <a:pt x="10029" y="10366"/>
                    </a:cubicBezTo>
                    <a:cubicBezTo>
                      <a:pt x="11381" y="9212"/>
                      <a:pt x="12535" y="7859"/>
                      <a:pt x="13510" y="6367"/>
                    </a:cubicBezTo>
                    <a:cubicBezTo>
                      <a:pt x="13988" y="5610"/>
                      <a:pt x="14426" y="4835"/>
                      <a:pt x="14784" y="4019"/>
                    </a:cubicBezTo>
                    <a:cubicBezTo>
                      <a:pt x="15102" y="3303"/>
                      <a:pt x="15639" y="2228"/>
                      <a:pt x="14843" y="1611"/>
                    </a:cubicBezTo>
                    <a:cubicBezTo>
                      <a:pt x="14574" y="1400"/>
                      <a:pt x="14275" y="1317"/>
                      <a:pt x="13970" y="1317"/>
                    </a:cubicBezTo>
                    <a:cubicBezTo>
                      <a:pt x="13442" y="1317"/>
                      <a:pt x="12897" y="1566"/>
                      <a:pt x="12456" y="1830"/>
                    </a:cubicBezTo>
                    <a:cubicBezTo>
                      <a:pt x="11680" y="2308"/>
                      <a:pt x="10924" y="2805"/>
                      <a:pt x="10228" y="3362"/>
                    </a:cubicBezTo>
                    <a:cubicBezTo>
                      <a:pt x="8795" y="4476"/>
                      <a:pt x="7522" y="5750"/>
                      <a:pt x="6407" y="7182"/>
                    </a:cubicBezTo>
                    <a:cubicBezTo>
                      <a:pt x="5273" y="8595"/>
                      <a:pt x="4358" y="10127"/>
                      <a:pt x="3622" y="11778"/>
                    </a:cubicBezTo>
                    <a:cubicBezTo>
                      <a:pt x="3343" y="12455"/>
                      <a:pt x="3085" y="13370"/>
                      <a:pt x="3582" y="14007"/>
                    </a:cubicBezTo>
                    <a:cubicBezTo>
                      <a:pt x="3881" y="14325"/>
                      <a:pt x="4279" y="14504"/>
                      <a:pt x="4716" y="14524"/>
                    </a:cubicBezTo>
                    <a:cubicBezTo>
                      <a:pt x="4779" y="14526"/>
                      <a:pt x="4841" y="14528"/>
                      <a:pt x="4904" y="14528"/>
                    </a:cubicBezTo>
                    <a:cubicBezTo>
                      <a:pt x="5354" y="14528"/>
                      <a:pt x="5789" y="14462"/>
                      <a:pt x="6208" y="14305"/>
                    </a:cubicBezTo>
                    <a:cubicBezTo>
                      <a:pt x="7104" y="13987"/>
                      <a:pt x="7959" y="13549"/>
                      <a:pt x="8735" y="13032"/>
                    </a:cubicBezTo>
                    <a:cubicBezTo>
                      <a:pt x="9491" y="12554"/>
                      <a:pt x="10208" y="12037"/>
                      <a:pt x="10904" y="11460"/>
                    </a:cubicBezTo>
                    <a:cubicBezTo>
                      <a:pt x="12973" y="9769"/>
                      <a:pt x="14704" y="7680"/>
                      <a:pt x="16037" y="5352"/>
                    </a:cubicBezTo>
                    <a:cubicBezTo>
                      <a:pt x="16256" y="4954"/>
                      <a:pt x="16455" y="4556"/>
                      <a:pt x="16654" y="4158"/>
                    </a:cubicBezTo>
                    <a:cubicBezTo>
                      <a:pt x="16873" y="3740"/>
                      <a:pt x="17052" y="3303"/>
                      <a:pt x="17191" y="2865"/>
                    </a:cubicBezTo>
                    <a:cubicBezTo>
                      <a:pt x="17350" y="2407"/>
                      <a:pt x="17370" y="1930"/>
                      <a:pt x="17271" y="1452"/>
                    </a:cubicBezTo>
                    <a:cubicBezTo>
                      <a:pt x="17171" y="1054"/>
                      <a:pt x="16933" y="696"/>
                      <a:pt x="16594" y="457"/>
                    </a:cubicBezTo>
                    <a:cubicBezTo>
                      <a:pt x="16147" y="128"/>
                      <a:pt x="15617" y="0"/>
                      <a:pt x="1507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84" name="Google Shape;884;p9"/>
            <p:cNvGrpSpPr/>
            <p:nvPr/>
          </p:nvGrpSpPr>
          <p:grpSpPr>
            <a:xfrm>
              <a:off x="6061435" y="4217635"/>
              <a:ext cx="1440103" cy="925867"/>
              <a:chOff x="5605017" y="3693026"/>
              <a:chExt cx="1251719" cy="804752"/>
            </a:xfrm>
          </p:grpSpPr>
          <p:sp>
            <p:nvSpPr>
              <p:cNvPr id="885" name="Google Shape;885;p9"/>
              <p:cNvSpPr/>
              <p:nvPr/>
            </p:nvSpPr>
            <p:spPr>
              <a:xfrm>
                <a:off x="5605017" y="3910302"/>
                <a:ext cx="1251719" cy="587476"/>
              </a:xfrm>
              <a:custGeom>
                <a:rect b="b" l="l" r="r" t="t"/>
                <a:pathLst>
                  <a:path extrusionOk="0" h="13438" w="28632">
                    <a:moveTo>
                      <a:pt x="15107" y="0"/>
                    </a:moveTo>
                    <a:cubicBezTo>
                      <a:pt x="12915" y="0"/>
                      <a:pt x="11153" y="866"/>
                      <a:pt x="9431" y="1719"/>
                    </a:cubicBezTo>
                    <a:cubicBezTo>
                      <a:pt x="9073" y="1898"/>
                      <a:pt x="8715" y="2077"/>
                      <a:pt x="8337" y="2256"/>
                    </a:cubicBezTo>
                    <a:cubicBezTo>
                      <a:pt x="5293" y="3709"/>
                      <a:pt x="3005" y="5678"/>
                      <a:pt x="1572" y="8126"/>
                    </a:cubicBezTo>
                    <a:cubicBezTo>
                      <a:pt x="617" y="9737"/>
                      <a:pt x="80" y="11568"/>
                      <a:pt x="0" y="13438"/>
                    </a:cubicBezTo>
                    <a:lnTo>
                      <a:pt x="2487" y="13438"/>
                    </a:lnTo>
                    <a:cubicBezTo>
                      <a:pt x="2567" y="12005"/>
                      <a:pt x="2965" y="10613"/>
                      <a:pt x="3681" y="9379"/>
                    </a:cubicBezTo>
                    <a:cubicBezTo>
                      <a:pt x="4875" y="7370"/>
                      <a:pt x="6785" y="5718"/>
                      <a:pt x="9391" y="4485"/>
                    </a:cubicBezTo>
                    <a:cubicBezTo>
                      <a:pt x="9769" y="4306"/>
                      <a:pt x="10147" y="4126"/>
                      <a:pt x="10526" y="3927"/>
                    </a:cubicBezTo>
                    <a:cubicBezTo>
                      <a:pt x="12139" y="3121"/>
                      <a:pt x="13479" y="2464"/>
                      <a:pt x="15100" y="2464"/>
                    </a:cubicBezTo>
                    <a:cubicBezTo>
                      <a:pt x="15438" y="2464"/>
                      <a:pt x="15788" y="2493"/>
                      <a:pt x="16156" y="2555"/>
                    </a:cubicBezTo>
                    <a:cubicBezTo>
                      <a:pt x="21568" y="3470"/>
                      <a:pt x="25686" y="7927"/>
                      <a:pt x="26144" y="13418"/>
                    </a:cubicBezTo>
                    <a:lnTo>
                      <a:pt x="28631" y="13418"/>
                    </a:lnTo>
                    <a:cubicBezTo>
                      <a:pt x="28173" y="6733"/>
                      <a:pt x="23180" y="1242"/>
                      <a:pt x="16574" y="127"/>
                    </a:cubicBezTo>
                    <a:cubicBezTo>
                      <a:pt x="16063" y="40"/>
                      <a:pt x="15575" y="0"/>
                      <a:pt x="15107"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886" name="Google Shape;886;p9"/>
              <p:cNvGrpSpPr/>
              <p:nvPr/>
            </p:nvGrpSpPr>
            <p:grpSpPr>
              <a:xfrm>
                <a:off x="6414796" y="3693026"/>
                <a:ext cx="342745" cy="641248"/>
                <a:chOff x="6414796" y="3693026"/>
                <a:chExt cx="342745" cy="641248"/>
              </a:xfrm>
            </p:grpSpPr>
            <p:sp>
              <p:nvSpPr>
                <p:cNvPr id="887" name="Google Shape;887;p9"/>
                <p:cNvSpPr/>
                <p:nvPr/>
              </p:nvSpPr>
              <p:spPr>
                <a:xfrm>
                  <a:off x="6665298" y="3823872"/>
                  <a:ext cx="74844" cy="67937"/>
                </a:xfrm>
                <a:custGeom>
                  <a:rect b="b" l="l" r="r" t="t"/>
                  <a:pathLst>
                    <a:path extrusionOk="0" h="1554" w="1712">
                      <a:moveTo>
                        <a:pt x="1043" y="0"/>
                      </a:moveTo>
                      <a:cubicBezTo>
                        <a:pt x="996" y="0"/>
                        <a:pt x="946" y="5"/>
                        <a:pt x="896" y="15"/>
                      </a:cubicBezTo>
                      <a:cubicBezTo>
                        <a:pt x="797" y="15"/>
                        <a:pt x="717" y="35"/>
                        <a:pt x="638" y="95"/>
                      </a:cubicBezTo>
                      <a:cubicBezTo>
                        <a:pt x="631" y="98"/>
                        <a:pt x="625" y="102"/>
                        <a:pt x="619" y="105"/>
                      </a:cubicBezTo>
                      <a:lnTo>
                        <a:pt x="619" y="105"/>
                      </a:lnTo>
                      <a:cubicBezTo>
                        <a:pt x="379" y="175"/>
                        <a:pt x="196" y="366"/>
                        <a:pt x="120" y="612"/>
                      </a:cubicBezTo>
                      <a:cubicBezTo>
                        <a:pt x="0" y="1187"/>
                        <a:pt x="451" y="1553"/>
                        <a:pt x="893" y="1553"/>
                      </a:cubicBezTo>
                      <a:cubicBezTo>
                        <a:pt x="1185" y="1553"/>
                        <a:pt x="1474" y="1394"/>
                        <a:pt x="1593" y="1030"/>
                      </a:cubicBezTo>
                      <a:lnTo>
                        <a:pt x="1598" y="1035"/>
                      </a:lnTo>
                      <a:lnTo>
                        <a:pt x="1598" y="1035"/>
                      </a:lnTo>
                      <a:lnTo>
                        <a:pt x="1553" y="1169"/>
                      </a:lnTo>
                      <a:cubicBezTo>
                        <a:pt x="1573" y="1129"/>
                        <a:pt x="1593" y="1090"/>
                        <a:pt x="1613" y="1070"/>
                      </a:cubicBezTo>
                      <a:lnTo>
                        <a:pt x="1692" y="891"/>
                      </a:lnTo>
                      <a:cubicBezTo>
                        <a:pt x="1712" y="811"/>
                        <a:pt x="1712" y="712"/>
                        <a:pt x="1692" y="612"/>
                      </a:cubicBezTo>
                      <a:cubicBezTo>
                        <a:pt x="1692" y="552"/>
                        <a:pt x="1672" y="493"/>
                        <a:pt x="1632" y="433"/>
                      </a:cubicBezTo>
                      <a:cubicBezTo>
                        <a:pt x="1613" y="353"/>
                        <a:pt x="1553" y="274"/>
                        <a:pt x="1493" y="214"/>
                      </a:cubicBezTo>
                      <a:lnTo>
                        <a:pt x="1354" y="95"/>
                      </a:lnTo>
                      <a:lnTo>
                        <a:pt x="1175" y="15"/>
                      </a:lnTo>
                      <a:cubicBezTo>
                        <a:pt x="1135" y="5"/>
                        <a:pt x="1090" y="0"/>
                        <a:pt x="1043"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8" name="Google Shape;888;p9"/>
                <p:cNvSpPr/>
                <p:nvPr/>
              </p:nvSpPr>
              <p:spPr>
                <a:xfrm>
                  <a:off x="6570518" y="3752088"/>
                  <a:ext cx="75631" cy="72877"/>
                </a:xfrm>
                <a:custGeom>
                  <a:rect b="b" l="l" r="r" t="t"/>
                  <a:pathLst>
                    <a:path extrusionOk="0" h="1667" w="1730">
                      <a:moveTo>
                        <a:pt x="866" y="1"/>
                      </a:moveTo>
                      <a:cubicBezTo>
                        <a:pt x="806" y="1"/>
                        <a:pt x="746" y="7"/>
                        <a:pt x="687" y="20"/>
                      </a:cubicBezTo>
                      <a:lnTo>
                        <a:pt x="687" y="20"/>
                      </a:lnTo>
                      <a:cubicBezTo>
                        <a:pt x="375" y="75"/>
                        <a:pt x="94" y="295"/>
                        <a:pt x="31" y="679"/>
                      </a:cubicBezTo>
                      <a:lnTo>
                        <a:pt x="31" y="679"/>
                      </a:lnTo>
                      <a:cubicBezTo>
                        <a:pt x="3" y="809"/>
                        <a:pt x="0" y="925"/>
                        <a:pt x="19" y="1029"/>
                      </a:cubicBezTo>
                      <a:lnTo>
                        <a:pt x="19" y="1029"/>
                      </a:lnTo>
                      <a:cubicBezTo>
                        <a:pt x="58" y="1456"/>
                        <a:pt x="439" y="1666"/>
                        <a:pt x="828" y="1666"/>
                      </a:cubicBezTo>
                      <a:cubicBezTo>
                        <a:pt x="881" y="1666"/>
                        <a:pt x="935" y="1662"/>
                        <a:pt x="987" y="1654"/>
                      </a:cubicBezTo>
                      <a:lnTo>
                        <a:pt x="987" y="1654"/>
                      </a:lnTo>
                      <a:cubicBezTo>
                        <a:pt x="1272" y="1627"/>
                        <a:pt x="1533" y="1484"/>
                        <a:pt x="1634" y="1221"/>
                      </a:cubicBezTo>
                      <a:lnTo>
                        <a:pt x="1634" y="1221"/>
                      </a:lnTo>
                      <a:cubicBezTo>
                        <a:pt x="1708" y="1067"/>
                        <a:pt x="1729" y="874"/>
                        <a:pt x="1672" y="643"/>
                      </a:cubicBezTo>
                      <a:lnTo>
                        <a:pt x="1652" y="583"/>
                      </a:lnTo>
                      <a:cubicBezTo>
                        <a:pt x="1532" y="195"/>
                        <a:pt x="1199" y="1"/>
                        <a:pt x="866"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9" name="Google Shape;889;p9"/>
                <p:cNvSpPr/>
                <p:nvPr/>
              </p:nvSpPr>
              <p:spPr>
                <a:xfrm>
                  <a:off x="6671418" y="3693026"/>
                  <a:ext cx="53073" cy="51149"/>
                </a:xfrm>
                <a:custGeom>
                  <a:rect b="b" l="l" r="r" t="t"/>
                  <a:pathLst>
                    <a:path extrusionOk="0" h="1170" w="1214">
                      <a:moveTo>
                        <a:pt x="550" y="1"/>
                      </a:moveTo>
                      <a:cubicBezTo>
                        <a:pt x="409" y="1"/>
                        <a:pt x="262" y="60"/>
                        <a:pt x="159" y="163"/>
                      </a:cubicBezTo>
                      <a:cubicBezTo>
                        <a:pt x="100" y="223"/>
                        <a:pt x="60" y="322"/>
                        <a:pt x="20" y="402"/>
                      </a:cubicBezTo>
                      <a:cubicBezTo>
                        <a:pt x="0" y="501"/>
                        <a:pt x="0" y="601"/>
                        <a:pt x="20" y="700"/>
                      </a:cubicBezTo>
                      <a:lnTo>
                        <a:pt x="40" y="700"/>
                      </a:lnTo>
                      <a:lnTo>
                        <a:pt x="40" y="740"/>
                      </a:lnTo>
                      <a:cubicBezTo>
                        <a:pt x="80" y="939"/>
                        <a:pt x="239" y="1098"/>
                        <a:pt x="438" y="1158"/>
                      </a:cubicBezTo>
                      <a:cubicBezTo>
                        <a:pt x="479" y="1166"/>
                        <a:pt x="520" y="1170"/>
                        <a:pt x="562" y="1170"/>
                      </a:cubicBezTo>
                      <a:cubicBezTo>
                        <a:pt x="724" y="1170"/>
                        <a:pt x="888" y="1110"/>
                        <a:pt x="1015" y="999"/>
                      </a:cubicBezTo>
                      <a:cubicBezTo>
                        <a:pt x="1154" y="859"/>
                        <a:pt x="1214" y="641"/>
                        <a:pt x="1154" y="442"/>
                      </a:cubicBezTo>
                      <a:cubicBezTo>
                        <a:pt x="1094" y="243"/>
                        <a:pt x="935" y="84"/>
                        <a:pt x="756" y="24"/>
                      </a:cubicBezTo>
                      <a:lnTo>
                        <a:pt x="697" y="24"/>
                      </a:lnTo>
                      <a:cubicBezTo>
                        <a:pt x="650" y="8"/>
                        <a:pt x="600" y="1"/>
                        <a:pt x="550"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0" name="Google Shape;890;p9"/>
                <p:cNvSpPr/>
                <p:nvPr/>
              </p:nvSpPr>
              <p:spPr>
                <a:xfrm>
                  <a:off x="6554867" y="3870606"/>
                  <a:ext cx="76549" cy="71391"/>
                </a:xfrm>
                <a:custGeom>
                  <a:rect b="b" l="l" r="r" t="t"/>
                  <a:pathLst>
                    <a:path extrusionOk="0" h="1633" w="1751">
                      <a:moveTo>
                        <a:pt x="816" y="1"/>
                      </a:moveTo>
                      <a:cubicBezTo>
                        <a:pt x="696" y="1"/>
                        <a:pt x="597" y="21"/>
                        <a:pt x="497" y="80"/>
                      </a:cubicBezTo>
                      <a:cubicBezTo>
                        <a:pt x="299" y="140"/>
                        <a:pt x="139" y="299"/>
                        <a:pt x="60" y="498"/>
                      </a:cubicBezTo>
                      <a:cubicBezTo>
                        <a:pt x="20" y="598"/>
                        <a:pt x="0" y="697"/>
                        <a:pt x="0" y="816"/>
                      </a:cubicBezTo>
                      <a:cubicBezTo>
                        <a:pt x="0" y="876"/>
                        <a:pt x="20" y="956"/>
                        <a:pt x="20" y="1035"/>
                      </a:cubicBezTo>
                      <a:cubicBezTo>
                        <a:pt x="60" y="1155"/>
                        <a:pt x="139" y="1294"/>
                        <a:pt x="239" y="1393"/>
                      </a:cubicBezTo>
                      <a:lnTo>
                        <a:pt x="398" y="1513"/>
                      </a:lnTo>
                      <a:cubicBezTo>
                        <a:pt x="517" y="1592"/>
                        <a:pt x="677" y="1632"/>
                        <a:pt x="816" y="1632"/>
                      </a:cubicBezTo>
                      <a:lnTo>
                        <a:pt x="935" y="1632"/>
                      </a:lnTo>
                      <a:cubicBezTo>
                        <a:pt x="1154" y="1612"/>
                        <a:pt x="1353" y="1533"/>
                        <a:pt x="1512" y="1393"/>
                      </a:cubicBezTo>
                      <a:cubicBezTo>
                        <a:pt x="1592" y="1314"/>
                        <a:pt x="1632" y="1234"/>
                        <a:pt x="1671" y="1135"/>
                      </a:cubicBezTo>
                      <a:cubicBezTo>
                        <a:pt x="1731" y="1035"/>
                        <a:pt x="1751" y="936"/>
                        <a:pt x="1751" y="836"/>
                      </a:cubicBezTo>
                      <a:cubicBezTo>
                        <a:pt x="1751" y="757"/>
                        <a:pt x="1731" y="677"/>
                        <a:pt x="1711" y="618"/>
                      </a:cubicBezTo>
                      <a:cubicBezTo>
                        <a:pt x="1671" y="478"/>
                        <a:pt x="1612" y="359"/>
                        <a:pt x="1512" y="259"/>
                      </a:cubicBezTo>
                      <a:lnTo>
                        <a:pt x="1353" y="140"/>
                      </a:lnTo>
                      <a:cubicBezTo>
                        <a:pt x="1214" y="60"/>
                        <a:pt x="1074" y="21"/>
                        <a:pt x="935" y="21"/>
                      </a:cubicBezTo>
                      <a:lnTo>
                        <a:pt x="935" y="1"/>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1" name="Google Shape;891;p9"/>
                <p:cNvSpPr/>
                <p:nvPr/>
              </p:nvSpPr>
              <p:spPr>
                <a:xfrm>
                  <a:off x="6674872" y="3950653"/>
                  <a:ext cx="82670" cy="84725"/>
                </a:xfrm>
                <a:custGeom>
                  <a:rect b="b" l="l" r="r" t="t"/>
                  <a:pathLst>
                    <a:path extrusionOk="0" h="1938" w="1891">
                      <a:moveTo>
                        <a:pt x="1613" y="615"/>
                      </a:moveTo>
                      <a:lnTo>
                        <a:pt x="1625" y="628"/>
                      </a:lnTo>
                      <a:lnTo>
                        <a:pt x="1628" y="637"/>
                      </a:lnTo>
                      <a:lnTo>
                        <a:pt x="1628" y="637"/>
                      </a:lnTo>
                      <a:cubicBezTo>
                        <a:pt x="1618" y="635"/>
                        <a:pt x="1614" y="626"/>
                        <a:pt x="1613" y="615"/>
                      </a:cubicBezTo>
                      <a:close/>
                      <a:moveTo>
                        <a:pt x="1598" y="1279"/>
                      </a:moveTo>
                      <a:lnTo>
                        <a:pt x="1592" y="1293"/>
                      </a:lnTo>
                      <a:cubicBezTo>
                        <a:pt x="1592" y="1293"/>
                        <a:pt x="1592" y="1285"/>
                        <a:pt x="1598" y="1279"/>
                      </a:cubicBezTo>
                      <a:close/>
                      <a:moveTo>
                        <a:pt x="541" y="1393"/>
                      </a:moveTo>
                      <a:cubicBezTo>
                        <a:pt x="545" y="1396"/>
                        <a:pt x="548" y="1399"/>
                        <a:pt x="552" y="1402"/>
                      </a:cubicBezTo>
                      <a:lnTo>
                        <a:pt x="552" y="1402"/>
                      </a:lnTo>
                      <a:lnTo>
                        <a:pt x="538" y="1393"/>
                      </a:lnTo>
                      <a:close/>
                      <a:moveTo>
                        <a:pt x="692" y="1492"/>
                      </a:moveTo>
                      <a:cubicBezTo>
                        <a:pt x="703" y="1498"/>
                        <a:pt x="714" y="1503"/>
                        <a:pt x="725" y="1508"/>
                      </a:cubicBezTo>
                      <a:lnTo>
                        <a:pt x="725" y="1508"/>
                      </a:lnTo>
                      <a:lnTo>
                        <a:pt x="677" y="1492"/>
                      </a:lnTo>
                      <a:close/>
                      <a:moveTo>
                        <a:pt x="936" y="0"/>
                      </a:moveTo>
                      <a:cubicBezTo>
                        <a:pt x="777" y="0"/>
                        <a:pt x="637" y="40"/>
                        <a:pt x="518" y="120"/>
                      </a:cubicBezTo>
                      <a:cubicBezTo>
                        <a:pt x="279" y="239"/>
                        <a:pt x="120" y="458"/>
                        <a:pt x="60" y="716"/>
                      </a:cubicBezTo>
                      <a:cubicBezTo>
                        <a:pt x="1" y="975"/>
                        <a:pt x="41" y="1254"/>
                        <a:pt x="180" y="1472"/>
                      </a:cubicBezTo>
                      <a:cubicBezTo>
                        <a:pt x="342" y="1764"/>
                        <a:pt x="650" y="1937"/>
                        <a:pt x="974" y="1937"/>
                      </a:cubicBezTo>
                      <a:cubicBezTo>
                        <a:pt x="1047" y="1937"/>
                        <a:pt x="1121" y="1929"/>
                        <a:pt x="1195" y="1910"/>
                      </a:cubicBezTo>
                      <a:cubicBezTo>
                        <a:pt x="1459" y="1822"/>
                        <a:pt x="1677" y="1624"/>
                        <a:pt x="1778" y="1372"/>
                      </a:cubicBezTo>
                      <a:lnTo>
                        <a:pt x="1778" y="1372"/>
                      </a:lnTo>
                      <a:cubicBezTo>
                        <a:pt x="1770" y="1399"/>
                        <a:pt x="1761" y="1426"/>
                        <a:pt x="1752" y="1453"/>
                      </a:cubicBezTo>
                      <a:cubicBezTo>
                        <a:pt x="1772" y="1413"/>
                        <a:pt x="1791" y="1373"/>
                        <a:pt x="1811" y="1333"/>
                      </a:cubicBezTo>
                      <a:cubicBezTo>
                        <a:pt x="1831" y="1293"/>
                        <a:pt x="1831" y="1254"/>
                        <a:pt x="1851" y="1194"/>
                      </a:cubicBezTo>
                      <a:cubicBezTo>
                        <a:pt x="1871" y="1114"/>
                        <a:pt x="1871" y="1035"/>
                        <a:pt x="1871" y="955"/>
                      </a:cubicBezTo>
                      <a:cubicBezTo>
                        <a:pt x="1891" y="955"/>
                        <a:pt x="1891" y="935"/>
                        <a:pt x="1871" y="935"/>
                      </a:cubicBezTo>
                      <a:cubicBezTo>
                        <a:pt x="1871" y="856"/>
                        <a:pt x="1871" y="796"/>
                        <a:pt x="1851" y="716"/>
                      </a:cubicBezTo>
                      <a:cubicBezTo>
                        <a:pt x="1786" y="472"/>
                        <a:pt x="1614" y="268"/>
                        <a:pt x="1391" y="147"/>
                      </a:cubicBezTo>
                      <a:lnTo>
                        <a:pt x="1391" y="147"/>
                      </a:lnTo>
                      <a:cubicBezTo>
                        <a:pt x="1317" y="100"/>
                        <a:pt x="1238" y="65"/>
                        <a:pt x="1155" y="40"/>
                      </a:cubicBezTo>
                      <a:lnTo>
                        <a:pt x="936"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2" name="Google Shape;892;p9"/>
                <p:cNvSpPr/>
                <p:nvPr/>
              </p:nvSpPr>
              <p:spPr>
                <a:xfrm>
                  <a:off x="6510494" y="4164956"/>
                  <a:ext cx="120092" cy="97534"/>
                </a:xfrm>
                <a:custGeom>
                  <a:rect b="b" l="l" r="r" t="t"/>
                  <a:pathLst>
                    <a:path extrusionOk="0" h="2231" w="2747">
                      <a:moveTo>
                        <a:pt x="1534" y="1"/>
                      </a:moveTo>
                      <a:cubicBezTo>
                        <a:pt x="1367" y="1"/>
                        <a:pt x="1198" y="41"/>
                        <a:pt x="1055" y="132"/>
                      </a:cubicBezTo>
                      <a:lnTo>
                        <a:pt x="1075" y="132"/>
                      </a:lnTo>
                      <a:cubicBezTo>
                        <a:pt x="776" y="291"/>
                        <a:pt x="518" y="490"/>
                        <a:pt x="279" y="729"/>
                      </a:cubicBezTo>
                      <a:cubicBezTo>
                        <a:pt x="160" y="868"/>
                        <a:pt x="60" y="1047"/>
                        <a:pt x="40" y="1226"/>
                      </a:cubicBezTo>
                      <a:cubicBezTo>
                        <a:pt x="0" y="1425"/>
                        <a:pt x="40" y="1624"/>
                        <a:pt x="140" y="1803"/>
                      </a:cubicBezTo>
                      <a:cubicBezTo>
                        <a:pt x="315" y="2074"/>
                        <a:pt x="606" y="2230"/>
                        <a:pt x="909" y="2230"/>
                      </a:cubicBezTo>
                      <a:cubicBezTo>
                        <a:pt x="984" y="2230"/>
                        <a:pt x="1059" y="2221"/>
                        <a:pt x="1134" y="2201"/>
                      </a:cubicBezTo>
                      <a:cubicBezTo>
                        <a:pt x="1453" y="2102"/>
                        <a:pt x="1751" y="1962"/>
                        <a:pt x="2030" y="1783"/>
                      </a:cubicBezTo>
                      <a:cubicBezTo>
                        <a:pt x="2746" y="1346"/>
                        <a:pt x="2607" y="271"/>
                        <a:pt x="1791" y="32"/>
                      </a:cubicBezTo>
                      <a:cubicBezTo>
                        <a:pt x="1709" y="12"/>
                        <a:pt x="1621" y="1"/>
                        <a:pt x="1534"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3" name="Google Shape;893;p9"/>
                <p:cNvSpPr/>
                <p:nvPr/>
              </p:nvSpPr>
              <p:spPr>
                <a:xfrm>
                  <a:off x="6458295" y="4129108"/>
                  <a:ext cx="76593" cy="71566"/>
                </a:xfrm>
                <a:custGeom>
                  <a:rect b="b" l="l" r="r" t="t"/>
                  <a:pathLst>
                    <a:path extrusionOk="0" h="1637" w="1752">
                      <a:moveTo>
                        <a:pt x="961" y="1"/>
                      </a:moveTo>
                      <a:cubicBezTo>
                        <a:pt x="832" y="1"/>
                        <a:pt x="701" y="32"/>
                        <a:pt x="578" y="96"/>
                      </a:cubicBezTo>
                      <a:lnTo>
                        <a:pt x="578" y="116"/>
                      </a:lnTo>
                      <a:lnTo>
                        <a:pt x="418" y="196"/>
                      </a:lnTo>
                      <a:cubicBezTo>
                        <a:pt x="299" y="275"/>
                        <a:pt x="180" y="375"/>
                        <a:pt x="100" y="494"/>
                      </a:cubicBezTo>
                      <a:lnTo>
                        <a:pt x="100" y="514"/>
                      </a:lnTo>
                      <a:lnTo>
                        <a:pt x="40" y="693"/>
                      </a:lnTo>
                      <a:cubicBezTo>
                        <a:pt x="21" y="753"/>
                        <a:pt x="1" y="833"/>
                        <a:pt x="1" y="912"/>
                      </a:cubicBezTo>
                      <a:cubicBezTo>
                        <a:pt x="1" y="1151"/>
                        <a:pt x="140" y="1390"/>
                        <a:pt x="359" y="1509"/>
                      </a:cubicBezTo>
                      <a:cubicBezTo>
                        <a:pt x="399" y="1529"/>
                        <a:pt x="418" y="1549"/>
                        <a:pt x="458" y="1569"/>
                      </a:cubicBezTo>
                      <a:cubicBezTo>
                        <a:pt x="518" y="1589"/>
                        <a:pt x="597" y="1608"/>
                        <a:pt x="677" y="1628"/>
                      </a:cubicBezTo>
                      <a:cubicBezTo>
                        <a:pt x="706" y="1634"/>
                        <a:pt x="735" y="1637"/>
                        <a:pt x="764" y="1637"/>
                      </a:cubicBezTo>
                      <a:cubicBezTo>
                        <a:pt x="835" y="1637"/>
                        <a:pt x="905" y="1623"/>
                        <a:pt x="976" y="1608"/>
                      </a:cubicBezTo>
                      <a:lnTo>
                        <a:pt x="1155" y="1529"/>
                      </a:lnTo>
                      <a:lnTo>
                        <a:pt x="1194" y="1509"/>
                      </a:lnTo>
                      <a:lnTo>
                        <a:pt x="1354" y="1429"/>
                      </a:lnTo>
                      <a:cubicBezTo>
                        <a:pt x="1453" y="1390"/>
                        <a:pt x="1513" y="1310"/>
                        <a:pt x="1572" y="1230"/>
                      </a:cubicBezTo>
                      <a:cubicBezTo>
                        <a:pt x="1632" y="1151"/>
                        <a:pt x="1692" y="1071"/>
                        <a:pt x="1712" y="972"/>
                      </a:cubicBezTo>
                      <a:cubicBezTo>
                        <a:pt x="1751" y="773"/>
                        <a:pt x="1732" y="554"/>
                        <a:pt x="1632" y="375"/>
                      </a:cubicBezTo>
                      <a:cubicBezTo>
                        <a:pt x="1485" y="133"/>
                        <a:pt x="1228" y="1"/>
                        <a:pt x="961"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4" name="Google Shape;894;p9"/>
                <p:cNvSpPr/>
                <p:nvPr/>
              </p:nvSpPr>
              <p:spPr>
                <a:xfrm>
                  <a:off x="6414796" y="4273332"/>
                  <a:ext cx="78342" cy="60942"/>
                </a:xfrm>
                <a:custGeom>
                  <a:rect b="b" l="l" r="r" t="t"/>
                  <a:pathLst>
                    <a:path extrusionOk="0" h="1394" w="1792">
                      <a:moveTo>
                        <a:pt x="896" y="1"/>
                      </a:moveTo>
                      <a:cubicBezTo>
                        <a:pt x="1" y="1"/>
                        <a:pt x="1" y="1393"/>
                        <a:pt x="896" y="1393"/>
                      </a:cubicBezTo>
                      <a:cubicBezTo>
                        <a:pt x="1791" y="1393"/>
                        <a:pt x="1791" y="1"/>
                        <a:pt x="896"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895" name="Google Shape;895;p9"/>
            <p:cNvGrpSpPr/>
            <p:nvPr/>
          </p:nvGrpSpPr>
          <p:grpSpPr>
            <a:xfrm>
              <a:off x="3065540" y="3988596"/>
              <a:ext cx="800223" cy="1313170"/>
              <a:chOff x="3065540" y="3988596"/>
              <a:chExt cx="800223" cy="1313170"/>
            </a:xfrm>
          </p:grpSpPr>
          <p:sp>
            <p:nvSpPr>
              <p:cNvPr id="896" name="Google Shape;896;p9"/>
              <p:cNvSpPr/>
              <p:nvPr/>
            </p:nvSpPr>
            <p:spPr>
              <a:xfrm>
                <a:off x="3138802" y="4059355"/>
                <a:ext cx="726961" cy="1242412"/>
              </a:xfrm>
              <a:custGeom>
                <a:rect b="b" l="l" r="r" t="t"/>
                <a:pathLst>
                  <a:path extrusionOk="0" h="22784" w="13332">
                    <a:moveTo>
                      <a:pt x="6559" y="0"/>
                    </a:moveTo>
                    <a:cubicBezTo>
                      <a:pt x="6305" y="0"/>
                      <a:pt x="6054" y="31"/>
                      <a:pt x="5810" y="98"/>
                    </a:cubicBezTo>
                    <a:cubicBezTo>
                      <a:pt x="5611" y="157"/>
                      <a:pt x="5412" y="217"/>
                      <a:pt x="5233" y="317"/>
                    </a:cubicBezTo>
                    <a:cubicBezTo>
                      <a:pt x="1493" y="2306"/>
                      <a:pt x="5512" y="7201"/>
                      <a:pt x="6069" y="9847"/>
                    </a:cubicBezTo>
                    <a:cubicBezTo>
                      <a:pt x="6825" y="13428"/>
                      <a:pt x="4776" y="15179"/>
                      <a:pt x="2130" y="17288"/>
                    </a:cubicBezTo>
                    <a:cubicBezTo>
                      <a:pt x="1393" y="17865"/>
                      <a:pt x="597" y="18482"/>
                      <a:pt x="339" y="19377"/>
                    </a:cubicBezTo>
                    <a:cubicBezTo>
                      <a:pt x="1" y="20571"/>
                      <a:pt x="836" y="21884"/>
                      <a:pt x="1990" y="22401"/>
                    </a:cubicBezTo>
                    <a:cubicBezTo>
                      <a:pt x="2596" y="22665"/>
                      <a:pt x="3203" y="22783"/>
                      <a:pt x="3801" y="22783"/>
                    </a:cubicBezTo>
                    <a:cubicBezTo>
                      <a:pt x="7410" y="22783"/>
                      <a:pt x="10730" y="18470"/>
                      <a:pt x="11839" y="15517"/>
                    </a:cubicBezTo>
                    <a:cubicBezTo>
                      <a:pt x="13232" y="11836"/>
                      <a:pt x="13331" y="8892"/>
                      <a:pt x="12595" y="5092"/>
                    </a:cubicBezTo>
                    <a:cubicBezTo>
                      <a:pt x="12555" y="4873"/>
                      <a:pt x="12495" y="4634"/>
                      <a:pt x="12396" y="4415"/>
                    </a:cubicBezTo>
                    <a:cubicBezTo>
                      <a:pt x="11588" y="2621"/>
                      <a:pt x="8903" y="0"/>
                      <a:pt x="6559"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7" name="Google Shape;897;p9"/>
              <p:cNvSpPr/>
              <p:nvPr/>
            </p:nvSpPr>
            <p:spPr>
              <a:xfrm>
                <a:off x="3065540" y="3988596"/>
                <a:ext cx="607936" cy="467734"/>
              </a:xfrm>
              <a:custGeom>
                <a:rect b="b" l="l" r="r" t="t"/>
                <a:pathLst>
                  <a:path extrusionOk="0" h="10699" w="13906">
                    <a:moveTo>
                      <a:pt x="7045" y="1108"/>
                    </a:moveTo>
                    <a:cubicBezTo>
                      <a:pt x="7221" y="1108"/>
                      <a:pt x="7345" y="1260"/>
                      <a:pt x="7302" y="1751"/>
                    </a:cubicBezTo>
                    <a:cubicBezTo>
                      <a:pt x="7302" y="1930"/>
                      <a:pt x="6705" y="2566"/>
                      <a:pt x="6666" y="2626"/>
                    </a:cubicBezTo>
                    <a:cubicBezTo>
                      <a:pt x="6026" y="3400"/>
                      <a:pt x="5219" y="4251"/>
                      <a:pt x="4237" y="4582"/>
                    </a:cubicBezTo>
                    <a:lnTo>
                      <a:pt x="4237" y="4582"/>
                    </a:lnTo>
                    <a:cubicBezTo>
                      <a:pt x="4250" y="4091"/>
                      <a:pt x="4404" y="3573"/>
                      <a:pt x="4716" y="3064"/>
                    </a:cubicBezTo>
                    <a:cubicBezTo>
                      <a:pt x="5153" y="2427"/>
                      <a:pt x="5691" y="1890"/>
                      <a:pt x="6347" y="1472"/>
                    </a:cubicBezTo>
                    <a:cubicBezTo>
                      <a:pt x="6494" y="1370"/>
                      <a:pt x="6814" y="1108"/>
                      <a:pt x="7045" y="1108"/>
                    </a:cubicBezTo>
                    <a:close/>
                    <a:moveTo>
                      <a:pt x="12451" y="3477"/>
                    </a:moveTo>
                    <a:cubicBezTo>
                      <a:pt x="12666" y="3477"/>
                      <a:pt x="12808" y="3645"/>
                      <a:pt x="12774" y="4118"/>
                    </a:cubicBezTo>
                    <a:cubicBezTo>
                      <a:pt x="12734" y="4655"/>
                      <a:pt x="12018" y="5332"/>
                      <a:pt x="11640" y="5690"/>
                    </a:cubicBezTo>
                    <a:cubicBezTo>
                      <a:pt x="11202" y="6108"/>
                      <a:pt x="10685" y="6466"/>
                      <a:pt x="10128" y="6725"/>
                    </a:cubicBezTo>
                    <a:cubicBezTo>
                      <a:pt x="10070" y="6753"/>
                      <a:pt x="10012" y="6780"/>
                      <a:pt x="9953" y="6805"/>
                    </a:cubicBezTo>
                    <a:lnTo>
                      <a:pt x="9953" y="6805"/>
                    </a:lnTo>
                    <a:cubicBezTo>
                      <a:pt x="9957" y="6752"/>
                      <a:pt x="9962" y="6699"/>
                      <a:pt x="9968" y="6645"/>
                    </a:cubicBezTo>
                    <a:cubicBezTo>
                      <a:pt x="10068" y="5770"/>
                      <a:pt x="10466" y="4954"/>
                      <a:pt x="11102" y="4357"/>
                    </a:cubicBezTo>
                    <a:cubicBezTo>
                      <a:pt x="11339" y="4108"/>
                      <a:pt x="12034" y="3477"/>
                      <a:pt x="12451" y="3477"/>
                    </a:cubicBezTo>
                    <a:close/>
                    <a:moveTo>
                      <a:pt x="1914" y="1"/>
                    </a:moveTo>
                    <a:cubicBezTo>
                      <a:pt x="1868" y="1"/>
                      <a:pt x="1822" y="24"/>
                      <a:pt x="1791" y="79"/>
                    </a:cubicBezTo>
                    <a:cubicBezTo>
                      <a:pt x="876" y="1432"/>
                      <a:pt x="0" y="3561"/>
                      <a:pt x="1612" y="4755"/>
                    </a:cubicBezTo>
                    <a:cubicBezTo>
                      <a:pt x="2148" y="5144"/>
                      <a:pt x="2743" y="5312"/>
                      <a:pt x="3341" y="5312"/>
                    </a:cubicBezTo>
                    <a:cubicBezTo>
                      <a:pt x="3402" y="5312"/>
                      <a:pt x="3464" y="5310"/>
                      <a:pt x="3525" y="5307"/>
                    </a:cubicBezTo>
                    <a:lnTo>
                      <a:pt x="3525" y="5307"/>
                    </a:lnTo>
                    <a:cubicBezTo>
                      <a:pt x="3635" y="5987"/>
                      <a:pt x="3964" y="6623"/>
                      <a:pt x="4557" y="7103"/>
                    </a:cubicBezTo>
                    <a:cubicBezTo>
                      <a:pt x="5417" y="7794"/>
                      <a:pt x="6559" y="8083"/>
                      <a:pt x="7686" y="8083"/>
                    </a:cubicBezTo>
                    <a:cubicBezTo>
                      <a:pt x="8216" y="8083"/>
                      <a:pt x="8743" y="8019"/>
                      <a:pt x="9236" y="7903"/>
                    </a:cubicBezTo>
                    <a:lnTo>
                      <a:pt x="9236" y="7903"/>
                    </a:lnTo>
                    <a:cubicBezTo>
                      <a:pt x="9563" y="9534"/>
                      <a:pt x="10919" y="10699"/>
                      <a:pt x="12539" y="10699"/>
                    </a:cubicBezTo>
                    <a:cubicBezTo>
                      <a:pt x="12772" y="10699"/>
                      <a:pt x="13010" y="10675"/>
                      <a:pt x="13251" y="10624"/>
                    </a:cubicBezTo>
                    <a:cubicBezTo>
                      <a:pt x="13753" y="10531"/>
                      <a:pt x="13595" y="9797"/>
                      <a:pt x="13135" y="9797"/>
                    </a:cubicBezTo>
                    <a:cubicBezTo>
                      <a:pt x="13102" y="9797"/>
                      <a:pt x="13068" y="9801"/>
                      <a:pt x="13032" y="9809"/>
                    </a:cubicBezTo>
                    <a:cubicBezTo>
                      <a:pt x="12840" y="9850"/>
                      <a:pt x="12654" y="9870"/>
                      <a:pt x="12474" y="9870"/>
                    </a:cubicBezTo>
                    <a:cubicBezTo>
                      <a:pt x="11196" y="9870"/>
                      <a:pt x="10256" y="8873"/>
                      <a:pt x="10009" y="7662"/>
                    </a:cubicBezTo>
                    <a:lnTo>
                      <a:pt x="10009" y="7662"/>
                    </a:lnTo>
                    <a:cubicBezTo>
                      <a:pt x="11449" y="7116"/>
                      <a:pt x="12806" y="6057"/>
                      <a:pt x="13470" y="4675"/>
                    </a:cubicBezTo>
                    <a:cubicBezTo>
                      <a:pt x="13905" y="3772"/>
                      <a:pt x="13679" y="2431"/>
                      <a:pt x="12719" y="2431"/>
                    </a:cubicBezTo>
                    <a:cubicBezTo>
                      <a:pt x="12538" y="2431"/>
                      <a:pt x="12331" y="2479"/>
                      <a:pt x="12097" y="2586"/>
                    </a:cubicBezTo>
                    <a:cubicBezTo>
                      <a:pt x="10417" y="3327"/>
                      <a:pt x="9163" y="5250"/>
                      <a:pt x="9156" y="7087"/>
                    </a:cubicBezTo>
                    <a:lnTo>
                      <a:pt x="9156" y="7087"/>
                    </a:lnTo>
                    <a:cubicBezTo>
                      <a:pt x="8686" y="7214"/>
                      <a:pt x="8202" y="7279"/>
                      <a:pt x="7715" y="7279"/>
                    </a:cubicBezTo>
                    <a:cubicBezTo>
                      <a:pt x="7231" y="7279"/>
                      <a:pt x="6744" y="7215"/>
                      <a:pt x="6268" y="7083"/>
                    </a:cubicBezTo>
                    <a:cubicBezTo>
                      <a:pt x="5183" y="6775"/>
                      <a:pt x="4492" y="6054"/>
                      <a:pt x="4295" y="5176"/>
                    </a:cubicBezTo>
                    <a:lnTo>
                      <a:pt x="4295" y="5176"/>
                    </a:lnTo>
                    <a:cubicBezTo>
                      <a:pt x="4831" y="5026"/>
                      <a:pt x="5344" y="4759"/>
                      <a:pt x="5790" y="4417"/>
                    </a:cubicBezTo>
                    <a:cubicBezTo>
                      <a:pt x="6586" y="3800"/>
                      <a:pt x="8814" y="1870"/>
                      <a:pt x="7879" y="676"/>
                    </a:cubicBezTo>
                    <a:cubicBezTo>
                      <a:pt x="7685" y="432"/>
                      <a:pt x="7442" y="329"/>
                      <a:pt x="7174" y="329"/>
                    </a:cubicBezTo>
                    <a:cubicBezTo>
                      <a:pt x="6066" y="329"/>
                      <a:pt x="4515" y="2065"/>
                      <a:pt x="4099" y="2706"/>
                    </a:cubicBezTo>
                    <a:cubicBezTo>
                      <a:pt x="3715" y="3316"/>
                      <a:pt x="3496" y="4025"/>
                      <a:pt x="3485" y="4722"/>
                    </a:cubicBezTo>
                    <a:lnTo>
                      <a:pt x="3485" y="4722"/>
                    </a:lnTo>
                    <a:cubicBezTo>
                      <a:pt x="3453" y="4723"/>
                      <a:pt x="3422" y="4724"/>
                      <a:pt x="3391" y="4724"/>
                    </a:cubicBezTo>
                    <a:cubicBezTo>
                      <a:pt x="3323" y="4724"/>
                      <a:pt x="3254" y="4721"/>
                      <a:pt x="3184" y="4715"/>
                    </a:cubicBezTo>
                    <a:cubicBezTo>
                      <a:pt x="2428" y="4655"/>
                      <a:pt x="1572" y="4238"/>
                      <a:pt x="1333" y="3462"/>
                    </a:cubicBezTo>
                    <a:cubicBezTo>
                      <a:pt x="1015" y="2487"/>
                      <a:pt x="1632" y="1094"/>
                      <a:pt x="2050" y="239"/>
                    </a:cubicBezTo>
                    <a:cubicBezTo>
                      <a:pt x="2118" y="115"/>
                      <a:pt x="2016" y="1"/>
                      <a:pt x="1914"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898" name="Google Shape;898;p9"/>
          <p:cNvGrpSpPr/>
          <p:nvPr/>
        </p:nvGrpSpPr>
        <p:grpSpPr>
          <a:xfrm>
            <a:off x="-47" y="0"/>
            <a:ext cx="3010130" cy="5143502"/>
            <a:chOff x="-47" y="0"/>
            <a:chExt cx="3010130" cy="5143502"/>
          </a:xfrm>
        </p:grpSpPr>
        <p:grpSp>
          <p:nvGrpSpPr>
            <p:cNvPr id="899" name="Google Shape;899;p9"/>
            <p:cNvGrpSpPr/>
            <p:nvPr/>
          </p:nvGrpSpPr>
          <p:grpSpPr>
            <a:xfrm>
              <a:off x="-47" y="3125483"/>
              <a:ext cx="1638972" cy="1880604"/>
              <a:chOff x="-47" y="3125483"/>
              <a:chExt cx="1638972" cy="1880604"/>
            </a:xfrm>
          </p:grpSpPr>
          <p:sp>
            <p:nvSpPr>
              <p:cNvPr id="900" name="Google Shape;900;p9"/>
              <p:cNvSpPr/>
              <p:nvPr/>
            </p:nvSpPr>
            <p:spPr>
              <a:xfrm flipH="1" rot="10800000">
                <a:off x="-47" y="3125483"/>
                <a:ext cx="359072" cy="1153860"/>
              </a:xfrm>
              <a:custGeom>
                <a:rect b="b" l="l" r="r" t="t"/>
                <a:pathLst>
                  <a:path extrusionOk="0" h="25322" w="7880">
                    <a:moveTo>
                      <a:pt x="882" y="0"/>
                    </a:moveTo>
                    <a:cubicBezTo>
                      <a:pt x="590" y="0"/>
                      <a:pt x="299" y="31"/>
                      <a:pt x="1" y="94"/>
                    </a:cubicBezTo>
                    <a:lnTo>
                      <a:pt x="1" y="2620"/>
                    </a:lnTo>
                    <a:cubicBezTo>
                      <a:pt x="300" y="2526"/>
                      <a:pt x="611" y="2469"/>
                      <a:pt x="926" y="2469"/>
                    </a:cubicBezTo>
                    <a:cubicBezTo>
                      <a:pt x="1008" y="2469"/>
                      <a:pt x="1092" y="2473"/>
                      <a:pt x="1175" y="2481"/>
                    </a:cubicBezTo>
                    <a:cubicBezTo>
                      <a:pt x="2070" y="2581"/>
                      <a:pt x="2746" y="3158"/>
                      <a:pt x="3184" y="4232"/>
                    </a:cubicBezTo>
                    <a:cubicBezTo>
                      <a:pt x="3900" y="5963"/>
                      <a:pt x="5373" y="10857"/>
                      <a:pt x="3522" y="18716"/>
                    </a:cubicBezTo>
                    <a:cubicBezTo>
                      <a:pt x="3264" y="19850"/>
                      <a:pt x="2906" y="21124"/>
                      <a:pt x="2269" y="21979"/>
                    </a:cubicBezTo>
                    <a:cubicBezTo>
                      <a:pt x="1948" y="22419"/>
                      <a:pt x="1411" y="22859"/>
                      <a:pt x="878" y="22859"/>
                    </a:cubicBezTo>
                    <a:cubicBezTo>
                      <a:pt x="784" y="22859"/>
                      <a:pt x="690" y="22845"/>
                      <a:pt x="598" y="22815"/>
                    </a:cubicBezTo>
                    <a:cubicBezTo>
                      <a:pt x="379" y="22735"/>
                      <a:pt x="180" y="22616"/>
                      <a:pt x="1" y="22457"/>
                    </a:cubicBezTo>
                    <a:lnTo>
                      <a:pt x="1" y="25222"/>
                    </a:lnTo>
                    <a:cubicBezTo>
                      <a:pt x="279" y="25282"/>
                      <a:pt x="578" y="25322"/>
                      <a:pt x="876" y="25322"/>
                    </a:cubicBezTo>
                    <a:cubicBezTo>
                      <a:pt x="2110" y="25322"/>
                      <a:pt x="3363" y="24665"/>
                      <a:pt x="4259" y="23452"/>
                    </a:cubicBezTo>
                    <a:cubicBezTo>
                      <a:pt x="5154" y="22258"/>
                      <a:pt x="5611" y="20666"/>
                      <a:pt x="5930" y="19293"/>
                    </a:cubicBezTo>
                    <a:cubicBezTo>
                      <a:pt x="6606" y="16428"/>
                      <a:pt x="7880" y="9166"/>
                      <a:pt x="5472" y="3277"/>
                    </a:cubicBezTo>
                    <a:cubicBezTo>
                      <a:pt x="4676" y="1367"/>
                      <a:pt x="3224" y="193"/>
                      <a:pt x="1413" y="34"/>
                    </a:cubicBezTo>
                    <a:cubicBezTo>
                      <a:pt x="1234" y="12"/>
                      <a:pt x="1058" y="0"/>
                      <a:pt x="882"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1" name="Google Shape;901;p9"/>
              <p:cNvSpPr/>
              <p:nvPr/>
            </p:nvSpPr>
            <p:spPr>
              <a:xfrm flipH="1" rot="10800000">
                <a:off x="-47" y="3455926"/>
                <a:ext cx="1638972" cy="1550161"/>
              </a:xfrm>
              <a:custGeom>
                <a:rect b="b" l="l" r="r" t="t"/>
                <a:pathLst>
                  <a:path extrusionOk="0" h="34019" w="35968">
                    <a:moveTo>
                      <a:pt x="4666" y="1"/>
                    </a:moveTo>
                    <a:cubicBezTo>
                      <a:pt x="4537" y="1"/>
                      <a:pt x="4408" y="3"/>
                      <a:pt x="4278" y="6"/>
                    </a:cubicBezTo>
                    <a:cubicBezTo>
                      <a:pt x="2846" y="6"/>
                      <a:pt x="1413" y="146"/>
                      <a:pt x="1" y="404"/>
                    </a:cubicBezTo>
                    <a:lnTo>
                      <a:pt x="1" y="8263"/>
                    </a:lnTo>
                    <a:cubicBezTo>
                      <a:pt x="699" y="8247"/>
                      <a:pt x="1412" y="8174"/>
                      <a:pt x="2115" y="8174"/>
                    </a:cubicBezTo>
                    <a:cubicBezTo>
                      <a:pt x="2253" y="8174"/>
                      <a:pt x="2391" y="8177"/>
                      <a:pt x="2528" y="8184"/>
                    </a:cubicBezTo>
                    <a:cubicBezTo>
                      <a:pt x="5015" y="8363"/>
                      <a:pt x="7223" y="9795"/>
                      <a:pt x="8377" y="12004"/>
                    </a:cubicBezTo>
                    <a:cubicBezTo>
                      <a:pt x="9511" y="14192"/>
                      <a:pt x="9412" y="16898"/>
                      <a:pt x="10725" y="19007"/>
                    </a:cubicBezTo>
                    <a:cubicBezTo>
                      <a:pt x="11620" y="20380"/>
                      <a:pt x="13013" y="21355"/>
                      <a:pt x="14624" y="21693"/>
                    </a:cubicBezTo>
                    <a:cubicBezTo>
                      <a:pt x="15420" y="21812"/>
                      <a:pt x="16216" y="21872"/>
                      <a:pt x="17012" y="21872"/>
                    </a:cubicBezTo>
                    <a:cubicBezTo>
                      <a:pt x="20096" y="21992"/>
                      <a:pt x="23379" y="22668"/>
                      <a:pt x="25587" y="24817"/>
                    </a:cubicBezTo>
                    <a:cubicBezTo>
                      <a:pt x="27637" y="26806"/>
                      <a:pt x="28452" y="29751"/>
                      <a:pt x="29925" y="32178"/>
                    </a:cubicBezTo>
                    <a:cubicBezTo>
                      <a:pt x="30323" y="32835"/>
                      <a:pt x="30800" y="33472"/>
                      <a:pt x="31496" y="33770"/>
                    </a:cubicBezTo>
                    <a:cubicBezTo>
                      <a:pt x="31897" y="33941"/>
                      <a:pt x="32264" y="34019"/>
                      <a:pt x="32599" y="34019"/>
                    </a:cubicBezTo>
                    <a:cubicBezTo>
                      <a:pt x="35346" y="34019"/>
                      <a:pt x="35968" y="28795"/>
                      <a:pt x="35436" y="26826"/>
                    </a:cubicBezTo>
                    <a:cubicBezTo>
                      <a:pt x="34779" y="24319"/>
                      <a:pt x="32889" y="21554"/>
                      <a:pt x="31019" y="19803"/>
                    </a:cubicBezTo>
                    <a:cubicBezTo>
                      <a:pt x="29984" y="18868"/>
                      <a:pt x="28771" y="18152"/>
                      <a:pt x="27458" y="17714"/>
                    </a:cubicBezTo>
                    <a:cubicBezTo>
                      <a:pt x="26125" y="17276"/>
                      <a:pt x="24752" y="16998"/>
                      <a:pt x="23339" y="16878"/>
                    </a:cubicBezTo>
                    <a:cubicBezTo>
                      <a:pt x="20753" y="16600"/>
                      <a:pt x="17967" y="15963"/>
                      <a:pt x="16375" y="13655"/>
                    </a:cubicBezTo>
                    <a:cubicBezTo>
                      <a:pt x="14883" y="11467"/>
                      <a:pt x="15062" y="8582"/>
                      <a:pt x="14167" y="6095"/>
                    </a:cubicBezTo>
                    <a:cubicBezTo>
                      <a:pt x="13212" y="3508"/>
                      <a:pt x="11143" y="1479"/>
                      <a:pt x="8536" y="583"/>
                    </a:cubicBezTo>
                    <a:cubicBezTo>
                      <a:pt x="7287" y="185"/>
                      <a:pt x="5972" y="1"/>
                      <a:pt x="4666"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902" name="Google Shape;902;p9"/>
              <p:cNvGrpSpPr/>
              <p:nvPr/>
            </p:nvGrpSpPr>
            <p:grpSpPr>
              <a:xfrm flipH="1" rot="10800000">
                <a:off x="455073" y="3339438"/>
                <a:ext cx="809630" cy="829588"/>
                <a:chOff x="3313914" y="2499801"/>
                <a:chExt cx="776773" cy="795921"/>
              </a:xfrm>
            </p:grpSpPr>
            <p:sp>
              <p:nvSpPr>
                <p:cNvPr id="903" name="Google Shape;903;p9"/>
                <p:cNvSpPr/>
                <p:nvPr/>
              </p:nvSpPr>
              <p:spPr>
                <a:xfrm>
                  <a:off x="3543562" y="2579541"/>
                  <a:ext cx="283595" cy="348254"/>
                </a:xfrm>
                <a:custGeom>
                  <a:rect b="b" l="l" r="r" t="t"/>
                  <a:pathLst>
                    <a:path extrusionOk="0" h="7966" w="6487">
                      <a:moveTo>
                        <a:pt x="5615" y="1"/>
                      </a:moveTo>
                      <a:cubicBezTo>
                        <a:pt x="5462" y="1"/>
                        <a:pt x="5340" y="141"/>
                        <a:pt x="5233" y="266"/>
                      </a:cubicBezTo>
                      <a:cubicBezTo>
                        <a:pt x="3601" y="2136"/>
                        <a:pt x="2229" y="4245"/>
                        <a:pt x="796" y="6214"/>
                      </a:cubicBezTo>
                      <a:cubicBezTo>
                        <a:pt x="0" y="7329"/>
                        <a:pt x="1075" y="7189"/>
                        <a:pt x="2149" y="7368"/>
                      </a:cubicBezTo>
                      <a:cubicBezTo>
                        <a:pt x="3601" y="7627"/>
                        <a:pt x="5034" y="7826"/>
                        <a:pt x="6486" y="7965"/>
                      </a:cubicBezTo>
                      <a:cubicBezTo>
                        <a:pt x="6447" y="5478"/>
                        <a:pt x="6287" y="3011"/>
                        <a:pt x="5989" y="524"/>
                      </a:cubicBezTo>
                      <a:cubicBezTo>
                        <a:pt x="5969" y="325"/>
                        <a:pt x="5890" y="47"/>
                        <a:pt x="5671" y="7"/>
                      </a:cubicBezTo>
                      <a:cubicBezTo>
                        <a:pt x="5652" y="3"/>
                        <a:pt x="5633" y="1"/>
                        <a:pt x="5615"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4" name="Google Shape;904;p9"/>
                <p:cNvSpPr/>
                <p:nvPr/>
              </p:nvSpPr>
              <p:spPr>
                <a:xfrm>
                  <a:off x="3674890" y="3071145"/>
                  <a:ext cx="181821" cy="224577"/>
                </a:xfrm>
                <a:custGeom>
                  <a:rect b="b" l="l" r="r" t="t"/>
                  <a:pathLst>
                    <a:path extrusionOk="0" h="5137" w="4159">
                      <a:moveTo>
                        <a:pt x="3611" y="1"/>
                      </a:moveTo>
                      <a:cubicBezTo>
                        <a:pt x="3505" y="1"/>
                        <a:pt x="3416" y="90"/>
                        <a:pt x="3343" y="162"/>
                      </a:cubicBezTo>
                      <a:cubicBezTo>
                        <a:pt x="2289" y="1376"/>
                        <a:pt x="1413" y="2729"/>
                        <a:pt x="498" y="4002"/>
                      </a:cubicBezTo>
                      <a:cubicBezTo>
                        <a:pt x="1" y="4719"/>
                        <a:pt x="677" y="4619"/>
                        <a:pt x="1373" y="4738"/>
                      </a:cubicBezTo>
                      <a:cubicBezTo>
                        <a:pt x="2289" y="4918"/>
                        <a:pt x="3224" y="5037"/>
                        <a:pt x="4159" y="5136"/>
                      </a:cubicBezTo>
                      <a:cubicBezTo>
                        <a:pt x="4139" y="3525"/>
                        <a:pt x="4020" y="1933"/>
                        <a:pt x="3841" y="341"/>
                      </a:cubicBezTo>
                      <a:cubicBezTo>
                        <a:pt x="3821" y="202"/>
                        <a:pt x="3741" y="23"/>
                        <a:pt x="3642" y="3"/>
                      </a:cubicBezTo>
                      <a:cubicBezTo>
                        <a:pt x="3631" y="1"/>
                        <a:pt x="3621" y="1"/>
                        <a:pt x="36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5" name="Google Shape;905;p9"/>
                <p:cNvSpPr/>
                <p:nvPr/>
              </p:nvSpPr>
              <p:spPr>
                <a:xfrm>
                  <a:off x="3907991" y="2784970"/>
                  <a:ext cx="182695" cy="223702"/>
                </a:xfrm>
                <a:custGeom>
                  <a:rect b="b" l="l" r="r" t="t"/>
                  <a:pathLst>
                    <a:path extrusionOk="0" h="5117" w="4179">
                      <a:moveTo>
                        <a:pt x="3611" y="0"/>
                      </a:moveTo>
                      <a:cubicBezTo>
                        <a:pt x="3522" y="0"/>
                        <a:pt x="3435" y="73"/>
                        <a:pt x="3363" y="163"/>
                      </a:cubicBezTo>
                      <a:cubicBezTo>
                        <a:pt x="2309" y="1356"/>
                        <a:pt x="1433" y="2709"/>
                        <a:pt x="518" y="3983"/>
                      </a:cubicBezTo>
                      <a:cubicBezTo>
                        <a:pt x="1" y="4699"/>
                        <a:pt x="677" y="4619"/>
                        <a:pt x="1374" y="4739"/>
                      </a:cubicBezTo>
                      <a:cubicBezTo>
                        <a:pt x="2309" y="4898"/>
                        <a:pt x="3244" y="5017"/>
                        <a:pt x="4179" y="5117"/>
                      </a:cubicBezTo>
                      <a:cubicBezTo>
                        <a:pt x="4139" y="3525"/>
                        <a:pt x="4040" y="1913"/>
                        <a:pt x="3841" y="342"/>
                      </a:cubicBezTo>
                      <a:cubicBezTo>
                        <a:pt x="3821" y="202"/>
                        <a:pt x="3761" y="23"/>
                        <a:pt x="3642" y="3"/>
                      </a:cubicBezTo>
                      <a:cubicBezTo>
                        <a:pt x="3631" y="1"/>
                        <a:pt x="3621" y="0"/>
                        <a:pt x="36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6" name="Google Shape;906;p9"/>
                <p:cNvSpPr/>
                <p:nvPr/>
              </p:nvSpPr>
              <p:spPr>
                <a:xfrm>
                  <a:off x="3313914" y="2896449"/>
                  <a:ext cx="130540" cy="160924"/>
                </a:xfrm>
                <a:custGeom>
                  <a:rect b="b" l="l" r="r" t="t"/>
                  <a:pathLst>
                    <a:path extrusionOk="0" h="3681" w="2986">
                      <a:moveTo>
                        <a:pt x="2607" y="0"/>
                      </a:moveTo>
                      <a:cubicBezTo>
                        <a:pt x="2508" y="0"/>
                        <a:pt x="2448" y="60"/>
                        <a:pt x="2388" y="119"/>
                      </a:cubicBezTo>
                      <a:cubicBezTo>
                        <a:pt x="1632" y="975"/>
                        <a:pt x="1015" y="1970"/>
                        <a:pt x="379" y="2865"/>
                      </a:cubicBezTo>
                      <a:cubicBezTo>
                        <a:pt x="1" y="3382"/>
                        <a:pt x="498" y="3323"/>
                        <a:pt x="995" y="3402"/>
                      </a:cubicBezTo>
                      <a:cubicBezTo>
                        <a:pt x="1652" y="3522"/>
                        <a:pt x="2329" y="3621"/>
                        <a:pt x="2985" y="3681"/>
                      </a:cubicBezTo>
                      <a:cubicBezTo>
                        <a:pt x="2965" y="2527"/>
                        <a:pt x="2886" y="1393"/>
                        <a:pt x="2746" y="259"/>
                      </a:cubicBezTo>
                      <a:cubicBezTo>
                        <a:pt x="2726" y="159"/>
                        <a:pt x="2687" y="20"/>
                        <a:pt x="260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7" name="Google Shape;907;p9"/>
                <p:cNvSpPr/>
                <p:nvPr/>
              </p:nvSpPr>
              <p:spPr>
                <a:xfrm>
                  <a:off x="3433088" y="2579804"/>
                  <a:ext cx="130497" cy="160968"/>
                </a:xfrm>
                <a:custGeom>
                  <a:rect b="b" l="l" r="r" t="t"/>
                  <a:pathLst>
                    <a:path extrusionOk="0" h="3682" w="2985">
                      <a:moveTo>
                        <a:pt x="2607" y="1"/>
                      </a:moveTo>
                      <a:cubicBezTo>
                        <a:pt x="2527" y="1"/>
                        <a:pt x="2468" y="61"/>
                        <a:pt x="2408" y="120"/>
                      </a:cubicBezTo>
                      <a:cubicBezTo>
                        <a:pt x="1652" y="976"/>
                        <a:pt x="1035" y="1951"/>
                        <a:pt x="378" y="2866"/>
                      </a:cubicBezTo>
                      <a:cubicBezTo>
                        <a:pt x="0" y="3383"/>
                        <a:pt x="498" y="3324"/>
                        <a:pt x="995" y="3403"/>
                      </a:cubicBezTo>
                      <a:cubicBezTo>
                        <a:pt x="1652" y="3523"/>
                        <a:pt x="2328" y="3622"/>
                        <a:pt x="2985" y="3682"/>
                      </a:cubicBezTo>
                      <a:cubicBezTo>
                        <a:pt x="2965" y="2528"/>
                        <a:pt x="2885" y="1394"/>
                        <a:pt x="2766" y="260"/>
                      </a:cubicBezTo>
                      <a:cubicBezTo>
                        <a:pt x="2746" y="160"/>
                        <a:pt x="2686" y="21"/>
                        <a:pt x="260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8" name="Google Shape;908;p9"/>
                <p:cNvSpPr/>
                <p:nvPr/>
              </p:nvSpPr>
              <p:spPr>
                <a:xfrm>
                  <a:off x="3495692" y="2990355"/>
                  <a:ext cx="130540" cy="160968"/>
                </a:xfrm>
                <a:custGeom>
                  <a:rect b="b" l="l" r="r" t="t"/>
                  <a:pathLst>
                    <a:path extrusionOk="0" h="3682" w="2986">
                      <a:moveTo>
                        <a:pt x="2607" y="1"/>
                      </a:moveTo>
                      <a:cubicBezTo>
                        <a:pt x="2528" y="1"/>
                        <a:pt x="2468" y="61"/>
                        <a:pt x="2408" y="120"/>
                      </a:cubicBezTo>
                      <a:cubicBezTo>
                        <a:pt x="1652" y="976"/>
                        <a:pt x="1036" y="1951"/>
                        <a:pt x="379" y="2866"/>
                      </a:cubicBezTo>
                      <a:cubicBezTo>
                        <a:pt x="1" y="3383"/>
                        <a:pt x="498" y="3304"/>
                        <a:pt x="996" y="3403"/>
                      </a:cubicBezTo>
                      <a:cubicBezTo>
                        <a:pt x="1652" y="3522"/>
                        <a:pt x="2329" y="3602"/>
                        <a:pt x="2985" y="3682"/>
                      </a:cubicBezTo>
                      <a:cubicBezTo>
                        <a:pt x="2966" y="2528"/>
                        <a:pt x="2886" y="1394"/>
                        <a:pt x="2767" y="260"/>
                      </a:cubicBezTo>
                      <a:cubicBezTo>
                        <a:pt x="2747" y="140"/>
                        <a:pt x="2687" y="21"/>
                        <a:pt x="260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9" name="Google Shape;909;p9"/>
                <p:cNvSpPr/>
                <p:nvPr/>
              </p:nvSpPr>
              <p:spPr>
                <a:xfrm>
                  <a:off x="3914942" y="2499801"/>
                  <a:ext cx="130540" cy="160968"/>
                </a:xfrm>
                <a:custGeom>
                  <a:rect b="b" l="l" r="r" t="t"/>
                  <a:pathLst>
                    <a:path extrusionOk="0" h="3682" w="2986">
                      <a:moveTo>
                        <a:pt x="2587" y="0"/>
                      </a:moveTo>
                      <a:cubicBezTo>
                        <a:pt x="2508" y="0"/>
                        <a:pt x="2448" y="60"/>
                        <a:pt x="2389" y="120"/>
                      </a:cubicBezTo>
                      <a:cubicBezTo>
                        <a:pt x="1632" y="975"/>
                        <a:pt x="1016" y="1950"/>
                        <a:pt x="359" y="2866"/>
                      </a:cubicBezTo>
                      <a:cubicBezTo>
                        <a:pt x="1" y="3383"/>
                        <a:pt x="498" y="3303"/>
                        <a:pt x="996" y="3403"/>
                      </a:cubicBezTo>
                      <a:cubicBezTo>
                        <a:pt x="1652" y="3522"/>
                        <a:pt x="2309" y="3602"/>
                        <a:pt x="2985" y="3681"/>
                      </a:cubicBezTo>
                      <a:cubicBezTo>
                        <a:pt x="2946" y="2527"/>
                        <a:pt x="2866" y="1393"/>
                        <a:pt x="2727" y="259"/>
                      </a:cubicBezTo>
                      <a:cubicBezTo>
                        <a:pt x="2727" y="140"/>
                        <a:pt x="2667" y="20"/>
                        <a:pt x="258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910" name="Google Shape;910;p9"/>
            <p:cNvGrpSpPr/>
            <p:nvPr/>
          </p:nvGrpSpPr>
          <p:grpSpPr>
            <a:xfrm>
              <a:off x="722422" y="399278"/>
              <a:ext cx="1361335" cy="1026231"/>
              <a:chOff x="4734339" y="3032979"/>
              <a:chExt cx="1598749" cy="1205204"/>
            </a:xfrm>
          </p:grpSpPr>
          <p:sp>
            <p:nvSpPr>
              <p:cNvPr id="911" name="Google Shape;911;p9"/>
              <p:cNvSpPr/>
              <p:nvPr/>
            </p:nvSpPr>
            <p:spPr>
              <a:xfrm>
                <a:off x="5535419" y="3032979"/>
                <a:ext cx="302744" cy="442377"/>
              </a:xfrm>
              <a:custGeom>
                <a:rect b="b" l="l" r="r" t="t"/>
                <a:pathLst>
                  <a:path extrusionOk="0" h="10119" w="6925">
                    <a:moveTo>
                      <a:pt x="4110" y="1633"/>
                    </a:moveTo>
                    <a:cubicBezTo>
                      <a:pt x="4394" y="1633"/>
                      <a:pt x="4720" y="2446"/>
                      <a:pt x="4736" y="2587"/>
                    </a:cubicBezTo>
                    <a:cubicBezTo>
                      <a:pt x="4796" y="3184"/>
                      <a:pt x="4716" y="3781"/>
                      <a:pt x="4477" y="4338"/>
                    </a:cubicBezTo>
                    <a:cubicBezTo>
                      <a:pt x="4079" y="5472"/>
                      <a:pt x="3264" y="6328"/>
                      <a:pt x="2667" y="7362"/>
                    </a:cubicBezTo>
                    <a:cubicBezTo>
                      <a:pt x="2667" y="7362"/>
                      <a:pt x="2373" y="7691"/>
                      <a:pt x="2446" y="7752"/>
                    </a:cubicBezTo>
                    <a:lnTo>
                      <a:pt x="2446" y="7752"/>
                    </a:lnTo>
                    <a:cubicBezTo>
                      <a:pt x="2287" y="7659"/>
                      <a:pt x="2269" y="6981"/>
                      <a:pt x="2269" y="6905"/>
                    </a:cubicBezTo>
                    <a:cubicBezTo>
                      <a:pt x="2289" y="6368"/>
                      <a:pt x="2368" y="5850"/>
                      <a:pt x="2508" y="5333"/>
                    </a:cubicBezTo>
                    <a:cubicBezTo>
                      <a:pt x="2627" y="4736"/>
                      <a:pt x="2806" y="4139"/>
                      <a:pt x="3005" y="3562"/>
                    </a:cubicBezTo>
                    <a:cubicBezTo>
                      <a:pt x="3036" y="3423"/>
                      <a:pt x="3260" y="2548"/>
                      <a:pt x="3414" y="2139"/>
                    </a:cubicBezTo>
                    <a:lnTo>
                      <a:pt x="3414" y="2139"/>
                    </a:lnTo>
                    <a:cubicBezTo>
                      <a:pt x="3619" y="2133"/>
                      <a:pt x="3812" y="2038"/>
                      <a:pt x="3900" y="1831"/>
                    </a:cubicBezTo>
                    <a:cubicBezTo>
                      <a:pt x="3963" y="1690"/>
                      <a:pt x="4035" y="1633"/>
                      <a:pt x="4110" y="1633"/>
                    </a:cubicBezTo>
                    <a:close/>
                    <a:moveTo>
                      <a:pt x="4358" y="1"/>
                    </a:moveTo>
                    <a:cubicBezTo>
                      <a:pt x="3764" y="1"/>
                      <a:pt x="3238" y="326"/>
                      <a:pt x="2951" y="811"/>
                    </a:cubicBezTo>
                    <a:lnTo>
                      <a:pt x="2951" y="811"/>
                    </a:lnTo>
                    <a:cubicBezTo>
                      <a:pt x="1974" y="1136"/>
                      <a:pt x="1486" y="2551"/>
                      <a:pt x="1135" y="3383"/>
                    </a:cubicBezTo>
                    <a:cubicBezTo>
                      <a:pt x="637" y="4537"/>
                      <a:pt x="140" y="5791"/>
                      <a:pt x="60" y="7064"/>
                    </a:cubicBezTo>
                    <a:cubicBezTo>
                      <a:pt x="1" y="8158"/>
                      <a:pt x="418" y="9352"/>
                      <a:pt x="1433" y="9889"/>
                    </a:cubicBezTo>
                    <a:cubicBezTo>
                      <a:pt x="1742" y="10049"/>
                      <a:pt x="2045" y="10118"/>
                      <a:pt x="2338" y="10118"/>
                    </a:cubicBezTo>
                    <a:cubicBezTo>
                      <a:pt x="3213" y="10118"/>
                      <a:pt x="3995" y="9496"/>
                      <a:pt x="4577" y="8795"/>
                    </a:cubicBezTo>
                    <a:cubicBezTo>
                      <a:pt x="6109" y="6925"/>
                      <a:pt x="6925" y="4239"/>
                      <a:pt x="6308" y="1831"/>
                    </a:cubicBezTo>
                    <a:cubicBezTo>
                      <a:pt x="6049" y="916"/>
                      <a:pt x="5412" y="1"/>
                      <a:pt x="4358"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2" name="Google Shape;912;p9"/>
              <p:cNvSpPr/>
              <p:nvPr/>
            </p:nvSpPr>
            <p:spPr>
              <a:xfrm>
                <a:off x="5877246" y="3085921"/>
                <a:ext cx="340166" cy="439754"/>
              </a:xfrm>
              <a:custGeom>
                <a:rect b="b" l="l" r="r" t="t"/>
                <a:pathLst>
                  <a:path extrusionOk="0" h="10059" w="7781">
                    <a:moveTo>
                      <a:pt x="4426" y="1558"/>
                    </a:moveTo>
                    <a:cubicBezTo>
                      <a:pt x="4791" y="1558"/>
                      <a:pt x="5278" y="2257"/>
                      <a:pt x="5333" y="2630"/>
                    </a:cubicBezTo>
                    <a:cubicBezTo>
                      <a:pt x="5373" y="3266"/>
                      <a:pt x="5293" y="3903"/>
                      <a:pt x="5094" y="4520"/>
                    </a:cubicBezTo>
                    <a:cubicBezTo>
                      <a:pt x="4816" y="5515"/>
                      <a:pt x="4279" y="7106"/>
                      <a:pt x="3403" y="7763"/>
                    </a:cubicBezTo>
                    <a:cubicBezTo>
                      <a:pt x="3255" y="7874"/>
                      <a:pt x="3117" y="7924"/>
                      <a:pt x="2991" y="7924"/>
                    </a:cubicBezTo>
                    <a:cubicBezTo>
                      <a:pt x="2711" y="7924"/>
                      <a:pt x="2492" y="7676"/>
                      <a:pt x="2369" y="7305"/>
                    </a:cubicBezTo>
                    <a:cubicBezTo>
                      <a:pt x="2150" y="6629"/>
                      <a:pt x="2408" y="5773"/>
                      <a:pt x="2568" y="5097"/>
                    </a:cubicBezTo>
                    <a:cubicBezTo>
                      <a:pt x="2789" y="4212"/>
                      <a:pt x="3076" y="3316"/>
                      <a:pt x="3558" y="2539"/>
                    </a:cubicBezTo>
                    <a:lnTo>
                      <a:pt x="3558" y="2539"/>
                    </a:lnTo>
                    <a:cubicBezTo>
                      <a:pt x="3798" y="2496"/>
                      <a:pt x="4008" y="2340"/>
                      <a:pt x="4060" y="2053"/>
                    </a:cubicBezTo>
                    <a:cubicBezTo>
                      <a:pt x="4082" y="1932"/>
                      <a:pt x="4113" y="1836"/>
                      <a:pt x="4150" y="1763"/>
                    </a:cubicBezTo>
                    <a:lnTo>
                      <a:pt x="4150" y="1763"/>
                    </a:lnTo>
                    <a:cubicBezTo>
                      <a:pt x="4189" y="1719"/>
                      <a:pt x="4221" y="1673"/>
                      <a:pt x="4248" y="1628"/>
                    </a:cubicBezTo>
                    <a:lnTo>
                      <a:pt x="4248" y="1628"/>
                    </a:lnTo>
                    <a:cubicBezTo>
                      <a:pt x="4301" y="1579"/>
                      <a:pt x="4361" y="1558"/>
                      <a:pt x="4426" y="1558"/>
                    </a:cubicBezTo>
                    <a:close/>
                    <a:moveTo>
                      <a:pt x="4632" y="0"/>
                    </a:moveTo>
                    <a:cubicBezTo>
                      <a:pt x="4594" y="0"/>
                      <a:pt x="4556" y="1"/>
                      <a:pt x="4517" y="3"/>
                    </a:cubicBezTo>
                    <a:cubicBezTo>
                      <a:pt x="3796" y="18"/>
                      <a:pt x="3186" y="434"/>
                      <a:pt x="2886" y="1037"/>
                    </a:cubicBezTo>
                    <a:lnTo>
                      <a:pt x="2886" y="1037"/>
                    </a:lnTo>
                    <a:cubicBezTo>
                      <a:pt x="1297" y="2592"/>
                      <a:pt x="1" y="5343"/>
                      <a:pt x="339" y="7524"/>
                    </a:cubicBezTo>
                    <a:cubicBezTo>
                      <a:pt x="498" y="8618"/>
                      <a:pt x="1254" y="9653"/>
                      <a:pt x="2349" y="9971"/>
                    </a:cubicBezTo>
                    <a:cubicBezTo>
                      <a:pt x="2562" y="10031"/>
                      <a:pt x="2771" y="10058"/>
                      <a:pt x="2974" y="10058"/>
                    </a:cubicBezTo>
                    <a:cubicBezTo>
                      <a:pt x="3928" y="10058"/>
                      <a:pt x="4759" y="9453"/>
                      <a:pt x="5333" y="8698"/>
                    </a:cubicBezTo>
                    <a:cubicBezTo>
                      <a:pt x="6686" y="6927"/>
                      <a:pt x="7780" y="3764"/>
                      <a:pt x="6805" y="1595"/>
                    </a:cubicBezTo>
                    <a:cubicBezTo>
                      <a:pt x="6422" y="733"/>
                      <a:pt x="5615" y="0"/>
                      <a:pt x="4632"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3" name="Google Shape;913;p9"/>
              <p:cNvSpPr/>
              <p:nvPr/>
            </p:nvSpPr>
            <p:spPr>
              <a:xfrm>
                <a:off x="5571092" y="3548802"/>
                <a:ext cx="360932" cy="467777"/>
              </a:xfrm>
              <a:custGeom>
                <a:rect b="b" l="l" r="r" t="t"/>
                <a:pathLst>
                  <a:path extrusionOk="0" h="10700" w="8256">
                    <a:moveTo>
                      <a:pt x="4986" y="1591"/>
                    </a:moveTo>
                    <a:cubicBezTo>
                      <a:pt x="5061" y="1620"/>
                      <a:pt x="5143" y="1641"/>
                      <a:pt x="5233" y="1652"/>
                    </a:cubicBezTo>
                    <a:cubicBezTo>
                      <a:pt x="6765" y="1831"/>
                      <a:pt x="6009" y="4735"/>
                      <a:pt x="5671" y="5551"/>
                    </a:cubicBezTo>
                    <a:cubicBezTo>
                      <a:pt x="5253" y="6645"/>
                      <a:pt x="4218" y="8337"/>
                      <a:pt x="3025" y="8655"/>
                    </a:cubicBezTo>
                    <a:cubicBezTo>
                      <a:pt x="2949" y="8675"/>
                      <a:pt x="2882" y="8684"/>
                      <a:pt x="2823" y="8684"/>
                    </a:cubicBezTo>
                    <a:cubicBezTo>
                      <a:pt x="2224" y="8684"/>
                      <a:pt x="2393" y="7751"/>
                      <a:pt x="2448" y="7262"/>
                    </a:cubicBezTo>
                    <a:cubicBezTo>
                      <a:pt x="2547" y="6546"/>
                      <a:pt x="2706" y="5830"/>
                      <a:pt x="2945" y="5133"/>
                    </a:cubicBezTo>
                    <a:cubicBezTo>
                      <a:pt x="3342" y="3942"/>
                      <a:pt x="3949" y="2437"/>
                      <a:pt x="4986" y="1591"/>
                    </a:cubicBezTo>
                    <a:close/>
                    <a:moveTo>
                      <a:pt x="5259" y="0"/>
                    </a:moveTo>
                    <a:cubicBezTo>
                      <a:pt x="5251" y="0"/>
                      <a:pt x="5242" y="0"/>
                      <a:pt x="5233" y="0"/>
                    </a:cubicBezTo>
                    <a:cubicBezTo>
                      <a:pt x="4841" y="7"/>
                      <a:pt x="4597" y="206"/>
                      <a:pt x="4493" y="464"/>
                    </a:cubicBezTo>
                    <a:lnTo>
                      <a:pt x="4493" y="464"/>
                    </a:lnTo>
                    <a:cubicBezTo>
                      <a:pt x="2297" y="1260"/>
                      <a:pt x="1125" y="3885"/>
                      <a:pt x="558" y="5989"/>
                    </a:cubicBezTo>
                    <a:cubicBezTo>
                      <a:pt x="259" y="7083"/>
                      <a:pt x="0" y="8456"/>
                      <a:pt x="577" y="9511"/>
                    </a:cubicBezTo>
                    <a:cubicBezTo>
                      <a:pt x="1001" y="10312"/>
                      <a:pt x="1769" y="10700"/>
                      <a:pt x="2586" y="10700"/>
                    </a:cubicBezTo>
                    <a:cubicBezTo>
                      <a:pt x="2843" y="10700"/>
                      <a:pt x="3105" y="10661"/>
                      <a:pt x="3363" y="10585"/>
                    </a:cubicBezTo>
                    <a:cubicBezTo>
                      <a:pt x="5611" y="9928"/>
                      <a:pt x="7243" y="7302"/>
                      <a:pt x="7760" y="5153"/>
                    </a:cubicBezTo>
                    <a:cubicBezTo>
                      <a:pt x="8256" y="3110"/>
                      <a:pt x="7981" y="0"/>
                      <a:pt x="5259"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4" name="Google Shape;914;p9"/>
              <p:cNvSpPr/>
              <p:nvPr/>
            </p:nvSpPr>
            <p:spPr>
              <a:xfrm>
                <a:off x="6000835" y="3536911"/>
                <a:ext cx="332253" cy="494664"/>
              </a:xfrm>
              <a:custGeom>
                <a:rect b="b" l="l" r="r" t="t"/>
                <a:pathLst>
                  <a:path extrusionOk="0" h="11315" w="7600">
                    <a:moveTo>
                      <a:pt x="4429" y="1602"/>
                    </a:moveTo>
                    <a:cubicBezTo>
                      <a:pt x="4580" y="1602"/>
                      <a:pt x="4746" y="1667"/>
                      <a:pt x="4933" y="1824"/>
                    </a:cubicBezTo>
                    <a:cubicBezTo>
                      <a:pt x="5132" y="2043"/>
                      <a:pt x="5272" y="2321"/>
                      <a:pt x="5351" y="2620"/>
                    </a:cubicBezTo>
                    <a:cubicBezTo>
                      <a:pt x="5510" y="3296"/>
                      <a:pt x="5510" y="4013"/>
                      <a:pt x="5351" y="4689"/>
                    </a:cubicBezTo>
                    <a:cubicBezTo>
                      <a:pt x="5033" y="6241"/>
                      <a:pt x="4317" y="7674"/>
                      <a:pt x="3302" y="8887"/>
                    </a:cubicBezTo>
                    <a:cubicBezTo>
                      <a:pt x="3152" y="9055"/>
                      <a:pt x="2845" y="9470"/>
                      <a:pt x="2561" y="9470"/>
                    </a:cubicBezTo>
                    <a:cubicBezTo>
                      <a:pt x="2542" y="9470"/>
                      <a:pt x="2524" y="9468"/>
                      <a:pt x="2506" y="9464"/>
                    </a:cubicBezTo>
                    <a:cubicBezTo>
                      <a:pt x="2128" y="9424"/>
                      <a:pt x="2088" y="8708"/>
                      <a:pt x="2088" y="8449"/>
                    </a:cubicBezTo>
                    <a:cubicBezTo>
                      <a:pt x="2068" y="7693"/>
                      <a:pt x="2128" y="6937"/>
                      <a:pt x="2287" y="6201"/>
                    </a:cubicBezTo>
                    <a:cubicBezTo>
                      <a:pt x="2606" y="4610"/>
                      <a:pt x="3222" y="3117"/>
                      <a:pt x="4118" y="1764"/>
                    </a:cubicBezTo>
                    <a:cubicBezTo>
                      <a:pt x="4139" y="1733"/>
                      <a:pt x="4156" y="1701"/>
                      <a:pt x="4171" y="1669"/>
                    </a:cubicBezTo>
                    <a:lnTo>
                      <a:pt x="4171" y="1669"/>
                    </a:lnTo>
                    <a:cubicBezTo>
                      <a:pt x="4251" y="1626"/>
                      <a:pt x="4337" y="1602"/>
                      <a:pt x="4429" y="1602"/>
                    </a:cubicBezTo>
                    <a:close/>
                    <a:moveTo>
                      <a:pt x="4562" y="0"/>
                    </a:moveTo>
                    <a:cubicBezTo>
                      <a:pt x="3582" y="0"/>
                      <a:pt x="2908" y="805"/>
                      <a:pt x="2427" y="1625"/>
                    </a:cubicBezTo>
                    <a:cubicBezTo>
                      <a:pt x="2395" y="1678"/>
                      <a:pt x="2372" y="1731"/>
                      <a:pt x="2356" y="1783"/>
                    </a:cubicBezTo>
                    <a:lnTo>
                      <a:pt x="2356" y="1783"/>
                    </a:lnTo>
                    <a:cubicBezTo>
                      <a:pt x="975" y="3754"/>
                      <a:pt x="0" y="6204"/>
                      <a:pt x="138" y="8609"/>
                    </a:cubicBezTo>
                    <a:cubicBezTo>
                      <a:pt x="218" y="9763"/>
                      <a:pt x="775" y="10956"/>
                      <a:pt x="2009" y="11255"/>
                    </a:cubicBezTo>
                    <a:cubicBezTo>
                      <a:pt x="2174" y="11296"/>
                      <a:pt x="2334" y="11314"/>
                      <a:pt x="2488" y="11314"/>
                    </a:cubicBezTo>
                    <a:cubicBezTo>
                      <a:pt x="3463" y="11314"/>
                      <a:pt x="4207" y="10561"/>
                      <a:pt x="4774" y="9822"/>
                    </a:cubicBezTo>
                    <a:cubicBezTo>
                      <a:pt x="6266" y="7853"/>
                      <a:pt x="7600" y="4948"/>
                      <a:pt x="7062" y="2441"/>
                    </a:cubicBezTo>
                    <a:cubicBezTo>
                      <a:pt x="6824" y="1366"/>
                      <a:pt x="6068" y="232"/>
                      <a:pt x="4914" y="33"/>
                    </a:cubicBezTo>
                    <a:cubicBezTo>
                      <a:pt x="4792" y="11"/>
                      <a:pt x="4675" y="0"/>
                      <a:pt x="4562"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5" name="Google Shape;915;p9"/>
              <p:cNvSpPr/>
              <p:nvPr/>
            </p:nvSpPr>
            <p:spPr>
              <a:xfrm>
                <a:off x="5181395" y="3393517"/>
                <a:ext cx="315815" cy="462750"/>
              </a:xfrm>
              <a:custGeom>
                <a:rect b="b" l="l" r="r" t="t"/>
                <a:pathLst>
                  <a:path extrusionOk="0" h="10585" w="7224">
                    <a:moveTo>
                      <a:pt x="3683" y="1301"/>
                    </a:moveTo>
                    <a:cubicBezTo>
                      <a:pt x="3792" y="1301"/>
                      <a:pt x="3921" y="1341"/>
                      <a:pt x="4080" y="1423"/>
                    </a:cubicBezTo>
                    <a:cubicBezTo>
                      <a:pt x="4458" y="1602"/>
                      <a:pt x="4756" y="1921"/>
                      <a:pt x="4895" y="2299"/>
                    </a:cubicBezTo>
                    <a:cubicBezTo>
                      <a:pt x="5154" y="3055"/>
                      <a:pt x="5254" y="3871"/>
                      <a:pt x="5134" y="4686"/>
                    </a:cubicBezTo>
                    <a:cubicBezTo>
                      <a:pt x="4995" y="5840"/>
                      <a:pt x="4378" y="8108"/>
                      <a:pt x="3125" y="8606"/>
                    </a:cubicBezTo>
                    <a:cubicBezTo>
                      <a:pt x="2999" y="8655"/>
                      <a:pt x="2886" y="8678"/>
                      <a:pt x="2785" y="8678"/>
                    </a:cubicBezTo>
                    <a:cubicBezTo>
                      <a:pt x="1711" y="8678"/>
                      <a:pt x="2016" y="6069"/>
                      <a:pt x="2070" y="5323"/>
                    </a:cubicBezTo>
                    <a:cubicBezTo>
                      <a:pt x="2110" y="4567"/>
                      <a:pt x="2249" y="3831"/>
                      <a:pt x="2508" y="3134"/>
                    </a:cubicBezTo>
                    <a:cubicBezTo>
                      <a:pt x="2582" y="2928"/>
                      <a:pt x="3083" y="1790"/>
                      <a:pt x="3482" y="1355"/>
                    </a:cubicBezTo>
                    <a:lnTo>
                      <a:pt x="3482" y="1355"/>
                    </a:lnTo>
                    <a:cubicBezTo>
                      <a:pt x="3543" y="1319"/>
                      <a:pt x="3609" y="1301"/>
                      <a:pt x="3683" y="1301"/>
                    </a:cubicBezTo>
                    <a:close/>
                    <a:moveTo>
                      <a:pt x="4190" y="1"/>
                    </a:moveTo>
                    <a:cubicBezTo>
                      <a:pt x="3784" y="1"/>
                      <a:pt x="3413" y="128"/>
                      <a:pt x="3098" y="353"/>
                    </a:cubicBezTo>
                    <a:lnTo>
                      <a:pt x="3098" y="353"/>
                    </a:lnTo>
                    <a:cubicBezTo>
                      <a:pt x="2684" y="509"/>
                      <a:pt x="2290" y="817"/>
                      <a:pt x="2010" y="1125"/>
                    </a:cubicBezTo>
                    <a:cubicBezTo>
                      <a:pt x="1075" y="2120"/>
                      <a:pt x="638" y="3473"/>
                      <a:pt x="419" y="4786"/>
                    </a:cubicBezTo>
                    <a:cubicBezTo>
                      <a:pt x="200" y="6099"/>
                      <a:pt x="1" y="7691"/>
                      <a:pt x="419" y="8964"/>
                    </a:cubicBezTo>
                    <a:cubicBezTo>
                      <a:pt x="756" y="9975"/>
                      <a:pt x="1701" y="10584"/>
                      <a:pt x="2722" y="10584"/>
                    </a:cubicBezTo>
                    <a:cubicBezTo>
                      <a:pt x="2967" y="10584"/>
                      <a:pt x="3216" y="10549"/>
                      <a:pt x="3463" y="10476"/>
                    </a:cubicBezTo>
                    <a:cubicBezTo>
                      <a:pt x="6129" y="9720"/>
                      <a:pt x="7223" y="5641"/>
                      <a:pt x="6865" y="3234"/>
                    </a:cubicBezTo>
                    <a:cubicBezTo>
                      <a:pt x="6686" y="2040"/>
                      <a:pt x="6169" y="568"/>
                      <a:pt x="4915" y="130"/>
                    </a:cubicBezTo>
                    <a:cubicBezTo>
                      <a:pt x="4664" y="42"/>
                      <a:pt x="4421" y="1"/>
                      <a:pt x="4190"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6" name="Google Shape;916;p9"/>
              <p:cNvSpPr/>
              <p:nvPr/>
            </p:nvSpPr>
            <p:spPr>
              <a:xfrm>
                <a:off x="4734339" y="3706928"/>
                <a:ext cx="333171" cy="417109"/>
              </a:xfrm>
              <a:custGeom>
                <a:rect b="b" l="l" r="r" t="t"/>
                <a:pathLst>
                  <a:path extrusionOk="0" h="9541" w="7621">
                    <a:moveTo>
                      <a:pt x="5094" y="1294"/>
                    </a:moveTo>
                    <a:cubicBezTo>
                      <a:pt x="5707" y="1294"/>
                      <a:pt x="6064" y="2160"/>
                      <a:pt x="6049" y="2790"/>
                    </a:cubicBezTo>
                    <a:cubicBezTo>
                      <a:pt x="6009" y="3566"/>
                      <a:pt x="5850" y="4342"/>
                      <a:pt x="5591" y="5058"/>
                    </a:cubicBezTo>
                    <a:cubicBezTo>
                      <a:pt x="5312" y="5929"/>
                      <a:pt x="4392" y="8359"/>
                      <a:pt x="3125" y="8359"/>
                    </a:cubicBezTo>
                    <a:cubicBezTo>
                      <a:pt x="2945" y="8359"/>
                      <a:pt x="2759" y="8310"/>
                      <a:pt x="2567" y="8201"/>
                    </a:cubicBezTo>
                    <a:cubicBezTo>
                      <a:pt x="1234" y="7445"/>
                      <a:pt x="1870" y="5257"/>
                      <a:pt x="2288" y="4163"/>
                    </a:cubicBezTo>
                    <a:cubicBezTo>
                      <a:pt x="2587" y="3381"/>
                      <a:pt x="3099" y="2131"/>
                      <a:pt x="3853" y="1431"/>
                    </a:cubicBezTo>
                    <a:lnTo>
                      <a:pt x="3853" y="1431"/>
                    </a:lnTo>
                    <a:cubicBezTo>
                      <a:pt x="3965" y="1534"/>
                      <a:pt x="4105" y="1600"/>
                      <a:pt x="4252" y="1600"/>
                    </a:cubicBezTo>
                    <a:cubicBezTo>
                      <a:pt x="4353" y="1600"/>
                      <a:pt x="4457" y="1569"/>
                      <a:pt x="4556" y="1496"/>
                    </a:cubicBezTo>
                    <a:cubicBezTo>
                      <a:pt x="4752" y="1355"/>
                      <a:pt x="4932" y="1294"/>
                      <a:pt x="5094" y="1294"/>
                    </a:cubicBezTo>
                    <a:close/>
                    <a:moveTo>
                      <a:pt x="5158" y="0"/>
                    </a:moveTo>
                    <a:cubicBezTo>
                      <a:pt x="4818" y="0"/>
                      <a:pt x="4480" y="86"/>
                      <a:pt x="4174" y="256"/>
                    </a:cubicBezTo>
                    <a:lnTo>
                      <a:pt x="4174" y="256"/>
                    </a:lnTo>
                    <a:cubicBezTo>
                      <a:pt x="2199" y="418"/>
                      <a:pt x="969" y="3050"/>
                      <a:pt x="458" y="4759"/>
                    </a:cubicBezTo>
                    <a:cubicBezTo>
                      <a:pt x="100" y="5973"/>
                      <a:pt x="0" y="7346"/>
                      <a:pt x="816" y="8420"/>
                    </a:cubicBezTo>
                    <a:cubicBezTo>
                      <a:pt x="1339" y="9118"/>
                      <a:pt x="2168" y="9540"/>
                      <a:pt x="3034" y="9540"/>
                    </a:cubicBezTo>
                    <a:cubicBezTo>
                      <a:pt x="3157" y="9540"/>
                      <a:pt x="3280" y="9532"/>
                      <a:pt x="3402" y="9515"/>
                    </a:cubicBezTo>
                    <a:cubicBezTo>
                      <a:pt x="5850" y="9097"/>
                      <a:pt x="7123" y="5655"/>
                      <a:pt x="7441" y="3526"/>
                    </a:cubicBezTo>
                    <a:cubicBezTo>
                      <a:pt x="7620" y="2392"/>
                      <a:pt x="7382" y="1138"/>
                      <a:pt x="6407" y="422"/>
                    </a:cubicBezTo>
                    <a:cubicBezTo>
                      <a:pt x="6031" y="140"/>
                      <a:pt x="5593" y="0"/>
                      <a:pt x="5158"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7" name="Google Shape;917;p9"/>
              <p:cNvSpPr/>
              <p:nvPr/>
            </p:nvSpPr>
            <p:spPr>
              <a:xfrm>
                <a:off x="5163733" y="3929232"/>
                <a:ext cx="278830" cy="308952"/>
              </a:xfrm>
              <a:custGeom>
                <a:rect b="b" l="l" r="r" t="t"/>
                <a:pathLst>
                  <a:path extrusionOk="0" h="7067" w="6378">
                    <a:moveTo>
                      <a:pt x="4312" y="1205"/>
                    </a:moveTo>
                    <a:cubicBezTo>
                      <a:pt x="5233" y="1205"/>
                      <a:pt x="4970" y="2803"/>
                      <a:pt x="4722" y="3475"/>
                    </a:cubicBezTo>
                    <a:cubicBezTo>
                      <a:pt x="4404" y="4330"/>
                      <a:pt x="3807" y="5206"/>
                      <a:pt x="2912" y="5564"/>
                    </a:cubicBezTo>
                    <a:cubicBezTo>
                      <a:pt x="2710" y="5643"/>
                      <a:pt x="2582" y="5691"/>
                      <a:pt x="2467" y="5691"/>
                    </a:cubicBezTo>
                    <a:cubicBezTo>
                      <a:pt x="2322" y="5691"/>
                      <a:pt x="2199" y="5614"/>
                      <a:pt x="1977" y="5424"/>
                    </a:cubicBezTo>
                    <a:cubicBezTo>
                      <a:pt x="1579" y="5066"/>
                      <a:pt x="1619" y="4967"/>
                      <a:pt x="1738" y="4469"/>
                    </a:cubicBezTo>
                    <a:cubicBezTo>
                      <a:pt x="1837" y="4032"/>
                      <a:pt x="2016" y="3614"/>
                      <a:pt x="2235" y="3236"/>
                    </a:cubicBezTo>
                    <a:cubicBezTo>
                      <a:pt x="2632" y="2495"/>
                      <a:pt x="3177" y="1844"/>
                      <a:pt x="3833" y="1308"/>
                    </a:cubicBezTo>
                    <a:lnTo>
                      <a:pt x="3833" y="1308"/>
                    </a:lnTo>
                    <a:cubicBezTo>
                      <a:pt x="3857" y="1302"/>
                      <a:pt x="3882" y="1295"/>
                      <a:pt x="3907" y="1286"/>
                    </a:cubicBezTo>
                    <a:cubicBezTo>
                      <a:pt x="4062" y="1230"/>
                      <a:pt x="4197" y="1205"/>
                      <a:pt x="4312" y="1205"/>
                    </a:cubicBezTo>
                    <a:close/>
                    <a:moveTo>
                      <a:pt x="4467" y="0"/>
                    </a:moveTo>
                    <a:cubicBezTo>
                      <a:pt x="4169" y="0"/>
                      <a:pt x="3840" y="84"/>
                      <a:pt x="3489" y="271"/>
                    </a:cubicBezTo>
                    <a:cubicBezTo>
                      <a:pt x="3367" y="337"/>
                      <a:pt x="3290" y="432"/>
                      <a:pt x="3250" y="540"/>
                    </a:cubicBezTo>
                    <a:lnTo>
                      <a:pt x="3250" y="540"/>
                    </a:lnTo>
                    <a:cubicBezTo>
                      <a:pt x="1821" y="1451"/>
                      <a:pt x="648" y="2914"/>
                      <a:pt x="305" y="4589"/>
                    </a:cubicBezTo>
                    <a:cubicBezTo>
                      <a:pt x="1" y="6142"/>
                      <a:pt x="1083" y="7066"/>
                      <a:pt x="2358" y="7066"/>
                    </a:cubicBezTo>
                    <a:cubicBezTo>
                      <a:pt x="2748" y="7066"/>
                      <a:pt x="3156" y="6979"/>
                      <a:pt x="3549" y="6797"/>
                    </a:cubicBezTo>
                    <a:cubicBezTo>
                      <a:pt x="5160" y="6041"/>
                      <a:pt x="6055" y="4350"/>
                      <a:pt x="6235" y="2659"/>
                    </a:cubicBezTo>
                    <a:cubicBezTo>
                      <a:pt x="6378" y="1323"/>
                      <a:pt x="5657" y="0"/>
                      <a:pt x="4467"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918" name="Google Shape;918;p9"/>
            <p:cNvSpPr/>
            <p:nvPr/>
          </p:nvSpPr>
          <p:spPr>
            <a:xfrm>
              <a:off x="283750" y="0"/>
              <a:ext cx="964447" cy="550266"/>
            </a:xfrm>
            <a:custGeom>
              <a:rect b="b" l="l" r="r" t="t"/>
              <a:pathLst>
                <a:path extrusionOk="0" h="20517" w="35960">
                  <a:moveTo>
                    <a:pt x="24952" y="1"/>
                  </a:moveTo>
                  <a:cubicBezTo>
                    <a:pt x="24397" y="1358"/>
                    <a:pt x="23442" y="2458"/>
                    <a:pt x="22168" y="2458"/>
                  </a:cubicBezTo>
                  <a:cubicBezTo>
                    <a:pt x="22064" y="2458"/>
                    <a:pt x="21958" y="2451"/>
                    <a:pt x="21850" y="2436"/>
                  </a:cubicBezTo>
                  <a:cubicBezTo>
                    <a:pt x="20549" y="2269"/>
                    <a:pt x="19815" y="1168"/>
                    <a:pt x="19081" y="34"/>
                  </a:cubicBezTo>
                  <a:lnTo>
                    <a:pt x="12777" y="34"/>
                  </a:lnTo>
                  <a:cubicBezTo>
                    <a:pt x="12643" y="868"/>
                    <a:pt x="12676" y="1735"/>
                    <a:pt x="12276" y="2469"/>
                  </a:cubicBezTo>
                  <a:cubicBezTo>
                    <a:pt x="11850" y="3219"/>
                    <a:pt x="11080" y="3541"/>
                    <a:pt x="10240" y="3541"/>
                  </a:cubicBezTo>
                  <a:cubicBezTo>
                    <a:pt x="9176" y="3541"/>
                    <a:pt x="8000" y="3023"/>
                    <a:pt x="7273" y="2202"/>
                  </a:cubicBezTo>
                  <a:cubicBezTo>
                    <a:pt x="6706" y="1535"/>
                    <a:pt x="6239" y="801"/>
                    <a:pt x="5905" y="34"/>
                  </a:cubicBezTo>
                  <a:lnTo>
                    <a:pt x="1" y="34"/>
                  </a:lnTo>
                  <a:cubicBezTo>
                    <a:pt x="301" y="668"/>
                    <a:pt x="601" y="1268"/>
                    <a:pt x="801" y="1769"/>
                  </a:cubicBezTo>
                  <a:cubicBezTo>
                    <a:pt x="3203" y="7173"/>
                    <a:pt x="5938" y="12677"/>
                    <a:pt x="10508" y="16479"/>
                  </a:cubicBezTo>
                  <a:cubicBezTo>
                    <a:pt x="13440" y="18937"/>
                    <a:pt x="17333" y="20517"/>
                    <a:pt x="21107" y="20517"/>
                  </a:cubicBezTo>
                  <a:cubicBezTo>
                    <a:pt x="23173" y="20517"/>
                    <a:pt x="25203" y="20043"/>
                    <a:pt x="27020" y="18981"/>
                  </a:cubicBezTo>
                  <a:cubicBezTo>
                    <a:pt x="29689" y="17447"/>
                    <a:pt x="31590" y="14878"/>
                    <a:pt x="32991" y="12143"/>
                  </a:cubicBezTo>
                  <a:cubicBezTo>
                    <a:pt x="34892" y="8440"/>
                    <a:pt x="35960" y="4104"/>
                    <a:pt x="35393" y="1"/>
                  </a:cubicBezTo>
                  <a:close/>
                </a:path>
              </a:pathLst>
            </a:custGeom>
            <a:solidFill>
              <a:srgbClr val="425B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9" name="Google Shape;919;p9"/>
            <p:cNvSpPr/>
            <p:nvPr/>
          </p:nvSpPr>
          <p:spPr>
            <a:xfrm>
              <a:off x="0" y="535644"/>
              <a:ext cx="482307" cy="2322482"/>
            </a:xfrm>
            <a:custGeom>
              <a:rect b="b" l="l" r="r" t="t"/>
              <a:pathLst>
                <a:path extrusionOk="0" h="50121" w="10408">
                  <a:moveTo>
                    <a:pt x="0" y="1"/>
                  </a:moveTo>
                  <a:lnTo>
                    <a:pt x="0" y="1969"/>
                  </a:lnTo>
                  <a:cubicBezTo>
                    <a:pt x="1501" y="2769"/>
                    <a:pt x="3002" y="3603"/>
                    <a:pt x="4437" y="4470"/>
                  </a:cubicBezTo>
                  <a:cubicBezTo>
                    <a:pt x="5337" y="5004"/>
                    <a:pt x="6338" y="5605"/>
                    <a:pt x="6905" y="6539"/>
                  </a:cubicBezTo>
                  <a:cubicBezTo>
                    <a:pt x="7339" y="7273"/>
                    <a:pt x="7472" y="8240"/>
                    <a:pt x="6839" y="8874"/>
                  </a:cubicBezTo>
                  <a:cubicBezTo>
                    <a:pt x="6303" y="9333"/>
                    <a:pt x="5650" y="9578"/>
                    <a:pt x="4969" y="9578"/>
                  </a:cubicBezTo>
                  <a:cubicBezTo>
                    <a:pt x="4760" y="9578"/>
                    <a:pt x="4548" y="9554"/>
                    <a:pt x="4337" y="9507"/>
                  </a:cubicBezTo>
                  <a:cubicBezTo>
                    <a:pt x="3103" y="9274"/>
                    <a:pt x="1902" y="8674"/>
                    <a:pt x="734" y="8140"/>
                  </a:cubicBezTo>
                  <a:lnTo>
                    <a:pt x="0" y="7840"/>
                  </a:lnTo>
                  <a:lnTo>
                    <a:pt x="0" y="10775"/>
                  </a:lnTo>
                  <a:cubicBezTo>
                    <a:pt x="1702" y="11876"/>
                    <a:pt x="3336" y="13043"/>
                    <a:pt x="4937" y="14278"/>
                  </a:cubicBezTo>
                  <a:cubicBezTo>
                    <a:pt x="5838" y="14945"/>
                    <a:pt x="6672" y="15745"/>
                    <a:pt x="7372" y="16613"/>
                  </a:cubicBezTo>
                  <a:cubicBezTo>
                    <a:pt x="7739" y="17046"/>
                    <a:pt x="8006" y="17513"/>
                    <a:pt x="8206" y="18047"/>
                  </a:cubicBezTo>
                  <a:cubicBezTo>
                    <a:pt x="8306" y="18280"/>
                    <a:pt x="8373" y="18514"/>
                    <a:pt x="8440" y="18747"/>
                  </a:cubicBezTo>
                  <a:cubicBezTo>
                    <a:pt x="8473" y="18914"/>
                    <a:pt x="8373" y="18948"/>
                    <a:pt x="8240" y="19048"/>
                  </a:cubicBezTo>
                  <a:cubicBezTo>
                    <a:pt x="7811" y="19343"/>
                    <a:pt x="7304" y="19449"/>
                    <a:pt x="6782" y="19449"/>
                  </a:cubicBezTo>
                  <a:cubicBezTo>
                    <a:pt x="6126" y="19449"/>
                    <a:pt x="5447" y="19282"/>
                    <a:pt x="4870" y="19114"/>
                  </a:cubicBezTo>
                  <a:cubicBezTo>
                    <a:pt x="3536" y="18747"/>
                    <a:pt x="2269" y="18247"/>
                    <a:pt x="968" y="17780"/>
                  </a:cubicBezTo>
                  <a:lnTo>
                    <a:pt x="0" y="17380"/>
                  </a:lnTo>
                  <a:lnTo>
                    <a:pt x="0" y="21049"/>
                  </a:lnTo>
                  <a:cubicBezTo>
                    <a:pt x="1601" y="22217"/>
                    <a:pt x="3136" y="23551"/>
                    <a:pt x="4537" y="24952"/>
                  </a:cubicBezTo>
                  <a:cubicBezTo>
                    <a:pt x="5471" y="25886"/>
                    <a:pt x="6338" y="26920"/>
                    <a:pt x="7105" y="28021"/>
                  </a:cubicBezTo>
                  <a:cubicBezTo>
                    <a:pt x="7472" y="28454"/>
                    <a:pt x="7706" y="28955"/>
                    <a:pt x="7806" y="29488"/>
                  </a:cubicBezTo>
                  <a:cubicBezTo>
                    <a:pt x="7839" y="29555"/>
                    <a:pt x="7839" y="29655"/>
                    <a:pt x="7806" y="29755"/>
                  </a:cubicBezTo>
                  <a:cubicBezTo>
                    <a:pt x="7806" y="29789"/>
                    <a:pt x="7806" y="29855"/>
                    <a:pt x="7773" y="29889"/>
                  </a:cubicBezTo>
                  <a:cubicBezTo>
                    <a:pt x="7706" y="30055"/>
                    <a:pt x="7506" y="30122"/>
                    <a:pt x="7272" y="30189"/>
                  </a:cubicBezTo>
                  <a:cubicBezTo>
                    <a:pt x="7035" y="30232"/>
                    <a:pt x="6792" y="30251"/>
                    <a:pt x="6546" y="30251"/>
                  </a:cubicBezTo>
                  <a:cubicBezTo>
                    <a:pt x="5447" y="30251"/>
                    <a:pt x="4297" y="29864"/>
                    <a:pt x="3369" y="29455"/>
                  </a:cubicBezTo>
                  <a:cubicBezTo>
                    <a:pt x="2202" y="28921"/>
                    <a:pt x="1101" y="28321"/>
                    <a:pt x="34" y="27654"/>
                  </a:cubicBezTo>
                  <a:lnTo>
                    <a:pt x="34" y="30189"/>
                  </a:lnTo>
                  <a:cubicBezTo>
                    <a:pt x="1368" y="31423"/>
                    <a:pt x="2669" y="32724"/>
                    <a:pt x="3936" y="34058"/>
                  </a:cubicBezTo>
                  <a:cubicBezTo>
                    <a:pt x="4804" y="34992"/>
                    <a:pt x="5938" y="36026"/>
                    <a:pt x="6271" y="37327"/>
                  </a:cubicBezTo>
                  <a:cubicBezTo>
                    <a:pt x="6305" y="37527"/>
                    <a:pt x="6305" y="37761"/>
                    <a:pt x="6271" y="37961"/>
                  </a:cubicBezTo>
                  <a:cubicBezTo>
                    <a:pt x="6205" y="38161"/>
                    <a:pt x="6071" y="38395"/>
                    <a:pt x="5905" y="38528"/>
                  </a:cubicBezTo>
                  <a:cubicBezTo>
                    <a:pt x="5771" y="38662"/>
                    <a:pt x="5604" y="38762"/>
                    <a:pt x="5438" y="38828"/>
                  </a:cubicBezTo>
                  <a:cubicBezTo>
                    <a:pt x="5304" y="38895"/>
                    <a:pt x="5204" y="38928"/>
                    <a:pt x="5071" y="38962"/>
                  </a:cubicBezTo>
                  <a:cubicBezTo>
                    <a:pt x="4971" y="38962"/>
                    <a:pt x="4837" y="38995"/>
                    <a:pt x="4737" y="38995"/>
                  </a:cubicBezTo>
                  <a:cubicBezTo>
                    <a:pt x="4664" y="39001"/>
                    <a:pt x="4591" y="39003"/>
                    <a:pt x="4518" y="39003"/>
                  </a:cubicBezTo>
                  <a:cubicBezTo>
                    <a:pt x="3231" y="39003"/>
                    <a:pt x="2008" y="38192"/>
                    <a:pt x="934" y="37561"/>
                  </a:cubicBezTo>
                  <a:cubicBezTo>
                    <a:pt x="634" y="37394"/>
                    <a:pt x="334" y="37227"/>
                    <a:pt x="34" y="37060"/>
                  </a:cubicBezTo>
                  <a:lnTo>
                    <a:pt x="34" y="40997"/>
                  </a:lnTo>
                  <a:lnTo>
                    <a:pt x="134" y="41130"/>
                  </a:lnTo>
                  <a:cubicBezTo>
                    <a:pt x="1335" y="42364"/>
                    <a:pt x="2469" y="43699"/>
                    <a:pt x="3469" y="45066"/>
                  </a:cubicBezTo>
                  <a:cubicBezTo>
                    <a:pt x="4070" y="45900"/>
                    <a:pt x="4971" y="47401"/>
                    <a:pt x="4270" y="48402"/>
                  </a:cubicBezTo>
                  <a:cubicBezTo>
                    <a:pt x="3972" y="48838"/>
                    <a:pt x="3547" y="48998"/>
                    <a:pt x="3078" y="48998"/>
                  </a:cubicBezTo>
                  <a:cubicBezTo>
                    <a:pt x="2185" y="48998"/>
                    <a:pt x="1135" y="48418"/>
                    <a:pt x="501" y="48068"/>
                  </a:cubicBezTo>
                  <a:lnTo>
                    <a:pt x="67" y="47835"/>
                  </a:lnTo>
                  <a:lnTo>
                    <a:pt x="67" y="49036"/>
                  </a:lnTo>
                  <a:cubicBezTo>
                    <a:pt x="997" y="49578"/>
                    <a:pt x="2068" y="50121"/>
                    <a:pt x="3138" y="50121"/>
                  </a:cubicBezTo>
                  <a:cubicBezTo>
                    <a:pt x="3450" y="50121"/>
                    <a:pt x="3762" y="50075"/>
                    <a:pt x="4070" y="49970"/>
                  </a:cubicBezTo>
                  <a:cubicBezTo>
                    <a:pt x="5638" y="49436"/>
                    <a:pt x="6005" y="47768"/>
                    <a:pt x="5571" y="46334"/>
                  </a:cubicBezTo>
                  <a:cubicBezTo>
                    <a:pt x="5071" y="44699"/>
                    <a:pt x="3903" y="43398"/>
                    <a:pt x="2869" y="42097"/>
                  </a:cubicBezTo>
                  <a:cubicBezTo>
                    <a:pt x="2068" y="41130"/>
                    <a:pt x="1268" y="40196"/>
                    <a:pt x="434" y="39295"/>
                  </a:cubicBezTo>
                  <a:lnTo>
                    <a:pt x="434" y="39295"/>
                  </a:lnTo>
                  <a:cubicBezTo>
                    <a:pt x="1635" y="39996"/>
                    <a:pt x="2936" y="40663"/>
                    <a:pt x="4337" y="40763"/>
                  </a:cubicBezTo>
                  <a:cubicBezTo>
                    <a:pt x="4428" y="40770"/>
                    <a:pt x="4521" y="40773"/>
                    <a:pt x="4613" y="40773"/>
                  </a:cubicBezTo>
                  <a:cubicBezTo>
                    <a:pt x="5877" y="40773"/>
                    <a:pt x="7247" y="40143"/>
                    <a:pt x="7806" y="38962"/>
                  </a:cubicBezTo>
                  <a:cubicBezTo>
                    <a:pt x="8573" y="37361"/>
                    <a:pt x="7739" y="35760"/>
                    <a:pt x="6672" y="34525"/>
                  </a:cubicBezTo>
                  <a:cubicBezTo>
                    <a:pt x="5604" y="33291"/>
                    <a:pt x="4470" y="32290"/>
                    <a:pt x="3369" y="31190"/>
                  </a:cubicBezTo>
                  <a:lnTo>
                    <a:pt x="3369" y="31190"/>
                  </a:lnTo>
                  <a:cubicBezTo>
                    <a:pt x="4432" y="31627"/>
                    <a:pt x="5583" y="31860"/>
                    <a:pt x="6740" y="31860"/>
                  </a:cubicBezTo>
                  <a:cubicBezTo>
                    <a:pt x="6817" y="31860"/>
                    <a:pt x="6895" y="31859"/>
                    <a:pt x="6972" y="31857"/>
                  </a:cubicBezTo>
                  <a:cubicBezTo>
                    <a:pt x="7806" y="31823"/>
                    <a:pt x="8640" y="31623"/>
                    <a:pt x="9140" y="30889"/>
                  </a:cubicBezTo>
                  <a:cubicBezTo>
                    <a:pt x="9507" y="30322"/>
                    <a:pt x="9641" y="29622"/>
                    <a:pt x="9474" y="28955"/>
                  </a:cubicBezTo>
                  <a:cubicBezTo>
                    <a:pt x="9174" y="27587"/>
                    <a:pt x="8073" y="26386"/>
                    <a:pt x="7172" y="25352"/>
                  </a:cubicBezTo>
                  <a:cubicBezTo>
                    <a:pt x="5204" y="23151"/>
                    <a:pt x="3002" y="21149"/>
                    <a:pt x="601" y="19448"/>
                  </a:cubicBezTo>
                  <a:lnTo>
                    <a:pt x="267" y="19214"/>
                  </a:lnTo>
                  <a:lnTo>
                    <a:pt x="267" y="19214"/>
                  </a:lnTo>
                  <a:cubicBezTo>
                    <a:pt x="1568" y="19715"/>
                    <a:pt x="2869" y="20248"/>
                    <a:pt x="4203" y="20649"/>
                  </a:cubicBezTo>
                  <a:cubicBezTo>
                    <a:pt x="5045" y="20922"/>
                    <a:pt x="5953" y="21143"/>
                    <a:pt x="6851" y="21143"/>
                  </a:cubicBezTo>
                  <a:cubicBezTo>
                    <a:pt x="7378" y="21143"/>
                    <a:pt x="7901" y="21067"/>
                    <a:pt x="8406" y="20882"/>
                  </a:cubicBezTo>
                  <a:cubicBezTo>
                    <a:pt x="9107" y="20715"/>
                    <a:pt x="9674" y="20248"/>
                    <a:pt x="10074" y="19648"/>
                  </a:cubicBezTo>
                  <a:cubicBezTo>
                    <a:pt x="10408" y="18948"/>
                    <a:pt x="10241" y="18147"/>
                    <a:pt x="9941" y="17446"/>
                  </a:cubicBezTo>
                  <a:cubicBezTo>
                    <a:pt x="9440" y="16212"/>
                    <a:pt x="8673" y="15111"/>
                    <a:pt x="7672" y="14244"/>
                  </a:cubicBezTo>
                  <a:cubicBezTo>
                    <a:pt x="6672" y="13310"/>
                    <a:pt x="5604" y="12476"/>
                    <a:pt x="4470" y="11676"/>
                  </a:cubicBezTo>
                  <a:cubicBezTo>
                    <a:pt x="4137" y="11442"/>
                    <a:pt x="3770" y="11209"/>
                    <a:pt x="3403" y="10942"/>
                  </a:cubicBezTo>
                  <a:lnTo>
                    <a:pt x="3403" y="10942"/>
                  </a:lnTo>
                  <a:cubicBezTo>
                    <a:pt x="3996" y="11101"/>
                    <a:pt x="4595" y="11204"/>
                    <a:pt x="5187" y="11204"/>
                  </a:cubicBezTo>
                  <a:cubicBezTo>
                    <a:pt x="5960" y="11204"/>
                    <a:pt x="6721" y="11028"/>
                    <a:pt x="7439" y="10575"/>
                  </a:cubicBezTo>
                  <a:cubicBezTo>
                    <a:pt x="8540" y="9941"/>
                    <a:pt x="9174" y="8707"/>
                    <a:pt x="9073" y="7439"/>
                  </a:cubicBezTo>
                  <a:cubicBezTo>
                    <a:pt x="8907" y="6072"/>
                    <a:pt x="8206" y="4871"/>
                    <a:pt x="7105" y="4070"/>
                  </a:cubicBezTo>
                  <a:cubicBezTo>
                    <a:pt x="6005" y="3236"/>
                    <a:pt x="4837" y="2536"/>
                    <a:pt x="3636" y="1869"/>
                  </a:cubicBezTo>
                  <a:cubicBezTo>
                    <a:pt x="2402" y="1235"/>
                    <a:pt x="1201" y="601"/>
                    <a:pt x="0"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920" name="Google Shape;920;p9"/>
            <p:cNvGrpSpPr/>
            <p:nvPr/>
          </p:nvGrpSpPr>
          <p:grpSpPr>
            <a:xfrm>
              <a:off x="1058200" y="4217630"/>
              <a:ext cx="1951882" cy="925872"/>
              <a:chOff x="1058165" y="4317936"/>
              <a:chExt cx="1740421" cy="825566"/>
            </a:xfrm>
          </p:grpSpPr>
          <p:sp>
            <p:nvSpPr>
              <p:cNvPr id="921" name="Google Shape;921;p9"/>
              <p:cNvSpPr/>
              <p:nvPr/>
            </p:nvSpPr>
            <p:spPr>
              <a:xfrm>
                <a:off x="1058165" y="4317936"/>
                <a:ext cx="1036476" cy="825566"/>
              </a:xfrm>
              <a:custGeom>
                <a:rect b="b" l="l" r="r" t="t"/>
                <a:pathLst>
                  <a:path extrusionOk="0" h="27314" w="34292">
                    <a:moveTo>
                      <a:pt x="18510" y="4647"/>
                    </a:moveTo>
                    <a:cubicBezTo>
                      <a:pt x="18689" y="4647"/>
                      <a:pt x="18864" y="4764"/>
                      <a:pt x="18881" y="4997"/>
                    </a:cubicBezTo>
                    <a:cubicBezTo>
                      <a:pt x="18864" y="5231"/>
                      <a:pt x="18689" y="5348"/>
                      <a:pt x="18510" y="5348"/>
                    </a:cubicBezTo>
                    <a:cubicBezTo>
                      <a:pt x="18330" y="5348"/>
                      <a:pt x="18147" y="5231"/>
                      <a:pt x="18113" y="4997"/>
                    </a:cubicBezTo>
                    <a:cubicBezTo>
                      <a:pt x="18147" y="4764"/>
                      <a:pt x="18330" y="4647"/>
                      <a:pt x="18510" y="4647"/>
                    </a:cubicBezTo>
                    <a:close/>
                    <a:moveTo>
                      <a:pt x="16259" y="4116"/>
                    </a:moveTo>
                    <a:cubicBezTo>
                      <a:pt x="16318" y="4116"/>
                      <a:pt x="16365" y="4140"/>
                      <a:pt x="16412" y="4163"/>
                    </a:cubicBezTo>
                    <a:cubicBezTo>
                      <a:pt x="16479" y="4197"/>
                      <a:pt x="16546" y="4230"/>
                      <a:pt x="16612" y="4297"/>
                    </a:cubicBezTo>
                    <a:lnTo>
                      <a:pt x="16913" y="4564"/>
                    </a:lnTo>
                    <a:cubicBezTo>
                      <a:pt x="16979" y="4630"/>
                      <a:pt x="17013" y="4730"/>
                      <a:pt x="17046" y="4831"/>
                    </a:cubicBezTo>
                    <a:lnTo>
                      <a:pt x="17079" y="4997"/>
                    </a:lnTo>
                    <a:cubicBezTo>
                      <a:pt x="17079" y="5097"/>
                      <a:pt x="17046" y="5197"/>
                      <a:pt x="16979" y="5298"/>
                    </a:cubicBezTo>
                    <a:lnTo>
                      <a:pt x="16913" y="5431"/>
                    </a:lnTo>
                    <a:cubicBezTo>
                      <a:pt x="16846" y="5464"/>
                      <a:pt x="16779" y="5498"/>
                      <a:pt x="16712" y="5531"/>
                    </a:cubicBezTo>
                    <a:cubicBezTo>
                      <a:pt x="16646" y="5564"/>
                      <a:pt x="16546" y="5598"/>
                      <a:pt x="16479" y="5598"/>
                    </a:cubicBezTo>
                    <a:cubicBezTo>
                      <a:pt x="16412" y="5598"/>
                      <a:pt x="16312" y="5564"/>
                      <a:pt x="16245" y="5531"/>
                    </a:cubicBezTo>
                    <a:cubicBezTo>
                      <a:pt x="16179" y="5498"/>
                      <a:pt x="16112" y="5464"/>
                      <a:pt x="16045" y="5431"/>
                    </a:cubicBezTo>
                    <a:lnTo>
                      <a:pt x="15778" y="5131"/>
                    </a:lnTo>
                    <a:cubicBezTo>
                      <a:pt x="15712" y="5031"/>
                      <a:pt x="15645" y="4964"/>
                      <a:pt x="15612" y="4864"/>
                    </a:cubicBezTo>
                    <a:lnTo>
                      <a:pt x="15612" y="4697"/>
                    </a:lnTo>
                    <a:cubicBezTo>
                      <a:pt x="15612" y="4597"/>
                      <a:pt x="15645" y="4497"/>
                      <a:pt x="15678" y="4397"/>
                    </a:cubicBezTo>
                    <a:lnTo>
                      <a:pt x="15778" y="4297"/>
                    </a:lnTo>
                    <a:cubicBezTo>
                      <a:pt x="15812" y="4230"/>
                      <a:pt x="15879" y="4197"/>
                      <a:pt x="15945" y="4163"/>
                    </a:cubicBezTo>
                    <a:cubicBezTo>
                      <a:pt x="16016" y="4140"/>
                      <a:pt x="16070" y="4116"/>
                      <a:pt x="16119" y="4116"/>
                    </a:cubicBezTo>
                    <a:cubicBezTo>
                      <a:pt x="16140" y="4116"/>
                      <a:pt x="16159" y="4120"/>
                      <a:pt x="16179" y="4130"/>
                    </a:cubicBezTo>
                    <a:cubicBezTo>
                      <a:pt x="16208" y="4120"/>
                      <a:pt x="16234" y="4116"/>
                      <a:pt x="16259" y="4116"/>
                    </a:cubicBezTo>
                    <a:close/>
                    <a:moveTo>
                      <a:pt x="21983" y="4664"/>
                    </a:moveTo>
                    <a:cubicBezTo>
                      <a:pt x="22050" y="4664"/>
                      <a:pt x="22150" y="4697"/>
                      <a:pt x="22216" y="4764"/>
                    </a:cubicBezTo>
                    <a:lnTo>
                      <a:pt x="22517" y="5031"/>
                    </a:lnTo>
                    <a:cubicBezTo>
                      <a:pt x="22550" y="5064"/>
                      <a:pt x="22583" y="5131"/>
                      <a:pt x="22617" y="5197"/>
                    </a:cubicBezTo>
                    <a:lnTo>
                      <a:pt x="22617" y="5298"/>
                    </a:lnTo>
                    <a:cubicBezTo>
                      <a:pt x="22617" y="5331"/>
                      <a:pt x="22583" y="5398"/>
                      <a:pt x="22550" y="5464"/>
                    </a:cubicBezTo>
                    <a:lnTo>
                      <a:pt x="22517" y="5531"/>
                    </a:lnTo>
                    <a:cubicBezTo>
                      <a:pt x="22450" y="5564"/>
                      <a:pt x="22417" y="5598"/>
                      <a:pt x="22383" y="5631"/>
                    </a:cubicBezTo>
                    <a:lnTo>
                      <a:pt x="22116" y="5631"/>
                    </a:lnTo>
                    <a:cubicBezTo>
                      <a:pt x="22050" y="5598"/>
                      <a:pt x="22016" y="5564"/>
                      <a:pt x="21983" y="5531"/>
                    </a:cubicBezTo>
                    <a:lnTo>
                      <a:pt x="21716" y="5231"/>
                    </a:lnTo>
                    <a:cubicBezTo>
                      <a:pt x="21683" y="5197"/>
                      <a:pt x="21649" y="5131"/>
                      <a:pt x="21616" y="5097"/>
                    </a:cubicBezTo>
                    <a:lnTo>
                      <a:pt x="21616" y="4997"/>
                    </a:lnTo>
                    <a:cubicBezTo>
                      <a:pt x="21616" y="4931"/>
                      <a:pt x="21649" y="4864"/>
                      <a:pt x="21683" y="4831"/>
                    </a:cubicBezTo>
                    <a:lnTo>
                      <a:pt x="21716" y="4764"/>
                    </a:lnTo>
                    <a:cubicBezTo>
                      <a:pt x="21749" y="4730"/>
                      <a:pt x="21783" y="4697"/>
                      <a:pt x="21849" y="4697"/>
                    </a:cubicBezTo>
                    <a:cubicBezTo>
                      <a:pt x="21883" y="4664"/>
                      <a:pt x="21916" y="4664"/>
                      <a:pt x="21983" y="4664"/>
                    </a:cubicBezTo>
                    <a:close/>
                    <a:moveTo>
                      <a:pt x="13881" y="5414"/>
                    </a:moveTo>
                    <a:cubicBezTo>
                      <a:pt x="14111" y="5414"/>
                      <a:pt x="14344" y="5564"/>
                      <a:pt x="14377" y="5865"/>
                    </a:cubicBezTo>
                    <a:cubicBezTo>
                      <a:pt x="14344" y="6165"/>
                      <a:pt x="14111" y="6315"/>
                      <a:pt x="13881" y="6315"/>
                    </a:cubicBezTo>
                    <a:cubicBezTo>
                      <a:pt x="13652" y="6315"/>
                      <a:pt x="13427" y="6165"/>
                      <a:pt x="13410" y="5865"/>
                    </a:cubicBezTo>
                    <a:cubicBezTo>
                      <a:pt x="13427" y="5564"/>
                      <a:pt x="13652" y="5414"/>
                      <a:pt x="13881" y="5414"/>
                    </a:cubicBezTo>
                    <a:close/>
                    <a:moveTo>
                      <a:pt x="10408" y="5264"/>
                    </a:moveTo>
                    <a:cubicBezTo>
                      <a:pt x="10508" y="5264"/>
                      <a:pt x="10575" y="5264"/>
                      <a:pt x="10641" y="5298"/>
                    </a:cubicBezTo>
                    <a:cubicBezTo>
                      <a:pt x="10742" y="5331"/>
                      <a:pt x="10808" y="5364"/>
                      <a:pt x="10842" y="5431"/>
                    </a:cubicBezTo>
                    <a:cubicBezTo>
                      <a:pt x="10908" y="5498"/>
                      <a:pt x="10942" y="5564"/>
                      <a:pt x="10975" y="5631"/>
                    </a:cubicBezTo>
                    <a:cubicBezTo>
                      <a:pt x="11008" y="5698"/>
                      <a:pt x="11042" y="5798"/>
                      <a:pt x="11042" y="5865"/>
                    </a:cubicBezTo>
                    <a:lnTo>
                      <a:pt x="11042" y="6165"/>
                    </a:lnTo>
                    <a:cubicBezTo>
                      <a:pt x="11042" y="6265"/>
                      <a:pt x="11008" y="6365"/>
                      <a:pt x="10942" y="6465"/>
                    </a:cubicBezTo>
                    <a:lnTo>
                      <a:pt x="10842" y="6598"/>
                    </a:lnTo>
                    <a:cubicBezTo>
                      <a:pt x="10775" y="6665"/>
                      <a:pt x="10675" y="6732"/>
                      <a:pt x="10575" y="6765"/>
                    </a:cubicBezTo>
                    <a:lnTo>
                      <a:pt x="10408" y="6799"/>
                    </a:lnTo>
                    <a:lnTo>
                      <a:pt x="10408" y="6765"/>
                    </a:lnTo>
                    <a:cubicBezTo>
                      <a:pt x="10341" y="6765"/>
                      <a:pt x="10275" y="6765"/>
                      <a:pt x="10174" y="6732"/>
                    </a:cubicBezTo>
                    <a:cubicBezTo>
                      <a:pt x="10108" y="6699"/>
                      <a:pt x="10041" y="6665"/>
                      <a:pt x="9974" y="6598"/>
                    </a:cubicBezTo>
                    <a:cubicBezTo>
                      <a:pt x="9941" y="6532"/>
                      <a:pt x="9874" y="6465"/>
                      <a:pt x="9841" y="6398"/>
                    </a:cubicBezTo>
                    <a:cubicBezTo>
                      <a:pt x="9808" y="6332"/>
                      <a:pt x="9808" y="6232"/>
                      <a:pt x="9808" y="6165"/>
                    </a:cubicBezTo>
                    <a:lnTo>
                      <a:pt x="9808" y="5865"/>
                    </a:lnTo>
                    <a:cubicBezTo>
                      <a:pt x="9808" y="5765"/>
                      <a:pt x="9841" y="5664"/>
                      <a:pt x="9874" y="5564"/>
                    </a:cubicBezTo>
                    <a:lnTo>
                      <a:pt x="9974" y="5431"/>
                    </a:lnTo>
                    <a:cubicBezTo>
                      <a:pt x="10074" y="5364"/>
                      <a:pt x="10141" y="5298"/>
                      <a:pt x="10241" y="5298"/>
                    </a:cubicBezTo>
                    <a:lnTo>
                      <a:pt x="10408" y="5264"/>
                    </a:lnTo>
                    <a:close/>
                    <a:moveTo>
                      <a:pt x="25419" y="7157"/>
                    </a:moveTo>
                    <a:cubicBezTo>
                      <a:pt x="25652" y="7157"/>
                      <a:pt x="25886" y="7316"/>
                      <a:pt x="25886" y="7633"/>
                    </a:cubicBezTo>
                    <a:lnTo>
                      <a:pt x="25886" y="7599"/>
                    </a:lnTo>
                    <a:lnTo>
                      <a:pt x="25886" y="7599"/>
                    </a:lnTo>
                    <a:cubicBezTo>
                      <a:pt x="25903" y="7908"/>
                      <a:pt x="25664" y="8067"/>
                      <a:pt x="25424" y="8067"/>
                    </a:cubicBezTo>
                    <a:cubicBezTo>
                      <a:pt x="25197" y="8067"/>
                      <a:pt x="24968" y="7924"/>
                      <a:pt x="24952" y="7633"/>
                    </a:cubicBezTo>
                    <a:cubicBezTo>
                      <a:pt x="24952" y="7316"/>
                      <a:pt x="25185" y="7157"/>
                      <a:pt x="25419" y="7157"/>
                    </a:cubicBezTo>
                    <a:close/>
                    <a:moveTo>
                      <a:pt x="19358" y="8800"/>
                    </a:moveTo>
                    <a:cubicBezTo>
                      <a:pt x="19644" y="8800"/>
                      <a:pt x="19931" y="8992"/>
                      <a:pt x="19948" y="9367"/>
                    </a:cubicBezTo>
                    <a:cubicBezTo>
                      <a:pt x="19931" y="9717"/>
                      <a:pt x="19656" y="9892"/>
                      <a:pt x="19377" y="9892"/>
                    </a:cubicBezTo>
                    <a:cubicBezTo>
                      <a:pt x="19097" y="9892"/>
                      <a:pt x="18814" y="9717"/>
                      <a:pt x="18781" y="9367"/>
                    </a:cubicBezTo>
                    <a:lnTo>
                      <a:pt x="18781" y="9334"/>
                    </a:lnTo>
                    <a:cubicBezTo>
                      <a:pt x="18813" y="8975"/>
                      <a:pt x="19085" y="8800"/>
                      <a:pt x="19358" y="8800"/>
                    </a:cubicBezTo>
                    <a:close/>
                    <a:moveTo>
                      <a:pt x="22550" y="9367"/>
                    </a:moveTo>
                    <a:cubicBezTo>
                      <a:pt x="22617" y="9367"/>
                      <a:pt x="22683" y="9367"/>
                      <a:pt x="22750" y="9400"/>
                    </a:cubicBezTo>
                    <a:cubicBezTo>
                      <a:pt x="22817" y="9434"/>
                      <a:pt x="22884" y="9467"/>
                      <a:pt x="22917" y="9534"/>
                    </a:cubicBezTo>
                    <a:cubicBezTo>
                      <a:pt x="22984" y="9567"/>
                      <a:pt x="23017" y="9634"/>
                      <a:pt x="23050" y="9701"/>
                    </a:cubicBezTo>
                    <a:cubicBezTo>
                      <a:pt x="23084" y="9767"/>
                      <a:pt x="23084" y="9834"/>
                      <a:pt x="23084" y="9901"/>
                    </a:cubicBezTo>
                    <a:cubicBezTo>
                      <a:pt x="23084" y="10001"/>
                      <a:pt x="23050" y="10101"/>
                      <a:pt x="23050" y="10201"/>
                    </a:cubicBezTo>
                    <a:cubicBezTo>
                      <a:pt x="23050" y="10301"/>
                      <a:pt x="23050" y="10368"/>
                      <a:pt x="22984" y="10468"/>
                    </a:cubicBezTo>
                    <a:lnTo>
                      <a:pt x="22917" y="10568"/>
                    </a:lnTo>
                    <a:cubicBezTo>
                      <a:pt x="22850" y="10635"/>
                      <a:pt x="22783" y="10668"/>
                      <a:pt x="22683" y="10701"/>
                    </a:cubicBezTo>
                    <a:lnTo>
                      <a:pt x="22550" y="10701"/>
                    </a:lnTo>
                    <a:cubicBezTo>
                      <a:pt x="22483" y="10701"/>
                      <a:pt x="22417" y="10701"/>
                      <a:pt x="22350" y="10668"/>
                    </a:cubicBezTo>
                    <a:cubicBezTo>
                      <a:pt x="22283" y="10635"/>
                      <a:pt x="22216" y="10601"/>
                      <a:pt x="22183" y="10568"/>
                    </a:cubicBezTo>
                    <a:cubicBezTo>
                      <a:pt x="22116" y="10501"/>
                      <a:pt x="22083" y="10468"/>
                      <a:pt x="22083" y="10401"/>
                    </a:cubicBezTo>
                    <a:cubicBezTo>
                      <a:pt x="22050" y="10334"/>
                      <a:pt x="22016" y="10268"/>
                      <a:pt x="22016" y="10201"/>
                    </a:cubicBezTo>
                    <a:cubicBezTo>
                      <a:pt x="21983" y="10101"/>
                      <a:pt x="21983" y="10001"/>
                      <a:pt x="21983" y="9901"/>
                    </a:cubicBezTo>
                    <a:cubicBezTo>
                      <a:pt x="21983" y="9801"/>
                      <a:pt x="22016" y="9701"/>
                      <a:pt x="22083" y="9634"/>
                    </a:cubicBezTo>
                    <a:lnTo>
                      <a:pt x="22150" y="9534"/>
                    </a:lnTo>
                    <a:cubicBezTo>
                      <a:pt x="22216" y="9434"/>
                      <a:pt x="22316" y="9400"/>
                      <a:pt x="22417" y="9367"/>
                    </a:cubicBezTo>
                    <a:close/>
                    <a:moveTo>
                      <a:pt x="9257" y="9626"/>
                    </a:moveTo>
                    <a:cubicBezTo>
                      <a:pt x="9549" y="9626"/>
                      <a:pt x="9841" y="9817"/>
                      <a:pt x="9841" y="10201"/>
                    </a:cubicBezTo>
                    <a:cubicBezTo>
                      <a:pt x="9841" y="10568"/>
                      <a:pt x="9549" y="10751"/>
                      <a:pt x="9257" y="10751"/>
                    </a:cubicBezTo>
                    <a:cubicBezTo>
                      <a:pt x="8965" y="10751"/>
                      <a:pt x="8673" y="10568"/>
                      <a:pt x="8673" y="10201"/>
                    </a:cubicBezTo>
                    <a:cubicBezTo>
                      <a:pt x="8673" y="9817"/>
                      <a:pt x="8965" y="9626"/>
                      <a:pt x="9257" y="9626"/>
                    </a:cubicBezTo>
                    <a:close/>
                    <a:moveTo>
                      <a:pt x="12743" y="10868"/>
                    </a:moveTo>
                    <a:cubicBezTo>
                      <a:pt x="12810" y="10868"/>
                      <a:pt x="12843" y="10902"/>
                      <a:pt x="12910" y="10935"/>
                    </a:cubicBezTo>
                    <a:cubicBezTo>
                      <a:pt x="13043" y="10968"/>
                      <a:pt x="13110" y="11068"/>
                      <a:pt x="13177" y="11168"/>
                    </a:cubicBezTo>
                    <a:cubicBezTo>
                      <a:pt x="13177" y="11235"/>
                      <a:pt x="13210" y="11302"/>
                      <a:pt x="13210" y="11369"/>
                    </a:cubicBezTo>
                    <a:lnTo>
                      <a:pt x="13210" y="11635"/>
                    </a:lnTo>
                    <a:cubicBezTo>
                      <a:pt x="13210" y="11735"/>
                      <a:pt x="13177" y="11802"/>
                      <a:pt x="13143" y="11869"/>
                    </a:cubicBezTo>
                    <a:lnTo>
                      <a:pt x="13077" y="11969"/>
                    </a:lnTo>
                    <a:cubicBezTo>
                      <a:pt x="13010" y="12036"/>
                      <a:pt x="12943" y="12069"/>
                      <a:pt x="12843" y="12102"/>
                    </a:cubicBezTo>
                    <a:lnTo>
                      <a:pt x="12710" y="12102"/>
                    </a:lnTo>
                    <a:cubicBezTo>
                      <a:pt x="12610" y="12102"/>
                      <a:pt x="12476" y="12036"/>
                      <a:pt x="12376" y="11969"/>
                    </a:cubicBezTo>
                    <a:cubicBezTo>
                      <a:pt x="12343" y="11936"/>
                      <a:pt x="12309" y="11869"/>
                      <a:pt x="12276" y="11802"/>
                    </a:cubicBezTo>
                    <a:lnTo>
                      <a:pt x="12276" y="11802"/>
                    </a:lnTo>
                    <a:lnTo>
                      <a:pt x="12309" y="11836"/>
                    </a:lnTo>
                    <a:cubicBezTo>
                      <a:pt x="12276" y="11769"/>
                      <a:pt x="12276" y="11702"/>
                      <a:pt x="12276" y="11635"/>
                    </a:cubicBezTo>
                    <a:lnTo>
                      <a:pt x="12276" y="11335"/>
                    </a:lnTo>
                    <a:cubicBezTo>
                      <a:pt x="12243" y="11268"/>
                      <a:pt x="12276" y="11168"/>
                      <a:pt x="12343" y="11102"/>
                    </a:cubicBezTo>
                    <a:cubicBezTo>
                      <a:pt x="12343" y="11068"/>
                      <a:pt x="12376" y="11035"/>
                      <a:pt x="12409" y="11002"/>
                    </a:cubicBezTo>
                    <a:cubicBezTo>
                      <a:pt x="12443" y="10935"/>
                      <a:pt x="12543" y="10902"/>
                      <a:pt x="12610" y="10868"/>
                    </a:cubicBezTo>
                    <a:close/>
                    <a:moveTo>
                      <a:pt x="16479" y="11068"/>
                    </a:moveTo>
                    <a:cubicBezTo>
                      <a:pt x="16579" y="11068"/>
                      <a:pt x="16679" y="11102"/>
                      <a:pt x="16746" y="11168"/>
                    </a:cubicBezTo>
                    <a:lnTo>
                      <a:pt x="16879" y="11235"/>
                    </a:lnTo>
                    <a:cubicBezTo>
                      <a:pt x="16946" y="11302"/>
                      <a:pt x="16979" y="11402"/>
                      <a:pt x="17013" y="11502"/>
                    </a:cubicBezTo>
                    <a:lnTo>
                      <a:pt x="17046" y="11635"/>
                    </a:lnTo>
                    <a:cubicBezTo>
                      <a:pt x="17046" y="11702"/>
                      <a:pt x="17013" y="11769"/>
                      <a:pt x="16979" y="11869"/>
                    </a:cubicBezTo>
                    <a:cubicBezTo>
                      <a:pt x="16979" y="11936"/>
                      <a:pt x="16913" y="11969"/>
                      <a:pt x="16879" y="12036"/>
                    </a:cubicBezTo>
                    <a:cubicBezTo>
                      <a:pt x="16813" y="12102"/>
                      <a:pt x="16779" y="12136"/>
                      <a:pt x="16712" y="12136"/>
                    </a:cubicBezTo>
                    <a:cubicBezTo>
                      <a:pt x="16646" y="12169"/>
                      <a:pt x="16546" y="12202"/>
                      <a:pt x="16479" y="12202"/>
                    </a:cubicBezTo>
                    <a:lnTo>
                      <a:pt x="16179" y="12202"/>
                    </a:lnTo>
                    <a:cubicBezTo>
                      <a:pt x="16079" y="12202"/>
                      <a:pt x="15979" y="12169"/>
                      <a:pt x="15879" y="12136"/>
                    </a:cubicBezTo>
                    <a:lnTo>
                      <a:pt x="15778" y="12036"/>
                    </a:lnTo>
                    <a:cubicBezTo>
                      <a:pt x="15712" y="11969"/>
                      <a:pt x="15645" y="11869"/>
                      <a:pt x="15612" y="11802"/>
                    </a:cubicBezTo>
                    <a:lnTo>
                      <a:pt x="15612" y="11635"/>
                    </a:lnTo>
                    <a:cubicBezTo>
                      <a:pt x="15612" y="11569"/>
                      <a:pt x="15645" y="11502"/>
                      <a:pt x="15678" y="11435"/>
                    </a:cubicBezTo>
                    <a:cubicBezTo>
                      <a:pt x="15678" y="11369"/>
                      <a:pt x="15745" y="11302"/>
                      <a:pt x="15778" y="11235"/>
                    </a:cubicBezTo>
                    <a:cubicBezTo>
                      <a:pt x="15845" y="11168"/>
                      <a:pt x="15912" y="11135"/>
                      <a:pt x="15979" y="11135"/>
                    </a:cubicBezTo>
                    <a:cubicBezTo>
                      <a:pt x="16045" y="11102"/>
                      <a:pt x="16112" y="11068"/>
                      <a:pt x="16179" y="11068"/>
                    </a:cubicBezTo>
                    <a:close/>
                    <a:moveTo>
                      <a:pt x="7523" y="11902"/>
                    </a:moveTo>
                    <a:cubicBezTo>
                      <a:pt x="7831" y="11902"/>
                      <a:pt x="8140" y="12102"/>
                      <a:pt x="8173" y="12503"/>
                    </a:cubicBezTo>
                    <a:cubicBezTo>
                      <a:pt x="8140" y="12899"/>
                      <a:pt x="7838" y="13091"/>
                      <a:pt x="7532" y="13091"/>
                    </a:cubicBezTo>
                    <a:cubicBezTo>
                      <a:pt x="7221" y="13091"/>
                      <a:pt x="6906" y="12890"/>
                      <a:pt x="6872" y="12503"/>
                    </a:cubicBezTo>
                    <a:cubicBezTo>
                      <a:pt x="6905" y="12102"/>
                      <a:pt x="7214" y="11902"/>
                      <a:pt x="7523" y="11902"/>
                    </a:cubicBezTo>
                    <a:close/>
                    <a:moveTo>
                      <a:pt x="18797" y="14054"/>
                    </a:moveTo>
                    <a:cubicBezTo>
                      <a:pt x="19173" y="14054"/>
                      <a:pt x="19548" y="14304"/>
                      <a:pt x="19548" y="14804"/>
                    </a:cubicBezTo>
                    <a:cubicBezTo>
                      <a:pt x="19531" y="15305"/>
                      <a:pt x="19156" y="15555"/>
                      <a:pt x="18785" y="15555"/>
                    </a:cubicBezTo>
                    <a:cubicBezTo>
                      <a:pt x="18414" y="15555"/>
                      <a:pt x="18047" y="15305"/>
                      <a:pt x="18047" y="14804"/>
                    </a:cubicBezTo>
                    <a:cubicBezTo>
                      <a:pt x="18047" y="14304"/>
                      <a:pt x="18422" y="14054"/>
                      <a:pt x="18797" y="14054"/>
                    </a:cubicBezTo>
                    <a:close/>
                    <a:moveTo>
                      <a:pt x="2369" y="15572"/>
                    </a:moveTo>
                    <a:cubicBezTo>
                      <a:pt x="2402" y="15572"/>
                      <a:pt x="2469" y="15605"/>
                      <a:pt x="2502" y="15605"/>
                    </a:cubicBezTo>
                    <a:cubicBezTo>
                      <a:pt x="2569" y="15638"/>
                      <a:pt x="2602" y="15672"/>
                      <a:pt x="2636" y="15705"/>
                    </a:cubicBezTo>
                    <a:cubicBezTo>
                      <a:pt x="2669" y="15738"/>
                      <a:pt x="2702" y="15772"/>
                      <a:pt x="2702" y="15838"/>
                    </a:cubicBezTo>
                    <a:lnTo>
                      <a:pt x="2769" y="15905"/>
                    </a:lnTo>
                    <a:lnTo>
                      <a:pt x="2836" y="16039"/>
                    </a:lnTo>
                    <a:lnTo>
                      <a:pt x="2836" y="16072"/>
                    </a:lnTo>
                    <a:lnTo>
                      <a:pt x="2836" y="16105"/>
                    </a:lnTo>
                    <a:cubicBezTo>
                      <a:pt x="2869" y="16205"/>
                      <a:pt x="2869" y="16305"/>
                      <a:pt x="2836" y="16372"/>
                    </a:cubicBezTo>
                    <a:cubicBezTo>
                      <a:pt x="2803" y="16472"/>
                      <a:pt x="2769" y="16539"/>
                      <a:pt x="2702" y="16606"/>
                    </a:cubicBezTo>
                    <a:cubicBezTo>
                      <a:pt x="2636" y="16672"/>
                      <a:pt x="2602" y="16706"/>
                      <a:pt x="2536" y="16739"/>
                    </a:cubicBezTo>
                    <a:cubicBezTo>
                      <a:pt x="2469" y="16772"/>
                      <a:pt x="2402" y="16772"/>
                      <a:pt x="2336" y="16772"/>
                    </a:cubicBezTo>
                    <a:cubicBezTo>
                      <a:pt x="2235" y="16772"/>
                      <a:pt x="2169" y="16739"/>
                      <a:pt x="2102" y="16706"/>
                    </a:cubicBezTo>
                    <a:lnTo>
                      <a:pt x="2002" y="16606"/>
                    </a:lnTo>
                    <a:cubicBezTo>
                      <a:pt x="1935" y="16539"/>
                      <a:pt x="1902" y="16472"/>
                      <a:pt x="1869" y="16372"/>
                    </a:cubicBezTo>
                    <a:cubicBezTo>
                      <a:pt x="1835" y="16305"/>
                      <a:pt x="1835" y="16205"/>
                      <a:pt x="1869" y="16105"/>
                    </a:cubicBezTo>
                    <a:lnTo>
                      <a:pt x="1869" y="16072"/>
                    </a:lnTo>
                    <a:cubicBezTo>
                      <a:pt x="1869" y="16039"/>
                      <a:pt x="1869" y="16005"/>
                      <a:pt x="1902" y="15972"/>
                    </a:cubicBezTo>
                    <a:cubicBezTo>
                      <a:pt x="1902" y="15938"/>
                      <a:pt x="1935" y="15905"/>
                      <a:pt x="1969" y="15872"/>
                    </a:cubicBezTo>
                    <a:lnTo>
                      <a:pt x="1969" y="15838"/>
                    </a:lnTo>
                    <a:cubicBezTo>
                      <a:pt x="2002" y="15805"/>
                      <a:pt x="2002" y="15772"/>
                      <a:pt x="2002" y="15772"/>
                    </a:cubicBezTo>
                    <a:lnTo>
                      <a:pt x="2069" y="15672"/>
                    </a:lnTo>
                    <a:cubicBezTo>
                      <a:pt x="2135" y="15638"/>
                      <a:pt x="2202" y="15605"/>
                      <a:pt x="2235" y="15572"/>
                    </a:cubicBezTo>
                    <a:close/>
                    <a:moveTo>
                      <a:pt x="11934" y="15458"/>
                    </a:moveTo>
                    <a:cubicBezTo>
                      <a:pt x="11981" y="15458"/>
                      <a:pt x="12029" y="15481"/>
                      <a:pt x="12076" y="15505"/>
                    </a:cubicBezTo>
                    <a:cubicBezTo>
                      <a:pt x="12143" y="15505"/>
                      <a:pt x="12176" y="15538"/>
                      <a:pt x="12243" y="15605"/>
                    </a:cubicBezTo>
                    <a:lnTo>
                      <a:pt x="12509" y="15905"/>
                    </a:lnTo>
                    <a:cubicBezTo>
                      <a:pt x="12576" y="15938"/>
                      <a:pt x="12643" y="16039"/>
                      <a:pt x="12643" y="16105"/>
                    </a:cubicBezTo>
                    <a:lnTo>
                      <a:pt x="12643" y="16239"/>
                    </a:lnTo>
                    <a:cubicBezTo>
                      <a:pt x="12643" y="16339"/>
                      <a:pt x="12643" y="16439"/>
                      <a:pt x="12576" y="16506"/>
                    </a:cubicBezTo>
                    <a:lnTo>
                      <a:pt x="12509" y="16606"/>
                    </a:lnTo>
                    <a:cubicBezTo>
                      <a:pt x="12476" y="16672"/>
                      <a:pt x="12409" y="16706"/>
                      <a:pt x="12343" y="16706"/>
                    </a:cubicBezTo>
                    <a:cubicBezTo>
                      <a:pt x="12276" y="16739"/>
                      <a:pt x="12209" y="16772"/>
                      <a:pt x="12143" y="16772"/>
                    </a:cubicBezTo>
                    <a:cubicBezTo>
                      <a:pt x="12009" y="16739"/>
                      <a:pt x="11876" y="16706"/>
                      <a:pt x="11776" y="16606"/>
                    </a:cubicBezTo>
                    <a:cubicBezTo>
                      <a:pt x="11709" y="16506"/>
                      <a:pt x="11609" y="16405"/>
                      <a:pt x="11509" y="16305"/>
                    </a:cubicBezTo>
                    <a:cubicBezTo>
                      <a:pt x="11442" y="16239"/>
                      <a:pt x="11409" y="16172"/>
                      <a:pt x="11375" y="16105"/>
                    </a:cubicBezTo>
                    <a:cubicBezTo>
                      <a:pt x="11342" y="16039"/>
                      <a:pt x="11342" y="16005"/>
                      <a:pt x="11342" y="15972"/>
                    </a:cubicBezTo>
                    <a:cubicBezTo>
                      <a:pt x="11342" y="15872"/>
                      <a:pt x="11375" y="15772"/>
                      <a:pt x="11409" y="15705"/>
                    </a:cubicBezTo>
                    <a:lnTo>
                      <a:pt x="11509" y="15605"/>
                    </a:lnTo>
                    <a:cubicBezTo>
                      <a:pt x="11542" y="15538"/>
                      <a:pt x="11609" y="15505"/>
                      <a:pt x="11676" y="15505"/>
                    </a:cubicBezTo>
                    <a:cubicBezTo>
                      <a:pt x="11723" y="15481"/>
                      <a:pt x="11770" y="15458"/>
                      <a:pt x="11817" y="15458"/>
                    </a:cubicBezTo>
                    <a:cubicBezTo>
                      <a:pt x="11837" y="15458"/>
                      <a:pt x="11856" y="15462"/>
                      <a:pt x="11876" y="15471"/>
                    </a:cubicBezTo>
                    <a:cubicBezTo>
                      <a:pt x="11895" y="15462"/>
                      <a:pt x="11915" y="15458"/>
                      <a:pt x="11934" y="15458"/>
                    </a:cubicBezTo>
                    <a:close/>
                    <a:moveTo>
                      <a:pt x="8073" y="15538"/>
                    </a:moveTo>
                    <a:lnTo>
                      <a:pt x="8273" y="15572"/>
                    </a:lnTo>
                    <a:cubicBezTo>
                      <a:pt x="8373" y="15605"/>
                      <a:pt x="8473" y="15672"/>
                      <a:pt x="8573" y="15738"/>
                    </a:cubicBezTo>
                    <a:lnTo>
                      <a:pt x="8673" y="15872"/>
                    </a:lnTo>
                    <a:cubicBezTo>
                      <a:pt x="8707" y="15972"/>
                      <a:pt x="8740" y="16039"/>
                      <a:pt x="8740" y="16139"/>
                    </a:cubicBezTo>
                    <a:cubicBezTo>
                      <a:pt x="8773" y="16239"/>
                      <a:pt x="8773" y="16339"/>
                      <a:pt x="8740" y="16405"/>
                    </a:cubicBezTo>
                    <a:cubicBezTo>
                      <a:pt x="8740" y="16439"/>
                      <a:pt x="8740" y="16472"/>
                      <a:pt x="8740" y="16472"/>
                    </a:cubicBezTo>
                    <a:lnTo>
                      <a:pt x="8773" y="16606"/>
                    </a:lnTo>
                    <a:cubicBezTo>
                      <a:pt x="8807" y="16706"/>
                      <a:pt x="8807" y="16839"/>
                      <a:pt x="8773" y="16973"/>
                    </a:cubicBezTo>
                    <a:lnTo>
                      <a:pt x="8707" y="17139"/>
                    </a:lnTo>
                    <a:cubicBezTo>
                      <a:pt x="8673" y="17206"/>
                      <a:pt x="8607" y="17273"/>
                      <a:pt x="8540" y="17306"/>
                    </a:cubicBezTo>
                    <a:cubicBezTo>
                      <a:pt x="8473" y="17373"/>
                      <a:pt x="8407" y="17406"/>
                      <a:pt x="8306" y="17440"/>
                    </a:cubicBezTo>
                    <a:cubicBezTo>
                      <a:pt x="8253" y="17448"/>
                      <a:pt x="8202" y="17453"/>
                      <a:pt x="8152" y="17453"/>
                    </a:cubicBezTo>
                    <a:cubicBezTo>
                      <a:pt x="8017" y="17453"/>
                      <a:pt x="7895" y="17422"/>
                      <a:pt x="7773" y="17373"/>
                    </a:cubicBezTo>
                    <a:cubicBezTo>
                      <a:pt x="7706" y="17339"/>
                      <a:pt x="7606" y="17273"/>
                      <a:pt x="7573" y="17206"/>
                    </a:cubicBezTo>
                    <a:cubicBezTo>
                      <a:pt x="7506" y="17139"/>
                      <a:pt x="7439" y="17073"/>
                      <a:pt x="7406" y="17006"/>
                    </a:cubicBezTo>
                    <a:cubicBezTo>
                      <a:pt x="7306" y="16872"/>
                      <a:pt x="7272" y="16706"/>
                      <a:pt x="7272" y="16506"/>
                    </a:cubicBezTo>
                    <a:cubicBezTo>
                      <a:pt x="7272" y="16439"/>
                      <a:pt x="7272" y="16339"/>
                      <a:pt x="7306" y="16239"/>
                    </a:cubicBezTo>
                    <a:cubicBezTo>
                      <a:pt x="7306" y="16172"/>
                      <a:pt x="7339" y="16105"/>
                      <a:pt x="7372" y="16005"/>
                    </a:cubicBezTo>
                    <a:cubicBezTo>
                      <a:pt x="7439" y="15938"/>
                      <a:pt x="7473" y="15872"/>
                      <a:pt x="7539" y="15805"/>
                    </a:cubicBezTo>
                    <a:cubicBezTo>
                      <a:pt x="7606" y="15738"/>
                      <a:pt x="7673" y="15672"/>
                      <a:pt x="7739" y="15638"/>
                    </a:cubicBezTo>
                    <a:cubicBezTo>
                      <a:pt x="7839" y="15572"/>
                      <a:pt x="7973" y="15538"/>
                      <a:pt x="8073" y="15538"/>
                    </a:cubicBezTo>
                    <a:close/>
                    <a:moveTo>
                      <a:pt x="15912" y="16139"/>
                    </a:moveTo>
                    <a:cubicBezTo>
                      <a:pt x="16012" y="16139"/>
                      <a:pt x="16145" y="16172"/>
                      <a:pt x="16245" y="16239"/>
                    </a:cubicBezTo>
                    <a:lnTo>
                      <a:pt x="16379" y="16339"/>
                    </a:lnTo>
                    <a:cubicBezTo>
                      <a:pt x="16446" y="16405"/>
                      <a:pt x="16512" y="16506"/>
                      <a:pt x="16546" y="16572"/>
                    </a:cubicBezTo>
                    <a:cubicBezTo>
                      <a:pt x="16579" y="16672"/>
                      <a:pt x="16612" y="16739"/>
                      <a:pt x="16579" y="16839"/>
                    </a:cubicBezTo>
                    <a:cubicBezTo>
                      <a:pt x="16612" y="16939"/>
                      <a:pt x="16579" y="17039"/>
                      <a:pt x="16546" y="17106"/>
                    </a:cubicBezTo>
                    <a:cubicBezTo>
                      <a:pt x="16512" y="17206"/>
                      <a:pt x="16446" y="17273"/>
                      <a:pt x="16379" y="17339"/>
                    </a:cubicBezTo>
                    <a:lnTo>
                      <a:pt x="16112" y="17640"/>
                    </a:lnTo>
                    <a:cubicBezTo>
                      <a:pt x="16045" y="17740"/>
                      <a:pt x="15912" y="17773"/>
                      <a:pt x="15812" y="17840"/>
                    </a:cubicBezTo>
                    <a:lnTo>
                      <a:pt x="15612" y="17840"/>
                    </a:lnTo>
                    <a:cubicBezTo>
                      <a:pt x="15478" y="17840"/>
                      <a:pt x="15345" y="17806"/>
                      <a:pt x="15245" y="17740"/>
                    </a:cubicBezTo>
                    <a:lnTo>
                      <a:pt x="15111" y="17640"/>
                    </a:lnTo>
                    <a:cubicBezTo>
                      <a:pt x="15045" y="17573"/>
                      <a:pt x="14978" y="17506"/>
                      <a:pt x="14945" y="17406"/>
                    </a:cubicBezTo>
                    <a:cubicBezTo>
                      <a:pt x="14911" y="17339"/>
                      <a:pt x="14878" y="17239"/>
                      <a:pt x="14878" y="17139"/>
                    </a:cubicBezTo>
                    <a:cubicBezTo>
                      <a:pt x="14878" y="17039"/>
                      <a:pt x="14911" y="16939"/>
                      <a:pt x="14945" y="16872"/>
                    </a:cubicBezTo>
                    <a:cubicBezTo>
                      <a:pt x="14978" y="16772"/>
                      <a:pt x="15045" y="16672"/>
                      <a:pt x="15111" y="16639"/>
                    </a:cubicBezTo>
                    <a:lnTo>
                      <a:pt x="15412" y="16339"/>
                    </a:lnTo>
                    <a:cubicBezTo>
                      <a:pt x="15478" y="16272"/>
                      <a:pt x="15612" y="16205"/>
                      <a:pt x="15712" y="16172"/>
                    </a:cubicBezTo>
                    <a:lnTo>
                      <a:pt x="15912" y="16139"/>
                    </a:lnTo>
                    <a:close/>
                    <a:moveTo>
                      <a:pt x="4921" y="18248"/>
                    </a:moveTo>
                    <a:cubicBezTo>
                      <a:pt x="5229" y="18248"/>
                      <a:pt x="5538" y="18457"/>
                      <a:pt x="5538" y="18874"/>
                    </a:cubicBezTo>
                    <a:cubicBezTo>
                      <a:pt x="5538" y="19278"/>
                      <a:pt x="5223" y="19487"/>
                      <a:pt x="4911" y="19487"/>
                    </a:cubicBezTo>
                    <a:cubicBezTo>
                      <a:pt x="4606" y="19487"/>
                      <a:pt x="4304" y="19287"/>
                      <a:pt x="4304" y="18874"/>
                    </a:cubicBezTo>
                    <a:cubicBezTo>
                      <a:pt x="4304" y="18457"/>
                      <a:pt x="4612" y="18248"/>
                      <a:pt x="4921" y="18248"/>
                    </a:cubicBezTo>
                    <a:close/>
                    <a:moveTo>
                      <a:pt x="12776" y="19182"/>
                    </a:moveTo>
                    <a:cubicBezTo>
                      <a:pt x="12810" y="19182"/>
                      <a:pt x="12843" y="19191"/>
                      <a:pt x="12876" y="19207"/>
                    </a:cubicBezTo>
                    <a:cubicBezTo>
                      <a:pt x="12976" y="19241"/>
                      <a:pt x="13077" y="19274"/>
                      <a:pt x="13143" y="19308"/>
                    </a:cubicBezTo>
                    <a:lnTo>
                      <a:pt x="13310" y="19374"/>
                    </a:lnTo>
                    <a:lnTo>
                      <a:pt x="13610" y="19541"/>
                    </a:lnTo>
                    <a:cubicBezTo>
                      <a:pt x="13710" y="19608"/>
                      <a:pt x="13810" y="19708"/>
                      <a:pt x="13844" y="19841"/>
                    </a:cubicBezTo>
                    <a:cubicBezTo>
                      <a:pt x="13877" y="19975"/>
                      <a:pt x="13844" y="20141"/>
                      <a:pt x="13777" y="20275"/>
                    </a:cubicBezTo>
                    <a:cubicBezTo>
                      <a:pt x="13744" y="20308"/>
                      <a:pt x="13710" y="20375"/>
                      <a:pt x="13644" y="20408"/>
                    </a:cubicBezTo>
                    <a:cubicBezTo>
                      <a:pt x="13610" y="20442"/>
                      <a:pt x="13544" y="20475"/>
                      <a:pt x="13477" y="20508"/>
                    </a:cubicBezTo>
                    <a:lnTo>
                      <a:pt x="13443" y="20475"/>
                    </a:lnTo>
                    <a:cubicBezTo>
                      <a:pt x="13377" y="20508"/>
                      <a:pt x="13310" y="20508"/>
                      <a:pt x="13243" y="20508"/>
                    </a:cubicBezTo>
                    <a:cubicBezTo>
                      <a:pt x="13177" y="20508"/>
                      <a:pt x="13110" y="20475"/>
                      <a:pt x="13043" y="20442"/>
                    </a:cubicBezTo>
                    <a:lnTo>
                      <a:pt x="12776" y="20308"/>
                    </a:lnTo>
                    <a:lnTo>
                      <a:pt x="12610" y="20208"/>
                    </a:lnTo>
                    <a:cubicBezTo>
                      <a:pt x="12576" y="20208"/>
                      <a:pt x="12543" y="20175"/>
                      <a:pt x="12476" y="20141"/>
                    </a:cubicBezTo>
                    <a:cubicBezTo>
                      <a:pt x="12409" y="20075"/>
                      <a:pt x="12343" y="20008"/>
                      <a:pt x="12309" y="19941"/>
                    </a:cubicBezTo>
                    <a:lnTo>
                      <a:pt x="12276" y="19841"/>
                    </a:lnTo>
                    <a:cubicBezTo>
                      <a:pt x="12243" y="19775"/>
                      <a:pt x="12243" y="19708"/>
                      <a:pt x="12276" y="19641"/>
                    </a:cubicBezTo>
                    <a:cubicBezTo>
                      <a:pt x="12276" y="19574"/>
                      <a:pt x="12276" y="19541"/>
                      <a:pt x="12309" y="19508"/>
                    </a:cubicBezTo>
                    <a:cubicBezTo>
                      <a:pt x="12309" y="19441"/>
                      <a:pt x="12343" y="19374"/>
                      <a:pt x="12409" y="19341"/>
                    </a:cubicBezTo>
                    <a:lnTo>
                      <a:pt x="12509" y="19274"/>
                    </a:lnTo>
                    <a:cubicBezTo>
                      <a:pt x="12543" y="19241"/>
                      <a:pt x="12610" y="19207"/>
                      <a:pt x="12676" y="19207"/>
                    </a:cubicBezTo>
                    <a:cubicBezTo>
                      <a:pt x="12710" y="19191"/>
                      <a:pt x="12743" y="19182"/>
                      <a:pt x="12776" y="19182"/>
                    </a:cubicBezTo>
                    <a:close/>
                    <a:moveTo>
                      <a:pt x="12143" y="21984"/>
                    </a:moveTo>
                    <a:cubicBezTo>
                      <a:pt x="12309" y="21984"/>
                      <a:pt x="12476" y="22093"/>
                      <a:pt x="12476" y="22310"/>
                    </a:cubicBezTo>
                    <a:cubicBezTo>
                      <a:pt x="12476" y="22527"/>
                      <a:pt x="12309" y="22635"/>
                      <a:pt x="12143" y="22635"/>
                    </a:cubicBezTo>
                    <a:cubicBezTo>
                      <a:pt x="11976" y="22635"/>
                      <a:pt x="11809" y="22527"/>
                      <a:pt x="11809" y="22310"/>
                    </a:cubicBezTo>
                    <a:cubicBezTo>
                      <a:pt x="11809" y="22093"/>
                      <a:pt x="11976" y="21984"/>
                      <a:pt x="12143" y="21984"/>
                    </a:cubicBezTo>
                    <a:close/>
                    <a:moveTo>
                      <a:pt x="5504" y="21476"/>
                    </a:moveTo>
                    <a:cubicBezTo>
                      <a:pt x="5605" y="21476"/>
                      <a:pt x="5671" y="21509"/>
                      <a:pt x="5738" y="21542"/>
                    </a:cubicBezTo>
                    <a:cubicBezTo>
                      <a:pt x="5805" y="21576"/>
                      <a:pt x="5871" y="21609"/>
                      <a:pt x="5905" y="21643"/>
                    </a:cubicBezTo>
                    <a:lnTo>
                      <a:pt x="6205" y="21943"/>
                    </a:lnTo>
                    <a:cubicBezTo>
                      <a:pt x="6272" y="22009"/>
                      <a:pt x="6338" y="22076"/>
                      <a:pt x="6338" y="22176"/>
                    </a:cubicBezTo>
                    <a:lnTo>
                      <a:pt x="6372" y="22343"/>
                    </a:lnTo>
                    <a:cubicBezTo>
                      <a:pt x="6372" y="22443"/>
                      <a:pt x="6338" y="22543"/>
                      <a:pt x="6305" y="22610"/>
                    </a:cubicBezTo>
                    <a:lnTo>
                      <a:pt x="6205" y="22743"/>
                    </a:lnTo>
                    <a:cubicBezTo>
                      <a:pt x="6172" y="22777"/>
                      <a:pt x="6105" y="22843"/>
                      <a:pt x="6038" y="22843"/>
                    </a:cubicBezTo>
                    <a:cubicBezTo>
                      <a:pt x="5971" y="22877"/>
                      <a:pt x="5871" y="22910"/>
                      <a:pt x="5805" y="22910"/>
                    </a:cubicBezTo>
                    <a:cubicBezTo>
                      <a:pt x="5705" y="22910"/>
                      <a:pt x="5638" y="22877"/>
                      <a:pt x="5571" y="22843"/>
                    </a:cubicBezTo>
                    <a:cubicBezTo>
                      <a:pt x="5504" y="22843"/>
                      <a:pt x="5438" y="22777"/>
                      <a:pt x="5371" y="22743"/>
                    </a:cubicBezTo>
                    <a:lnTo>
                      <a:pt x="5104" y="22443"/>
                    </a:lnTo>
                    <a:cubicBezTo>
                      <a:pt x="5037" y="22376"/>
                      <a:pt x="5004" y="22276"/>
                      <a:pt x="4971" y="22176"/>
                    </a:cubicBezTo>
                    <a:lnTo>
                      <a:pt x="4971" y="22043"/>
                    </a:lnTo>
                    <a:cubicBezTo>
                      <a:pt x="4971" y="21943"/>
                      <a:pt x="4971" y="21843"/>
                      <a:pt x="5037" y="21776"/>
                    </a:cubicBezTo>
                    <a:lnTo>
                      <a:pt x="5138" y="21643"/>
                    </a:lnTo>
                    <a:cubicBezTo>
                      <a:pt x="5171" y="21609"/>
                      <a:pt x="5238" y="21542"/>
                      <a:pt x="5304" y="21542"/>
                    </a:cubicBezTo>
                    <a:cubicBezTo>
                      <a:pt x="5371" y="21509"/>
                      <a:pt x="5438" y="21476"/>
                      <a:pt x="5504" y="21476"/>
                    </a:cubicBezTo>
                    <a:close/>
                    <a:moveTo>
                      <a:pt x="9822" y="23535"/>
                    </a:moveTo>
                    <a:cubicBezTo>
                      <a:pt x="10095" y="23535"/>
                      <a:pt x="10375" y="23719"/>
                      <a:pt x="10375" y="24078"/>
                    </a:cubicBezTo>
                    <a:cubicBezTo>
                      <a:pt x="10341" y="24395"/>
                      <a:pt x="10091" y="24553"/>
                      <a:pt x="9845" y="24553"/>
                    </a:cubicBezTo>
                    <a:cubicBezTo>
                      <a:pt x="9599" y="24553"/>
                      <a:pt x="9357" y="24395"/>
                      <a:pt x="9341" y="24078"/>
                    </a:cubicBezTo>
                    <a:lnTo>
                      <a:pt x="9307" y="24044"/>
                    </a:lnTo>
                    <a:cubicBezTo>
                      <a:pt x="9307" y="23702"/>
                      <a:pt x="9561" y="23535"/>
                      <a:pt x="9822" y="23535"/>
                    </a:cubicBezTo>
                    <a:close/>
                    <a:moveTo>
                      <a:pt x="4641" y="24169"/>
                    </a:moveTo>
                    <a:cubicBezTo>
                      <a:pt x="4887" y="24169"/>
                      <a:pt x="5138" y="24328"/>
                      <a:pt x="5171" y="24645"/>
                    </a:cubicBezTo>
                    <a:lnTo>
                      <a:pt x="5138" y="24645"/>
                    </a:lnTo>
                    <a:cubicBezTo>
                      <a:pt x="5104" y="24928"/>
                      <a:pt x="4879" y="25070"/>
                      <a:pt x="4650" y="25070"/>
                    </a:cubicBezTo>
                    <a:cubicBezTo>
                      <a:pt x="4420" y="25070"/>
                      <a:pt x="4187" y="24928"/>
                      <a:pt x="4137" y="24645"/>
                    </a:cubicBezTo>
                    <a:cubicBezTo>
                      <a:pt x="4153" y="24328"/>
                      <a:pt x="4395" y="24169"/>
                      <a:pt x="4641" y="24169"/>
                    </a:cubicBezTo>
                    <a:close/>
                    <a:moveTo>
                      <a:pt x="16932" y="0"/>
                    </a:moveTo>
                    <a:cubicBezTo>
                      <a:pt x="9498" y="0"/>
                      <a:pt x="3420" y="5898"/>
                      <a:pt x="1502" y="13437"/>
                    </a:cubicBezTo>
                    <a:cubicBezTo>
                      <a:pt x="334" y="17973"/>
                      <a:pt x="1" y="22810"/>
                      <a:pt x="1135" y="27313"/>
                    </a:cubicBezTo>
                    <a:lnTo>
                      <a:pt x="32157" y="27313"/>
                    </a:lnTo>
                    <a:cubicBezTo>
                      <a:pt x="32224" y="27080"/>
                      <a:pt x="32324" y="26880"/>
                      <a:pt x="32424" y="26646"/>
                    </a:cubicBezTo>
                    <a:cubicBezTo>
                      <a:pt x="33991" y="22110"/>
                      <a:pt x="34292" y="17139"/>
                      <a:pt x="32857" y="12603"/>
                    </a:cubicBezTo>
                    <a:cubicBezTo>
                      <a:pt x="32390" y="11002"/>
                      <a:pt x="31690" y="9501"/>
                      <a:pt x="30789" y="8100"/>
                    </a:cubicBezTo>
                    <a:cubicBezTo>
                      <a:pt x="28821" y="4897"/>
                      <a:pt x="25852" y="2395"/>
                      <a:pt x="22350" y="1028"/>
                    </a:cubicBezTo>
                    <a:cubicBezTo>
                      <a:pt x="20493" y="325"/>
                      <a:pt x="18676" y="0"/>
                      <a:pt x="16932"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922" name="Google Shape;922;p9"/>
              <p:cNvGrpSpPr/>
              <p:nvPr/>
            </p:nvGrpSpPr>
            <p:grpSpPr>
              <a:xfrm>
                <a:off x="1844364" y="4679878"/>
                <a:ext cx="954222" cy="463624"/>
                <a:chOff x="3549639" y="4035028"/>
                <a:chExt cx="954222" cy="463624"/>
              </a:xfrm>
            </p:grpSpPr>
            <p:sp>
              <p:nvSpPr>
                <p:cNvPr id="923" name="Google Shape;923;p9"/>
                <p:cNvSpPr/>
                <p:nvPr/>
              </p:nvSpPr>
              <p:spPr>
                <a:xfrm>
                  <a:off x="3549639" y="4114506"/>
                  <a:ext cx="142694" cy="384146"/>
                </a:xfrm>
                <a:custGeom>
                  <a:rect b="b" l="l" r="r" t="t"/>
                  <a:pathLst>
                    <a:path extrusionOk="0" h="8787" w="3264">
                      <a:moveTo>
                        <a:pt x="536" y="0"/>
                      </a:moveTo>
                      <a:cubicBezTo>
                        <a:pt x="497" y="0"/>
                        <a:pt x="458" y="4"/>
                        <a:pt x="418" y="13"/>
                      </a:cubicBezTo>
                      <a:cubicBezTo>
                        <a:pt x="140" y="92"/>
                        <a:pt x="1" y="371"/>
                        <a:pt x="60" y="649"/>
                      </a:cubicBezTo>
                      <a:cubicBezTo>
                        <a:pt x="538" y="3415"/>
                        <a:pt x="1254" y="6141"/>
                        <a:pt x="2169" y="8787"/>
                      </a:cubicBezTo>
                      <a:lnTo>
                        <a:pt x="3264" y="8787"/>
                      </a:lnTo>
                      <a:cubicBezTo>
                        <a:pt x="2289" y="6041"/>
                        <a:pt x="1552" y="3236"/>
                        <a:pt x="1055" y="371"/>
                      </a:cubicBezTo>
                      <a:cubicBezTo>
                        <a:pt x="987" y="149"/>
                        <a:pt x="772" y="0"/>
                        <a:pt x="536"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4" name="Google Shape;924;p9"/>
                <p:cNvSpPr/>
                <p:nvPr/>
              </p:nvSpPr>
              <p:spPr>
                <a:xfrm>
                  <a:off x="4437716" y="4073499"/>
                  <a:ext cx="66145" cy="424278"/>
                </a:xfrm>
                <a:custGeom>
                  <a:rect b="b" l="l" r="r" t="t"/>
                  <a:pathLst>
                    <a:path extrusionOk="0" h="9705" w="1513">
                      <a:moveTo>
                        <a:pt x="1005" y="1"/>
                      </a:moveTo>
                      <a:cubicBezTo>
                        <a:pt x="752" y="1"/>
                        <a:pt x="498" y="165"/>
                        <a:pt x="498" y="493"/>
                      </a:cubicBezTo>
                      <a:cubicBezTo>
                        <a:pt x="478" y="3557"/>
                        <a:pt x="319" y="6641"/>
                        <a:pt x="1" y="9705"/>
                      </a:cubicBezTo>
                      <a:lnTo>
                        <a:pt x="1015" y="9705"/>
                      </a:lnTo>
                      <a:cubicBezTo>
                        <a:pt x="1035" y="9486"/>
                        <a:pt x="1075" y="9247"/>
                        <a:pt x="1095" y="9008"/>
                      </a:cubicBezTo>
                      <a:cubicBezTo>
                        <a:pt x="1174" y="8073"/>
                        <a:pt x="1254" y="7118"/>
                        <a:pt x="1314" y="6183"/>
                      </a:cubicBezTo>
                      <a:cubicBezTo>
                        <a:pt x="1433" y="4273"/>
                        <a:pt x="1513" y="2383"/>
                        <a:pt x="1513" y="493"/>
                      </a:cubicBezTo>
                      <a:cubicBezTo>
                        <a:pt x="1513" y="165"/>
                        <a:pt x="1259" y="1"/>
                        <a:pt x="1005"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5" name="Google Shape;925;p9"/>
                <p:cNvSpPr/>
                <p:nvPr/>
              </p:nvSpPr>
              <p:spPr>
                <a:xfrm>
                  <a:off x="3688792" y="4083729"/>
                  <a:ext cx="143568" cy="414923"/>
                </a:xfrm>
                <a:custGeom>
                  <a:rect b="b" l="l" r="r" t="t"/>
                  <a:pathLst>
                    <a:path extrusionOk="0" h="9491" w="3284">
                      <a:moveTo>
                        <a:pt x="518" y="0"/>
                      </a:moveTo>
                      <a:cubicBezTo>
                        <a:pt x="240" y="20"/>
                        <a:pt x="1" y="239"/>
                        <a:pt x="1" y="518"/>
                      </a:cubicBezTo>
                      <a:cubicBezTo>
                        <a:pt x="319" y="3104"/>
                        <a:pt x="896" y="5671"/>
                        <a:pt x="1712" y="8158"/>
                      </a:cubicBezTo>
                      <a:cubicBezTo>
                        <a:pt x="1871" y="8595"/>
                        <a:pt x="2030" y="9033"/>
                        <a:pt x="2190" y="9491"/>
                      </a:cubicBezTo>
                      <a:lnTo>
                        <a:pt x="3284" y="9491"/>
                      </a:lnTo>
                      <a:cubicBezTo>
                        <a:pt x="3145" y="9153"/>
                        <a:pt x="3025" y="8834"/>
                        <a:pt x="2906" y="8496"/>
                      </a:cubicBezTo>
                      <a:cubicBezTo>
                        <a:pt x="1991" y="5909"/>
                        <a:pt x="1374" y="3243"/>
                        <a:pt x="1036" y="518"/>
                      </a:cubicBezTo>
                      <a:cubicBezTo>
                        <a:pt x="1016" y="239"/>
                        <a:pt x="797" y="20"/>
                        <a:pt x="518"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6" name="Google Shape;926;p9"/>
                <p:cNvSpPr/>
                <p:nvPr/>
              </p:nvSpPr>
              <p:spPr>
                <a:xfrm>
                  <a:off x="4323788" y="4058504"/>
                  <a:ext cx="76593" cy="439273"/>
                </a:xfrm>
                <a:custGeom>
                  <a:rect b="b" l="l" r="r" t="t"/>
                  <a:pathLst>
                    <a:path extrusionOk="0" h="10048" w="1752">
                      <a:moveTo>
                        <a:pt x="1244" y="0"/>
                      </a:moveTo>
                      <a:cubicBezTo>
                        <a:pt x="1000" y="0"/>
                        <a:pt x="756" y="159"/>
                        <a:pt x="736" y="478"/>
                      </a:cubicBezTo>
                      <a:cubicBezTo>
                        <a:pt x="537" y="3144"/>
                        <a:pt x="319" y="5830"/>
                        <a:pt x="120" y="8496"/>
                      </a:cubicBezTo>
                      <a:cubicBezTo>
                        <a:pt x="80" y="9013"/>
                        <a:pt x="40" y="9531"/>
                        <a:pt x="0" y="10048"/>
                      </a:cubicBezTo>
                      <a:lnTo>
                        <a:pt x="1035" y="10048"/>
                      </a:lnTo>
                      <a:lnTo>
                        <a:pt x="1035" y="9968"/>
                      </a:lnTo>
                      <a:cubicBezTo>
                        <a:pt x="1274" y="6805"/>
                        <a:pt x="1512" y="3641"/>
                        <a:pt x="1751" y="478"/>
                      </a:cubicBezTo>
                      <a:cubicBezTo>
                        <a:pt x="1731" y="159"/>
                        <a:pt x="1487" y="0"/>
                        <a:pt x="124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7" name="Google Shape;927;p9"/>
                <p:cNvSpPr/>
                <p:nvPr/>
              </p:nvSpPr>
              <p:spPr>
                <a:xfrm>
                  <a:off x="3838043" y="4057761"/>
                  <a:ext cx="167438" cy="440891"/>
                </a:xfrm>
                <a:custGeom>
                  <a:rect b="b" l="l" r="r" t="t"/>
                  <a:pathLst>
                    <a:path extrusionOk="0" h="10085" w="3830">
                      <a:moveTo>
                        <a:pt x="627" y="1"/>
                      </a:moveTo>
                      <a:cubicBezTo>
                        <a:pt x="318" y="1"/>
                        <a:pt x="1" y="259"/>
                        <a:pt x="109" y="654"/>
                      </a:cubicBezTo>
                      <a:cubicBezTo>
                        <a:pt x="506" y="2644"/>
                        <a:pt x="1004" y="4613"/>
                        <a:pt x="1601" y="6563"/>
                      </a:cubicBezTo>
                      <a:cubicBezTo>
                        <a:pt x="1899" y="7518"/>
                        <a:pt x="2198" y="8473"/>
                        <a:pt x="2536" y="9428"/>
                      </a:cubicBezTo>
                      <a:cubicBezTo>
                        <a:pt x="2615" y="9647"/>
                        <a:pt x="2675" y="9866"/>
                        <a:pt x="2755" y="10085"/>
                      </a:cubicBezTo>
                      <a:lnTo>
                        <a:pt x="3829" y="10085"/>
                      </a:lnTo>
                      <a:cubicBezTo>
                        <a:pt x="3750" y="9806"/>
                        <a:pt x="3670" y="9528"/>
                        <a:pt x="3571" y="9249"/>
                      </a:cubicBezTo>
                      <a:cubicBezTo>
                        <a:pt x="3232" y="8354"/>
                        <a:pt x="2954" y="7439"/>
                        <a:pt x="2675" y="6543"/>
                      </a:cubicBezTo>
                      <a:cubicBezTo>
                        <a:pt x="2039" y="4514"/>
                        <a:pt x="1521" y="2465"/>
                        <a:pt x="1103" y="375"/>
                      </a:cubicBezTo>
                      <a:cubicBezTo>
                        <a:pt x="1032" y="114"/>
                        <a:pt x="831" y="1"/>
                        <a:pt x="62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8" name="Google Shape;928;p9"/>
                <p:cNvSpPr/>
                <p:nvPr/>
              </p:nvSpPr>
              <p:spPr>
                <a:xfrm>
                  <a:off x="4202866" y="4035028"/>
                  <a:ext cx="54865" cy="462750"/>
                </a:xfrm>
                <a:custGeom>
                  <a:rect b="b" l="l" r="r" t="t"/>
                  <a:pathLst>
                    <a:path extrusionOk="0" h="10585" w="1255">
                      <a:moveTo>
                        <a:pt x="518" y="0"/>
                      </a:moveTo>
                      <a:cubicBezTo>
                        <a:pt x="219" y="0"/>
                        <a:pt x="1" y="219"/>
                        <a:pt x="1" y="517"/>
                      </a:cubicBezTo>
                      <a:cubicBezTo>
                        <a:pt x="140" y="2467"/>
                        <a:pt x="200" y="4417"/>
                        <a:pt x="219" y="6367"/>
                      </a:cubicBezTo>
                      <a:cubicBezTo>
                        <a:pt x="219" y="7342"/>
                        <a:pt x="200" y="8317"/>
                        <a:pt x="180" y="9272"/>
                      </a:cubicBezTo>
                      <a:cubicBezTo>
                        <a:pt x="180" y="9709"/>
                        <a:pt x="140" y="10167"/>
                        <a:pt x="60" y="10585"/>
                      </a:cubicBezTo>
                      <a:lnTo>
                        <a:pt x="1115" y="10585"/>
                      </a:lnTo>
                      <a:cubicBezTo>
                        <a:pt x="1214" y="9590"/>
                        <a:pt x="1254" y="8595"/>
                        <a:pt x="1234" y="7600"/>
                      </a:cubicBezTo>
                      <a:cubicBezTo>
                        <a:pt x="1254" y="5233"/>
                        <a:pt x="1194" y="2865"/>
                        <a:pt x="1015" y="517"/>
                      </a:cubicBezTo>
                      <a:cubicBezTo>
                        <a:pt x="1015" y="219"/>
                        <a:pt x="796" y="0"/>
                        <a:pt x="518"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9" name="Google Shape;929;p9"/>
                <p:cNvSpPr/>
                <p:nvPr/>
              </p:nvSpPr>
              <p:spPr>
                <a:xfrm>
                  <a:off x="3966616" y="4042504"/>
                  <a:ext cx="174520" cy="405567"/>
                </a:xfrm>
                <a:custGeom>
                  <a:rect b="b" l="l" r="r" t="t"/>
                  <a:pathLst>
                    <a:path extrusionOk="0" h="9277" w="3992">
                      <a:moveTo>
                        <a:pt x="623" y="0"/>
                      </a:moveTo>
                      <a:cubicBezTo>
                        <a:pt x="323" y="0"/>
                        <a:pt x="1" y="251"/>
                        <a:pt x="72" y="645"/>
                      </a:cubicBezTo>
                      <a:lnTo>
                        <a:pt x="868" y="4365"/>
                      </a:lnTo>
                      <a:cubicBezTo>
                        <a:pt x="1127" y="5579"/>
                        <a:pt x="1346" y="6813"/>
                        <a:pt x="1644" y="8006"/>
                      </a:cubicBezTo>
                      <a:cubicBezTo>
                        <a:pt x="1783" y="8544"/>
                        <a:pt x="2062" y="9061"/>
                        <a:pt x="2619" y="9220"/>
                      </a:cubicBezTo>
                      <a:cubicBezTo>
                        <a:pt x="2730" y="9259"/>
                        <a:pt x="2843" y="9277"/>
                        <a:pt x="2954" y="9277"/>
                      </a:cubicBezTo>
                      <a:cubicBezTo>
                        <a:pt x="3359" y="9277"/>
                        <a:pt x="3736" y="9034"/>
                        <a:pt x="3892" y="8643"/>
                      </a:cubicBezTo>
                      <a:cubicBezTo>
                        <a:pt x="3972" y="8404"/>
                        <a:pt x="3992" y="8146"/>
                        <a:pt x="3952" y="7907"/>
                      </a:cubicBezTo>
                      <a:cubicBezTo>
                        <a:pt x="3932" y="7589"/>
                        <a:pt x="3912" y="7250"/>
                        <a:pt x="3892" y="6932"/>
                      </a:cubicBezTo>
                      <a:cubicBezTo>
                        <a:pt x="3853" y="6315"/>
                        <a:pt x="3813" y="5679"/>
                        <a:pt x="3793" y="5062"/>
                      </a:cubicBezTo>
                      <a:cubicBezTo>
                        <a:pt x="3773" y="3629"/>
                        <a:pt x="3793" y="2197"/>
                        <a:pt x="3873" y="784"/>
                      </a:cubicBezTo>
                      <a:cubicBezTo>
                        <a:pt x="3892" y="456"/>
                        <a:pt x="3644" y="292"/>
                        <a:pt x="3385" y="292"/>
                      </a:cubicBezTo>
                      <a:cubicBezTo>
                        <a:pt x="3126" y="292"/>
                        <a:pt x="2858" y="456"/>
                        <a:pt x="2838" y="784"/>
                      </a:cubicBezTo>
                      <a:cubicBezTo>
                        <a:pt x="2719" y="2993"/>
                        <a:pt x="2739" y="5221"/>
                        <a:pt x="2898" y="7449"/>
                      </a:cubicBezTo>
                      <a:cubicBezTo>
                        <a:pt x="2918" y="7688"/>
                        <a:pt x="2957" y="7947"/>
                        <a:pt x="2957" y="8185"/>
                      </a:cubicBezTo>
                      <a:cubicBezTo>
                        <a:pt x="2957" y="8205"/>
                        <a:pt x="2957" y="8245"/>
                        <a:pt x="2957" y="8265"/>
                      </a:cubicBezTo>
                      <a:cubicBezTo>
                        <a:pt x="2659" y="8126"/>
                        <a:pt x="2619" y="7708"/>
                        <a:pt x="2559" y="7410"/>
                      </a:cubicBezTo>
                      <a:lnTo>
                        <a:pt x="1863" y="4107"/>
                      </a:lnTo>
                      <a:lnTo>
                        <a:pt x="1067" y="366"/>
                      </a:lnTo>
                      <a:cubicBezTo>
                        <a:pt x="1012" y="112"/>
                        <a:pt x="822" y="0"/>
                        <a:pt x="623"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grpSp>
        <p:nvGrpSpPr>
          <p:cNvPr id="930" name="Google Shape;930;p9"/>
          <p:cNvGrpSpPr/>
          <p:nvPr/>
        </p:nvGrpSpPr>
        <p:grpSpPr>
          <a:xfrm>
            <a:off x="7085401" y="2"/>
            <a:ext cx="2172191" cy="5143500"/>
            <a:chOff x="7085401" y="2"/>
            <a:chExt cx="2172191" cy="5143500"/>
          </a:xfrm>
        </p:grpSpPr>
        <p:grpSp>
          <p:nvGrpSpPr>
            <p:cNvPr id="931" name="Google Shape;931;p9"/>
            <p:cNvGrpSpPr/>
            <p:nvPr/>
          </p:nvGrpSpPr>
          <p:grpSpPr>
            <a:xfrm>
              <a:off x="8716472" y="164081"/>
              <a:ext cx="427528" cy="772763"/>
              <a:chOff x="7007169" y="141547"/>
              <a:chExt cx="368845" cy="666692"/>
            </a:xfrm>
          </p:grpSpPr>
          <p:sp>
            <p:nvSpPr>
              <p:cNvPr id="932" name="Google Shape;932;p9"/>
              <p:cNvSpPr/>
              <p:nvPr/>
            </p:nvSpPr>
            <p:spPr>
              <a:xfrm>
                <a:off x="7007169" y="347588"/>
                <a:ext cx="368845" cy="460651"/>
              </a:xfrm>
              <a:custGeom>
                <a:rect b="b" l="l" r="r" t="t"/>
                <a:pathLst>
                  <a:path extrusionOk="0" h="10537" w="8437">
                    <a:moveTo>
                      <a:pt x="3850" y="0"/>
                    </a:moveTo>
                    <a:cubicBezTo>
                      <a:pt x="3009" y="0"/>
                      <a:pt x="2169" y="43"/>
                      <a:pt x="1333" y="127"/>
                    </a:cubicBezTo>
                    <a:cubicBezTo>
                      <a:pt x="935" y="167"/>
                      <a:pt x="478" y="246"/>
                      <a:pt x="239" y="584"/>
                    </a:cubicBezTo>
                    <a:cubicBezTo>
                      <a:pt x="0" y="943"/>
                      <a:pt x="120" y="1480"/>
                      <a:pt x="418" y="1798"/>
                    </a:cubicBezTo>
                    <a:cubicBezTo>
                      <a:pt x="736" y="2077"/>
                      <a:pt x="1114" y="2296"/>
                      <a:pt x="1532" y="2435"/>
                    </a:cubicBezTo>
                    <a:cubicBezTo>
                      <a:pt x="3641" y="3191"/>
                      <a:pt x="5810" y="3748"/>
                      <a:pt x="7998" y="4106"/>
                    </a:cubicBezTo>
                    <a:cubicBezTo>
                      <a:pt x="5571" y="5041"/>
                      <a:pt x="3084" y="5996"/>
                      <a:pt x="1174" y="7767"/>
                    </a:cubicBezTo>
                    <a:cubicBezTo>
                      <a:pt x="856" y="8006"/>
                      <a:pt x="637" y="8344"/>
                      <a:pt x="537" y="8742"/>
                    </a:cubicBezTo>
                    <a:cubicBezTo>
                      <a:pt x="498" y="9100"/>
                      <a:pt x="597" y="9458"/>
                      <a:pt x="836" y="9737"/>
                    </a:cubicBezTo>
                    <a:cubicBezTo>
                      <a:pt x="1263" y="10275"/>
                      <a:pt x="1985" y="10536"/>
                      <a:pt x="2694" y="10536"/>
                    </a:cubicBezTo>
                    <a:cubicBezTo>
                      <a:pt x="2745" y="10536"/>
                      <a:pt x="2795" y="10535"/>
                      <a:pt x="2845" y="10533"/>
                    </a:cubicBezTo>
                    <a:cubicBezTo>
                      <a:pt x="3601" y="10453"/>
                      <a:pt x="4318" y="10234"/>
                      <a:pt x="4994" y="9896"/>
                    </a:cubicBezTo>
                    <a:cubicBezTo>
                      <a:pt x="6188" y="9339"/>
                      <a:pt x="7342" y="8682"/>
                      <a:pt x="8436" y="7926"/>
                    </a:cubicBezTo>
                    <a:lnTo>
                      <a:pt x="8436" y="425"/>
                    </a:lnTo>
                    <a:cubicBezTo>
                      <a:pt x="6930" y="142"/>
                      <a:pt x="5390" y="0"/>
                      <a:pt x="3850"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3" name="Google Shape;933;p9"/>
              <p:cNvSpPr/>
              <p:nvPr/>
            </p:nvSpPr>
            <p:spPr>
              <a:xfrm>
                <a:off x="7270698" y="141547"/>
                <a:ext cx="105315" cy="211593"/>
              </a:xfrm>
              <a:custGeom>
                <a:rect b="b" l="l" r="r" t="t"/>
                <a:pathLst>
                  <a:path extrusionOk="0" h="4840" w="2409">
                    <a:moveTo>
                      <a:pt x="673" y="0"/>
                    </a:moveTo>
                    <a:cubicBezTo>
                      <a:pt x="537" y="0"/>
                      <a:pt x="391" y="39"/>
                      <a:pt x="259" y="105"/>
                    </a:cubicBezTo>
                    <a:cubicBezTo>
                      <a:pt x="80" y="264"/>
                      <a:pt x="1" y="483"/>
                      <a:pt x="21" y="721"/>
                    </a:cubicBezTo>
                    <a:cubicBezTo>
                      <a:pt x="21" y="2353"/>
                      <a:pt x="1194" y="3706"/>
                      <a:pt x="2408" y="4840"/>
                    </a:cubicBezTo>
                    <a:lnTo>
                      <a:pt x="2408" y="164"/>
                    </a:lnTo>
                    <a:cubicBezTo>
                      <a:pt x="1871" y="85"/>
                      <a:pt x="1314" y="25"/>
                      <a:pt x="757" y="5"/>
                    </a:cubicBezTo>
                    <a:cubicBezTo>
                      <a:pt x="729" y="2"/>
                      <a:pt x="702" y="0"/>
                      <a:pt x="673"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934" name="Google Shape;934;p9"/>
            <p:cNvSpPr/>
            <p:nvPr/>
          </p:nvSpPr>
          <p:spPr>
            <a:xfrm>
              <a:off x="7085401" y="2"/>
              <a:ext cx="1459997" cy="544554"/>
            </a:xfrm>
            <a:custGeom>
              <a:rect b="b" l="l" r="r" t="t"/>
              <a:pathLst>
                <a:path extrusionOk="0" h="10746" w="28811">
                  <a:moveTo>
                    <a:pt x="26244" y="0"/>
                  </a:moveTo>
                  <a:cubicBezTo>
                    <a:pt x="26324" y="955"/>
                    <a:pt x="26324" y="1910"/>
                    <a:pt x="26184" y="2865"/>
                  </a:cubicBezTo>
                  <a:cubicBezTo>
                    <a:pt x="25986" y="4198"/>
                    <a:pt x="25568" y="5193"/>
                    <a:pt x="24951" y="5849"/>
                  </a:cubicBezTo>
                  <a:cubicBezTo>
                    <a:pt x="24075" y="6785"/>
                    <a:pt x="22603" y="7202"/>
                    <a:pt x="21429" y="7441"/>
                  </a:cubicBezTo>
                  <a:cubicBezTo>
                    <a:pt x="19420" y="7859"/>
                    <a:pt x="17370" y="8118"/>
                    <a:pt x="15301" y="8197"/>
                  </a:cubicBezTo>
                  <a:cubicBezTo>
                    <a:pt x="14552" y="8241"/>
                    <a:pt x="13784" y="8274"/>
                    <a:pt x="13010" y="8274"/>
                  </a:cubicBezTo>
                  <a:cubicBezTo>
                    <a:pt x="11667" y="8274"/>
                    <a:pt x="10307" y="8175"/>
                    <a:pt x="8994" y="7859"/>
                  </a:cubicBezTo>
                  <a:cubicBezTo>
                    <a:pt x="6925" y="7381"/>
                    <a:pt x="5114" y="6347"/>
                    <a:pt x="4020" y="4994"/>
                  </a:cubicBezTo>
                  <a:cubicBezTo>
                    <a:pt x="2966" y="3661"/>
                    <a:pt x="2488" y="1850"/>
                    <a:pt x="2588" y="20"/>
                  </a:cubicBezTo>
                  <a:lnTo>
                    <a:pt x="100" y="20"/>
                  </a:lnTo>
                  <a:cubicBezTo>
                    <a:pt x="1" y="2407"/>
                    <a:pt x="677" y="4735"/>
                    <a:pt x="2090" y="6526"/>
                  </a:cubicBezTo>
                  <a:cubicBezTo>
                    <a:pt x="3503" y="8337"/>
                    <a:pt x="5771" y="9670"/>
                    <a:pt x="8437" y="10286"/>
                  </a:cubicBezTo>
                  <a:cubicBezTo>
                    <a:pt x="9846" y="10587"/>
                    <a:pt x="11291" y="10746"/>
                    <a:pt x="12737" y="10746"/>
                  </a:cubicBezTo>
                  <a:cubicBezTo>
                    <a:pt x="12823" y="10746"/>
                    <a:pt x="12908" y="10745"/>
                    <a:pt x="12993" y="10744"/>
                  </a:cubicBezTo>
                  <a:cubicBezTo>
                    <a:pt x="13829" y="10744"/>
                    <a:pt x="14625" y="10704"/>
                    <a:pt x="15421" y="10664"/>
                  </a:cubicBezTo>
                  <a:cubicBezTo>
                    <a:pt x="17609" y="10565"/>
                    <a:pt x="19798" y="10306"/>
                    <a:pt x="21947" y="9869"/>
                  </a:cubicBezTo>
                  <a:cubicBezTo>
                    <a:pt x="23459" y="9530"/>
                    <a:pt x="25389" y="8973"/>
                    <a:pt x="26722" y="7541"/>
                  </a:cubicBezTo>
                  <a:cubicBezTo>
                    <a:pt x="27716" y="6506"/>
                    <a:pt x="28313" y="5093"/>
                    <a:pt x="28612" y="3223"/>
                  </a:cubicBezTo>
                  <a:cubicBezTo>
                    <a:pt x="28771" y="2169"/>
                    <a:pt x="28811" y="1074"/>
                    <a:pt x="28731"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935" name="Google Shape;935;p9"/>
            <p:cNvGrpSpPr/>
            <p:nvPr/>
          </p:nvGrpSpPr>
          <p:grpSpPr>
            <a:xfrm>
              <a:off x="7909910" y="224787"/>
              <a:ext cx="726954" cy="1026178"/>
              <a:chOff x="6311317" y="193921"/>
              <a:chExt cx="627171" cy="885323"/>
            </a:xfrm>
          </p:grpSpPr>
          <p:sp>
            <p:nvSpPr>
              <p:cNvPr id="936" name="Google Shape;936;p9"/>
              <p:cNvSpPr/>
              <p:nvPr/>
            </p:nvSpPr>
            <p:spPr>
              <a:xfrm>
                <a:off x="6426119" y="200916"/>
                <a:ext cx="97446" cy="75675"/>
              </a:xfrm>
              <a:custGeom>
                <a:rect b="b" l="l" r="r" t="t"/>
                <a:pathLst>
                  <a:path extrusionOk="0" h="1731" w="2229">
                    <a:moveTo>
                      <a:pt x="1115" y="0"/>
                    </a:moveTo>
                    <a:cubicBezTo>
                      <a:pt x="0" y="0"/>
                      <a:pt x="0" y="1731"/>
                      <a:pt x="1115" y="1731"/>
                    </a:cubicBezTo>
                    <a:cubicBezTo>
                      <a:pt x="2229" y="1731"/>
                      <a:pt x="2229" y="0"/>
                      <a:pt x="1115"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7" name="Google Shape;937;p9"/>
              <p:cNvSpPr/>
              <p:nvPr/>
            </p:nvSpPr>
            <p:spPr>
              <a:xfrm>
                <a:off x="6417419" y="193921"/>
                <a:ext cx="114846" cy="89665"/>
              </a:xfrm>
              <a:custGeom>
                <a:rect b="b" l="l" r="r" t="t"/>
                <a:pathLst>
                  <a:path extrusionOk="0" h="2051" w="2627">
                    <a:moveTo>
                      <a:pt x="1314" y="1"/>
                    </a:moveTo>
                    <a:cubicBezTo>
                      <a:pt x="0" y="1"/>
                      <a:pt x="0" y="2050"/>
                      <a:pt x="1314" y="2050"/>
                    </a:cubicBezTo>
                    <a:cubicBezTo>
                      <a:pt x="2627" y="2050"/>
                      <a:pt x="2627" y="1"/>
                      <a:pt x="1314"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8" name="Google Shape;938;p9"/>
              <p:cNvSpPr/>
              <p:nvPr/>
            </p:nvSpPr>
            <p:spPr>
              <a:xfrm>
                <a:off x="6498297" y="522720"/>
                <a:ext cx="51368" cy="38340"/>
              </a:xfrm>
              <a:custGeom>
                <a:rect b="b" l="l" r="r" t="t"/>
                <a:pathLst>
                  <a:path extrusionOk="0" h="877" w="1175">
                    <a:moveTo>
                      <a:pt x="598" y="1"/>
                    </a:moveTo>
                    <a:cubicBezTo>
                      <a:pt x="1" y="1"/>
                      <a:pt x="1" y="876"/>
                      <a:pt x="598" y="876"/>
                    </a:cubicBezTo>
                    <a:cubicBezTo>
                      <a:pt x="1175" y="876"/>
                      <a:pt x="1175" y="1"/>
                      <a:pt x="598"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9" name="Google Shape;939;p9"/>
              <p:cNvSpPr/>
              <p:nvPr/>
            </p:nvSpPr>
            <p:spPr>
              <a:xfrm>
                <a:off x="6490471" y="388770"/>
                <a:ext cx="51368" cy="40920"/>
              </a:xfrm>
              <a:custGeom>
                <a:rect b="b" l="l" r="r" t="t"/>
                <a:pathLst>
                  <a:path extrusionOk="0" h="936" w="1175">
                    <a:moveTo>
                      <a:pt x="598" y="1"/>
                    </a:moveTo>
                    <a:cubicBezTo>
                      <a:pt x="1" y="40"/>
                      <a:pt x="1" y="896"/>
                      <a:pt x="598" y="936"/>
                    </a:cubicBezTo>
                    <a:cubicBezTo>
                      <a:pt x="1175" y="896"/>
                      <a:pt x="1175" y="40"/>
                      <a:pt x="598"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0" name="Google Shape;940;p9"/>
              <p:cNvSpPr/>
              <p:nvPr/>
            </p:nvSpPr>
            <p:spPr>
              <a:xfrm>
                <a:off x="6613143" y="400967"/>
                <a:ext cx="51324" cy="50494"/>
              </a:xfrm>
              <a:custGeom>
                <a:rect b="b" l="l" r="r" t="t"/>
                <a:pathLst>
                  <a:path extrusionOk="0" h="1155" w="1174">
                    <a:moveTo>
                      <a:pt x="657" y="0"/>
                    </a:moveTo>
                    <a:lnTo>
                      <a:pt x="517" y="20"/>
                    </a:lnTo>
                    <a:cubicBezTo>
                      <a:pt x="418" y="60"/>
                      <a:pt x="338" y="100"/>
                      <a:pt x="279" y="159"/>
                    </a:cubicBezTo>
                    <a:lnTo>
                      <a:pt x="179" y="239"/>
                    </a:lnTo>
                    <a:cubicBezTo>
                      <a:pt x="139" y="299"/>
                      <a:pt x="100" y="358"/>
                      <a:pt x="80" y="418"/>
                    </a:cubicBezTo>
                    <a:cubicBezTo>
                      <a:pt x="0" y="617"/>
                      <a:pt x="40" y="836"/>
                      <a:pt x="179" y="995"/>
                    </a:cubicBezTo>
                    <a:lnTo>
                      <a:pt x="299" y="1075"/>
                    </a:lnTo>
                    <a:cubicBezTo>
                      <a:pt x="378" y="1134"/>
                      <a:pt x="458" y="1154"/>
                      <a:pt x="557" y="1154"/>
                    </a:cubicBezTo>
                    <a:lnTo>
                      <a:pt x="697" y="1134"/>
                    </a:lnTo>
                    <a:cubicBezTo>
                      <a:pt x="796" y="1114"/>
                      <a:pt x="876" y="1055"/>
                      <a:pt x="935" y="995"/>
                    </a:cubicBezTo>
                    <a:lnTo>
                      <a:pt x="1015" y="915"/>
                    </a:lnTo>
                    <a:cubicBezTo>
                      <a:pt x="1075" y="856"/>
                      <a:pt x="1114" y="796"/>
                      <a:pt x="1134" y="736"/>
                    </a:cubicBezTo>
                    <a:cubicBezTo>
                      <a:pt x="1154" y="677"/>
                      <a:pt x="1174" y="597"/>
                      <a:pt x="1174" y="537"/>
                    </a:cubicBezTo>
                    <a:cubicBezTo>
                      <a:pt x="1174" y="398"/>
                      <a:pt x="1114" y="259"/>
                      <a:pt x="1015" y="159"/>
                    </a:cubicBezTo>
                    <a:lnTo>
                      <a:pt x="915" y="80"/>
                    </a:lnTo>
                    <a:cubicBezTo>
                      <a:pt x="836" y="40"/>
                      <a:pt x="736" y="0"/>
                      <a:pt x="657"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1" name="Google Shape;941;p9"/>
              <p:cNvSpPr/>
              <p:nvPr/>
            </p:nvSpPr>
            <p:spPr>
              <a:xfrm>
                <a:off x="6651396" y="555902"/>
                <a:ext cx="73970" cy="62560"/>
              </a:xfrm>
              <a:custGeom>
                <a:rect b="b" l="l" r="r" t="t"/>
                <a:pathLst>
                  <a:path extrusionOk="0" h="1431" w="1692">
                    <a:moveTo>
                      <a:pt x="723" y="1"/>
                    </a:moveTo>
                    <a:cubicBezTo>
                      <a:pt x="353" y="1"/>
                      <a:pt x="1" y="285"/>
                      <a:pt x="1" y="714"/>
                    </a:cubicBezTo>
                    <a:cubicBezTo>
                      <a:pt x="20" y="1112"/>
                      <a:pt x="339" y="1430"/>
                      <a:pt x="717" y="1430"/>
                    </a:cubicBezTo>
                    <a:cubicBezTo>
                      <a:pt x="1373" y="1430"/>
                      <a:pt x="1692" y="654"/>
                      <a:pt x="1234" y="217"/>
                    </a:cubicBezTo>
                    <a:cubicBezTo>
                      <a:pt x="1085" y="67"/>
                      <a:pt x="902" y="1"/>
                      <a:pt x="723"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2" name="Google Shape;942;p9"/>
              <p:cNvSpPr/>
              <p:nvPr/>
            </p:nvSpPr>
            <p:spPr>
              <a:xfrm>
                <a:off x="6624422" y="668868"/>
                <a:ext cx="71391" cy="55696"/>
              </a:xfrm>
              <a:custGeom>
                <a:rect b="b" l="l" r="r" t="t"/>
                <a:pathLst>
                  <a:path extrusionOk="0" h="1274" w="1633">
                    <a:moveTo>
                      <a:pt x="817" y="0"/>
                    </a:moveTo>
                    <a:cubicBezTo>
                      <a:pt x="1" y="0"/>
                      <a:pt x="1" y="1273"/>
                      <a:pt x="817" y="1273"/>
                    </a:cubicBezTo>
                    <a:cubicBezTo>
                      <a:pt x="1632" y="1273"/>
                      <a:pt x="1632" y="0"/>
                      <a:pt x="817"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3" name="Google Shape;943;p9"/>
              <p:cNvSpPr/>
              <p:nvPr/>
            </p:nvSpPr>
            <p:spPr>
              <a:xfrm>
                <a:off x="6523522" y="650944"/>
                <a:ext cx="80965" cy="70123"/>
              </a:xfrm>
              <a:custGeom>
                <a:rect b="b" l="l" r="r" t="t"/>
                <a:pathLst>
                  <a:path extrusionOk="0" h="1604" w="1852">
                    <a:moveTo>
                      <a:pt x="805" y="0"/>
                    </a:moveTo>
                    <a:cubicBezTo>
                      <a:pt x="396" y="0"/>
                      <a:pt x="1" y="321"/>
                      <a:pt x="1" y="808"/>
                    </a:cubicBezTo>
                    <a:cubicBezTo>
                      <a:pt x="1" y="1226"/>
                      <a:pt x="359" y="1584"/>
                      <a:pt x="797" y="1604"/>
                    </a:cubicBezTo>
                    <a:cubicBezTo>
                      <a:pt x="1493" y="1604"/>
                      <a:pt x="1851" y="728"/>
                      <a:pt x="1354" y="231"/>
                    </a:cubicBezTo>
                    <a:cubicBezTo>
                      <a:pt x="1194" y="72"/>
                      <a:pt x="998" y="0"/>
                      <a:pt x="805"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4" name="Google Shape;944;p9"/>
              <p:cNvSpPr/>
              <p:nvPr/>
            </p:nvSpPr>
            <p:spPr>
              <a:xfrm>
                <a:off x="6524396" y="653217"/>
                <a:ext cx="74844" cy="57445"/>
              </a:xfrm>
              <a:custGeom>
                <a:rect b="b" l="l" r="r" t="t"/>
                <a:pathLst>
                  <a:path extrusionOk="0" h="1314" w="1712">
                    <a:moveTo>
                      <a:pt x="856" y="0"/>
                    </a:moveTo>
                    <a:cubicBezTo>
                      <a:pt x="1" y="0"/>
                      <a:pt x="1" y="1313"/>
                      <a:pt x="856" y="1313"/>
                    </a:cubicBezTo>
                    <a:cubicBezTo>
                      <a:pt x="1712" y="1313"/>
                      <a:pt x="1712" y="0"/>
                      <a:pt x="856"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5" name="Google Shape;945;p9"/>
              <p:cNvSpPr/>
              <p:nvPr/>
            </p:nvSpPr>
            <p:spPr>
              <a:xfrm>
                <a:off x="6430447" y="701918"/>
                <a:ext cx="66188" cy="73096"/>
              </a:xfrm>
              <a:custGeom>
                <a:rect b="b" l="l" r="r" t="t"/>
                <a:pathLst>
                  <a:path extrusionOk="0" h="1672" w="1514">
                    <a:moveTo>
                      <a:pt x="757" y="0"/>
                    </a:moveTo>
                    <a:lnTo>
                      <a:pt x="558" y="20"/>
                    </a:lnTo>
                    <a:cubicBezTo>
                      <a:pt x="419" y="60"/>
                      <a:pt x="319" y="120"/>
                      <a:pt x="220" y="219"/>
                    </a:cubicBezTo>
                    <a:lnTo>
                      <a:pt x="100" y="358"/>
                    </a:lnTo>
                    <a:cubicBezTo>
                      <a:pt x="41" y="478"/>
                      <a:pt x="1" y="617"/>
                      <a:pt x="1" y="736"/>
                    </a:cubicBezTo>
                    <a:lnTo>
                      <a:pt x="1" y="915"/>
                    </a:lnTo>
                    <a:cubicBezTo>
                      <a:pt x="1" y="1015"/>
                      <a:pt x="21" y="1114"/>
                      <a:pt x="81" y="1214"/>
                    </a:cubicBezTo>
                    <a:cubicBezTo>
                      <a:pt x="140" y="1393"/>
                      <a:pt x="279" y="1532"/>
                      <a:pt x="459" y="1592"/>
                    </a:cubicBezTo>
                    <a:cubicBezTo>
                      <a:pt x="558" y="1652"/>
                      <a:pt x="658" y="1671"/>
                      <a:pt x="757" y="1671"/>
                    </a:cubicBezTo>
                    <a:lnTo>
                      <a:pt x="956" y="1632"/>
                    </a:lnTo>
                    <a:cubicBezTo>
                      <a:pt x="1075" y="1612"/>
                      <a:pt x="1195" y="1532"/>
                      <a:pt x="1274" y="1453"/>
                    </a:cubicBezTo>
                    <a:lnTo>
                      <a:pt x="1394" y="1293"/>
                    </a:lnTo>
                    <a:cubicBezTo>
                      <a:pt x="1473" y="1174"/>
                      <a:pt x="1493" y="1055"/>
                      <a:pt x="1493" y="915"/>
                    </a:cubicBezTo>
                    <a:lnTo>
                      <a:pt x="1493" y="756"/>
                    </a:lnTo>
                    <a:cubicBezTo>
                      <a:pt x="1513" y="657"/>
                      <a:pt x="1493" y="557"/>
                      <a:pt x="1433" y="458"/>
                    </a:cubicBezTo>
                    <a:cubicBezTo>
                      <a:pt x="1414" y="378"/>
                      <a:pt x="1354" y="279"/>
                      <a:pt x="1294" y="219"/>
                    </a:cubicBezTo>
                    <a:cubicBezTo>
                      <a:pt x="1215" y="139"/>
                      <a:pt x="1135" y="80"/>
                      <a:pt x="1036" y="60"/>
                    </a:cubicBezTo>
                    <a:cubicBezTo>
                      <a:pt x="956" y="20"/>
                      <a:pt x="856" y="0"/>
                      <a:pt x="757"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6" name="Google Shape;946;p9"/>
              <p:cNvSpPr/>
              <p:nvPr/>
            </p:nvSpPr>
            <p:spPr>
              <a:xfrm>
                <a:off x="6311317" y="579247"/>
                <a:ext cx="73096" cy="68768"/>
              </a:xfrm>
              <a:custGeom>
                <a:rect b="b" l="l" r="r" t="t"/>
                <a:pathLst>
                  <a:path extrusionOk="0" h="1573" w="1672">
                    <a:moveTo>
                      <a:pt x="796" y="1"/>
                    </a:moveTo>
                    <a:cubicBezTo>
                      <a:pt x="677" y="1"/>
                      <a:pt x="577" y="21"/>
                      <a:pt x="498" y="61"/>
                    </a:cubicBezTo>
                    <a:cubicBezTo>
                      <a:pt x="398" y="100"/>
                      <a:pt x="318" y="160"/>
                      <a:pt x="239" y="240"/>
                    </a:cubicBezTo>
                    <a:cubicBezTo>
                      <a:pt x="159" y="299"/>
                      <a:pt x="120" y="379"/>
                      <a:pt x="80" y="478"/>
                    </a:cubicBezTo>
                    <a:cubicBezTo>
                      <a:pt x="40" y="578"/>
                      <a:pt x="0" y="677"/>
                      <a:pt x="20" y="777"/>
                    </a:cubicBezTo>
                    <a:lnTo>
                      <a:pt x="40" y="996"/>
                    </a:lnTo>
                    <a:cubicBezTo>
                      <a:pt x="80" y="1115"/>
                      <a:pt x="139" y="1234"/>
                      <a:pt x="239" y="1334"/>
                    </a:cubicBezTo>
                    <a:lnTo>
                      <a:pt x="398" y="1453"/>
                    </a:lnTo>
                    <a:cubicBezTo>
                      <a:pt x="517" y="1533"/>
                      <a:pt x="657" y="1573"/>
                      <a:pt x="796" y="1573"/>
                    </a:cubicBezTo>
                    <a:lnTo>
                      <a:pt x="876" y="1573"/>
                    </a:lnTo>
                    <a:cubicBezTo>
                      <a:pt x="995" y="1573"/>
                      <a:pt x="1094" y="1553"/>
                      <a:pt x="1194" y="1493"/>
                    </a:cubicBezTo>
                    <a:cubicBezTo>
                      <a:pt x="1274" y="1453"/>
                      <a:pt x="1373" y="1413"/>
                      <a:pt x="1433" y="1334"/>
                    </a:cubicBezTo>
                    <a:cubicBezTo>
                      <a:pt x="1512" y="1254"/>
                      <a:pt x="1572" y="1175"/>
                      <a:pt x="1592" y="1075"/>
                    </a:cubicBezTo>
                    <a:cubicBezTo>
                      <a:pt x="1652" y="996"/>
                      <a:pt x="1671" y="876"/>
                      <a:pt x="1671" y="777"/>
                    </a:cubicBezTo>
                    <a:lnTo>
                      <a:pt x="1632" y="578"/>
                    </a:lnTo>
                    <a:cubicBezTo>
                      <a:pt x="1592" y="439"/>
                      <a:pt x="1532" y="319"/>
                      <a:pt x="1433" y="220"/>
                    </a:cubicBezTo>
                    <a:lnTo>
                      <a:pt x="1274" y="100"/>
                    </a:lnTo>
                    <a:cubicBezTo>
                      <a:pt x="1154" y="21"/>
                      <a:pt x="1015" y="1"/>
                      <a:pt x="87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7" name="Google Shape;947;p9"/>
              <p:cNvSpPr/>
              <p:nvPr/>
            </p:nvSpPr>
            <p:spPr>
              <a:xfrm>
                <a:off x="6321722" y="431394"/>
                <a:ext cx="73139" cy="70079"/>
              </a:xfrm>
              <a:custGeom>
                <a:rect b="b" l="l" r="r" t="t"/>
                <a:pathLst>
                  <a:path extrusionOk="0" h="1603" w="1673">
                    <a:moveTo>
                      <a:pt x="876" y="1"/>
                    </a:moveTo>
                    <a:lnTo>
                      <a:pt x="677" y="40"/>
                    </a:lnTo>
                    <a:cubicBezTo>
                      <a:pt x="558" y="80"/>
                      <a:pt x="439" y="140"/>
                      <a:pt x="339" y="239"/>
                    </a:cubicBezTo>
                    <a:lnTo>
                      <a:pt x="359" y="259"/>
                    </a:lnTo>
                    <a:lnTo>
                      <a:pt x="319" y="299"/>
                    </a:lnTo>
                    <a:lnTo>
                      <a:pt x="240" y="398"/>
                    </a:lnTo>
                    <a:cubicBezTo>
                      <a:pt x="200" y="438"/>
                      <a:pt x="160" y="498"/>
                      <a:pt x="140" y="558"/>
                    </a:cubicBezTo>
                    <a:lnTo>
                      <a:pt x="100" y="657"/>
                    </a:lnTo>
                    <a:cubicBezTo>
                      <a:pt x="1" y="1055"/>
                      <a:pt x="220" y="1453"/>
                      <a:pt x="618" y="1572"/>
                    </a:cubicBezTo>
                    <a:cubicBezTo>
                      <a:pt x="687" y="1592"/>
                      <a:pt x="757" y="1602"/>
                      <a:pt x="824" y="1602"/>
                    </a:cubicBezTo>
                    <a:cubicBezTo>
                      <a:pt x="891" y="1602"/>
                      <a:pt x="956" y="1592"/>
                      <a:pt x="1016" y="1572"/>
                    </a:cubicBezTo>
                    <a:lnTo>
                      <a:pt x="1195" y="1493"/>
                    </a:lnTo>
                    <a:cubicBezTo>
                      <a:pt x="1254" y="1453"/>
                      <a:pt x="1314" y="1413"/>
                      <a:pt x="1374" y="1353"/>
                    </a:cubicBezTo>
                    <a:lnTo>
                      <a:pt x="1433" y="1314"/>
                    </a:lnTo>
                    <a:cubicBezTo>
                      <a:pt x="1493" y="1254"/>
                      <a:pt x="1553" y="1154"/>
                      <a:pt x="1573" y="1075"/>
                    </a:cubicBezTo>
                    <a:cubicBezTo>
                      <a:pt x="1672" y="876"/>
                      <a:pt x="1672" y="657"/>
                      <a:pt x="1573" y="478"/>
                    </a:cubicBezTo>
                    <a:cubicBezTo>
                      <a:pt x="1553" y="379"/>
                      <a:pt x="1493" y="299"/>
                      <a:pt x="1433" y="239"/>
                    </a:cubicBezTo>
                    <a:lnTo>
                      <a:pt x="1274" y="120"/>
                    </a:lnTo>
                    <a:cubicBezTo>
                      <a:pt x="1155" y="40"/>
                      <a:pt x="1016" y="1"/>
                      <a:pt x="87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8" name="Google Shape;948;p9"/>
              <p:cNvSpPr/>
              <p:nvPr/>
            </p:nvSpPr>
            <p:spPr>
              <a:xfrm>
                <a:off x="6317394" y="317467"/>
                <a:ext cx="71347" cy="55696"/>
              </a:xfrm>
              <a:custGeom>
                <a:rect b="b" l="l" r="r" t="t"/>
                <a:pathLst>
                  <a:path extrusionOk="0" h="1274" w="1632">
                    <a:moveTo>
                      <a:pt x="816" y="0"/>
                    </a:moveTo>
                    <a:cubicBezTo>
                      <a:pt x="0" y="0"/>
                      <a:pt x="0" y="1273"/>
                      <a:pt x="816" y="1273"/>
                    </a:cubicBezTo>
                    <a:cubicBezTo>
                      <a:pt x="1632" y="1273"/>
                      <a:pt x="1632" y="0"/>
                      <a:pt x="816"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9" name="Google Shape;949;p9"/>
              <p:cNvSpPr/>
              <p:nvPr/>
            </p:nvSpPr>
            <p:spPr>
              <a:xfrm>
                <a:off x="6599197" y="266142"/>
                <a:ext cx="76593" cy="59193"/>
              </a:xfrm>
              <a:custGeom>
                <a:rect b="b" l="l" r="r" t="t"/>
                <a:pathLst>
                  <a:path extrusionOk="0" h="1354" w="1752">
                    <a:moveTo>
                      <a:pt x="876" y="0"/>
                    </a:moveTo>
                    <a:cubicBezTo>
                      <a:pt x="1" y="0"/>
                      <a:pt x="1" y="1353"/>
                      <a:pt x="876" y="1353"/>
                    </a:cubicBezTo>
                    <a:cubicBezTo>
                      <a:pt x="1752" y="1353"/>
                      <a:pt x="1752" y="0"/>
                      <a:pt x="876"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0" name="Google Shape;950;p9"/>
              <p:cNvSpPr/>
              <p:nvPr/>
            </p:nvSpPr>
            <p:spPr>
              <a:xfrm>
                <a:off x="6602694" y="490544"/>
                <a:ext cx="24394" cy="19192"/>
              </a:xfrm>
              <a:custGeom>
                <a:rect b="b" l="l" r="r" t="t"/>
                <a:pathLst>
                  <a:path extrusionOk="0" h="439" w="558">
                    <a:moveTo>
                      <a:pt x="279" y="0"/>
                    </a:moveTo>
                    <a:cubicBezTo>
                      <a:pt x="0" y="20"/>
                      <a:pt x="0" y="418"/>
                      <a:pt x="279" y="438"/>
                    </a:cubicBezTo>
                    <a:cubicBezTo>
                      <a:pt x="557" y="418"/>
                      <a:pt x="557" y="20"/>
                      <a:pt x="279"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1" name="Google Shape;951;p9"/>
              <p:cNvSpPr/>
              <p:nvPr/>
            </p:nvSpPr>
            <p:spPr>
              <a:xfrm>
                <a:off x="6731442" y="434455"/>
                <a:ext cx="75675" cy="69598"/>
              </a:xfrm>
              <a:custGeom>
                <a:rect b="b" l="l" r="r" t="t"/>
                <a:pathLst>
                  <a:path extrusionOk="0" h="1592" w="1731">
                    <a:moveTo>
                      <a:pt x="797" y="1"/>
                    </a:moveTo>
                    <a:cubicBezTo>
                      <a:pt x="366" y="1"/>
                      <a:pt x="0" y="342"/>
                      <a:pt x="0" y="786"/>
                    </a:cubicBezTo>
                    <a:cubicBezTo>
                      <a:pt x="0" y="1247"/>
                      <a:pt x="367" y="1591"/>
                      <a:pt x="798" y="1591"/>
                    </a:cubicBezTo>
                    <a:cubicBezTo>
                      <a:pt x="869" y="1591"/>
                      <a:pt x="942" y="1582"/>
                      <a:pt x="1015" y="1562"/>
                    </a:cubicBezTo>
                    <a:lnTo>
                      <a:pt x="1015" y="1582"/>
                    </a:lnTo>
                    <a:lnTo>
                      <a:pt x="1055" y="1582"/>
                    </a:lnTo>
                    <a:cubicBezTo>
                      <a:pt x="1472" y="1463"/>
                      <a:pt x="1731" y="1025"/>
                      <a:pt x="1612" y="607"/>
                    </a:cubicBezTo>
                    <a:cubicBezTo>
                      <a:pt x="1600" y="565"/>
                      <a:pt x="1585" y="526"/>
                      <a:pt x="1567" y="488"/>
                    </a:cubicBezTo>
                    <a:lnTo>
                      <a:pt x="1567" y="488"/>
                    </a:lnTo>
                    <a:cubicBezTo>
                      <a:pt x="1481" y="262"/>
                      <a:pt x="1308" y="76"/>
                      <a:pt x="1055" y="30"/>
                    </a:cubicBezTo>
                    <a:lnTo>
                      <a:pt x="1015" y="30"/>
                    </a:lnTo>
                    <a:cubicBezTo>
                      <a:pt x="941" y="10"/>
                      <a:pt x="868" y="1"/>
                      <a:pt x="797"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2" name="Google Shape;952;p9"/>
              <p:cNvSpPr/>
              <p:nvPr/>
            </p:nvSpPr>
            <p:spPr>
              <a:xfrm>
                <a:off x="6790548" y="589696"/>
                <a:ext cx="63565" cy="59193"/>
              </a:xfrm>
              <a:custGeom>
                <a:rect b="b" l="l" r="r" t="t"/>
                <a:pathLst>
                  <a:path extrusionOk="0" h="1354" w="1454">
                    <a:moveTo>
                      <a:pt x="797" y="1"/>
                    </a:moveTo>
                    <a:cubicBezTo>
                      <a:pt x="737" y="1"/>
                      <a:pt x="677" y="1"/>
                      <a:pt x="618" y="20"/>
                    </a:cubicBezTo>
                    <a:cubicBezTo>
                      <a:pt x="558" y="40"/>
                      <a:pt x="518" y="60"/>
                      <a:pt x="459" y="80"/>
                    </a:cubicBezTo>
                    <a:lnTo>
                      <a:pt x="419" y="100"/>
                    </a:lnTo>
                    <a:lnTo>
                      <a:pt x="319" y="140"/>
                    </a:lnTo>
                    <a:cubicBezTo>
                      <a:pt x="180" y="239"/>
                      <a:pt x="81" y="379"/>
                      <a:pt x="21" y="538"/>
                    </a:cubicBezTo>
                    <a:cubicBezTo>
                      <a:pt x="1" y="617"/>
                      <a:pt x="1" y="697"/>
                      <a:pt x="21" y="777"/>
                    </a:cubicBezTo>
                    <a:cubicBezTo>
                      <a:pt x="21" y="876"/>
                      <a:pt x="41" y="956"/>
                      <a:pt x="100" y="1035"/>
                    </a:cubicBezTo>
                    <a:lnTo>
                      <a:pt x="200" y="1155"/>
                    </a:lnTo>
                    <a:cubicBezTo>
                      <a:pt x="280" y="1234"/>
                      <a:pt x="359" y="1294"/>
                      <a:pt x="478" y="1334"/>
                    </a:cubicBezTo>
                    <a:lnTo>
                      <a:pt x="658" y="1354"/>
                    </a:lnTo>
                    <a:cubicBezTo>
                      <a:pt x="757" y="1354"/>
                      <a:pt x="876" y="1314"/>
                      <a:pt x="976" y="1254"/>
                    </a:cubicBezTo>
                    <a:lnTo>
                      <a:pt x="976" y="1274"/>
                    </a:lnTo>
                    <a:lnTo>
                      <a:pt x="1075" y="1214"/>
                    </a:lnTo>
                    <a:lnTo>
                      <a:pt x="1115" y="1194"/>
                    </a:lnTo>
                    <a:cubicBezTo>
                      <a:pt x="1175" y="1155"/>
                      <a:pt x="1215" y="1115"/>
                      <a:pt x="1274" y="1075"/>
                    </a:cubicBezTo>
                    <a:lnTo>
                      <a:pt x="1374" y="936"/>
                    </a:lnTo>
                    <a:lnTo>
                      <a:pt x="1434" y="796"/>
                    </a:lnTo>
                    <a:lnTo>
                      <a:pt x="1453" y="637"/>
                    </a:lnTo>
                    <a:cubicBezTo>
                      <a:pt x="1453" y="538"/>
                      <a:pt x="1434" y="458"/>
                      <a:pt x="1394" y="379"/>
                    </a:cubicBezTo>
                    <a:cubicBezTo>
                      <a:pt x="1394" y="319"/>
                      <a:pt x="1354" y="279"/>
                      <a:pt x="1314" y="239"/>
                    </a:cubicBezTo>
                    <a:cubicBezTo>
                      <a:pt x="1294" y="200"/>
                      <a:pt x="1254" y="160"/>
                      <a:pt x="1215" y="140"/>
                    </a:cubicBezTo>
                    <a:cubicBezTo>
                      <a:pt x="1175" y="100"/>
                      <a:pt x="1115" y="60"/>
                      <a:pt x="1075" y="40"/>
                    </a:cubicBezTo>
                    <a:cubicBezTo>
                      <a:pt x="996" y="1"/>
                      <a:pt x="916" y="1"/>
                      <a:pt x="817"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3" name="Google Shape;953;p9"/>
              <p:cNvSpPr/>
              <p:nvPr/>
            </p:nvSpPr>
            <p:spPr>
              <a:xfrm>
                <a:off x="6756667" y="682945"/>
                <a:ext cx="76549" cy="65095"/>
              </a:xfrm>
              <a:custGeom>
                <a:rect b="b" l="l" r="r" t="t"/>
                <a:pathLst>
                  <a:path extrusionOk="0" h="1489" w="1751">
                    <a:moveTo>
                      <a:pt x="749" y="1"/>
                    </a:moveTo>
                    <a:cubicBezTo>
                      <a:pt x="365" y="1"/>
                      <a:pt x="0" y="295"/>
                      <a:pt x="0" y="753"/>
                    </a:cubicBezTo>
                    <a:cubicBezTo>
                      <a:pt x="0" y="1150"/>
                      <a:pt x="338" y="1489"/>
                      <a:pt x="736" y="1489"/>
                    </a:cubicBezTo>
                    <a:cubicBezTo>
                      <a:pt x="1413" y="1489"/>
                      <a:pt x="1751" y="693"/>
                      <a:pt x="1273" y="215"/>
                    </a:cubicBezTo>
                    <a:cubicBezTo>
                      <a:pt x="1119" y="68"/>
                      <a:pt x="932" y="1"/>
                      <a:pt x="749"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4" name="Google Shape;954;p9"/>
              <p:cNvSpPr/>
              <p:nvPr/>
            </p:nvSpPr>
            <p:spPr>
              <a:xfrm>
                <a:off x="6593994" y="768019"/>
                <a:ext cx="72221" cy="71915"/>
              </a:xfrm>
              <a:custGeom>
                <a:rect b="b" l="l" r="r" t="t"/>
                <a:pathLst>
                  <a:path extrusionOk="0" h="1645" w="1652">
                    <a:moveTo>
                      <a:pt x="1652" y="796"/>
                    </a:moveTo>
                    <a:lnTo>
                      <a:pt x="1636" y="967"/>
                    </a:lnTo>
                    <a:lnTo>
                      <a:pt x="1636" y="967"/>
                    </a:lnTo>
                    <a:cubicBezTo>
                      <a:pt x="1642" y="917"/>
                      <a:pt x="1652" y="872"/>
                      <a:pt x="1652" y="816"/>
                    </a:cubicBezTo>
                    <a:cubicBezTo>
                      <a:pt x="1652" y="809"/>
                      <a:pt x="1652" y="803"/>
                      <a:pt x="1652" y="796"/>
                    </a:cubicBezTo>
                    <a:close/>
                    <a:moveTo>
                      <a:pt x="1636" y="967"/>
                    </a:moveTo>
                    <a:cubicBezTo>
                      <a:pt x="1635" y="979"/>
                      <a:pt x="1634" y="992"/>
                      <a:pt x="1633" y="1005"/>
                    </a:cubicBezTo>
                    <a:lnTo>
                      <a:pt x="1633" y="1005"/>
                    </a:lnTo>
                    <a:lnTo>
                      <a:pt x="1636" y="967"/>
                    </a:lnTo>
                    <a:close/>
                    <a:moveTo>
                      <a:pt x="1633" y="1005"/>
                    </a:moveTo>
                    <a:lnTo>
                      <a:pt x="1632" y="1015"/>
                    </a:lnTo>
                    <a:lnTo>
                      <a:pt x="1552" y="1214"/>
                    </a:lnTo>
                    <a:lnTo>
                      <a:pt x="1413" y="1393"/>
                    </a:lnTo>
                    <a:cubicBezTo>
                      <a:pt x="1513" y="1294"/>
                      <a:pt x="1592" y="1174"/>
                      <a:pt x="1632" y="1035"/>
                    </a:cubicBezTo>
                    <a:cubicBezTo>
                      <a:pt x="1632" y="1025"/>
                      <a:pt x="1632" y="1015"/>
                      <a:pt x="1633" y="1005"/>
                    </a:cubicBezTo>
                    <a:close/>
                    <a:moveTo>
                      <a:pt x="654" y="1591"/>
                    </a:moveTo>
                    <a:lnTo>
                      <a:pt x="654" y="1591"/>
                    </a:lnTo>
                    <a:cubicBezTo>
                      <a:pt x="665" y="1593"/>
                      <a:pt x="675" y="1595"/>
                      <a:pt x="685" y="1598"/>
                    </a:cubicBezTo>
                    <a:lnTo>
                      <a:pt x="685" y="1598"/>
                    </a:lnTo>
                    <a:lnTo>
                      <a:pt x="657" y="1592"/>
                    </a:lnTo>
                    <a:lnTo>
                      <a:pt x="654" y="1591"/>
                    </a:lnTo>
                    <a:close/>
                    <a:moveTo>
                      <a:pt x="1027" y="1598"/>
                    </a:moveTo>
                    <a:lnTo>
                      <a:pt x="955" y="1612"/>
                    </a:lnTo>
                    <a:cubicBezTo>
                      <a:pt x="978" y="1607"/>
                      <a:pt x="1002" y="1603"/>
                      <a:pt x="1027" y="1598"/>
                    </a:cubicBezTo>
                    <a:close/>
                    <a:moveTo>
                      <a:pt x="1058" y="1591"/>
                    </a:moveTo>
                    <a:lnTo>
                      <a:pt x="1055" y="1592"/>
                    </a:lnTo>
                    <a:lnTo>
                      <a:pt x="1038" y="1595"/>
                    </a:lnTo>
                    <a:lnTo>
                      <a:pt x="1038" y="1595"/>
                    </a:lnTo>
                    <a:lnTo>
                      <a:pt x="1075" y="1592"/>
                    </a:lnTo>
                    <a:lnTo>
                      <a:pt x="1075" y="1592"/>
                    </a:lnTo>
                    <a:lnTo>
                      <a:pt x="940" y="1617"/>
                    </a:lnTo>
                    <a:lnTo>
                      <a:pt x="940" y="1617"/>
                    </a:lnTo>
                    <a:cubicBezTo>
                      <a:pt x="945" y="1615"/>
                      <a:pt x="950" y="1614"/>
                      <a:pt x="955" y="1612"/>
                    </a:cubicBezTo>
                    <a:lnTo>
                      <a:pt x="955" y="1612"/>
                    </a:lnTo>
                    <a:lnTo>
                      <a:pt x="888" y="1625"/>
                    </a:lnTo>
                    <a:lnTo>
                      <a:pt x="888" y="1625"/>
                    </a:lnTo>
                    <a:cubicBezTo>
                      <a:pt x="890" y="1625"/>
                      <a:pt x="893" y="1625"/>
                      <a:pt x="895" y="1625"/>
                    </a:cubicBezTo>
                    <a:lnTo>
                      <a:pt x="895" y="1625"/>
                    </a:lnTo>
                    <a:lnTo>
                      <a:pt x="856" y="1632"/>
                    </a:lnTo>
                    <a:lnTo>
                      <a:pt x="888" y="1625"/>
                    </a:lnTo>
                    <a:lnTo>
                      <a:pt x="888" y="1625"/>
                    </a:lnTo>
                    <a:cubicBezTo>
                      <a:pt x="877" y="1626"/>
                      <a:pt x="867" y="1627"/>
                      <a:pt x="856" y="1627"/>
                    </a:cubicBezTo>
                    <a:cubicBezTo>
                      <a:pt x="845" y="1627"/>
                      <a:pt x="835" y="1626"/>
                      <a:pt x="824" y="1625"/>
                    </a:cubicBezTo>
                    <a:lnTo>
                      <a:pt x="824" y="1625"/>
                    </a:lnTo>
                    <a:lnTo>
                      <a:pt x="856" y="1632"/>
                    </a:lnTo>
                    <a:lnTo>
                      <a:pt x="817" y="1625"/>
                    </a:lnTo>
                    <a:lnTo>
                      <a:pt x="817" y="1625"/>
                    </a:lnTo>
                    <a:cubicBezTo>
                      <a:pt x="819" y="1625"/>
                      <a:pt x="822" y="1625"/>
                      <a:pt x="824" y="1625"/>
                    </a:cubicBezTo>
                    <a:lnTo>
                      <a:pt x="824" y="1625"/>
                    </a:lnTo>
                    <a:lnTo>
                      <a:pt x="782" y="1617"/>
                    </a:lnTo>
                    <a:lnTo>
                      <a:pt x="782" y="1617"/>
                    </a:lnTo>
                    <a:cubicBezTo>
                      <a:pt x="783" y="1617"/>
                      <a:pt x="784" y="1617"/>
                      <a:pt x="784" y="1617"/>
                    </a:cubicBezTo>
                    <a:cubicBezTo>
                      <a:pt x="808" y="1617"/>
                      <a:pt x="832" y="1615"/>
                      <a:pt x="856" y="1612"/>
                    </a:cubicBezTo>
                    <a:lnTo>
                      <a:pt x="1037" y="1595"/>
                    </a:lnTo>
                    <a:lnTo>
                      <a:pt x="1037" y="1595"/>
                    </a:lnTo>
                    <a:cubicBezTo>
                      <a:pt x="1034" y="1596"/>
                      <a:pt x="1030" y="1597"/>
                      <a:pt x="1027" y="1598"/>
                    </a:cubicBezTo>
                    <a:lnTo>
                      <a:pt x="1027" y="1598"/>
                    </a:lnTo>
                    <a:lnTo>
                      <a:pt x="1038" y="1595"/>
                    </a:lnTo>
                    <a:lnTo>
                      <a:pt x="1038" y="1595"/>
                    </a:lnTo>
                    <a:lnTo>
                      <a:pt x="1037" y="1595"/>
                    </a:lnTo>
                    <a:lnTo>
                      <a:pt x="1037" y="1595"/>
                    </a:lnTo>
                    <a:cubicBezTo>
                      <a:pt x="1044" y="1594"/>
                      <a:pt x="1051" y="1592"/>
                      <a:pt x="1058" y="1591"/>
                    </a:cubicBezTo>
                    <a:close/>
                    <a:moveTo>
                      <a:pt x="836" y="0"/>
                    </a:moveTo>
                    <a:lnTo>
                      <a:pt x="617" y="20"/>
                    </a:lnTo>
                    <a:lnTo>
                      <a:pt x="518" y="60"/>
                    </a:lnTo>
                    <a:lnTo>
                      <a:pt x="418" y="100"/>
                    </a:lnTo>
                    <a:cubicBezTo>
                      <a:pt x="359" y="140"/>
                      <a:pt x="299" y="199"/>
                      <a:pt x="239" y="239"/>
                    </a:cubicBezTo>
                    <a:cubicBezTo>
                      <a:pt x="199" y="299"/>
                      <a:pt x="160" y="339"/>
                      <a:pt x="120" y="398"/>
                    </a:cubicBezTo>
                    <a:cubicBezTo>
                      <a:pt x="80" y="478"/>
                      <a:pt x="60" y="537"/>
                      <a:pt x="40" y="617"/>
                    </a:cubicBezTo>
                    <a:cubicBezTo>
                      <a:pt x="20" y="677"/>
                      <a:pt x="0" y="756"/>
                      <a:pt x="0" y="836"/>
                    </a:cubicBezTo>
                    <a:cubicBezTo>
                      <a:pt x="0" y="975"/>
                      <a:pt x="40" y="1114"/>
                      <a:pt x="120" y="1254"/>
                    </a:cubicBezTo>
                    <a:lnTo>
                      <a:pt x="239" y="1413"/>
                    </a:lnTo>
                    <a:cubicBezTo>
                      <a:pt x="339" y="1512"/>
                      <a:pt x="458" y="1592"/>
                      <a:pt x="597" y="1612"/>
                    </a:cubicBezTo>
                    <a:cubicBezTo>
                      <a:pt x="667" y="1635"/>
                      <a:pt x="730" y="1645"/>
                      <a:pt x="795" y="1645"/>
                    </a:cubicBezTo>
                    <a:cubicBezTo>
                      <a:pt x="840" y="1645"/>
                      <a:pt x="886" y="1640"/>
                      <a:pt x="936" y="1632"/>
                    </a:cubicBezTo>
                    <a:cubicBezTo>
                      <a:pt x="1035" y="1632"/>
                      <a:pt x="1154" y="1592"/>
                      <a:pt x="1234" y="1532"/>
                    </a:cubicBezTo>
                    <a:cubicBezTo>
                      <a:pt x="1413" y="1413"/>
                      <a:pt x="1552" y="1254"/>
                      <a:pt x="1612" y="1035"/>
                    </a:cubicBezTo>
                    <a:cubicBezTo>
                      <a:pt x="1652" y="896"/>
                      <a:pt x="1652" y="756"/>
                      <a:pt x="1612" y="597"/>
                    </a:cubicBezTo>
                    <a:lnTo>
                      <a:pt x="1632" y="577"/>
                    </a:lnTo>
                    <a:lnTo>
                      <a:pt x="1652" y="796"/>
                    </a:lnTo>
                    <a:cubicBezTo>
                      <a:pt x="1652" y="763"/>
                      <a:pt x="1652" y="730"/>
                      <a:pt x="1652" y="697"/>
                    </a:cubicBezTo>
                    <a:cubicBezTo>
                      <a:pt x="1652" y="597"/>
                      <a:pt x="1612" y="498"/>
                      <a:pt x="1552" y="398"/>
                    </a:cubicBezTo>
                    <a:cubicBezTo>
                      <a:pt x="1513" y="339"/>
                      <a:pt x="1473" y="299"/>
                      <a:pt x="1433" y="239"/>
                    </a:cubicBezTo>
                    <a:cubicBezTo>
                      <a:pt x="1373" y="179"/>
                      <a:pt x="1314" y="140"/>
                      <a:pt x="1254" y="100"/>
                    </a:cubicBezTo>
                    <a:lnTo>
                      <a:pt x="1254" y="100"/>
                    </a:lnTo>
                    <a:cubicBezTo>
                      <a:pt x="1264" y="106"/>
                      <a:pt x="1267" y="109"/>
                      <a:pt x="1265" y="109"/>
                    </a:cubicBezTo>
                    <a:cubicBezTo>
                      <a:pt x="1258" y="109"/>
                      <a:pt x="1121" y="37"/>
                      <a:pt x="1055" y="20"/>
                    </a:cubicBezTo>
                    <a:cubicBezTo>
                      <a:pt x="995" y="20"/>
                      <a:pt x="916" y="0"/>
                      <a:pt x="836"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5" name="Google Shape;955;p9"/>
              <p:cNvSpPr/>
              <p:nvPr/>
            </p:nvSpPr>
            <p:spPr>
              <a:xfrm>
                <a:off x="6735770" y="822797"/>
                <a:ext cx="72221" cy="67893"/>
              </a:xfrm>
              <a:custGeom>
                <a:rect b="b" l="l" r="r" t="t"/>
                <a:pathLst>
                  <a:path extrusionOk="0" h="1553" w="1652">
                    <a:moveTo>
                      <a:pt x="796" y="1"/>
                    </a:moveTo>
                    <a:cubicBezTo>
                      <a:pt x="677" y="1"/>
                      <a:pt x="578" y="21"/>
                      <a:pt x="498" y="80"/>
                    </a:cubicBezTo>
                    <a:cubicBezTo>
                      <a:pt x="398" y="100"/>
                      <a:pt x="299" y="160"/>
                      <a:pt x="239" y="240"/>
                    </a:cubicBezTo>
                    <a:cubicBezTo>
                      <a:pt x="160" y="299"/>
                      <a:pt x="100" y="379"/>
                      <a:pt x="80" y="478"/>
                    </a:cubicBezTo>
                    <a:cubicBezTo>
                      <a:pt x="20" y="578"/>
                      <a:pt x="1" y="677"/>
                      <a:pt x="20" y="777"/>
                    </a:cubicBezTo>
                    <a:cubicBezTo>
                      <a:pt x="20" y="856"/>
                      <a:pt x="40" y="916"/>
                      <a:pt x="40" y="996"/>
                    </a:cubicBezTo>
                    <a:cubicBezTo>
                      <a:pt x="80" y="1115"/>
                      <a:pt x="140" y="1234"/>
                      <a:pt x="239" y="1334"/>
                    </a:cubicBezTo>
                    <a:lnTo>
                      <a:pt x="398" y="1453"/>
                    </a:lnTo>
                    <a:cubicBezTo>
                      <a:pt x="518" y="1513"/>
                      <a:pt x="657" y="1553"/>
                      <a:pt x="796" y="1553"/>
                    </a:cubicBezTo>
                    <a:lnTo>
                      <a:pt x="876" y="1553"/>
                    </a:lnTo>
                    <a:cubicBezTo>
                      <a:pt x="975" y="1553"/>
                      <a:pt x="1075" y="1533"/>
                      <a:pt x="1174" y="1473"/>
                    </a:cubicBezTo>
                    <a:cubicBezTo>
                      <a:pt x="1353" y="1413"/>
                      <a:pt x="1513" y="1254"/>
                      <a:pt x="1572" y="1075"/>
                    </a:cubicBezTo>
                    <a:cubicBezTo>
                      <a:pt x="1632" y="976"/>
                      <a:pt x="1652" y="876"/>
                      <a:pt x="1652" y="777"/>
                    </a:cubicBezTo>
                    <a:cubicBezTo>
                      <a:pt x="1652" y="717"/>
                      <a:pt x="1632" y="637"/>
                      <a:pt x="1612" y="578"/>
                    </a:cubicBezTo>
                    <a:cubicBezTo>
                      <a:pt x="1592" y="438"/>
                      <a:pt x="1513" y="319"/>
                      <a:pt x="1413" y="240"/>
                    </a:cubicBezTo>
                    <a:lnTo>
                      <a:pt x="1274" y="100"/>
                    </a:lnTo>
                    <a:cubicBezTo>
                      <a:pt x="1154" y="41"/>
                      <a:pt x="1015" y="1"/>
                      <a:pt x="87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6" name="Google Shape;956;p9"/>
              <p:cNvSpPr/>
              <p:nvPr/>
            </p:nvSpPr>
            <p:spPr>
              <a:xfrm>
                <a:off x="6581797" y="872373"/>
                <a:ext cx="62691" cy="53685"/>
              </a:xfrm>
              <a:custGeom>
                <a:rect b="b" l="l" r="r" t="t"/>
                <a:pathLst>
                  <a:path extrusionOk="0" h="1228" w="1434">
                    <a:moveTo>
                      <a:pt x="498" y="1075"/>
                    </a:moveTo>
                    <a:cubicBezTo>
                      <a:pt x="507" y="1075"/>
                      <a:pt x="511" y="1079"/>
                      <a:pt x="516" y="1083"/>
                    </a:cubicBezTo>
                    <a:lnTo>
                      <a:pt x="516" y="1083"/>
                    </a:lnTo>
                    <a:lnTo>
                      <a:pt x="498" y="1075"/>
                    </a:lnTo>
                    <a:close/>
                    <a:moveTo>
                      <a:pt x="697" y="1"/>
                    </a:moveTo>
                    <a:cubicBezTo>
                      <a:pt x="638" y="1"/>
                      <a:pt x="578" y="1"/>
                      <a:pt x="538" y="21"/>
                    </a:cubicBezTo>
                    <a:lnTo>
                      <a:pt x="498" y="21"/>
                    </a:lnTo>
                    <a:lnTo>
                      <a:pt x="359" y="80"/>
                    </a:lnTo>
                    <a:cubicBezTo>
                      <a:pt x="339" y="80"/>
                      <a:pt x="319" y="80"/>
                      <a:pt x="319" y="100"/>
                    </a:cubicBezTo>
                    <a:cubicBezTo>
                      <a:pt x="220" y="160"/>
                      <a:pt x="160" y="220"/>
                      <a:pt x="100" y="319"/>
                    </a:cubicBezTo>
                    <a:lnTo>
                      <a:pt x="41" y="458"/>
                    </a:lnTo>
                    <a:cubicBezTo>
                      <a:pt x="1" y="558"/>
                      <a:pt x="1" y="677"/>
                      <a:pt x="41" y="777"/>
                    </a:cubicBezTo>
                    <a:cubicBezTo>
                      <a:pt x="61" y="856"/>
                      <a:pt x="100" y="916"/>
                      <a:pt x="140" y="976"/>
                    </a:cubicBezTo>
                    <a:cubicBezTo>
                      <a:pt x="180" y="1055"/>
                      <a:pt x="240" y="1095"/>
                      <a:pt x="319" y="1135"/>
                    </a:cubicBezTo>
                    <a:cubicBezTo>
                      <a:pt x="379" y="1175"/>
                      <a:pt x="458" y="1214"/>
                      <a:pt x="538" y="1214"/>
                    </a:cubicBezTo>
                    <a:cubicBezTo>
                      <a:pt x="571" y="1223"/>
                      <a:pt x="607" y="1228"/>
                      <a:pt x="644" y="1228"/>
                    </a:cubicBezTo>
                    <a:cubicBezTo>
                      <a:pt x="697" y="1228"/>
                      <a:pt x="750" y="1218"/>
                      <a:pt x="797" y="1195"/>
                    </a:cubicBezTo>
                    <a:cubicBezTo>
                      <a:pt x="807" y="1193"/>
                      <a:pt x="817" y="1190"/>
                      <a:pt x="827" y="1187"/>
                    </a:cubicBezTo>
                    <a:lnTo>
                      <a:pt x="827" y="1187"/>
                    </a:lnTo>
                    <a:cubicBezTo>
                      <a:pt x="844" y="1189"/>
                      <a:pt x="860" y="1190"/>
                      <a:pt x="876" y="1190"/>
                    </a:cubicBezTo>
                    <a:cubicBezTo>
                      <a:pt x="916" y="1190"/>
                      <a:pt x="956" y="1185"/>
                      <a:pt x="996" y="1175"/>
                    </a:cubicBezTo>
                    <a:lnTo>
                      <a:pt x="1155" y="1095"/>
                    </a:lnTo>
                    <a:cubicBezTo>
                      <a:pt x="1215" y="1075"/>
                      <a:pt x="1274" y="1016"/>
                      <a:pt x="1314" y="956"/>
                    </a:cubicBezTo>
                    <a:cubicBezTo>
                      <a:pt x="1354" y="916"/>
                      <a:pt x="1374" y="876"/>
                      <a:pt x="1394" y="817"/>
                    </a:cubicBezTo>
                    <a:cubicBezTo>
                      <a:pt x="1414" y="757"/>
                      <a:pt x="1433" y="677"/>
                      <a:pt x="1433" y="598"/>
                    </a:cubicBezTo>
                    <a:lnTo>
                      <a:pt x="1414" y="439"/>
                    </a:lnTo>
                    <a:cubicBezTo>
                      <a:pt x="1394" y="339"/>
                      <a:pt x="1334" y="259"/>
                      <a:pt x="1274" y="180"/>
                    </a:cubicBezTo>
                    <a:lnTo>
                      <a:pt x="1195" y="140"/>
                    </a:lnTo>
                    <a:lnTo>
                      <a:pt x="1135" y="80"/>
                    </a:lnTo>
                    <a:lnTo>
                      <a:pt x="1115" y="80"/>
                    </a:lnTo>
                    <a:cubicBezTo>
                      <a:pt x="1055" y="61"/>
                      <a:pt x="996" y="41"/>
                      <a:pt x="956" y="21"/>
                    </a:cubicBezTo>
                    <a:lnTo>
                      <a:pt x="916" y="21"/>
                    </a:lnTo>
                    <a:lnTo>
                      <a:pt x="757"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7" name="Google Shape;957;p9"/>
              <p:cNvSpPr/>
              <p:nvPr/>
            </p:nvSpPr>
            <p:spPr>
              <a:xfrm>
                <a:off x="6859272" y="789747"/>
                <a:ext cx="65270" cy="50494"/>
              </a:xfrm>
              <a:custGeom>
                <a:rect b="b" l="l" r="r" t="t"/>
                <a:pathLst>
                  <a:path extrusionOk="0" h="1155" w="1493">
                    <a:moveTo>
                      <a:pt x="737" y="1"/>
                    </a:moveTo>
                    <a:cubicBezTo>
                      <a:pt x="1" y="1"/>
                      <a:pt x="1" y="1155"/>
                      <a:pt x="737" y="1155"/>
                    </a:cubicBezTo>
                    <a:cubicBezTo>
                      <a:pt x="1493" y="1155"/>
                      <a:pt x="1493" y="1"/>
                      <a:pt x="737"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8" name="Google Shape;958;p9"/>
              <p:cNvSpPr/>
              <p:nvPr/>
            </p:nvSpPr>
            <p:spPr>
              <a:xfrm>
                <a:off x="6761870" y="954999"/>
                <a:ext cx="61817" cy="53117"/>
              </a:xfrm>
              <a:custGeom>
                <a:rect b="b" l="l" r="r" t="t"/>
                <a:pathLst>
                  <a:path extrusionOk="0" h="1215" w="1414">
                    <a:moveTo>
                      <a:pt x="617" y="1"/>
                    </a:moveTo>
                    <a:cubicBezTo>
                      <a:pt x="538" y="1"/>
                      <a:pt x="458" y="21"/>
                      <a:pt x="378" y="61"/>
                    </a:cubicBezTo>
                    <a:cubicBezTo>
                      <a:pt x="239" y="100"/>
                      <a:pt x="120" y="220"/>
                      <a:pt x="60" y="379"/>
                    </a:cubicBezTo>
                    <a:cubicBezTo>
                      <a:pt x="20" y="439"/>
                      <a:pt x="0" y="538"/>
                      <a:pt x="20" y="618"/>
                    </a:cubicBezTo>
                    <a:lnTo>
                      <a:pt x="40" y="777"/>
                    </a:lnTo>
                    <a:cubicBezTo>
                      <a:pt x="60" y="876"/>
                      <a:pt x="120" y="976"/>
                      <a:pt x="199" y="1036"/>
                    </a:cubicBezTo>
                    <a:lnTo>
                      <a:pt x="319" y="1135"/>
                    </a:lnTo>
                    <a:cubicBezTo>
                      <a:pt x="418" y="1195"/>
                      <a:pt x="518" y="1215"/>
                      <a:pt x="617" y="1215"/>
                    </a:cubicBezTo>
                    <a:lnTo>
                      <a:pt x="796" y="1215"/>
                    </a:lnTo>
                    <a:cubicBezTo>
                      <a:pt x="876" y="1215"/>
                      <a:pt x="955" y="1195"/>
                      <a:pt x="1035" y="1155"/>
                    </a:cubicBezTo>
                    <a:cubicBezTo>
                      <a:pt x="1174" y="1095"/>
                      <a:pt x="1294" y="996"/>
                      <a:pt x="1353" y="837"/>
                    </a:cubicBezTo>
                    <a:cubicBezTo>
                      <a:pt x="1393" y="777"/>
                      <a:pt x="1413" y="677"/>
                      <a:pt x="1413" y="598"/>
                    </a:cubicBezTo>
                    <a:lnTo>
                      <a:pt x="1393" y="439"/>
                    </a:lnTo>
                    <a:cubicBezTo>
                      <a:pt x="1353" y="339"/>
                      <a:pt x="1294" y="260"/>
                      <a:pt x="1234" y="180"/>
                    </a:cubicBezTo>
                    <a:lnTo>
                      <a:pt x="1115" y="81"/>
                    </a:lnTo>
                    <a:cubicBezTo>
                      <a:pt x="1015" y="21"/>
                      <a:pt x="916" y="1"/>
                      <a:pt x="79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9" name="Google Shape;959;p9"/>
              <p:cNvSpPr/>
              <p:nvPr/>
            </p:nvSpPr>
            <p:spPr>
              <a:xfrm>
                <a:off x="6873218" y="926539"/>
                <a:ext cx="65270" cy="57663"/>
              </a:xfrm>
              <a:custGeom>
                <a:rect b="b" l="l" r="r" t="t"/>
                <a:pathLst>
                  <a:path extrusionOk="0" h="1319" w="1493">
                    <a:moveTo>
                      <a:pt x="677" y="0"/>
                    </a:moveTo>
                    <a:cubicBezTo>
                      <a:pt x="617" y="0"/>
                      <a:pt x="557" y="5"/>
                      <a:pt x="498" y="15"/>
                    </a:cubicBezTo>
                    <a:cubicBezTo>
                      <a:pt x="398" y="55"/>
                      <a:pt x="279" y="115"/>
                      <a:pt x="199" y="194"/>
                    </a:cubicBezTo>
                    <a:lnTo>
                      <a:pt x="100" y="334"/>
                    </a:lnTo>
                    <a:cubicBezTo>
                      <a:pt x="40" y="433"/>
                      <a:pt x="0" y="533"/>
                      <a:pt x="0" y="652"/>
                    </a:cubicBezTo>
                    <a:cubicBezTo>
                      <a:pt x="0" y="751"/>
                      <a:pt x="20" y="831"/>
                      <a:pt x="60" y="911"/>
                    </a:cubicBezTo>
                    <a:cubicBezTo>
                      <a:pt x="100" y="990"/>
                      <a:pt x="139" y="1070"/>
                      <a:pt x="199" y="1129"/>
                    </a:cubicBezTo>
                    <a:cubicBezTo>
                      <a:pt x="279" y="1209"/>
                      <a:pt x="398" y="1269"/>
                      <a:pt x="498" y="1289"/>
                    </a:cubicBezTo>
                    <a:cubicBezTo>
                      <a:pt x="557" y="1309"/>
                      <a:pt x="617" y="1318"/>
                      <a:pt x="677" y="1318"/>
                    </a:cubicBezTo>
                    <a:cubicBezTo>
                      <a:pt x="736" y="1318"/>
                      <a:pt x="796" y="1309"/>
                      <a:pt x="856" y="1289"/>
                    </a:cubicBezTo>
                    <a:lnTo>
                      <a:pt x="935" y="1269"/>
                    </a:lnTo>
                    <a:lnTo>
                      <a:pt x="975" y="1269"/>
                    </a:lnTo>
                    <a:cubicBezTo>
                      <a:pt x="1055" y="1269"/>
                      <a:pt x="1114" y="1229"/>
                      <a:pt x="1174" y="1189"/>
                    </a:cubicBezTo>
                    <a:cubicBezTo>
                      <a:pt x="1254" y="1149"/>
                      <a:pt x="1333" y="1070"/>
                      <a:pt x="1393" y="970"/>
                    </a:cubicBezTo>
                    <a:cubicBezTo>
                      <a:pt x="1453" y="871"/>
                      <a:pt x="1472" y="771"/>
                      <a:pt x="1492" y="652"/>
                    </a:cubicBezTo>
                    <a:cubicBezTo>
                      <a:pt x="1472" y="533"/>
                      <a:pt x="1453" y="433"/>
                      <a:pt x="1393" y="334"/>
                    </a:cubicBezTo>
                    <a:cubicBezTo>
                      <a:pt x="1333" y="234"/>
                      <a:pt x="1254" y="155"/>
                      <a:pt x="1174" y="115"/>
                    </a:cubicBezTo>
                    <a:cubicBezTo>
                      <a:pt x="1114" y="75"/>
                      <a:pt x="1055" y="35"/>
                      <a:pt x="975" y="35"/>
                    </a:cubicBezTo>
                    <a:lnTo>
                      <a:pt x="935" y="35"/>
                    </a:lnTo>
                    <a:lnTo>
                      <a:pt x="856" y="15"/>
                    </a:lnTo>
                    <a:cubicBezTo>
                      <a:pt x="796" y="5"/>
                      <a:pt x="736" y="0"/>
                      <a:pt x="677"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0" name="Google Shape;960;p9"/>
              <p:cNvSpPr/>
              <p:nvPr/>
            </p:nvSpPr>
            <p:spPr>
              <a:xfrm>
                <a:off x="6881044" y="1029406"/>
                <a:ext cx="52199" cy="49838"/>
              </a:xfrm>
              <a:custGeom>
                <a:rect b="b" l="l" r="r" t="t"/>
                <a:pathLst>
                  <a:path extrusionOk="0" h="1140" w="1194">
                    <a:moveTo>
                      <a:pt x="577" y="0"/>
                    </a:moveTo>
                    <a:cubicBezTo>
                      <a:pt x="522" y="0"/>
                      <a:pt x="468" y="10"/>
                      <a:pt x="418" y="30"/>
                    </a:cubicBezTo>
                    <a:cubicBezTo>
                      <a:pt x="319" y="50"/>
                      <a:pt x="239" y="110"/>
                      <a:pt x="179" y="169"/>
                    </a:cubicBezTo>
                    <a:lnTo>
                      <a:pt x="80" y="289"/>
                    </a:lnTo>
                    <a:cubicBezTo>
                      <a:pt x="40" y="368"/>
                      <a:pt x="0" y="468"/>
                      <a:pt x="0" y="567"/>
                    </a:cubicBezTo>
                    <a:cubicBezTo>
                      <a:pt x="0" y="647"/>
                      <a:pt x="20" y="726"/>
                      <a:pt x="60" y="786"/>
                    </a:cubicBezTo>
                    <a:cubicBezTo>
                      <a:pt x="80" y="866"/>
                      <a:pt x="120" y="925"/>
                      <a:pt x="179" y="985"/>
                    </a:cubicBezTo>
                    <a:cubicBezTo>
                      <a:pt x="239" y="1045"/>
                      <a:pt x="319" y="1104"/>
                      <a:pt x="418" y="1124"/>
                    </a:cubicBezTo>
                    <a:cubicBezTo>
                      <a:pt x="468" y="1134"/>
                      <a:pt x="522" y="1139"/>
                      <a:pt x="577" y="1139"/>
                    </a:cubicBezTo>
                    <a:cubicBezTo>
                      <a:pt x="632" y="1139"/>
                      <a:pt x="687" y="1134"/>
                      <a:pt x="736" y="1124"/>
                    </a:cubicBezTo>
                    <a:lnTo>
                      <a:pt x="736" y="1104"/>
                    </a:lnTo>
                    <a:lnTo>
                      <a:pt x="776" y="1104"/>
                    </a:lnTo>
                    <a:cubicBezTo>
                      <a:pt x="796" y="1084"/>
                      <a:pt x="836" y="1084"/>
                      <a:pt x="856" y="1065"/>
                    </a:cubicBezTo>
                    <a:cubicBezTo>
                      <a:pt x="915" y="1045"/>
                      <a:pt x="975" y="1005"/>
                      <a:pt x="1035" y="945"/>
                    </a:cubicBezTo>
                    <a:cubicBezTo>
                      <a:pt x="1075" y="925"/>
                      <a:pt x="1094" y="885"/>
                      <a:pt x="1114" y="846"/>
                    </a:cubicBezTo>
                    <a:cubicBezTo>
                      <a:pt x="1174" y="746"/>
                      <a:pt x="1194" y="667"/>
                      <a:pt x="1194" y="567"/>
                    </a:cubicBezTo>
                    <a:cubicBezTo>
                      <a:pt x="1194" y="488"/>
                      <a:pt x="1174" y="408"/>
                      <a:pt x="1154" y="348"/>
                    </a:cubicBezTo>
                    <a:cubicBezTo>
                      <a:pt x="1134" y="328"/>
                      <a:pt x="1134" y="308"/>
                      <a:pt x="1114" y="289"/>
                    </a:cubicBezTo>
                    <a:cubicBezTo>
                      <a:pt x="1094" y="249"/>
                      <a:pt x="1075" y="209"/>
                      <a:pt x="1035" y="169"/>
                    </a:cubicBezTo>
                    <a:cubicBezTo>
                      <a:pt x="995" y="149"/>
                      <a:pt x="955" y="110"/>
                      <a:pt x="915" y="90"/>
                    </a:cubicBezTo>
                    <a:cubicBezTo>
                      <a:pt x="876" y="50"/>
                      <a:pt x="816" y="30"/>
                      <a:pt x="776" y="30"/>
                    </a:cubicBezTo>
                    <a:lnTo>
                      <a:pt x="736" y="30"/>
                    </a:lnTo>
                    <a:cubicBezTo>
                      <a:pt x="687" y="10"/>
                      <a:pt x="632" y="0"/>
                      <a:pt x="577"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1" name="Google Shape;961;p9"/>
              <p:cNvSpPr/>
              <p:nvPr/>
            </p:nvSpPr>
            <p:spPr>
              <a:xfrm>
                <a:off x="6429617" y="554022"/>
                <a:ext cx="44373" cy="46166"/>
              </a:xfrm>
              <a:custGeom>
                <a:rect b="b" l="l" r="r" t="t"/>
                <a:pathLst>
                  <a:path extrusionOk="0" h="1056" w="1015">
                    <a:moveTo>
                      <a:pt x="995" y="638"/>
                    </a:moveTo>
                    <a:lnTo>
                      <a:pt x="989" y="645"/>
                    </a:lnTo>
                    <a:lnTo>
                      <a:pt x="989" y="645"/>
                    </a:lnTo>
                    <a:cubicBezTo>
                      <a:pt x="990" y="642"/>
                      <a:pt x="993" y="640"/>
                      <a:pt x="995" y="638"/>
                    </a:cubicBezTo>
                    <a:close/>
                    <a:moveTo>
                      <a:pt x="517" y="1"/>
                    </a:moveTo>
                    <a:cubicBezTo>
                      <a:pt x="418" y="1"/>
                      <a:pt x="338" y="21"/>
                      <a:pt x="259" y="61"/>
                    </a:cubicBezTo>
                    <a:cubicBezTo>
                      <a:pt x="179" y="120"/>
                      <a:pt x="119" y="180"/>
                      <a:pt x="80" y="260"/>
                    </a:cubicBezTo>
                    <a:cubicBezTo>
                      <a:pt x="60" y="299"/>
                      <a:pt x="40" y="339"/>
                      <a:pt x="20" y="379"/>
                    </a:cubicBezTo>
                    <a:cubicBezTo>
                      <a:pt x="0" y="458"/>
                      <a:pt x="0" y="538"/>
                      <a:pt x="20" y="638"/>
                    </a:cubicBezTo>
                    <a:cubicBezTo>
                      <a:pt x="33" y="663"/>
                      <a:pt x="45" y="688"/>
                      <a:pt x="59" y="713"/>
                    </a:cubicBezTo>
                    <a:lnTo>
                      <a:pt x="59" y="713"/>
                    </a:lnTo>
                    <a:lnTo>
                      <a:pt x="60" y="717"/>
                    </a:lnTo>
                    <a:lnTo>
                      <a:pt x="100" y="817"/>
                    </a:lnTo>
                    <a:cubicBezTo>
                      <a:pt x="119" y="876"/>
                      <a:pt x="179" y="916"/>
                      <a:pt x="219" y="956"/>
                    </a:cubicBezTo>
                    <a:cubicBezTo>
                      <a:pt x="259" y="996"/>
                      <a:pt x="279" y="1016"/>
                      <a:pt x="318" y="1016"/>
                    </a:cubicBezTo>
                    <a:cubicBezTo>
                      <a:pt x="378" y="1055"/>
                      <a:pt x="438" y="1055"/>
                      <a:pt x="517" y="1055"/>
                    </a:cubicBezTo>
                    <a:lnTo>
                      <a:pt x="637" y="1035"/>
                    </a:lnTo>
                    <a:lnTo>
                      <a:pt x="756" y="996"/>
                    </a:lnTo>
                    <a:cubicBezTo>
                      <a:pt x="856" y="936"/>
                      <a:pt x="935" y="836"/>
                      <a:pt x="975" y="717"/>
                    </a:cubicBezTo>
                    <a:cubicBezTo>
                      <a:pt x="975" y="712"/>
                      <a:pt x="975" y="706"/>
                      <a:pt x="975" y="699"/>
                    </a:cubicBezTo>
                    <a:lnTo>
                      <a:pt x="975" y="699"/>
                    </a:lnTo>
                    <a:cubicBezTo>
                      <a:pt x="983" y="679"/>
                      <a:pt x="990" y="658"/>
                      <a:pt x="995" y="638"/>
                    </a:cubicBezTo>
                    <a:lnTo>
                      <a:pt x="995" y="638"/>
                    </a:lnTo>
                    <a:lnTo>
                      <a:pt x="995" y="638"/>
                    </a:lnTo>
                    <a:cubicBezTo>
                      <a:pt x="1015" y="578"/>
                      <a:pt x="1015" y="498"/>
                      <a:pt x="995" y="439"/>
                    </a:cubicBezTo>
                    <a:cubicBezTo>
                      <a:pt x="995" y="379"/>
                      <a:pt x="975" y="299"/>
                      <a:pt x="935" y="260"/>
                    </a:cubicBezTo>
                    <a:cubicBezTo>
                      <a:pt x="895" y="180"/>
                      <a:pt x="836" y="120"/>
                      <a:pt x="756" y="61"/>
                    </a:cubicBezTo>
                    <a:cubicBezTo>
                      <a:pt x="677" y="21"/>
                      <a:pt x="597" y="1"/>
                      <a:pt x="517"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62" name="Google Shape;962;p9"/>
            <p:cNvGrpSpPr/>
            <p:nvPr/>
          </p:nvGrpSpPr>
          <p:grpSpPr>
            <a:xfrm>
              <a:off x="8008194" y="2306916"/>
              <a:ext cx="1136024" cy="2573909"/>
              <a:chOff x="6346947" y="1163094"/>
              <a:chExt cx="1029941" cy="2333553"/>
            </a:xfrm>
          </p:grpSpPr>
          <p:sp>
            <p:nvSpPr>
              <p:cNvPr id="963" name="Google Shape;963;p9"/>
              <p:cNvSpPr/>
              <p:nvPr/>
            </p:nvSpPr>
            <p:spPr>
              <a:xfrm>
                <a:off x="7091543" y="2397152"/>
                <a:ext cx="284470" cy="1099495"/>
              </a:xfrm>
              <a:custGeom>
                <a:rect b="b" l="l" r="r" t="t"/>
                <a:pathLst>
                  <a:path extrusionOk="0" h="25150" w="6507">
                    <a:moveTo>
                      <a:pt x="6506" y="1"/>
                    </a:moveTo>
                    <a:cubicBezTo>
                      <a:pt x="4676" y="359"/>
                      <a:pt x="3064" y="1433"/>
                      <a:pt x="2029" y="2965"/>
                    </a:cubicBezTo>
                    <a:cubicBezTo>
                      <a:pt x="318" y="5552"/>
                      <a:pt x="0" y="9392"/>
                      <a:pt x="1074" y="14744"/>
                    </a:cubicBezTo>
                    <a:cubicBezTo>
                      <a:pt x="1433" y="16694"/>
                      <a:pt x="1950" y="18623"/>
                      <a:pt x="2626" y="20514"/>
                    </a:cubicBezTo>
                    <a:cubicBezTo>
                      <a:pt x="3562" y="23100"/>
                      <a:pt x="4775" y="24592"/>
                      <a:pt x="6327" y="25090"/>
                    </a:cubicBezTo>
                    <a:cubicBezTo>
                      <a:pt x="6387" y="25110"/>
                      <a:pt x="6446" y="25130"/>
                      <a:pt x="6506" y="25149"/>
                    </a:cubicBezTo>
                    <a:lnTo>
                      <a:pt x="6506" y="22384"/>
                    </a:lnTo>
                    <a:cubicBezTo>
                      <a:pt x="6068" y="21986"/>
                      <a:pt x="5511" y="21210"/>
                      <a:pt x="4954" y="19658"/>
                    </a:cubicBezTo>
                    <a:cubicBezTo>
                      <a:pt x="4318" y="17907"/>
                      <a:pt x="3840" y="16097"/>
                      <a:pt x="3502" y="14246"/>
                    </a:cubicBezTo>
                    <a:cubicBezTo>
                      <a:pt x="2567" y="9591"/>
                      <a:pt x="2746" y="6348"/>
                      <a:pt x="4099" y="4338"/>
                    </a:cubicBezTo>
                    <a:cubicBezTo>
                      <a:pt x="4676" y="3483"/>
                      <a:pt x="5531" y="2846"/>
                      <a:pt x="6506" y="2528"/>
                    </a:cubicBezTo>
                    <a:lnTo>
                      <a:pt x="6506" y="1"/>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4" name="Google Shape;964;p9"/>
              <p:cNvSpPr/>
              <p:nvPr/>
            </p:nvSpPr>
            <p:spPr>
              <a:xfrm>
                <a:off x="7157644" y="1714372"/>
                <a:ext cx="219243" cy="343620"/>
              </a:xfrm>
              <a:custGeom>
                <a:rect b="b" l="l" r="r" t="t"/>
                <a:pathLst>
                  <a:path extrusionOk="0" h="7860" w="5015">
                    <a:moveTo>
                      <a:pt x="5014" y="0"/>
                    </a:moveTo>
                    <a:cubicBezTo>
                      <a:pt x="4676" y="60"/>
                      <a:pt x="4357" y="120"/>
                      <a:pt x="4039" y="199"/>
                    </a:cubicBezTo>
                    <a:cubicBezTo>
                      <a:pt x="2945" y="458"/>
                      <a:pt x="1811" y="816"/>
                      <a:pt x="1055" y="1652"/>
                    </a:cubicBezTo>
                    <a:cubicBezTo>
                      <a:pt x="139" y="2666"/>
                      <a:pt x="0" y="4258"/>
                      <a:pt x="597" y="5492"/>
                    </a:cubicBezTo>
                    <a:cubicBezTo>
                      <a:pt x="1234" y="6705"/>
                      <a:pt x="2428" y="7561"/>
                      <a:pt x="3800" y="7780"/>
                    </a:cubicBezTo>
                    <a:cubicBezTo>
                      <a:pt x="4198" y="7839"/>
                      <a:pt x="4596" y="7859"/>
                      <a:pt x="5014" y="7859"/>
                    </a:cubicBezTo>
                    <a:lnTo>
                      <a:pt x="5014"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965" name="Google Shape;965;p9"/>
              <p:cNvGrpSpPr/>
              <p:nvPr/>
            </p:nvGrpSpPr>
            <p:grpSpPr>
              <a:xfrm>
                <a:off x="6346947" y="1163094"/>
                <a:ext cx="989895" cy="1261031"/>
                <a:chOff x="6346947" y="1163094"/>
                <a:chExt cx="989895" cy="1261031"/>
              </a:xfrm>
            </p:grpSpPr>
            <p:sp>
              <p:nvSpPr>
                <p:cNvPr id="966" name="Google Shape;966;p9"/>
                <p:cNvSpPr/>
                <p:nvPr/>
              </p:nvSpPr>
              <p:spPr>
                <a:xfrm>
                  <a:off x="6346947" y="1163094"/>
                  <a:ext cx="868142" cy="504762"/>
                </a:xfrm>
                <a:custGeom>
                  <a:rect b="b" l="l" r="r" t="t"/>
                  <a:pathLst>
                    <a:path extrusionOk="0" h="11546" w="19858">
                      <a:moveTo>
                        <a:pt x="16953" y="729"/>
                      </a:moveTo>
                      <a:cubicBezTo>
                        <a:pt x="17444" y="729"/>
                        <a:pt x="17978" y="809"/>
                        <a:pt x="18385" y="1110"/>
                      </a:cubicBezTo>
                      <a:cubicBezTo>
                        <a:pt x="18743" y="1369"/>
                        <a:pt x="18962" y="1787"/>
                        <a:pt x="19022" y="2224"/>
                      </a:cubicBezTo>
                      <a:cubicBezTo>
                        <a:pt x="19181" y="3418"/>
                        <a:pt x="18584" y="4672"/>
                        <a:pt x="17828" y="5547"/>
                      </a:cubicBezTo>
                      <a:cubicBezTo>
                        <a:pt x="16913" y="6602"/>
                        <a:pt x="15719" y="7338"/>
                        <a:pt x="14485" y="7935"/>
                      </a:cubicBezTo>
                      <a:cubicBezTo>
                        <a:pt x="14309" y="8029"/>
                        <a:pt x="14133" y="8116"/>
                        <a:pt x="13952" y="8200"/>
                      </a:cubicBezTo>
                      <a:lnTo>
                        <a:pt x="13952" y="8200"/>
                      </a:lnTo>
                      <a:cubicBezTo>
                        <a:pt x="13878" y="8156"/>
                        <a:pt x="13795" y="8133"/>
                        <a:pt x="13712" y="8133"/>
                      </a:cubicBezTo>
                      <a:cubicBezTo>
                        <a:pt x="13635" y="8133"/>
                        <a:pt x="13558" y="8153"/>
                        <a:pt x="13491" y="8193"/>
                      </a:cubicBezTo>
                      <a:cubicBezTo>
                        <a:pt x="10553" y="9493"/>
                        <a:pt x="7454" y="10632"/>
                        <a:pt x="4230" y="10632"/>
                      </a:cubicBezTo>
                      <a:cubicBezTo>
                        <a:pt x="4047" y="10632"/>
                        <a:pt x="3865" y="10628"/>
                        <a:pt x="3682" y="10621"/>
                      </a:cubicBezTo>
                      <a:cubicBezTo>
                        <a:pt x="3025" y="10581"/>
                        <a:pt x="2269" y="10481"/>
                        <a:pt x="1792" y="9984"/>
                      </a:cubicBezTo>
                      <a:cubicBezTo>
                        <a:pt x="1433" y="9546"/>
                        <a:pt x="1294" y="8969"/>
                        <a:pt x="1414" y="8412"/>
                      </a:cubicBezTo>
                      <a:cubicBezTo>
                        <a:pt x="1593" y="7079"/>
                        <a:pt x="2826" y="6224"/>
                        <a:pt x="3920" y="5607"/>
                      </a:cubicBezTo>
                      <a:cubicBezTo>
                        <a:pt x="5393" y="4791"/>
                        <a:pt x="6905" y="4055"/>
                        <a:pt x="8437" y="3359"/>
                      </a:cubicBezTo>
                      <a:cubicBezTo>
                        <a:pt x="9830" y="2742"/>
                        <a:pt x="11262" y="2165"/>
                        <a:pt x="12715" y="1687"/>
                      </a:cubicBezTo>
                      <a:cubicBezTo>
                        <a:pt x="14028" y="1250"/>
                        <a:pt x="15381" y="772"/>
                        <a:pt x="16773" y="732"/>
                      </a:cubicBezTo>
                      <a:cubicBezTo>
                        <a:pt x="16832" y="730"/>
                        <a:pt x="16892" y="729"/>
                        <a:pt x="16953" y="729"/>
                      </a:cubicBezTo>
                      <a:close/>
                      <a:moveTo>
                        <a:pt x="16868" y="0"/>
                      </a:moveTo>
                      <a:cubicBezTo>
                        <a:pt x="16584" y="0"/>
                        <a:pt x="16299" y="26"/>
                        <a:pt x="16017" y="76"/>
                      </a:cubicBezTo>
                      <a:cubicBezTo>
                        <a:pt x="15241" y="175"/>
                        <a:pt x="14485" y="334"/>
                        <a:pt x="13729" y="553"/>
                      </a:cubicBezTo>
                      <a:cubicBezTo>
                        <a:pt x="13033" y="712"/>
                        <a:pt x="12337" y="911"/>
                        <a:pt x="11640" y="1110"/>
                      </a:cubicBezTo>
                      <a:cubicBezTo>
                        <a:pt x="10785" y="1329"/>
                        <a:pt x="9929" y="1488"/>
                        <a:pt x="9113" y="1787"/>
                      </a:cubicBezTo>
                      <a:cubicBezTo>
                        <a:pt x="7343" y="2443"/>
                        <a:pt x="5651" y="3239"/>
                        <a:pt x="4020" y="4154"/>
                      </a:cubicBezTo>
                      <a:cubicBezTo>
                        <a:pt x="2587" y="4930"/>
                        <a:pt x="1055" y="5865"/>
                        <a:pt x="498" y="7497"/>
                      </a:cubicBezTo>
                      <a:cubicBezTo>
                        <a:pt x="1" y="8949"/>
                        <a:pt x="498" y="10660"/>
                        <a:pt x="1991" y="11257"/>
                      </a:cubicBezTo>
                      <a:cubicBezTo>
                        <a:pt x="2593" y="11498"/>
                        <a:pt x="3287" y="11546"/>
                        <a:pt x="3952" y="11546"/>
                      </a:cubicBezTo>
                      <a:cubicBezTo>
                        <a:pt x="4165" y="11546"/>
                        <a:pt x="4374" y="11541"/>
                        <a:pt x="4577" y="11536"/>
                      </a:cubicBezTo>
                      <a:cubicBezTo>
                        <a:pt x="5512" y="11516"/>
                        <a:pt x="6427" y="11397"/>
                        <a:pt x="7363" y="11218"/>
                      </a:cubicBezTo>
                      <a:cubicBezTo>
                        <a:pt x="9193" y="10859"/>
                        <a:pt x="10984" y="10282"/>
                        <a:pt x="12695" y="9526"/>
                      </a:cubicBezTo>
                      <a:cubicBezTo>
                        <a:pt x="13113" y="9347"/>
                        <a:pt x="13530" y="9168"/>
                        <a:pt x="13928" y="8969"/>
                      </a:cubicBezTo>
                      <a:cubicBezTo>
                        <a:pt x="14051" y="8902"/>
                        <a:pt x="14130" y="8786"/>
                        <a:pt x="14154" y="8657"/>
                      </a:cubicBezTo>
                      <a:lnTo>
                        <a:pt x="14154" y="8657"/>
                      </a:lnTo>
                      <a:cubicBezTo>
                        <a:pt x="16576" y="7509"/>
                        <a:pt x="19394" y="5853"/>
                        <a:pt x="19718" y="2941"/>
                      </a:cubicBezTo>
                      <a:cubicBezTo>
                        <a:pt x="19857" y="1687"/>
                        <a:pt x="19280" y="533"/>
                        <a:pt x="18047" y="155"/>
                      </a:cubicBezTo>
                      <a:cubicBezTo>
                        <a:pt x="17663" y="51"/>
                        <a:pt x="17267" y="0"/>
                        <a:pt x="16868"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7" name="Google Shape;967;p9"/>
                <p:cNvSpPr/>
                <p:nvPr/>
              </p:nvSpPr>
              <p:spPr>
                <a:xfrm>
                  <a:off x="6549621" y="1629167"/>
                  <a:ext cx="756794" cy="437262"/>
                </a:xfrm>
                <a:custGeom>
                  <a:rect b="b" l="l" r="r" t="t"/>
                  <a:pathLst>
                    <a:path extrusionOk="0" h="10002" w="17311">
                      <a:moveTo>
                        <a:pt x="13558" y="942"/>
                      </a:moveTo>
                      <a:cubicBezTo>
                        <a:pt x="13920" y="942"/>
                        <a:pt x="14283" y="959"/>
                        <a:pt x="14644" y="994"/>
                      </a:cubicBezTo>
                      <a:cubicBezTo>
                        <a:pt x="15102" y="1034"/>
                        <a:pt x="15739" y="1173"/>
                        <a:pt x="15918" y="1651"/>
                      </a:cubicBezTo>
                      <a:cubicBezTo>
                        <a:pt x="16097" y="2128"/>
                        <a:pt x="15858" y="2705"/>
                        <a:pt x="15619" y="3143"/>
                      </a:cubicBezTo>
                      <a:cubicBezTo>
                        <a:pt x="15042" y="4178"/>
                        <a:pt x="14087" y="4973"/>
                        <a:pt x="13112" y="5630"/>
                      </a:cubicBezTo>
                      <a:cubicBezTo>
                        <a:pt x="12271" y="6197"/>
                        <a:pt x="11384" y="6705"/>
                        <a:pt x="10454" y="7140"/>
                      </a:cubicBezTo>
                      <a:lnTo>
                        <a:pt x="10454" y="7140"/>
                      </a:lnTo>
                      <a:cubicBezTo>
                        <a:pt x="10371" y="7090"/>
                        <a:pt x="10274" y="7062"/>
                        <a:pt x="10175" y="7062"/>
                      </a:cubicBezTo>
                      <a:cubicBezTo>
                        <a:pt x="10126" y="7062"/>
                        <a:pt x="10077" y="7069"/>
                        <a:pt x="10028" y="7082"/>
                      </a:cubicBezTo>
                      <a:cubicBezTo>
                        <a:pt x="8636" y="7659"/>
                        <a:pt x="7183" y="8117"/>
                        <a:pt x="5731" y="8455"/>
                      </a:cubicBezTo>
                      <a:cubicBezTo>
                        <a:pt x="4995" y="8634"/>
                        <a:pt x="4278" y="8774"/>
                        <a:pt x="3542" y="8873"/>
                      </a:cubicBezTo>
                      <a:cubicBezTo>
                        <a:pt x="3277" y="8911"/>
                        <a:pt x="2993" y="8958"/>
                        <a:pt x="2717" y="8958"/>
                      </a:cubicBezTo>
                      <a:cubicBezTo>
                        <a:pt x="2414" y="8958"/>
                        <a:pt x="2121" y="8901"/>
                        <a:pt x="1871" y="8714"/>
                      </a:cubicBezTo>
                      <a:cubicBezTo>
                        <a:pt x="1194" y="8197"/>
                        <a:pt x="1155" y="7122"/>
                        <a:pt x="1493" y="6386"/>
                      </a:cubicBezTo>
                      <a:cubicBezTo>
                        <a:pt x="1931" y="5451"/>
                        <a:pt x="2746" y="4794"/>
                        <a:pt x="3622" y="4257"/>
                      </a:cubicBezTo>
                      <a:cubicBezTo>
                        <a:pt x="4537" y="3740"/>
                        <a:pt x="5472" y="3282"/>
                        <a:pt x="6447" y="2884"/>
                      </a:cubicBezTo>
                      <a:cubicBezTo>
                        <a:pt x="7720" y="2288"/>
                        <a:pt x="9034" y="1790"/>
                        <a:pt x="10387" y="1392"/>
                      </a:cubicBezTo>
                      <a:cubicBezTo>
                        <a:pt x="11413" y="1095"/>
                        <a:pt x="12484" y="942"/>
                        <a:pt x="13558" y="942"/>
                      </a:cubicBezTo>
                      <a:close/>
                      <a:moveTo>
                        <a:pt x="13292" y="0"/>
                      </a:moveTo>
                      <a:cubicBezTo>
                        <a:pt x="12748" y="0"/>
                        <a:pt x="12204" y="31"/>
                        <a:pt x="11660" y="99"/>
                      </a:cubicBezTo>
                      <a:cubicBezTo>
                        <a:pt x="10068" y="338"/>
                        <a:pt x="8516" y="756"/>
                        <a:pt x="7004" y="1352"/>
                      </a:cubicBezTo>
                      <a:cubicBezTo>
                        <a:pt x="5830" y="1810"/>
                        <a:pt x="4676" y="2347"/>
                        <a:pt x="3562" y="2964"/>
                      </a:cubicBezTo>
                      <a:cubicBezTo>
                        <a:pt x="2508" y="3541"/>
                        <a:pt x="1473" y="4297"/>
                        <a:pt x="816" y="5332"/>
                      </a:cubicBezTo>
                      <a:cubicBezTo>
                        <a:pt x="160" y="6366"/>
                        <a:pt x="1" y="7679"/>
                        <a:pt x="617" y="8794"/>
                      </a:cubicBezTo>
                      <a:cubicBezTo>
                        <a:pt x="896" y="9331"/>
                        <a:pt x="1393" y="9729"/>
                        <a:pt x="1970" y="9908"/>
                      </a:cubicBezTo>
                      <a:cubicBezTo>
                        <a:pt x="2216" y="9975"/>
                        <a:pt x="2471" y="10001"/>
                        <a:pt x="2729" y="10001"/>
                      </a:cubicBezTo>
                      <a:cubicBezTo>
                        <a:pt x="3307" y="10001"/>
                        <a:pt x="3901" y="9871"/>
                        <a:pt x="4438" y="9788"/>
                      </a:cubicBezTo>
                      <a:cubicBezTo>
                        <a:pt x="6049" y="9510"/>
                        <a:pt x="7641" y="9092"/>
                        <a:pt x="9193" y="8535"/>
                      </a:cubicBezTo>
                      <a:cubicBezTo>
                        <a:pt x="9571" y="8396"/>
                        <a:pt x="9949" y="8256"/>
                        <a:pt x="10307" y="8097"/>
                      </a:cubicBezTo>
                      <a:cubicBezTo>
                        <a:pt x="10493" y="8044"/>
                        <a:pt x="10625" y="7894"/>
                        <a:pt x="10675" y="7717"/>
                      </a:cubicBezTo>
                      <a:lnTo>
                        <a:pt x="10675" y="7717"/>
                      </a:lnTo>
                      <a:cubicBezTo>
                        <a:pt x="11617" y="7348"/>
                        <a:pt x="12526" y="6905"/>
                        <a:pt x="13391" y="6386"/>
                      </a:cubicBezTo>
                      <a:cubicBezTo>
                        <a:pt x="14425" y="5730"/>
                        <a:pt x="15440" y="4973"/>
                        <a:pt x="16137" y="3959"/>
                      </a:cubicBezTo>
                      <a:cubicBezTo>
                        <a:pt x="16853" y="2944"/>
                        <a:pt x="17310" y="1273"/>
                        <a:pt x="16017" y="477"/>
                      </a:cubicBezTo>
                      <a:cubicBezTo>
                        <a:pt x="15440" y="119"/>
                        <a:pt x="14724" y="59"/>
                        <a:pt x="14047" y="19"/>
                      </a:cubicBezTo>
                      <a:cubicBezTo>
                        <a:pt x="13795" y="7"/>
                        <a:pt x="13543" y="0"/>
                        <a:pt x="1329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8" name="Google Shape;968;p9"/>
                <p:cNvSpPr/>
                <p:nvPr/>
              </p:nvSpPr>
              <p:spPr>
                <a:xfrm>
                  <a:off x="6744470" y="2076790"/>
                  <a:ext cx="592372" cy="347336"/>
                </a:xfrm>
                <a:custGeom>
                  <a:rect b="b" l="l" r="r" t="t"/>
                  <a:pathLst>
                    <a:path extrusionOk="0" h="7945" w="13550">
                      <a:moveTo>
                        <a:pt x="10611" y="928"/>
                      </a:moveTo>
                      <a:cubicBezTo>
                        <a:pt x="10861" y="928"/>
                        <a:pt x="11112" y="939"/>
                        <a:pt x="11361" y="962"/>
                      </a:cubicBezTo>
                      <a:cubicBezTo>
                        <a:pt x="11699" y="1002"/>
                        <a:pt x="12177" y="1081"/>
                        <a:pt x="12276" y="1459"/>
                      </a:cubicBezTo>
                      <a:cubicBezTo>
                        <a:pt x="12396" y="1837"/>
                        <a:pt x="12197" y="2235"/>
                        <a:pt x="12038" y="2534"/>
                      </a:cubicBezTo>
                      <a:cubicBezTo>
                        <a:pt x="11600" y="3290"/>
                        <a:pt x="10864" y="3887"/>
                        <a:pt x="10148" y="4384"/>
                      </a:cubicBezTo>
                      <a:cubicBezTo>
                        <a:pt x="9520" y="4797"/>
                        <a:pt x="8879" y="5169"/>
                        <a:pt x="8213" y="5499"/>
                      </a:cubicBezTo>
                      <a:lnTo>
                        <a:pt x="8213" y="5499"/>
                      </a:lnTo>
                      <a:cubicBezTo>
                        <a:pt x="8130" y="5448"/>
                        <a:pt x="8034" y="5420"/>
                        <a:pt x="7936" y="5420"/>
                      </a:cubicBezTo>
                      <a:cubicBezTo>
                        <a:pt x="7891" y="5420"/>
                        <a:pt x="7845" y="5426"/>
                        <a:pt x="7800" y="5439"/>
                      </a:cubicBezTo>
                      <a:cubicBezTo>
                        <a:pt x="6745" y="5876"/>
                        <a:pt x="5651" y="6234"/>
                        <a:pt x="4537" y="6493"/>
                      </a:cubicBezTo>
                      <a:cubicBezTo>
                        <a:pt x="3980" y="6632"/>
                        <a:pt x="3423" y="6752"/>
                        <a:pt x="2866" y="6811"/>
                      </a:cubicBezTo>
                      <a:cubicBezTo>
                        <a:pt x="2657" y="6851"/>
                        <a:pt x="2423" y="6896"/>
                        <a:pt x="2199" y="6896"/>
                      </a:cubicBezTo>
                      <a:cubicBezTo>
                        <a:pt x="1975" y="6896"/>
                        <a:pt x="1761" y="6851"/>
                        <a:pt x="1592" y="6712"/>
                      </a:cubicBezTo>
                      <a:cubicBezTo>
                        <a:pt x="1095" y="6314"/>
                        <a:pt x="1135" y="5538"/>
                        <a:pt x="1413" y="5001"/>
                      </a:cubicBezTo>
                      <a:cubicBezTo>
                        <a:pt x="1771" y="4364"/>
                        <a:pt x="2328" y="3847"/>
                        <a:pt x="2985" y="3489"/>
                      </a:cubicBezTo>
                      <a:cubicBezTo>
                        <a:pt x="3681" y="3091"/>
                        <a:pt x="4398" y="2753"/>
                        <a:pt x="5154" y="2454"/>
                      </a:cubicBezTo>
                      <a:cubicBezTo>
                        <a:pt x="6109" y="1977"/>
                        <a:pt x="7123" y="1599"/>
                        <a:pt x="8158" y="1280"/>
                      </a:cubicBezTo>
                      <a:cubicBezTo>
                        <a:pt x="8952" y="1051"/>
                        <a:pt x="9782" y="928"/>
                        <a:pt x="10611" y="928"/>
                      </a:cubicBezTo>
                      <a:close/>
                      <a:moveTo>
                        <a:pt x="10209" y="1"/>
                      </a:moveTo>
                      <a:cubicBezTo>
                        <a:pt x="9842" y="1"/>
                        <a:pt x="9474" y="20"/>
                        <a:pt x="9113" y="67"/>
                      </a:cubicBezTo>
                      <a:cubicBezTo>
                        <a:pt x="6885" y="385"/>
                        <a:pt x="4736" y="1141"/>
                        <a:pt x="2786" y="2275"/>
                      </a:cubicBezTo>
                      <a:cubicBezTo>
                        <a:pt x="1930" y="2693"/>
                        <a:pt x="1214" y="3330"/>
                        <a:pt x="657" y="4106"/>
                      </a:cubicBezTo>
                      <a:cubicBezTo>
                        <a:pt x="80" y="4941"/>
                        <a:pt x="0" y="5996"/>
                        <a:pt x="438" y="6911"/>
                      </a:cubicBezTo>
                      <a:cubicBezTo>
                        <a:pt x="697" y="7408"/>
                        <a:pt x="1174" y="7786"/>
                        <a:pt x="1731" y="7906"/>
                      </a:cubicBezTo>
                      <a:cubicBezTo>
                        <a:pt x="1892" y="7933"/>
                        <a:pt x="2057" y="7945"/>
                        <a:pt x="2225" y="7945"/>
                      </a:cubicBezTo>
                      <a:cubicBezTo>
                        <a:pt x="2788" y="7945"/>
                        <a:pt x="3379" y="7814"/>
                        <a:pt x="3900" y="7707"/>
                      </a:cubicBezTo>
                      <a:cubicBezTo>
                        <a:pt x="5333" y="7448"/>
                        <a:pt x="6725" y="7030"/>
                        <a:pt x="8078" y="6473"/>
                      </a:cubicBezTo>
                      <a:cubicBezTo>
                        <a:pt x="8264" y="6407"/>
                        <a:pt x="8397" y="6261"/>
                        <a:pt x="8447" y="6089"/>
                      </a:cubicBezTo>
                      <a:lnTo>
                        <a:pt x="8447" y="6089"/>
                      </a:lnTo>
                      <a:cubicBezTo>
                        <a:pt x="10015" y="5463"/>
                        <a:pt x="11650" y="4596"/>
                        <a:pt x="12635" y="3210"/>
                      </a:cubicBezTo>
                      <a:cubicBezTo>
                        <a:pt x="13212" y="2394"/>
                        <a:pt x="13550" y="1081"/>
                        <a:pt x="12555" y="425"/>
                      </a:cubicBezTo>
                      <a:cubicBezTo>
                        <a:pt x="12097" y="126"/>
                        <a:pt x="11520" y="67"/>
                        <a:pt x="10983" y="27"/>
                      </a:cubicBezTo>
                      <a:cubicBezTo>
                        <a:pt x="10728" y="10"/>
                        <a:pt x="10469" y="1"/>
                        <a:pt x="10209"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969" name="Google Shape;969;p9"/>
            <p:cNvGrpSpPr/>
            <p:nvPr/>
          </p:nvGrpSpPr>
          <p:grpSpPr>
            <a:xfrm>
              <a:off x="7802761" y="1409171"/>
              <a:ext cx="1454831" cy="757974"/>
              <a:chOff x="3486161" y="3180569"/>
              <a:chExt cx="1454831" cy="757974"/>
            </a:xfrm>
          </p:grpSpPr>
          <p:sp>
            <p:nvSpPr>
              <p:cNvPr id="970" name="Google Shape;970;p9"/>
              <p:cNvSpPr/>
              <p:nvPr/>
            </p:nvSpPr>
            <p:spPr>
              <a:xfrm>
                <a:off x="3486161" y="3180569"/>
                <a:ext cx="1436951" cy="499866"/>
              </a:xfrm>
              <a:custGeom>
                <a:rect b="b" l="l" r="r" t="t"/>
                <a:pathLst>
                  <a:path extrusionOk="0" h="11434" w="32869">
                    <a:moveTo>
                      <a:pt x="32032" y="1"/>
                    </a:moveTo>
                    <a:cubicBezTo>
                      <a:pt x="31743" y="1"/>
                      <a:pt x="31460" y="235"/>
                      <a:pt x="31556" y="604"/>
                    </a:cubicBezTo>
                    <a:cubicBezTo>
                      <a:pt x="31834" y="1420"/>
                      <a:pt x="31834" y="2295"/>
                      <a:pt x="31575" y="3111"/>
                    </a:cubicBezTo>
                    <a:cubicBezTo>
                      <a:pt x="31317" y="3787"/>
                      <a:pt x="30780" y="4305"/>
                      <a:pt x="30083" y="4524"/>
                    </a:cubicBezTo>
                    <a:cubicBezTo>
                      <a:pt x="29923" y="4569"/>
                      <a:pt x="29768" y="4591"/>
                      <a:pt x="29618" y="4591"/>
                    </a:cubicBezTo>
                    <a:cubicBezTo>
                      <a:pt x="29118" y="4591"/>
                      <a:pt x="28676" y="4349"/>
                      <a:pt x="28293" y="3966"/>
                    </a:cubicBezTo>
                    <a:cubicBezTo>
                      <a:pt x="27716" y="3409"/>
                      <a:pt x="27238" y="2733"/>
                      <a:pt x="26502" y="2395"/>
                    </a:cubicBezTo>
                    <a:cubicBezTo>
                      <a:pt x="26107" y="2218"/>
                      <a:pt x="25684" y="2128"/>
                      <a:pt x="25260" y="2128"/>
                    </a:cubicBezTo>
                    <a:cubicBezTo>
                      <a:pt x="24873" y="2128"/>
                      <a:pt x="24485" y="2203"/>
                      <a:pt x="24114" y="2355"/>
                    </a:cubicBezTo>
                    <a:cubicBezTo>
                      <a:pt x="23338" y="2673"/>
                      <a:pt x="22722" y="3290"/>
                      <a:pt x="22403" y="4066"/>
                    </a:cubicBezTo>
                    <a:cubicBezTo>
                      <a:pt x="22065" y="4822"/>
                      <a:pt x="21886" y="5697"/>
                      <a:pt x="21369" y="6374"/>
                    </a:cubicBezTo>
                    <a:cubicBezTo>
                      <a:pt x="21110" y="6733"/>
                      <a:pt x="20676" y="7092"/>
                      <a:pt x="20229" y="7092"/>
                    </a:cubicBezTo>
                    <a:cubicBezTo>
                      <a:pt x="20057" y="7092"/>
                      <a:pt x="19883" y="7038"/>
                      <a:pt x="19717" y="6911"/>
                    </a:cubicBezTo>
                    <a:cubicBezTo>
                      <a:pt x="19459" y="6692"/>
                      <a:pt x="19260" y="6434"/>
                      <a:pt x="19120" y="6155"/>
                    </a:cubicBezTo>
                    <a:cubicBezTo>
                      <a:pt x="18921" y="5817"/>
                      <a:pt x="18722" y="5518"/>
                      <a:pt x="18464" y="5220"/>
                    </a:cubicBezTo>
                    <a:cubicBezTo>
                      <a:pt x="17986" y="4683"/>
                      <a:pt x="17310" y="4364"/>
                      <a:pt x="16594" y="4344"/>
                    </a:cubicBezTo>
                    <a:cubicBezTo>
                      <a:pt x="16534" y="4341"/>
                      <a:pt x="16474" y="4340"/>
                      <a:pt x="16415" y="4340"/>
                    </a:cubicBezTo>
                    <a:cubicBezTo>
                      <a:pt x="15762" y="4340"/>
                      <a:pt x="15133" y="4540"/>
                      <a:pt x="14604" y="4941"/>
                    </a:cubicBezTo>
                    <a:cubicBezTo>
                      <a:pt x="13947" y="5459"/>
                      <a:pt x="13669" y="6235"/>
                      <a:pt x="13450" y="7011"/>
                    </a:cubicBezTo>
                    <a:cubicBezTo>
                      <a:pt x="13251" y="7667"/>
                      <a:pt x="13052" y="8423"/>
                      <a:pt x="12395" y="8781"/>
                    </a:cubicBezTo>
                    <a:cubicBezTo>
                      <a:pt x="12138" y="8915"/>
                      <a:pt x="11860" y="8981"/>
                      <a:pt x="11583" y="8981"/>
                    </a:cubicBezTo>
                    <a:cubicBezTo>
                      <a:pt x="11241" y="8981"/>
                      <a:pt x="10902" y="8880"/>
                      <a:pt x="10605" y="8682"/>
                    </a:cubicBezTo>
                    <a:cubicBezTo>
                      <a:pt x="9988" y="8184"/>
                      <a:pt x="9690" y="7408"/>
                      <a:pt x="9113" y="6891"/>
                    </a:cubicBezTo>
                    <a:cubicBezTo>
                      <a:pt x="8632" y="6486"/>
                      <a:pt x="8038" y="6262"/>
                      <a:pt x="7425" y="6262"/>
                    </a:cubicBezTo>
                    <a:cubicBezTo>
                      <a:pt x="7226" y="6262"/>
                      <a:pt x="7025" y="6285"/>
                      <a:pt x="6825" y="6334"/>
                    </a:cubicBezTo>
                    <a:cubicBezTo>
                      <a:pt x="6068" y="6533"/>
                      <a:pt x="5432" y="7090"/>
                      <a:pt x="5113" y="7826"/>
                    </a:cubicBezTo>
                    <a:cubicBezTo>
                      <a:pt x="4815" y="8483"/>
                      <a:pt x="4656" y="9239"/>
                      <a:pt x="4218" y="9816"/>
                    </a:cubicBezTo>
                    <a:cubicBezTo>
                      <a:pt x="3907" y="10200"/>
                      <a:pt x="3454" y="10409"/>
                      <a:pt x="2988" y="10409"/>
                    </a:cubicBezTo>
                    <a:cubicBezTo>
                      <a:pt x="2827" y="10409"/>
                      <a:pt x="2665" y="10384"/>
                      <a:pt x="2507" y="10333"/>
                    </a:cubicBezTo>
                    <a:cubicBezTo>
                      <a:pt x="1811" y="10114"/>
                      <a:pt x="1293" y="9557"/>
                      <a:pt x="1094" y="8841"/>
                    </a:cubicBezTo>
                    <a:cubicBezTo>
                      <a:pt x="995" y="8483"/>
                      <a:pt x="935" y="8085"/>
                      <a:pt x="955" y="7707"/>
                    </a:cubicBezTo>
                    <a:cubicBezTo>
                      <a:pt x="955" y="7462"/>
                      <a:pt x="724" y="7316"/>
                      <a:pt x="511" y="7316"/>
                    </a:cubicBezTo>
                    <a:cubicBezTo>
                      <a:pt x="343" y="7316"/>
                      <a:pt x="186" y="7406"/>
                      <a:pt x="159" y="7607"/>
                    </a:cubicBezTo>
                    <a:lnTo>
                      <a:pt x="139" y="7607"/>
                    </a:lnTo>
                    <a:cubicBezTo>
                      <a:pt x="0" y="8483"/>
                      <a:pt x="179" y="9398"/>
                      <a:pt x="637" y="10154"/>
                    </a:cubicBezTo>
                    <a:cubicBezTo>
                      <a:pt x="1134" y="10890"/>
                      <a:pt x="1930" y="11368"/>
                      <a:pt x="2825" y="11427"/>
                    </a:cubicBezTo>
                    <a:cubicBezTo>
                      <a:pt x="2882" y="11431"/>
                      <a:pt x="2938" y="11433"/>
                      <a:pt x="2994" y="11433"/>
                    </a:cubicBezTo>
                    <a:cubicBezTo>
                      <a:pt x="3790" y="11433"/>
                      <a:pt x="4549" y="11043"/>
                      <a:pt x="5014" y="10393"/>
                    </a:cubicBezTo>
                    <a:cubicBezTo>
                      <a:pt x="5472" y="9756"/>
                      <a:pt x="5611" y="8980"/>
                      <a:pt x="5929" y="8264"/>
                    </a:cubicBezTo>
                    <a:cubicBezTo>
                      <a:pt x="6221" y="7582"/>
                      <a:pt x="6704" y="7129"/>
                      <a:pt x="7453" y="7129"/>
                    </a:cubicBezTo>
                    <a:cubicBezTo>
                      <a:pt x="7469" y="7129"/>
                      <a:pt x="7485" y="7130"/>
                      <a:pt x="7501" y="7130"/>
                    </a:cubicBezTo>
                    <a:cubicBezTo>
                      <a:pt x="8337" y="7150"/>
                      <a:pt x="8754" y="7906"/>
                      <a:pt x="9172" y="8523"/>
                    </a:cubicBezTo>
                    <a:cubicBezTo>
                      <a:pt x="9670" y="9239"/>
                      <a:pt x="10267" y="9796"/>
                      <a:pt x="11162" y="9915"/>
                    </a:cubicBezTo>
                    <a:cubicBezTo>
                      <a:pt x="11302" y="9939"/>
                      <a:pt x="11442" y="9951"/>
                      <a:pt x="11582" y="9951"/>
                    </a:cubicBezTo>
                    <a:cubicBezTo>
                      <a:pt x="12257" y="9951"/>
                      <a:pt x="12916" y="9681"/>
                      <a:pt x="13410" y="9219"/>
                    </a:cubicBezTo>
                    <a:cubicBezTo>
                      <a:pt x="14027" y="8582"/>
                      <a:pt x="14206" y="7687"/>
                      <a:pt x="14465" y="6871"/>
                    </a:cubicBezTo>
                    <a:cubicBezTo>
                      <a:pt x="14684" y="6195"/>
                      <a:pt x="14982" y="5578"/>
                      <a:pt x="15678" y="5319"/>
                    </a:cubicBezTo>
                    <a:cubicBezTo>
                      <a:pt x="15900" y="5238"/>
                      <a:pt x="16135" y="5198"/>
                      <a:pt x="16371" y="5198"/>
                    </a:cubicBezTo>
                    <a:cubicBezTo>
                      <a:pt x="16770" y="5198"/>
                      <a:pt x="17171" y="5313"/>
                      <a:pt x="17509" y="5538"/>
                    </a:cubicBezTo>
                    <a:cubicBezTo>
                      <a:pt x="18106" y="5956"/>
                      <a:pt x="18344" y="6752"/>
                      <a:pt x="18782" y="7309"/>
                    </a:cubicBezTo>
                    <a:cubicBezTo>
                      <a:pt x="19156" y="7780"/>
                      <a:pt x="19713" y="8038"/>
                      <a:pt x="20285" y="8038"/>
                    </a:cubicBezTo>
                    <a:cubicBezTo>
                      <a:pt x="20535" y="8038"/>
                      <a:pt x="20788" y="7989"/>
                      <a:pt x="21030" y="7886"/>
                    </a:cubicBezTo>
                    <a:cubicBezTo>
                      <a:pt x="21886" y="7528"/>
                      <a:pt x="22443" y="6732"/>
                      <a:pt x="22761" y="5896"/>
                    </a:cubicBezTo>
                    <a:cubicBezTo>
                      <a:pt x="23060" y="5140"/>
                      <a:pt x="23239" y="4245"/>
                      <a:pt x="23816" y="3628"/>
                    </a:cubicBezTo>
                    <a:cubicBezTo>
                      <a:pt x="24194" y="3278"/>
                      <a:pt x="24681" y="3086"/>
                      <a:pt x="25178" y="3086"/>
                    </a:cubicBezTo>
                    <a:cubicBezTo>
                      <a:pt x="25388" y="3086"/>
                      <a:pt x="25599" y="3120"/>
                      <a:pt x="25806" y="3191"/>
                    </a:cubicBezTo>
                    <a:cubicBezTo>
                      <a:pt x="26562" y="3429"/>
                      <a:pt x="27039" y="4146"/>
                      <a:pt x="27576" y="4683"/>
                    </a:cubicBezTo>
                    <a:cubicBezTo>
                      <a:pt x="28142" y="5212"/>
                      <a:pt x="28842" y="5608"/>
                      <a:pt x="29615" y="5608"/>
                    </a:cubicBezTo>
                    <a:cubicBezTo>
                      <a:pt x="29684" y="5608"/>
                      <a:pt x="29754" y="5604"/>
                      <a:pt x="29825" y="5598"/>
                    </a:cubicBezTo>
                    <a:cubicBezTo>
                      <a:pt x="30680" y="5518"/>
                      <a:pt x="31476" y="5101"/>
                      <a:pt x="32013" y="4424"/>
                    </a:cubicBezTo>
                    <a:cubicBezTo>
                      <a:pt x="32590" y="3648"/>
                      <a:pt x="32869" y="2673"/>
                      <a:pt x="32789" y="1718"/>
                    </a:cubicBezTo>
                    <a:cubicBezTo>
                      <a:pt x="32749" y="1241"/>
                      <a:pt x="32650" y="783"/>
                      <a:pt x="32511" y="345"/>
                    </a:cubicBezTo>
                    <a:cubicBezTo>
                      <a:pt x="32423" y="106"/>
                      <a:pt x="32226" y="1"/>
                      <a:pt x="3203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1" name="Google Shape;971;p9"/>
              <p:cNvSpPr/>
              <p:nvPr/>
            </p:nvSpPr>
            <p:spPr>
              <a:xfrm>
                <a:off x="3537442" y="3489477"/>
                <a:ext cx="1403550" cy="449066"/>
              </a:xfrm>
              <a:custGeom>
                <a:rect b="b" l="l" r="r" t="t"/>
                <a:pathLst>
                  <a:path extrusionOk="0" h="10272" w="32105">
                    <a:moveTo>
                      <a:pt x="31593" y="1"/>
                    </a:moveTo>
                    <a:cubicBezTo>
                      <a:pt x="31398" y="1"/>
                      <a:pt x="31213" y="106"/>
                      <a:pt x="31178" y="342"/>
                    </a:cubicBezTo>
                    <a:cubicBezTo>
                      <a:pt x="30979" y="1463"/>
                      <a:pt x="30010" y="2051"/>
                      <a:pt x="28983" y="2051"/>
                    </a:cubicBezTo>
                    <a:cubicBezTo>
                      <a:pt x="28679" y="2051"/>
                      <a:pt x="28370" y="1999"/>
                      <a:pt x="28075" y="1894"/>
                    </a:cubicBezTo>
                    <a:cubicBezTo>
                      <a:pt x="27319" y="1616"/>
                      <a:pt x="26742" y="1019"/>
                      <a:pt x="26005" y="721"/>
                    </a:cubicBezTo>
                    <a:cubicBezTo>
                      <a:pt x="25674" y="583"/>
                      <a:pt x="25314" y="500"/>
                      <a:pt x="24959" y="500"/>
                    </a:cubicBezTo>
                    <a:cubicBezTo>
                      <a:pt x="24545" y="500"/>
                      <a:pt x="24139" y="612"/>
                      <a:pt x="23797" y="880"/>
                    </a:cubicBezTo>
                    <a:cubicBezTo>
                      <a:pt x="23260" y="1317"/>
                      <a:pt x="23001" y="1994"/>
                      <a:pt x="22862" y="2650"/>
                    </a:cubicBezTo>
                    <a:cubicBezTo>
                      <a:pt x="22723" y="3307"/>
                      <a:pt x="22663" y="4143"/>
                      <a:pt x="22146" y="4640"/>
                    </a:cubicBezTo>
                    <a:cubicBezTo>
                      <a:pt x="21833" y="4938"/>
                      <a:pt x="21430" y="5095"/>
                      <a:pt x="21014" y="5095"/>
                    </a:cubicBezTo>
                    <a:cubicBezTo>
                      <a:pt x="20848" y="5095"/>
                      <a:pt x="20679" y="5069"/>
                      <a:pt x="20514" y="5018"/>
                    </a:cubicBezTo>
                    <a:cubicBezTo>
                      <a:pt x="19857" y="4779"/>
                      <a:pt x="19420" y="4182"/>
                      <a:pt x="18962" y="3685"/>
                    </a:cubicBezTo>
                    <a:cubicBezTo>
                      <a:pt x="18465" y="3148"/>
                      <a:pt x="17808" y="2591"/>
                      <a:pt x="17052" y="2451"/>
                    </a:cubicBezTo>
                    <a:cubicBezTo>
                      <a:pt x="16905" y="2419"/>
                      <a:pt x="16758" y="2403"/>
                      <a:pt x="16613" y="2403"/>
                    </a:cubicBezTo>
                    <a:cubicBezTo>
                      <a:pt x="16051" y="2403"/>
                      <a:pt x="15517" y="2641"/>
                      <a:pt x="15122" y="3068"/>
                    </a:cubicBezTo>
                    <a:cubicBezTo>
                      <a:pt x="14684" y="3586"/>
                      <a:pt x="14366" y="4182"/>
                      <a:pt x="14187" y="4839"/>
                    </a:cubicBezTo>
                    <a:cubicBezTo>
                      <a:pt x="13968" y="5456"/>
                      <a:pt x="13769" y="6172"/>
                      <a:pt x="13232" y="6590"/>
                    </a:cubicBezTo>
                    <a:cubicBezTo>
                      <a:pt x="12883" y="6832"/>
                      <a:pt x="12479" y="6955"/>
                      <a:pt x="12071" y="6955"/>
                    </a:cubicBezTo>
                    <a:cubicBezTo>
                      <a:pt x="11874" y="6955"/>
                      <a:pt x="11675" y="6927"/>
                      <a:pt x="11481" y="6868"/>
                    </a:cubicBezTo>
                    <a:cubicBezTo>
                      <a:pt x="10765" y="6689"/>
                      <a:pt x="10188" y="6232"/>
                      <a:pt x="9591" y="5814"/>
                    </a:cubicBezTo>
                    <a:cubicBezTo>
                      <a:pt x="9014" y="5376"/>
                      <a:pt x="8318" y="5098"/>
                      <a:pt x="7581" y="5018"/>
                    </a:cubicBezTo>
                    <a:cubicBezTo>
                      <a:pt x="7470" y="5005"/>
                      <a:pt x="7359" y="4998"/>
                      <a:pt x="7247" y="4998"/>
                    </a:cubicBezTo>
                    <a:cubicBezTo>
                      <a:pt x="6699" y="4998"/>
                      <a:pt x="6151" y="5158"/>
                      <a:pt x="5671" y="5456"/>
                    </a:cubicBezTo>
                    <a:cubicBezTo>
                      <a:pt x="5094" y="5854"/>
                      <a:pt x="4677" y="6451"/>
                      <a:pt x="4498" y="7127"/>
                    </a:cubicBezTo>
                    <a:cubicBezTo>
                      <a:pt x="4318" y="7684"/>
                      <a:pt x="4259" y="8361"/>
                      <a:pt x="3841" y="8838"/>
                    </a:cubicBezTo>
                    <a:cubicBezTo>
                      <a:pt x="3571" y="9149"/>
                      <a:pt x="3199" y="9267"/>
                      <a:pt x="2820" y="9267"/>
                    </a:cubicBezTo>
                    <a:cubicBezTo>
                      <a:pt x="2641" y="9267"/>
                      <a:pt x="2461" y="9241"/>
                      <a:pt x="2289" y="9196"/>
                    </a:cubicBezTo>
                    <a:cubicBezTo>
                      <a:pt x="1672" y="8977"/>
                      <a:pt x="1175" y="8520"/>
                      <a:pt x="916" y="7943"/>
                    </a:cubicBezTo>
                    <a:cubicBezTo>
                      <a:pt x="757" y="7624"/>
                      <a:pt x="638" y="7306"/>
                      <a:pt x="578" y="6968"/>
                    </a:cubicBezTo>
                    <a:cubicBezTo>
                      <a:pt x="534" y="6835"/>
                      <a:pt x="423" y="6773"/>
                      <a:pt x="312" y="6773"/>
                    </a:cubicBezTo>
                    <a:cubicBezTo>
                      <a:pt x="172" y="6773"/>
                      <a:pt x="32" y="6870"/>
                      <a:pt x="21" y="7047"/>
                    </a:cubicBezTo>
                    <a:lnTo>
                      <a:pt x="1" y="7047"/>
                    </a:lnTo>
                    <a:cubicBezTo>
                      <a:pt x="1" y="7406"/>
                      <a:pt x="41" y="7784"/>
                      <a:pt x="140" y="8142"/>
                    </a:cubicBezTo>
                    <a:cubicBezTo>
                      <a:pt x="260" y="8480"/>
                      <a:pt x="419" y="8818"/>
                      <a:pt x="638" y="9137"/>
                    </a:cubicBezTo>
                    <a:cubicBezTo>
                      <a:pt x="1075" y="9753"/>
                      <a:pt x="1772" y="10151"/>
                      <a:pt x="2528" y="10251"/>
                    </a:cubicBezTo>
                    <a:cubicBezTo>
                      <a:pt x="2630" y="10265"/>
                      <a:pt x="2732" y="10272"/>
                      <a:pt x="2834" y="10272"/>
                    </a:cubicBezTo>
                    <a:cubicBezTo>
                      <a:pt x="3449" y="10272"/>
                      <a:pt x="4054" y="10021"/>
                      <a:pt x="4498" y="9594"/>
                    </a:cubicBezTo>
                    <a:cubicBezTo>
                      <a:pt x="5015" y="9057"/>
                      <a:pt x="5194" y="8321"/>
                      <a:pt x="5373" y="7624"/>
                    </a:cubicBezTo>
                    <a:cubicBezTo>
                      <a:pt x="5552" y="7008"/>
                      <a:pt x="5771" y="6470"/>
                      <a:pt x="6368" y="6152"/>
                    </a:cubicBezTo>
                    <a:cubicBezTo>
                      <a:pt x="6677" y="6009"/>
                      <a:pt x="7010" y="5939"/>
                      <a:pt x="7344" y="5939"/>
                    </a:cubicBezTo>
                    <a:cubicBezTo>
                      <a:pt x="7613" y="5939"/>
                      <a:pt x="7881" y="5984"/>
                      <a:pt x="8139" y="6073"/>
                    </a:cubicBezTo>
                    <a:cubicBezTo>
                      <a:pt x="8855" y="6331"/>
                      <a:pt x="9452" y="6928"/>
                      <a:pt x="10088" y="7326"/>
                    </a:cubicBezTo>
                    <a:cubicBezTo>
                      <a:pt x="10715" y="7706"/>
                      <a:pt x="11414" y="7904"/>
                      <a:pt x="12151" y="7904"/>
                    </a:cubicBezTo>
                    <a:cubicBezTo>
                      <a:pt x="12186" y="7904"/>
                      <a:pt x="12222" y="7904"/>
                      <a:pt x="12257" y="7903"/>
                    </a:cubicBezTo>
                    <a:cubicBezTo>
                      <a:pt x="12993" y="7863"/>
                      <a:pt x="13709" y="7505"/>
                      <a:pt x="14187" y="6928"/>
                    </a:cubicBezTo>
                    <a:cubicBezTo>
                      <a:pt x="14665" y="6331"/>
                      <a:pt x="14863" y="5575"/>
                      <a:pt x="15102" y="4879"/>
                    </a:cubicBezTo>
                    <a:cubicBezTo>
                      <a:pt x="15301" y="4302"/>
                      <a:pt x="15580" y="3625"/>
                      <a:pt x="16137" y="3327"/>
                    </a:cubicBezTo>
                    <a:cubicBezTo>
                      <a:pt x="16295" y="3245"/>
                      <a:pt x="16455" y="3210"/>
                      <a:pt x="16612" y="3210"/>
                    </a:cubicBezTo>
                    <a:cubicBezTo>
                      <a:pt x="17147" y="3210"/>
                      <a:pt x="17658" y="3615"/>
                      <a:pt x="18027" y="3983"/>
                    </a:cubicBezTo>
                    <a:cubicBezTo>
                      <a:pt x="18564" y="4521"/>
                      <a:pt x="19022" y="5137"/>
                      <a:pt x="19658" y="5555"/>
                    </a:cubicBezTo>
                    <a:cubicBezTo>
                      <a:pt x="20075" y="5831"/>
                      <a:pt x="20540" y="5960"/>
                      <a:pt x="21000" y="5960"/>
                    </a:cubicBezTo>
                    <a:cubicBezTo>
                      <a:pt x="21968" y="5960"/>
                      <a:pt x="22908" y="5386"/>
                      <a:pt x="23299" y="4401"/>
                    </a:cubicBezTo>
                    <a:cubicBezTo>
                      <a:pt x="23578" y="3685"/>
                      <a:pt x="23578" y="2909"/>
                      <a:pt x="23857" y="2193"/>
                    </a:cubicBezTo>
                    <a:cubicBezTo>
                      <a:pt x="23956" y="1894"/>
                      <a:pt x="24135" y="1616"/>
                      <a:pt x="24414" y="1437"/>
                    </a:cubicBezTo>
                    <a:cubicBezTo>
                      <a:pt x="24596" y="1346"/>
                      <a:pt x="24797" y="1300"/>
                      <a:pt x="25003" y="1300"/>
                    </a:cubicBezTo>
                    <a:cubicBezTo>
                      <a:pt x="25158" y="1300"/>
                      <a:pt x="25315" y="1326"/>
                      <a:pt x="25468" y="1377"/>
                    </a:cubicBezTo>
                    <a:cubicBezTo>
                      <a:pt x="26244" y="1596"/>
                      <a:pt x="26861" y="2233"/>
                      <a:pt x="27577" y="2591"/>
                    </a:cubicBezTo>
                    <a:cubicBezTo>
                      <a:pt x="28094" y="2867"/>
                      <a:pt x="28672" y="3010"/>
                      <a:pt x="29239" y="3010"/>
                    </a:cubicBezTo>
                    <a:cubicBezTo>
                      <a:pt x="30265" y="3010"/>
                      <a:pt x="31257" y="2543"/>
                      <a:pt x="31795" y="1556"/>
                    </a:cubicBezTo>
                    <a:cubicBezTo>
                      <a:pt x="31994" y="1218"/>
                      <a:pt x="32094" y="840"/>
                      <a:pt x="32094" y="462"/>
                    </a:cubicBezTo>
                    <a:cubicBezTo>
                      <a:pt x="32105" y="172"/>
                      <a:pt x="31841" y="1"/>
                      <a:pt x="31593"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72" name="Google Shape;972;p9"/>
            <p:cNvGrpSpPr/>
            <p:nvPr/>
          </p:nvGrpSpPr>
          <p:grpSpPr>
            <a:xfrm>
              <a:off x="7726550" y="4111893"/>
              <a:ext cx="903072" cy="1031609"/>
              <a:chOff x="7759562" y="4111893"/>
              <a:chExt cx="903072" cy="1031609"/>
            </a:xfrm>
          </p:grpSpPr>
          <p:sp>
            <p:nvSpPr>
              <p:cNvPr id="973" name="Google Shape;973;p9"/>
              <p:cNvSpPr/>
              <p:nvPr/>
            </p:nvSpPr>
            <p:spPr>
              <a:xfrm>
                <a:off x="7759562" y="4111893"/>
                <a:ext cx="698711" cy="1031609"/>
              </a:xfrm>
              <a:custGeom>
                <a:rect b="b" l="l" r="r" t="t"/>
                <a:pathLst>
                  <a:path extrusionOk="0" h="34131" w="23117">
                    <a:moveTo>
                      <a:pt x="9865" y="0"/>
                    </a:moveTo>
                    <a:cubicBezTo>
                      <a:pt x="9563" y="0"/>
                      <a:pt x="2527" y="8696"/>
                      <a:pt x="1968" y="9846"/>
                    </a:cubicBezTo>
                    <a:cubicBezTo>
                      <a:pt x="1134" y="11481"/>
                      <a:pt x="501" y="13182"/>
                      <a:pt x="0" y="14917"/>
                    </a:cubicBezTo>
                    <a:cubicBezTo>
                      <a:pt x="867" y="16318"/>
                      <a:pt x="1568" y="17819"/>
                      <a:pt x="2068" y="19420"/>
                    </a:cubicBezTo>
                    <a:cubicBezTo>
                      <a:pt x="3469" y="23956"/>
                      <a:pt x="3202" y="28927"/>
                      <a:pt x="1635" y="33430"/>
                    </a:cubicBezTo>
                    <a:cubicBezTo>
                      <a:pt x="1768" y="33663"/>
                      <a:pt x="1868" y="33897"/>
                      <a:pt x="2035" y="34130"/>
                    </a:cubicBezTo>
                    <a:lnTo>
                      <a:pt x="23117" y="34130"/>
                    </a:lnTo>
                    <a:cubicBezTo>
                      <a:pt x="17880" y="23122"/>
                      <a:pt x="13443" y="11714"/>
                      <a:pt x="9874" y="6"/>
                    </a:cubicBezTo>
                    <a:cubicBezTo>
                      <a:pt x="9872" y="2"/>
                      <a:pt x="9869" y="0"/>
                      <a:pt x="9865"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974" name="Google Shape;974;p9"/>
              <p:cNvGrpSpPr/>
              <p:nvPr/>
            </p:nvGrpSpPr>
            <p:grpSpPr>
              <a:xfrm>
                <a:off x="7929941" y="4238163"/>
                <a:ext cx="732694" cy="307488"/>
                <a:chOff x="7929941" y="4238163"/>
                <a:chExt cx="732694" cy="307488"/>
              </a:xfrm>
            </p:grpSpPr>
            <p:sp>
              <p:nvSpPr>
                <p:cNvPr id="975" name="Google Shape;975;p9"/>
                <p:cNvSpPr/>
                <p:nvPr/>
              </p:nvSpPr>
              <p:spPr>
                <a:xfrm>
                  <a:off x="7929941" y="4445788"/>
                  <a:ext cx="691669" cy="99863"/>
                </a:xfrm>
                <a:custGeom>
                  <a:rect b="b" l="l" r="r" t="t"/>
                  <a:pathLst>
                    <a:path extrusionOk="0" h="3304" w="22884">
                      <a:moveTo>
                        <a:pt x="14011" y="0"/>
                      </a:moveTo>
                      <a:lnTo>
                        <a:pt x="5004" y="200"/>
                      </a:lnTo>
                      <a:cubicBezTo>
                        <a:pt x="3970" y="234"/>
                        <a:pt x="2235" y="300"/>
                        <a:pt x="1335" y="901"/>
                      </a:cubicBezTo>
                      <a:cubicBezTo>
                        <a:pt x="1" y="1868"/>
                        <a:pt x="1168" y="2769"/>
                        <a:pt x="2469" y="3069"/>
                      </a:cubicBezTo>
                      <a:cubicBezTo>
                        <a:pt x="3287" y="3243"/>
                        <a:pt x="4187" y="3304"/>
                        <a:pt x="5120" y="3304"/>
                      </a:cubicBezTo>
                      <a:cubicBezTo>
                        <a:pt x="7231" y="3304"/>
                        <a:pt x="9512" y="2992"/>
                        <a:pt x="11409" y="2969"/>
                      </a:cubicBezTo>
                      <a:lnTo>
                        <a:pt x="20382" y="2902"/>
                      </a:lnTo>
                      <a:cubicBezTo>
                        <a:pt x="21349" y="2902"/>
                        <a:pt x="22583" y="2702"/>
                        <a:pt x="22817" y="1768"/>
                      </a:cubicBezTo>
                      <a:cubicBezTo>
                        <a:pt x="22884" y="1568"/>
                        <a:pt x="22850" y="1334"/>
                        <a:pt x="22750" y="1168"/>
                      </a:cubicBezTo>
                      <a:cubicBezTo>
                        <a:pt x="22517" y="901"/>
                        <a:pt x="22183" y="734"/>
                        <a:pt x="21849" y="734"/>
                      </a:cubicBezTo>
                      <a:cubicBezTo>
                        <a:pt x="21016" y="634"/>
                        <a:pt x="20248" y="534"/>
                        <a:pt x="19481" y="434"/>
                      </a:cubicBezTo>
                      <a:cubicBezTo>
                        <a:pt x="17646" y="167"/>
                        <a:pt x="15812" y="33"/>
                        <a:pt x="140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6" name="Google Shape;976;p9"/>
                <p:cNvSpPr/>
                <p:nvPr/>
              </p:nvSpPr>
              <p:spPr>
                <a:xfrm>
                  <a:off x="7970966" y="4238163"/>
                  <a:ext cx="691669" cy="99863"/>
                </a:xfrm>
                <a:custGeom>
                  <a:rect b="b" l="l" r="r" t="t"/>
                  <a:pathLst>
                    <a:path extrusionOk="0" h="3304" w="22884">
                      <a:moveTo>
                        <a:pt x="14011" y="0"/>
                      </a:moveTo>
                      <a:lnTo>
                        <a:pt x="5004" y="200"/>
                      </a:lnTo>
                      <a:cubicBezTo>
                        <a:pt x="3970" y="234"/>
                        <a:pt x="2235" y="300"/>
                        <a:pt x="1335" y="901"/>
                      </a:cubicBezTo>
                      <a:cubicBezTo>
                        <a:pt x="1" y="1868"/>
                        <a:pt x="1168" y="2769"/>
                        <a:pt x="2469" y="3069"/>
                      </a:cubicBezTo>
                      <a:cubicBezTo>
                        <a:pt x="3287" y="3243"/>
                        <a:pt x="4187" y="3304"/>
                        <a:pt x="5120" y="3304"/>
                      </a:cubicBezTo>
                      <a:cubicBezTo>
                        <a:pt x="7231" y="3304"/>
                        <a:pt x="9512" y="2992"/>
                        <a:pt x="11409" y="2969"/>
                      </a:cubicBezTo>
                      <a:lnTo>
                        <a:pt x="20382" y="2902"/>
                      </a:lnTo>
                      <a:cubicBezTo>
                        <a:pt x="21349" y="2902"/>
                        <a:pt x="22583" y="2702"/>
                        <a:pt x="22817" y="1768"/>
                      </a:cubicBezTo>
                      <a:cubicBezTo>
                        <a:pt x="22884" y="1568"/>
                        <a:pt x="22850" y="1334"/>
                        <a:pt x="22750" y="1168"/>
                      </a:cubicBezTo>
                      <a:cubicBezTo>
                        <a:pt x="22517" y="901"/>
                        <a:pt x="22183" y="734"/>
                        <a:pt x="21849" y="734"/>
                      </a:cubicBezTo>
                      <a:cubicBezTo>
                        <a:pt x="21016" y="634"/>
                        <a:pt x="20248" y="534"/>
                        <a:pt x="19481" y="434"/>
                      </a:cubicBezTo>
                      <a:cubicBezTo>
                        <a:pt x="17646" y="167"/>
                        <a:pt x="15812" y="33"/>
                        <a:pt x="140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grpSp>
        <p:nvGrpSpPr>
          <p:cNvPr id="977" name="Google Shape;977;p9"/>
          <p:cNvGrpSpPr/>
          <p:nvPr/>
        </p:nvGrpSpPr>
        <p:grpSpPr>
          <a:xfrm>
            <a:off x="1904585" y="2"/>
            <a:ext cx="5024514" cy="920602"/>
            <a:chOff x="1904585" y="2"/>
            <a:chExt cx="5024514" cy="920602"/>
          </a:xfrm>
        </p:grpSpPr>
        <p:sp>
          <p:nvSpPr>
            <p:cNvPr id="978" name="Google Shape;978;p9"/>
            <p:cNvSpPr/>
            <p:nvPr/>
          </p:nvSpPr>
          <p:spPr>
            <a:xfrm>
              <a:off x="5964681" y="2"/>
              <a:ext cx="964418" cy="920602"/>
            </a:xfrm>
            <a:custGeom>
              <a:rect b="b" l="l" r="r" t="t"/>
              <a:pathLst>
                <a:path extrusionOk="0" h="18006" w="18863">
                  <a:moveTo>
                    <a:pt x="5492" y="0"/>
                  </a:moveTo>
                  <a:cubicBezTo>
                    <a:pt x="5512" y="80"/>
                    <a:pt x="5552" y="179"/>
                    <a:pt x="5591" y="279"/>
                  </a:cubicBezTo>
                  <a:cubicBezTo>
                    <a:pt x="5751" y="875"/>
                    <a:pt x="5810" y="1572"/>
                    <a:pt x="5452" y="2109"/>
                  </a:cubicBezTo>
                  <a:cubicBezTo>
                    <a:pt x="5074" y="2651"/>
                    <a:pt x="4371" y="2827"/>
                    <a:pt x="3689" y="2827"/>
                  </a:cubicBezTo>
                  <a:cubicBezTo>
                    <a:pt x="3545" y="2827"/>
                    <a:pt x="3402" y="2819"/>
                    <a:pt x="3264" y="2805"/>
                  </a:cubicBezTo>
                  <a:cubicBezTo>
                    <a:pt x="2704" y="2749"/>
                    <a:pt x="2135" y="2625"/>
                    <a:pt x="1576" y="2625"/>
                  </a:cubicBezTo>
                  <a:cubicBezTo>
                    <a:pt x="1340" y="2625"/>
                    <a:pt x="1106" y="2647"/>
                    <a:pt x="876" y="2706"/>
                  </a:cubicBezTo>
                  <a:cubicBezTo>
                    <a:pt x="637" y="2766"/>
                    <a:pt x="438" y="2885"/>
                    <a:pt x="299" y="3084"/>
                  </a:cubicBezTo>
                  <a:cubicBezTo>
                    <a:pt x="1" y="3661"/>
                    <a:pt x="796" y="4158"/>
                    <a:pt x="1433" y="4337"/>
                  </a:cubicBezTo>
                  <a:lnTo>
                    <a:pt x="5452" y="5292"/>
                  </a:lnTo>
                  <a:cubicBezTo>
                    <a:pt x="6129" y="5471"/>
                    <a:pt x="6865" y="5651"/>
                    <a:pt x="7382" y="6128"/>
                  </a:cubicBezTo>
                  <a:cubicBezTo>
                    <a:pt x="7899" y="6606"/>
                    <a:pt x="8118" y="7481"/>
                    <a:pt x="7681" y="8038"/>
                  </a:cubicBezTo>
                  <a:cubicBezTo>
                    <a:pt x="7365" y="8417"/>
                    <a:pt x="6880" y="8507"/>
                    <a:pt x="6370" y="8507"/>
                  </a:cubicBezTo>
                  <a:cubicBezTo>
                    <a:pt x="6077" y="8507"/>
                    <a:pt x="5775" y="8478"/>
                    <a:pt x="5492" y="8456"/>
                  </a:cubicBezTo>
                  <a:cubicBezTo>
                    <a:pt x="5447" y="8454"/>
                    <a:pt x="5401" y="8452"/>
                    <a:pt x="5355" y="8452"/>
                  </a:cubicBezTo>
                  <a:cubicBezTo>
                    <a:pt x="4604" y="8452"/>
                    <a:pt x="3719" y="8760"/>
                    <a:pt x="3681" y="9490"/>
                  </a:cubicBezTo>
                  <a:cubicBezTo>
                    <a:pt x="5512" y="10863"/>
                    <a:pt x="8059" y="10505"/>
                    <a:pt x="10227" y="11202"/>
                  </a:cubicBezTo>
                  <a:cubicBezTo>
                    <a:pt x="10546" y="11281"/>
                    <a:pt x="10844" y="11480"/>
                    <a:pt x="11063" y="11739"/>
                  </a:cubicBezTo>
                  <a:cubicBezTo>
                    <a:pt x="11540" y="12435"/>
                    <a:pt x="10864" y="13311"/>
                    <a:pt x="10207" y="13808"/>
                  </a:cubicBezTo>
                  <a:cubicBezTo>
                    <a:pt x="9531" y="14285"/>
                    <a:pt x="8715" y="14882"/>
                    <a:pt x="8795" y="15718"/>
                  </a:cubicBezTo>
                  <a:cubicBezTo>
                    <a:pt x="8894" y="16494"/>
                    <a:pt x="9750" y="16892"/>
                    <a:pt x="10506" y="17111"/>
                  </a:cubicBezTo>
                  <a:cubicBezTo>
                    <a:pt x="12078" y="17588"/>
                    <a:pt x="13709" y="17867"/>
                    <a:pt x="15361" y="17986"/>
                  </a:cubicBezTo>
                  <a:cubicBezTo>
                    <a:pt x="15453" y="17999"/>
                    <a:pt x="15546" y="18006"/>
                    <a:pt x="15640" y="18006"/>
                  </a:cubicBezTo>
                  <a:cubicBezTo>
                    <a:pt x="15969" y="18006"/>
                    <a:pt x="16300" y="17927"/>
                    <a:pt x="16594" y="17787"/>
                  </a:cubicBezTo>
                  <a:cubicBezTo>
                    <a:pt x="17012" y="17548"/>
                    <a:pt x="17211" y="17051"/>
                    <a:pt x="17390" y="16593"/>
                  </a:cubicBezTo>
                  <a:cubicBezTo>
                    <a:pt x="18066" y="14703"/>
                    <a:pt x="18544" y="12753"/>
                    <a:pt x="18803" y="10764"/>
                  </a:cubicBezTo>
                  <a:cubicBezTo>
                    <a:pt x="18862" y="10525"/>
                    <a:pt x="18862" y="10266"/>
                    <a:pt x="18803" y="10048"/>
                  </a:cubicBezTo>
                  <a:cubicBezTo>
                    <a:pt x="18656" y="9506"/>
                    <a:pt x="18091" y="9255"/>
                    <a:pt x="17517" y="9255"/>
                  </a:cubicBezTo>
                  <a:cubicBezTo>
                    <a:pt x="17310" y="9255"/>
                    <a:pt x="17102" y="9288"/>
                    <a:pt x="16912" y="9351"/>
                  </a:cubicBezTo>
                  <a:cubicBezTo>
                    <a:pt x="16196" y="9590"/>
                    <a:pt x="15579" y="10087"/>
                    <a:pt x="14863" y="10306"/>
                  </a:cubicBezTo>
                  <a:cubicBezTo>
                    <a:pt x="13888" y="9371"/>
                    <a:pt x="13888" y="7799"/>
                    <a:pt x="14167" y="6486"/>
                  </a:cubicBezTo>
                  <a:cubicBezTo>
                    <a:pt x="14465" y="5153"/>
                    <a:pt x="14982" y="3840"/>
                    <a:pt x="14823" y="2507"/>
                  </a:cubicBezTo>
                  <a:cubicBezTo>
                    <a:pt x="14823" y="2248"/>
                    <a:pt x="14724" y="2010"/>
                    <a:pt x="14585" y="1811"/>
                  </a:cubicBezTo>
                  <a:cubicBezTo>
                    <a:pt x="14425" y="1613"/>
                    <a:pt x="14196" y="1529"/>
                    <a:pt x="13949" y="1529"/>
                  </a:cubicBezTo>
                  <a:cubicBezTo>
                    <a:pt x="13550" y="1529"/>
                    <a:pt x="13104" y="1750"/>
                    <a:pt x="12834" y="2069"/>
                  </a:cubicBezTo>
                  <a:cubicBezTo>
                    <a:pt x="12416" y="2587"/>
                    <a:pt x="12257" y="3283"/>
                    <a:pt x="11839" y="3840"/>
                  </a:cubicBezTo>
                  <a:cubicBezTo>
                    <a:pt x="11560" y="4217"/>
                    <a:pt x="11084" y="4516"/>
                    <a:pt x="10647" y="4516"/>
                  </a:cubicBezTo>
                  <a:cubicBezTo>
                    <a:pt x="10461" y="4516"/>
                    <a:pt x="10282" y="4462"/>
                    <a:pt x="10128" y="4337"/>
                  </a:cubicBezTo>
                  <a:cubicBezTo>
                    <a:pt x="9889" y="4119"/>
                    <a:pt x="9750" y="3840"/>
                    <a:pt x="9730" y="3542"/>
                  </a:cubicBezTo>
                  <a:cubicBezTo>
                    <a:pt x="9471" y="2328"/>
                    <a:pt x="9829" y="1134"/>
                    <a:pt x="10386" y="20"/>
                  </a:cubicBezTo>
                  <a:lnTo>
                    <a:pt x="5492"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979" name="Google Shape;979;p9"/>
            <p:cNvGrpSpPr/>
            <p:nvPr/>
          </p:nvGrpSpPr>
          <p:grpSpPr>
            <a:xfrm>
              <a:off x="4721502" y="2"/>
              <a:ext cx="1086878" cy="500585"/>
              <a:chOff x="3645337" y="-10"/>
              <a:chExt cx="837671" cy="385807"/>
            </a:xfrm>
          </p:grpSpPr>
          <p:sp>
            <p:nvSpPr>
              <p:cNvPr id="980" name="Google Shape;980;p9"/>
              <p:cNvSpPr/>
              <p:nvPr/>
            </p:nvSpPr>
            <p:spPr>
              <a:xfrm>
                <a:off x="3645337" y="-10"/>
                <a:ext cx="837671" cy="385807"/>
              </a:xfrm>
              <a:custGeom>
                <a:rect b="b" l="l" r="r" t="t"/>
                <a:pathLst>
                  <a:path extrusionOk="0" h="8825" w="19161">
                    <a:moveTo>
                      <a:pt x="18126" y="0"/>
                    </a:moveTo>
                    <a:cubicBezTo>
                      <a:pt x="18106" y="119"/>
                      <a:pt x="18086" y="259"/>
                      <a:pt x="18086" y="398"/>
                    </a:cubicBezTo>
                    <a:cubicBezTo>
                      <a:pt x="17927" y="1691"/>
                      <a:pt x="17608" y="2945"/>
                      <a:pt x="16773" y="3979"/>
                    </a:cubicBezTo>
                    <a:cubicBezTo>
                      <a:pt x="16036" y="4855"/>
                      <a:pt x="15121" y="5571"/>
                      <a:pt x="14107" y="6088"/>
                    </a:cubicBezTo>
                    <a:cubicBezTo>
                      <a:pt x="13032" y="6625"/>
                      <a:pt x="11898" y="7063"/>
                      <a:pt x="10724" y="7342"/>
                    </a:cubicBezTo>
                    <a:cubicBezTo>
                      <a:pt x="9711" y="7605"/>
                      <a:pt x="8660" y="7801"/>
                      <a:pt x="7610" y="7801"/>
                    </a:cubicBezTo>
                    <a:cubicBezTo>
                      <a:pt x="7155" y="7801"/>
                      <a:pt x="6699" y="7764"/>
                      <a:pt x="6248" y="7680"/>
                    </a:cubicBezTo>
                    <a:cubicBezTo>
                      <a:pt x="5611" y="7580"/>
                      <a:pt x="5014" y="7342"/>
                      <a:pt x="4497" y="6964"/>
                    </a:cubicBezTo>
                    <a:cubicBezTo>
                      <a:pt x="4019" y="6546"/>
                      <a:pt x="3621" y="6009"/>
                      <a:pt x="3363" y="5432"/>
                    </a:cubicBezTo>
                    <a:cubicBezTo>
                      <a:pt x="2706" y="4119"/>
                      <a:pt x="2109" y="2785"/>
                      <a:pt x="1592" y="1413"/>
                    </a:cubicBezTo>
                    <a:cubicBezTo>
                      <a:pt x="1413" y="955"/>
                      <a:pt x="1234" y="497"/>
                      <a:pt x="1075" y="20"/>
                    </a:cubicBezTo>
                    <a:lnTo>
                      <a:pt x="0" y="20"/>
                    </a:lnTo>
                    <a:cubicBezTo>
                      <a:pt x="119" y="378"/>
                      <a:pt x="239" y="716"/>
                      <a:pt x="378" y="1074"/>
                    </a:cubicBezTo>
                    <a:cubicBezTo>
                      <a:pt x="915" y="2547"/>
                      <a:pt x="1532" y="3979"/>
                      <a:pt x="2209" y="5412"/>
                    </a:cubicBezTo>
                    <a:cubicBezTo>
                      <a:pt x="2507" y="6068"/>
                      <a:pt x="2885" y="6685"/>
                      <a:pt x="3323" y="7242"/>
                    </a:cubicBezTo>
                    <a:cubicBezTo>
                      <a:pt x="3820" y="7799"/>
                      <a:pt x="4457" y="8217"/>
                      <a:pt x="5153" y="8456"/>
                    </a:cubicBezTo>
                    <a:cubicBezTo>
                      <a:pt x="5908" y="8721"/>
                      <a:pt x="6704" y="8824"/>
                      <a:pt x="7505" y="8824"/>
                    </a:cubicBezTo>
                    <a:cubicBezTo>
                      <a:pt x="8267" y="8824"/>
                      <a:pt x="9032" y="8731"/>
                      <a:pt x="9769" y="8595"/>
                    </a:cubicBezTo>
                    <a:cubicBezTo>
                      <a:pt x="11162" y="8356"/>
                      <a:pt x="12515" y="7939"/>
                      <a:pt x="13808" y="7362"/>
                    </a:cubicBezTo>
                    <a:cubicBezTo>
                      <a:pt x="16156" y="6327"/>
                      <a:pt x="18265" y="4556"/>
                      <a:pt x="18862" y="1970"/>
                    </a:cubicBezTo>
                    <a:cubicBezTo>
                      <a:pt x="19001" y="1313"/>
                      <a:pt x="19101" y="657"/>
                      <a:pt x="19160"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1" name="Google Shape;981;p9"/>
              <p:cNvSpPr/>
              <p:nvPr/>
            </p:nvSpPr>
            <p:spPr>
              <a:xfrm>
                <a:off x="3958441" y="-10"/>
                <a:ext cx="291421" cy="132595"/>
              </a:xfrm>
              <a:custGeom>
                <a:rect b="b" l="l" r="r" t="t"/>
                <a:pathLst>
                  <a:path extrusionOk="0" h="3033" w="6666">
                    <a:moveTo>
                      <a:pt x="1" y="0"/>
                    </a:moveTo>
                    <a:cubicBezTo>
                      <a:pt x="200" y="657"/>
                      <a:pt x="478" y="1273"/>
                      <a:pt x="817" y="1850"/>
                    </a:cubicBezTo>
                    <a:cubicBezTo>
                      <a:pt x="1207" y="2519"/>
                      <a:pt x="1840" y="3032"/>
                      <a:pt x="2635" y="3032"/>
                    </a:cubicBezTo>
                    <a:cubicBezTo>
                      <a:pt x="2691" y="3032"/>
                      <a:pt x="2748" y="3029"/>
                      <a:pt x="2806" y="3024"/>
                    </a:cubicBezTo>
                    <a:cubicBezTo>
                      <a:pt x="3264" y="2945"/>
                      <a:pt x="3721" y="2805"/>
                      <a:pt x="4139" y="2606"/>
                    </a:cubicBezTo>
                    <a:cubicBezTo>
                      <a:pt x="4517" y="2467"/>
                      <a:pt x="4895" y="2288"/>
                      <a:pt x="5253" y="2069"/>
                    </a:cubicBezTo>
                    <a:cubicBezTo>
                      <a:pt x="6009" y="1651"/>
                      <a:pt x="6527" y="895"/>
                      <a:pt x="6666" y="40"/>
                    </a:cubicBezTo>
                    <a:cubicBezTo>
                      <a:pt x="6666" y="20"/>
                      <a:pt x="6666" y="20"/>
                      <a:pt x="6666" y="0"/>
                    </a:cubicBezTo>
                    <a:lnTo>
                      <a:pt x="5631" y="0"/>
                    </a:lnTo>
                    <a:cubicBezTo>
                      <a:pt x="5572" y="318"/>
                      <a:pt x="5413" y="617"/>
                      <a:pt x="5174" y="856"/>
                    </a:cubicBezTo>
                    <a:cubicBezTo>
                      <a:pt x="4676" y="1353"/>
                      <a:pt x="3980" y="1592"/>
                      <a:pt x="3343" y="1830"/>
                    </a:cubicBezTo>
                    <a:cubicBezTo>
                      <a:pt x="3106" y="1914"/>
                      <a:pt x="2848" y="2008"/>
                      <a:pt x="2599" y="2008"/>
                    </a:cubicBezTo>
                    <a:cubicBezTo>
                      <a:pt x="2494" y="2008"/>
                      <a:pt x="2389" y="1991"/>
                      <a:pt x="2289" y="1950"/>
                    </a:cubicBezTo>
                    <a:cubicBezTo>
                      <a:pt x="2030" y="1811"/>
                      <a:pt x="1831" y="1612"/>
                      <a:pt x="1692" y="1373"/>
                    </a:cubicBezTo>
                    <a:cubicBezTo>
                      <a:pt x="1433" y="935"/>
                      <a:pt x="1234" y="478"/>
                      <a:pt x="1075"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2" name="Google Shape;982;p9"/>
              <p:cNvSpPr/>
              <p:nvPr/>
            </p:nvSpPr>
            <p:spPr>
              <a:xfrm>
                <a:off x="3785364" y="-10"/>
                <a:ext cx="583672" cy="286087"/>
              </a:xfrm>
              <a:custGeom>
                <a:rect b="b" l="l" r="r" t="t"/>
                <a:pathLst>
                  <a:path extrusionOk="0" h="6544" w="13351">
                    <a:moveTo>
                      <a:pt x="0" y="0"/>
                    </a:moveTo>
                    <a:cubicBezTo>
                      <a:pt x="299" y="816"/>
                      <a:pt x="597" y="1612"/>
                      <a:pt x="955" y="2388"/>
                    </a:cubicBezTo>
                    <a:cubicBezTo>
                      <a:pt x="1214" y="2984"/>
                      <a:pt x="1513" y="3561"/>
                      <a:pt x="1811" y="4158"/>
                    </a:cubicBezTo>
                    <a:cubicBezTo>
                      <a:pt x="2050" y="4696"/>
                      <a:pt x="2388" y="5193"/>
                      <a:pt x="2806" y="5611"/>
                    </a:cubicBezTo>
                    <a:cubicBezTo>
                      <a:pt x="3524" y="6292"/>
                      <a:pt x="4385" y="6543"/>
                      <a:pt x="5290" y="6543"/>
                    </a:cubicBezTo>
                    <a:cubicBezTo>
                      <a:pt x="6818" y="6543"/>
                      <a:pt x="8470" y="5827"/>
                      <a:pt x="9769" y="5253"/>
                    </a:cubicBezTo>
                    <a:cubicBezTo>
                      <a:pt x="10705" y="4835"/>
                      <a:pt x="11660" y="4278"/>
                      <a:pt x="12316" y="3462"/>
                    </a:cubicBezTo>
                    <a:cubicBezTo>
                      <a:pt x="12694" y="3004"/>
                      <a:pt x="12953" y="2447"/>
                      <a:pt x="13112" y="1870"/>
                    </a:cubicBezTo>
                    <a:cubicBezTo>
                      <a:pt x="13251" y="1253"/>
                      <a:pt x="13331" y="637"/>
                      <a:pt x="13351" y="0"/>
                    </a:cubicBezTo>
                    <a:lnTo>
                      <a:pt x="12336" y="0"/>
                    </a:lnTo>
                    <a:cubicBezTo>
                      <a:pt x="12336" y="119"/>
                      <a:pt x="12316" y="239"/>
                      <a:pt x="12316" y="358"/>
                    </a:cubicBezTo>
                    <a:cubicBezTo>
                      <a:pt x="12296" y="955"/>
                      <a:pt x="12177" y="1532"/>
                      <a:pt x="11978" y="2089"/>
                    </a:cubicBezTo>
                    <a:cubicBezTo>
                      <a:pt x="11620" y="2965"/>
                      <a:pt x="10844" y="3542"/>
                      <a:pt x="10048" y="3999"/>
                    </a:cubicBezTo>
                    <a:cubicBezTo>
                      <a:pt x="9113" y="4477"/>
                      <a:pt x="8138" y="4875"/>
                      <a:pt x="7123" y="5193"/>
                    </a:cubicBezTo>
                    <a:cubicBezTo>
                      <a:pt x="6565" y="5372"/>
                      <a:pt x="5944" y="5519"/>
                      <a:pt x="5335" y="5519"/>
                    </a:cubicBezTo>
                    <a:cubicBezTo>
                      <a:pt x="4858" y="5519"/>
                      <a:pt x="4388" y="5429"/>
                      <a:pt x="3960" y="5193"/>
                    </a:cubicBezTo>
                    <a:cubicBezTo>
                      <a:pt x="3502" y="4914"/>
                      <a:pt x="3144" y="4497"/>
                      <a:pt x="2905" y="4019"/>
                    </a:cubicBezTo>
                    <a:cubicBezTo>
                      <a:pt x="2607" y="3502"/>
                      <a:pt x="2348" y="2945"/>
                      <a:pt x="2109" y="2407"/>
                    </a:cubicBezTo>
                    <a:cubicBezTo>
                      <a:pt x="1731" y="1632"/>
                      <a:pt x="1393" y="816"/>
                      <a:pt x="1075"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83" name="Google Shape;983;p9"/>
            <p:cNvGrpSpPr/>
            <p:nvPr/>
          </p:nvGrpSpPr>
          <p:grpSpPr>
            <a:xfrm rot="10800000">
              <a:off x="1904585" y="2"/>
              <a:ext cx="2160529" cy="757997"/>
              <a:chOff x="2493391" y="4471347"/>
              <a:chExt cx="1915872" cy="672162"/>
            </a:xfrm>
          </p:grpSpPr>
          <p:sp>
            <p:nvSpPr>
              <p:cNvPr id="984" name="Google Shape;984;p9"/>
              <p:cNvSpPr/>
              <p:nvPr/>
            </p:nvSpPr>
            <p:spPr>
              <a:xfrm>
                <a:off x="2493391" y="4850751"/>
                <a:ext cx="451700" cy="292758"/>
              </a:xfrm>
              <a:custGeom>
                <a:rect b="b" l="l" r="r" t="t"/>
                <a:pathLst>
                  <a:path extrusionOk="0" h="11908" w="18373">
                    <a:moveTo>
                      <a:pt x="5673" y="0"/>
                    </a:moveTo>
                    <a:cubicBezTo>
                      <a:pt x="4035" y="0"/>
                      <a:pt x="2462" y="720"/>
                      <a:pt x="1365" y="1954"/>
                    </a:cubicBezTo>
                    <a:cubicBezTo>
                      <a:pt x="0" y="3717"/>
                      <a:pt x="114" y="6220"/>
                      <a:pt x="455" y="8438"/>
                    </a:cubicBezTo>
                    <a:cubicBezTo>
                      <a:pt x="569" y="9632"/>
                      <a:pt x="797" y="10770"/>
                      <a:pt x="967" y="11908"/>
                    </a:cubicBezTo>
                    <a:lnTo>
                      <a:pt x="18373" y="11908"/>
                    </a:lnTo>
                    <a:cubicBezTo>
                      <a:pt x="17008" y="8552"/>
                      <a:pt x="14903" y="5537"/>
                      <a:pt x="12230" y="3091"/>
                    </a:cubicBezTo>
                    <a:cubicBezTo>
                      <a:pt x="10751" y="1669"/>
                      <a:pt x="8931" y="645"/>
                      <a:pt x="6883" y="133"/>
                    </a:cubicBezTo>
                    <a:cubicBezTo>
                      <a:pt x="6480" y="44"/>
                      <a:pt x="6074" y="0"/>
                      <a:pt x="5673"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5" name="Google Shape;985;p9"/>
              <p:cNvSpPr/>
              <p:nvPr/>
            </p:nvSpPr>
            <p:spPr>
              <a:xfrm>
                <a:off x="2995429" y="4471347"/>
                <a:ext cx="1413834" cy="672154"/>
              </a:xfrm>
              <a:custGeom>
                <a:rect b="b" l="l" r="r" t="t"/>
                <a:pathLst>
                  <a:path extrusionOk="0" h="27340" w="57508">
                    <a:moveTo>
                      <a:pt x="21232" y="0"/>
                    </a:moveTo>
                    <a:cubicBezTo>
                      <a:pt x="15844" y="0"/>
                      <a:pt x="9133" y="3730"/>
                      <a:pt x="6258" y="6692"/>
                    </a:cubicBezTo>
                    <a:cubicBezTo>
                      <a:pt x="1366" y="11641"/>
                      <a:pt x="1" y="20457"/>
                      <a:pt x="4608" y="25747"/>
                    </a:cubicBezTo>
                    <a:cubicBezTo>
                      <a:pt x="5120" y="26316"/>
                      <a:pt x="5689" y="26885"/>
                      <a:pt x="6314" y="27340"/>
                    </a:cubicBezTo>
                    <a:lnTo>
                      <a:pt x="57507" y="27340"/>
                    </a:lnTo>
                    <a:cubicBezTo>
                      <a:pt x="56028" y="22675"/>
                      <a:pt x="52047" y="19149"/>
                      <a:pt x="47212" y="18353"/>
                    </a:cubicBezTo>
                    <a:cubicBezTo>
                      <a:pt x="46475" y="18253"/>
                      <a:pt x="45731" y="18216"/>
                      <a:pt x="44984" y="18216"/>
                    </a:cubicBezTo>
                    <a:cubicBezTo>
                      <a:pt x="42863" y="18216"/>
                      <a:pt x="40716" y="18513"/>
                      <a:pt x="38625" y="18513"/>
                    </a:cubicBezTo>
                    <a:cubicBezTo>
                      <a:pt x="37245" y="18513"/>
                      <a:pt x="35890" y="18383"/>
                      <a:pt x="34584" y="17954"/>
                    </a:cubicBezTo>
                    <a:cubicBezTo>
                      <a:pt x="25597" y="14997"/>
                      <a:pt x="31626" y="5156"/>
                      <a:pt x="25654" y="1174"/>
                    </a:cubicBezTo>
                    <a:cubicBezTo>
                      <a:pt x="24402" y="349"/>
                      <a:pt x="22879" y="0"/>
                      <a:pt x="21232"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6" name="Google Shape;986;p9"/>
              <p:cNvSpPr/>
              <p:nvPr/>
            </p:nvSpPr>
            <p:spPr>
              <a:xfrm>
                <a:off x="2770716" y="4537236"/>
                <a:ext cx="501362" cy="407201"/>
              </a:xfrm>
              <a:custGeom>
                <a:rect b="b" l="l" r="r" t="t"/>
                <a:pathLst>
                  <a:path extrusionOk="0" h="16563" w="20393">
                    <a:moveTo>
                      <a:pt x="1205" y="1"/>
                    </a:moveTo>
                    <a:cubicBezTo>
                      <a:pt x="626" y="1"/>
                      <a:pt x="1" y="521"/>
                      <a:pt x="267" y="1168"/>
                    </a:cubicBezTo>
                    <a:cubicBezTo>
                      <a:pt x="3396" y="8562"/>
                      <a:pt x="9539" y="14876"/>
                      <a:pt x="17673" y="16526"/>
                    </a:cubicBezTo>
                    <a:cubicBezTo>
                      <a:pt x="17801" y="16551"/>
                      <a:pt x="17925" y="16562"/>
                      <a:pt x="18043" y="16562"/>
                    </a:cubicBezTo>
                    <a:cubicBezTo>
                      <a:pt x="19809" y="16562"/>
                      <a:pt x="20392" y="13930"/>
                      <a:pt x="18526" y="13397"/>
                    </a:cubicBezTo>
                    <a:cubicBezTo>
                      <a:pt x="11473" y="11463"/>
                      <a:pt x="5159" y="7197"/>
                      <a:pt x="1917" y="428"/>
                    </a:cubicBezTo>
                    <a:cubicBezTo>
                      <a:pt x="1766" y="127"/>
                      <a:pt x="1491" y="1"/>
                      <a:pt x="1205"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987" name="Google Shape;987;p9"/>
          <p:cNvSpPr txBox="1"/>
          <p:nvPr>
            <p:ph idx="1" type="subTitle"/>
          </p:nvPr>
        </p:nvSpPr>
        <p:spPr>
          <a:xfrm>
            <a:off x="1918200" y="2306911"/>
            <a:ext cx="5307300" cy="12510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None/>
              <a:defRPr sz="1800"/>
            </a:lvl1pPr>
            <a:lvl2pPr lvl="1" rtl="0" algn="ctr">
              <a:spcBef>
                <a:spcPts val="0"/>
              </a:spcBef>
              <a:spcAft>
                <a:spcPts val="0"/>
              </a:spcAft>
              <a:buNone/>
              <a:defRPr sz="1800"/>
            </a:lvl2pPr>
            <a:lvl3pPr lvl="2" rtl="0" algn="ctr">
              <a:spcBef>
                <a:spcPts val="0"/>
              </a:spcBef>
              <a:spcAft>
                <a:spcPts val="0"/>
              </a:spcAft>
              <a:buNone/>
              <a:defRPr sz="1800"/>
            </a:lvl3pPr>
            <a:lvl4pPr lvl="3" rtl="0" algn="ctr">
              <a:spcBef>
                <a:spcPts val="0"/>
              </a:spcBef>
              <a:spcAft>
                <a:spcPts val="0"/>
              </a:spcAft>
              <a:buNone/>
              <a:defRPr sz="1800"/>
            </a:lvl4pPr>
            <a:lvl5pPr lvl="4" rtl="0" algn="ctr">
              <a:spcBef>
                <a:spcPts val="0"/>
              </a:spcBef>
              <a:spcAft>
                <a:spcPts val="0"/>
              </a:spcAft>
              <a:buNone/>
              <a:defRPr sz="1800"/>
            </a:lvl5pPr>
            <a:lvl6pPr lvl="5" rtl="0" algn="ctr">
              <a:spcBef>
                <a:spcPts val="0"/>
              </a:spcBef>
              <a:spcAft>
                <a:spcPts val="0"/>
              </a:spcAft>
              <a:buNone/>
              <a:defRPr sz="1800"/>
            </a:lvl6pPr>
            <a:lvl7pPr lvl="6" rtl="0" algn="ctr">
              <a:spcBef>
                <a:spcPts val="0"/>
              </a:spcBef>
              <a:spcAft>
                <a:spcPts val="0"/>
              </a:spcAft>
              <a:buNone/>
              <a:defRPr sz="1800"/>
            </a:lvl7pPr>
            <a:lvl8pPr lvl="7" rtl="0" algn="ctr">
              <a:spcBef>
                <a:spcPts val="0"/>
              </a:spcBef>
              <a:spcAft>
                <a:spcPts val="0"/>
              </a:spcAft>
              <a:buNone/>
              <a:defRPr sz="1800"/>
            </a:lvl8pPr>
            <a:lvl9pPr lvl="8" rtl="0" algn="ctr">
              <a:spcBef>
                <a:spcPts val="0"/>
              </a:spcBef>
              <a:spcAft>
                <a:spcPts val="0"/>
              </a:spcAft>
              <a:buNone/>
              <a:defRPr sz="1800"/>
            </a:lvl9pPr>
          </a:lstStyle>
          <a:p/>
        </p:txBody>
      </p:sp>
      <p:sp>
        <p:nvSpPr>
          <p:cNvPr id="988" name="Google Shape;988;p9"/>
          <p:cNvSpPr txBox="1"/>
          <p:nvPr>
            <p:ph type="title"/>
          </p:nvPr>
        </p:nvSpPr>
        <p:spPr>
          <a:xfrm>
            <a:off x="1918376" y="1602385"/>
            <a:ext cx="5307300" cy="6261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200"/>
              <a:buNone/>
              <a:defRPr sz="4000"/>
            </a:lvl1pPr>
            <a:lvl2pPr lvl="1" rtl="0">
              <a:spcBef>
                <a:spcPts val="0"/>
              </a:spcBef>
              <a:spcAft>
                <a:spcPts val="0"/>
              </a:spcAft>
              <a:buSzPts val="3600"/>
              <a:buFont typeface="Palanquin Dark"/>
              <a:buNone/>
              <a:defRPr>
                <a:latin typeface="Palanquin Dark"/>
                <a:ea typeface="Palanquin Dark"/>
                <a:cs typeface="Palanquin Dark"/>
                <a:sym typeface="Palanquin Dark"/>
              </a:defRPr>
            </a:lvl2pPr>
            <a:lvl3pPr lvl="2" rtl="0">
              <a:spcBef>
                <a:spcPts val="0"/>
              </a:spcBef>
              <a:spcAft>
                <a:spcPts val="0"/>
              </a:spcAft>
              <a:buSzPts val="3600"/>
              <a:buFont typeface="Palanquin Dark"/>
              <a:buNone/>
              <a:defRPr>
                <a:latin typeface="Palanquin Dark"/>
                <a:ea typeface="Palanquin Dark"/>
                <a:cs typeface="Palanquin Dark"/>
                <a:sym typeface="Palanquin Dark"/>
              </a:defRPr>
            </a:lvl3pPr>
            <a:lvl4pPr lvl="3" rtl="0">
              <a:spcBef>
                <a:spcPts val="0"/>
              </a:spcBef>
              <a:spcAft>
                <a:spcPts val="0"/>
              </a:spcAft>
              <a:buSzPts val="3600"/>
              <a:buFont typeface="Palanquin Dark"/>
              <a:buNone/>
              <a:defRPr>
                <a:latin typeface="Palanquin Dark"/>
                <a:ea typeface="Palanquin Dark"/>
                <a:cs typeface="Palanquin Dark"/>
                <a:sym typeface="Palanquin Dark"/>
              </a:defRPr>
            </a:lvl4pPr>
            <a:lvl5pPr lvl="4" rtl="0">
              <a:spcBef>
                <a:spcPts val="0"/>
              </a:spcBef>
              <a:spcAft>
                <a:spcPts val="0"/>
              </a:spcAft>
              <a:buSzPts val="3600"/>
              <a:buFont typeface="Palanquin Dark"/>
              <a:buNone/>
              <a:defRPr>
                <a:latin typeface="Palanquin Dark"/>
                <a:ea typeface="Palanquin Dark"/>
                <a:cs typeface="Palanquin Dark"/>
                <a:sym typeface="Palanquin Dark"/>
              </a:defRPr>
            </a:lvl5pPr>
            <a:lvl6pPr lvl="5" rtl="0">
              <a:spcBef>
                <a:spcPts val="0"/>
              </a:spcBef>
              <a:spcAft>
                <a:spcPts val="0"/>
              </a:spcAft>
              <a:buSzPts val="3600"/>
              <a:buFont typeface="Palanquin Dark"/>
              <a:buNone/>
              <a:defRPr>
                <a:latin typeface="Palanquin Dark"/>
                <a:ea typeface="Palanquin Dark"/>
                <a:cs typeface="Palanquin Dark"/>
                <a:sym typeface="Palanquin Dark"/>
              </a:defRPr>
            </a:lvl6pPr>
            <a:lvl7pPr lvl="6" rtl="0">
              <a:spcBef>
                <a:spcPts val="0"/>
              </a:spcBef>
              <a:spcAft>
                <a:spcPts val="0"/>
              </a:spcAft>
              <a:buSzPts val="3600"/>
              <a:buFont typeface="Palanquin Dark"/>
              <a:buNone/>
              <a:defRPr>
                <a:latin typeface="Palanquin Dark"/>
                <a:ea typeface="Palanquin Dark"/>
                <a:cs typeface="Palanquin Dark"/>
                <a:sym typeface="Palanquin Dark"/>
              </a:defRPr>
            </a:lvl7pPr>
            <a:lvl8pPr lvl="7" rtl="0">
              <a:spcBef>
                <a:spcPts val="0"/>
              </a:spcBef>
              <a:spcAft>
                <a:spcPts val="0"/>
              </a:spcAft>
              <a:buSzPts val="3600"/>
              <a:buFont typeface="Palanquin Dark"/>
              <a:buNone/>
              <a:defRPr>
                <a:latin typeface="Palanquin Dark"/>
                <a:ea typeface="Palanquin Dark"/>
                <a:cs typeface="Palanquin Dark"/>
                <a:sym typeface="Palanquin Dark"/>
              </a:defRPr>
            </a:lvl8pPr>
            <a:lvl9pPr lvl="8" rtl="0">
              <a:spcBef>
                <a:spcPts val="0"/>
              </a:spcBef>
              <a:spcAft>
                <a:spcPts val="0"/>
              </a:spcAft>
              <a:buSzPts val="3600"/>
              <a:buFont typeface="Palanquin Dark"/>
              <a:buNone/>
              <a:defRPr>
                <a:latin typeface="Palanquin Dark"/>
                <a:ea typeface="Palanquin Dark"/>
                <a:cs typeface="Palanquin Dark"/>
                <a:sym typeface="Palanquin Dark"/>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989" name="Shape 989"/>
        <p:cNvGrpSpPr/>
        <p:nvPr/>
      </p:nvGrpSpPr>
      <p:grpSpPr>
        <a:xfrm>
          <a:off x="0" y="0"/>
          <a:ext cx="0" cy="0"/>
          <a:chOff x="0" y="0"/>
          <a:chExt cx="0" cy="0"/>
        </a:xfrm>
      </p:grpSpPr>
      <p:sp>
        <p:nvSpPr>
          <p:cNvPr id="990" name="Google Shape;990;p10"/>
          <p:cNvSpPr txBox="1"/>
          <p:nvPr>
            <p:ph type="title"/>
          </p:nvPr>
        </p:nvSpPr>
        <p:spPr>
          <a:xfrm>
            <a:off x="720000" y="387600"/>
            <a:ext cx="6505800" cy="1014000"/>
          </a:xfrm>
          <a:prstGeom prst="rect">
            <a:avLst/>
          </a:prstGeom>
          <a:noFill/>
        </p:spPr>
        <p:txBody>
          <a:bodyPr anchorCtr="0" anchor="t" bIns="91425" lIns="91425" spcFirstLastPara="1" rIns="91425" wrap="square" tIns="91425">
            <a:noAutofit/>
          </a:bodyPr>
          <a:lstStyle>
            <a:lvl1pPr lvl="0" rtl="0">
              <a:spcBef>
                <a:spcPts val="0"/>
              </a:spcBef>
              <a:spcAft>
                <a:spcPts val="0"/>
              </a:spcAft>
              <a:buClr>
                <a:schemeClr val="dk2"/>
              </a:buClr>
              <a:buSzPts val="3200"/>
              <a:buFont typeface="Fredoka One"/>
              <a:buNone/>
              <a:defRPr sz="3200"/>
            </a:lvl1pPr>
            <a:lvl2pPr lvl="1" rtl="0" algn="ctr">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2pPr>
            <a:lvl3pPr lvl="2" rtl="0" algn="ctr">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3pPr>
            <a:lvl4pPr lvl="3" rtl="0" algn="ctr">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4pPr>
            <a:lvl5pPr lvl="4" rtl="0" algn="ctr">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5pPr>
            <a:lvl6pPr lvl="5" rtl="0" algn="ctr">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6pPr>
            <a:lvl7pPr lvl="6" rtl="0" algn="ctr">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7pPr>
            <a:lvl8pPr lvl="7" rtl="0" algn="ctr">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8pPr>
            <a:lvl9pPr lvl="8" rtl="0" algn="ctr">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28" Type="http://schemas.openxmlformats.org/officeDocument/2006/relationships/theme" Target="../theme/theme1.xml"/><Relationship Id="rId27" Type="http://schemas.openxmlformats.org/officeDocument/2006/relationships/slideLayout" Target="../slideLayouts/slideLayout27.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9" Type="http://schemas.openxmlformats.org/officeDocument/2006/relationships/slideLayout" Target="../slideLayouts/slideLayout19.xml"/><Relationship Id="rId18"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2"/>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720000" y="387600"/>
            <a:ext cx="7704000" cy="5922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dk1"/>
              </a:buClr>
              <a:buSzPts val="3200"/>
              <a:buFont typeface="Encode Sans Expanded Black"/>
              <a:buNone/>
              <a:defRPr sz="3200">
                <a:solidFill>
                  <a:schemeClr val="dk1"/>
                </a:solidFill>
                <a:latin typeface="Encode Sans Expanded Black"/>
                <a:ea typeface="Encode Sans Expanded Black"/>
                <a:cs typeface="Encode Sans Expanded Black"/>
                <a:sym typeface="Encode Sans Expanded Black"/>
              </a:defRPr>
            </a:lvl1pPr>
            <a:lvl2pPr lvl="1" rtl="0" algn="ctr">
              <a:spcBef>
                <a:spcPts val="0"/>
              </a:spcBef>
              <a:spcAft>
                <a:spcPts val="0"/>
              </a:spcAft>
              <a:buClr>
                <a:schemeClr val="dk1"/>
              </a:buClr>
              <a:buSzPts val="3600"/>
              <a:buFont typeface="Encode Sans Expanded Black"/>
              <a:buNone/>
              <a:defRPr sz="3600">
                <a:solidFill>
                  <a:schemeClr val="dk1"/>
                </a:solidFill>
                <a:latin typeface="Encode Sans Expanded Black"/>
                <a:ea typeface="Encode Sans Expanded Black"/>
                <a:cs typeface="Encode Sans Expanded Black"/>
                <a:sym typeface="Encode Sans Expanded Black"/>
              </a:defRPr>
            </a:lvl2pPr>
            <a:lvl3pPr lvl="2" rtl="0" algn="ctr">
              <a:spcBef>
                <a:spcPts val="0"/>
              </a:spcBef>
              <a:spcAft>
                <a:spcPts val="0"/>
              </a:spcAft>
              <a:buClr>
                <a:schemeClr val="dk1"/>
              </a:buClr>
              <a:buSzPts val="3600"/>
              <a:buFont typeface="Encode Sans Expanded Black"/>
              <a:buNone/>
              <a:defRPr sz="3600">
                <a:solidFill>
                  <a:schemeClr val="dk1"/>
                </a:solidFill>
                <a:latin typeface="Encode Sans Expanded Black"/>
                <a:ea typeface="Encode Sans Expanded Black"/>
                <a:cs typeface="Encode Sans Expanded Black"/>
                <a:sym typeface="Encode Sans Expanded Black"/>
              </a:defRPr>
            </a:lvl3pPr>
            <a:lvl4pPr lvl="3" rtl="0" algn="ctr">
              <a:spcBef>
                <a:spcPts val="0"/>
              </a:spcBef>
              <a:spcAft>
                <a:spcPts val="0"/>
              </a:spcAft>
              <a:buClr>
                <a:schemeClr val="dk1"/>
              </a:buClr>
              <a:buSzPts val="3600"/>
              <a:buFont typeface="Encode Sans Expanded Black"/>
              <a:buNone/>
              <a:defRPr sz="3600">
                <a:solidFill>
                  <a:schemeClr val="dk1"/>
                </a:solidFill>
                <a:latin typeface="Encode Sans Expanded Black"/>
                <a:ea typeface="Encode Sans Expanded Black"/>
                <a:cs typeface="Encode Sans Expanded Black"/>
                <a:sym typeface="Encode Sans Expanded Black"/>
              </a:defRPr>
            </a:lvl4pPr>
            <a:lvl5pPr lvl="4" rtl="0" algn="ctr">
              <a:spcBef>
                <a:spcPts val="0"/>
              </a:spcBef>
              <a:spcAft>
                <a:spcPts val="0"/>
              </a:spcAft>
              <a:buClr>
                <a:schemeClr val="dk1"/>
              </a:buClr>
              <a:buSzPts val="3600"/>
              <a:buFont typeface="Encode Sans Expanded Black"/>
              <a:buNone/>
              <a:defRPr sz="3600">
                <a:solidFill>
                  <a:schemeClr val="dk1"/>
                </a:solidFill>
                <a:latin typeface="Encode Sans Expanded Black"/>
                <a:ea typeface="Encode Sans Expanded Black"/>
                <a:cs typeface="Encode Sans Expanded Black"/>
                <a:sym typeface="Encode Sans Expanded Black"/>
              </a:defRPr>
            </a:lvl5pPr>
            <a:lvl6pPr lvl="5" rtl="0" algn="ctr">
              <a:spcBef>
                <a:spcPts val="0"/>
              </a:spcBef>
              <a:spcAft>
                <a:spcPts val="0"/>
              </a:spcAft>
              <a:buClr>
                <a:schemeClr val="dk1"/>
              </a:buClr>
              <a:buSzPts val="3600"/>
              <a:buFont typeface="Encode Sans Expanded Black"/>
              <a:buNone/>
              <a:defRPr sz="3600">
                <a:solidFill>
                  <a:schemeClr val="dk1"/>
                </a:solidFill>
                <a:latin typeface="Encode Sans Expanded Black"/>
                <a:ea typeface="Encode Sans Expanded Black"/>
                <a:cs typeface="Encode Sans Expanded Black"/>
                <a:sym typeface="Encode Sans Expanded Black"/>
              </a:defRPr>
            </a:lvl6pPr>
            <a:lvl7pPr lvl="6" rtl="0" algn="ctr">
              <a:spcBef>
                <a:spcPts val="0"/>
              </a:spcBef>
              <a:spcAft>
                <a:spcPts val="0"/>
              </a:spcAft>
              <a:buClr>
                <a:schemeClr val="dk1"/>
              </a:buClr>
              <a:buSzPts val="3600"/>
              <a:buFont typeface="Encode Sans Expanded Black"/>
              <a:buNone/>
              <a:defRPr sz="3600">
                <a:solidFill>
                  <a:schemeClr val="dk1"/>
                </a:solidFill>
                <a:latin typeface="Encode Sans Expanded Black"/>
                <a:ea typeface="Encode Sans Expanded Black"/>
                <a:cs typeface="Encode Sans Expanded Black"/>
                <a:sym typeface="Encode Sans Expanded Black"/>
              </a:defRPr>
            </a:lvl7pPr>
            <a:lvl8pPr lvl="7" rtl="0" algn="ctr">
              <a:spcBef>
                <a:spcPts val="0"/>
              </a:spcBef>
              <a:spcAft>
                <a:spcPts val="0"/>
              </a:spcAft>
              <a:buClr>
                <a:schemeClr val="dk1"/>
              </a:buClr>
              <a:buSzPts val="3600"/>
              <a:buFont typeface="Encode Sans Expanded Black"/>
              <a:buNone/>
              <a:defRPr sz="3600">
                <a:solidFill>
                  <a:schemeClr val="dk1"/>
                </a:solidFill>
                <a:latin typeface="Encode Sans Expanded Black"/>
                <a:ea typeface="Encode Sans Expanded Black"/>
                <a:cs typeface="Encode Sans Expanded Black"/>
                <a:sym typeface="Encode Sans Expanded Black"/>
              </a:defRPr>
            </a:lvl8pPr>
            <a:lvl9pPr lvl="8" rtl="0" algn="ctr">
              <a:spcBef>
                <a:spcPts val="0"/>
              </a:spcBef>
              <a:spcAft>
                <a:spcPts val="0"/>
              </a:spcAft>
              <a:buClr>
                <a:schemeClr val="dk1"/>
              </a:buClr>
              <a:buSzPts val="3600"/>
              <a:buFont typeface="Encode Sans Expanded Black"/>
              <a:buNone/>
              <a:defRPr sz="3600">
                <a:solidFill>
                  <a:schemeClr val="dk1"/>
                </a:solidFill>
                <a:latin typeface="Encode Sans Expanded Black"/>
                <a:ea typeface="Encode Sans Expanded Black"/>
                <a:cs typeface="Encode Sans Expanded Black"/>
                <a:sym typeface="Encode Sans Expanded Black"/>
              </a:defRPr>
            </a:lvl9pPr>
          </a:lstStyle>
          <a:p/>
        </p:txBody>
      </p:sp>
      <p:sp>
        <p:nvSpPr>
          <p:cNvPr id="7" name="Google Shape;7;p1"/>
          <p:cNvSpPr txBox="1"/>
          <p:nvPr>
            <p:ph idx="1" type="body"/>
          </p:nvPr>
        </p:nvSpPr>
        <p:spPr>
          <a:xfrm>
            <a:off x="720000" y="1300850"/>
            <a:ext cx="7704000" cy="3267900"/>
          </a:xfrm>
          <a:prstGeom prst="rect">
            <a:avLst/>
          </a:prstGeom>
          <a:noFill/>
          <a:ln>
            <a:noFill/>
          </a:ln>
        </p:spPr>
        <p:txBody>
          <a:bodyPr anchorCtr="0" anchor="ctr" bIns="91425" lIns="91425" spcFirstLastPara="1" rIns="91425" wrap="square" tIns="91425">
            <a:noAutofit/>
          </a:bodyPr>
          <a:lstStyle>
            <a:lvl1pPr indent="-317500" lvl="0" marL="457200">
              <a:lnSpc>
                <a:spcPct val="100000"/>
              </a:lnSpc>
              <a:spcBef>
                <a:spcPts val="0"/>
              </a:spcBef>
              <a:spcAft>
                <a:spcPts val="0"/>
              </a:spcAft>
              <a:buClr>
                <a:schemeClr val="dk1"/>
              </a:buClr>
              <a:buSzPts val="1400"/>
              <a:buFont typeface="Commissioner"/>
              <a:buChar char="●"/>
              <a:defRPr>
                <a:solidFill>
                  <a:schemeClr val="dk1"/>
                </a:solidFill>
                <a:latin typeface="Commissioner"/>
                <a:ea typeface="Commissioner"/>
                <a:cs typeface="Commissioner"/>
                <a:sym typeface="Commissioner"/>
              </a:defRPr>
            </a:lvl1pPr>
            <a:lvl2pPr indent="-317500" lvl="1" marL="914400">
              <a:lnSpc>
                <a:spcPct val="100000"/>
              </a:lnSpc>
              <a:spcBef>
                <a:spcPts val="0"/>
              </a:spcBef>
              <a:spcAft>
                <a:spcPts val="0"/>
              </a:spcAft>
              <a:buClr>
                <a:schemeClr val="dk1"/>
              </a:buClr>
              <a:buSzPts val="1400"/>
              <a:buFont typeface="Commissioner"/>
              <a:buChar char="○"/>
              <a:defRPr>
                <a:solidFill>
                  <a:schemeClr val="dk1"/>
                </a:solidFill>
                <a:latin typeface="Commissioner"/>
                <a:ea typeface="Commissioner"/>
                <a:cs typeface="Commissioner"/>
                <a:sym typeface="Commissioner"/>
              </a:defRPr>
            </a:lvl2pPr>
            <a:lvl3pPr indent="-317500" lvl="2" marL="1371600">
              <a:lnSpc>
                <a:spcPct val="100000"/>
              </a:lnSpc>
              <a:spcBef>
                <a:spcPts val="0"/>
              </a:spcBef>
              <a:spcAft>
                <a:spcPts val="0"/>
              </a:spcAft>
              <a:buClr>
                <a:schemeClr val="dk1"/>
              </a:buClr>
              <a:buSzPts val="1400"/>
              <a:buFont typeface="Commissioner"/>
              <a:buChar char="■"/>
              <a:defRPr>
                <a:solidFill>
                  <a:schemeClr val="dk1"/>
                </a:solidFill>
                <a:latin typeface="Commissioner"/>
                <a:ea typeface="Commissioner"/>
                <a:cs typeface="Commissioner"/>
                <a:sym typeface="Commissioner"/>
              </a:defRPr>
            </a:lvl3pPr>
            <a:lvl4pPr indent="-317500" lvl="3" marL="1828800">
              <a:lnSpc>
                <a:spcPct val="100000"/>
              </a:lnSpc>
              <a:spcBef>
                <a:spcPts val="0"/>
              </a:spcBef>
              <a:spcAft>
                <a:spcPts val="0"/>
              </a:spcAft>
              <a:buClr>
                <a:schemeClr val="dk1"/>
              </a:buClr>
              <a:buSzPts val="1400"/>
              <a:buFont typeface="Commissioner"/>
              <a:buChar char="●"/>
              <a:defRPr>
                <a:solidFill>
                  <a:schemeClr val="dk1"/>
                </a:solidFill>
                <a:latin typeface="Commissioner"/>
                <a:ea typeface="Commissioner"/>
                <a:cs typeface="Commissioner"/>
                <a:sym typeface="Commissioner"/>
              </a:defRPr>
            </a:lvl4pPr>
            <a:lvl5pPr indent="-317500" lvl="4" marL="2286000">
              <a:lnSpc>
                <a:spcPct val="100000"/>
              </a:lnSpc>
              <a:spcBef>
                <a:spcPts val="0"/>
              </a:spcBef>
              <a:spcAft>
                <a:spcPts val="0"/>
              </a:spcAft>
              <a:buClr>
                <a:schemeClr val="dk1"/>
              </a:buClr>
              <a:buSzPts val="1400"/>
              <a:buFont typeface="Commissioner"/>
              <a:buChar char="○"/>
              <a:defRPr>
                <a:solidFill>
                  <a:schemeClr val="dk1"/>
                </a:solidFill>
                <a:latin typeface="Commissioner"/>
                <a:ea typeface="Commissioner"/>
                <a:cs typeface="Commissioner"/>
                <a:sym typeface="Commissioner"/>
              </a:defRPr>
            </a:lvl5pPr>
            <a:lvl6pPr indent="-317500" lvl="5" marL="2743200">
              <a:lnSpc>
                <a:spcPct val="100000"/>
              </a:lnSpc>
              <a:spcBef>
                <a:spcPts val="0"/>
              </a:spcBef>
              <a:spcAft>
                <a:spcPts val="0"/>
              </a:spcAft>
              <a:buClr>
                <a:schemeClr val="dk1"/>
              </a:buClr>
              <a:buSzPts val="1400"/>
              <a:buFont typeface="Commissioner"/>
              <a:buChar char="■"/>
              <a:defRPr>
                <a:solidFill>
                  <a:schemeClr val="dk1"/>
                </a:solidFill>
                <a:latin typeface="Commissioner"/>
                <a:ea typeface="Commissioner"/>
                <a:cs typeface="Commissioner"/>
                <a:sym typeface="Commissioner"/>
              </a:defRPr>
            </a:lvl6pPr>
            <a:lvl7pPr indent="-317500" lvl="6" marL="3200400">
              <a:lnSpc>
                <a:spcPct val="100000"/>
              </a:lnSpc>
              <a:spcBef>
                <a:spcPts val="0"/>
              </a:spcBef>
              <a:spcAft>
                <a:spcPts val="0"/>
              </a:spcAft>
              <a:buClr>
                <a:schemeClr val="dk1"/>
              </a:buClr>
              <a:buSzPts val="1400"/>
              <a:buFont typeface="Commissioner"/>
              <a:buChar char="●"/>
              <a:defRPr>
                <a:solidFill>
                  <a:schemeClr val="dk1"/>
                </a:solidFill>
                <a:latin typeface="Commissioner"/>
                <a:ea typeface="Commissioner"/>
                <a:cs typeface="Commissioner"/>
                <a:sym typeface="Commissioner"/>
              </a:defRPr>
            </a:lvl7pPr>
            <a:lvl8pPr indent="-317500" lvl="7" marL="3657600">
              <a:lnSpc>
                <a:spcPct val="100000"/>
              </a:lnSpc>
              <a:spcBef>
                <a:spcPts val="0"/>
              </a:spcBef>
              <a:spcAft>
                <a:spcPts val="0"/>
              </a:spcAft>
              <a:buClr>
                <a:schemeClr val="dk1"/>
              </a:buClr>
              <a:buSzPts val="1400"/>
              <a:buFont typeface="Commissioner"/>
              <a:buChar char="○"/>
              <a:defRPr>
                <a:solidFill>
                  <a:schemeClr val="dk1"/>
                </a:solidFill>
                <a:latin typeface="Commissioner"/>
                <a:ea typeface="Commissioner"/>
                <a:cs typeface="Commissioner"/>
                <a:sym typeface="Commissioner"/>
              </a:defRPr>
            </a:lvl8pPr>
            <a:lvl9pPr indent="-317500" lvl="8" marL="4114800">
              <a:lnSpc>
                <a:spcPct val="100000"/>
              </a:lnSpc>
              <a:spcBef>
                <a:spcPts val="0"/>
              </a:spcBef>
              <a:spcAft>
                <a:spcPts val="0"/>
              </a:spcAft>
              <a:buClr>
                <a:schemeClr val="dk1"/>
              </a:buClr>
              <a:buSzPts val="1400"/>
              <a:buFont typeface="Commissioner"/>
              <a:buChar char="■"/>
              <a:defRPr>
                <a:solidFill>
                  <a:schemeClr val="dk1"/>
                </a:solidFill>
                <a:latin typeface="Commissioner"/>
                <a:ea typeface="Commissioner"/>
                <a:cs typeface="Commissioner"/>
                <a:sym typeface="Commissioner"/>
              </a:defRPr>
            </a:lvl9pPr>
          </a:lstStyle>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2.xml"/><Relationship Id="rId3" Type="http://schemas.openxmlformats.org/officeDocument/2006/relationships/image" Target="../media/image1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3.xml"/><Relationship Id="rId3" Type="http://schemas.openxmlformats.org/officeDocument/2006/relationships/image" Target="../media/image2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4.xml"/><Relationship Id="rId3" Type="http://schemas.openxmlformats.org/officeDocument/2006/relationships/image" Target="../media/image4.png"/><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6.xml"/><Relationship Id="rId3" Type="http://schemas.openxmlformats.org/officeDocument/2006/relationships/hyperlink" Target="http://www.youtube.com/watch?v=4BgLwB8NZK8" TargetMode="External"/><Relationship Id="rId4" Type="http://schemas.openxmlformats.org/officeDocument/2006/relationships/image" Target="../media/image2.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7.xml"/><Relationship Id="rId3" Type="http://schemas.openxmlformats.org/officeDocument/2006/relationships/hyperlink" Target="http://www.youtube.com/watch?v=Vu8cxGDL8W8" TargetMode="External"/><Relationship Id="rId4" Type="http://schemas.openxmlformats.org/officeDocument/2006/relationships/image" Target="../media/image5.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8.xml"/><Relationship Id="rId3" Type="http://schemas.openxmlformats.org/officeDocument/2006/relationships/hyperlink" Target="http://www.youtube.com/watch?v=fwsdCsEp430" TargetMode="External"/><Relationship Id="rId4" Type="http://schemas.openxmlformats.org/officeDocument/2006/relationships/image" Target="../media/image1.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19.xml"/><Relationship Id="rId3" Type="http://schemas.openxmlformats.org/officeDocument/2006/relationships/hyperlink" Target="https://elquepiensagana.blogspot.com/2013/04/colombia-25-anos-en-la-memoria-las.html" TargetMode="External"/><Relationship Id="rId4" Type="http://schemas.openxmlformats.org/officeDocument/2006/relationships/image" Target="../media/image1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0.xml"/><Relationship Id="rId3" Type="http://schemas.openxmlformats.org/officeDocument/2006/relationships/image" Target="../media/image30.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21.xml"/><Relationship Id="rId3" Type="http://schemas.openxmlformats.org/officeDocument/2006/relationships/image" Target="../media/image9.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2.xml"/><Relationship Id="rId3" Type="http://schemas.openxmlformats.org/officeDocument/2006/relationships/hyperlink" Target="https://fr.123rf.com/photo_23189408_mus%C3%A9e-cimeti%C3%A8re-de-san-pedro-%C3%A0-medellin-d%C3%A9partement-dantioquia-colombie.html" TargetMode="External"/><Relationship Id="rId4" Type="http://schemas.openxmlformats.org/officeDocument/2006/relationships/image" Target="../media/image28.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3.xml"/><Relationship Id="rId3" Type="http://schemas.openxmlformats.org/officeDocument/2006/relationships/hyperlink" Target="https://medellinturistico.com/museo-cementerio-san-pedro/" TargetMode="External"/><Relationship Id="rId4" Type="http://schemas.openxmlformats.org/officeDocument/2006/relationships/image" Target="../media/image22.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4.xml"/><Relationship Id="rId3" Type="http://schemas.openxmlformats.org/officeDocument/2006/relationships/hyperlink" Target="http://www.youtube.com/watch?v=JpC6X9ygmGY" TargetMode="External"/><Relationship Id="rId4" Type="http://schemas.openxmlformats.org/officeDocument/2006/relationships/image" Target="../media/image7.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5.xml"/><Relationship Id="rId3" Type="http://schemas.openxmlformats.org/officeDocument/2006/relationships/hyperlink" Target="https://healthymedellin.weebly.com/comuna-13.html" TargetMode="External"/><Relationship Id="rId4" Type="http://schemas.openxmlformats.org/officeDocument/2006/relationships/image" Target="../media/image8.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26.xml"/><Relationship Id="rId3" Type="http://schemas.openxmlformats.org/officeDocument/2006/relationships/hyperlink" Target="http://www.youtube.com/watch?v=v1b4M-JUghc" TargetMode="External"/><Relationship Id="rId4" Type="http://schemas.openxmlformats.org/officeDocument/2006/relationships/image" Target="../media/image13.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27.xml"/><Relationship Id="rId3" Type="http://schemas.openxmlformats.org/officeDocument/2006/relationships/hyperlink" Target="http://www.youtube.com/watch?v=-Ietq2F5JTU" TargetMode="External"/><Relationship Id="rId4" Type="http://schemas.openxmlformats.org/officeDocument/2006/relationships/image" Target="../media/image11.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8.xml"/><Relationship Id="rId3" Type="http://schemas.openxmlformats.org/officeDocument/2006/relationships/hyperlink" Target="http://www.youtube.com/watch?v=ffEjxthR-q4" TargetMode="External"/><Relationship Id="rId4" Type="http://schemas.openxmlformats.org/officeDocument/2006/relationships/image" Target="../media/image17.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xml"/><Relationship Id="rId3" Type="http://schemas.openxmlformats.org/officeDocument/2006/relationships/hyperlink" Target="http://www.youtube.com/watch?v=8pqdT8_Wi5o" TargetMode="External"/><Relationship Id="rId4" Type="http://schemas.openxmlformats.org/officeDocument/2006/relationships/image" Target="../media/image15.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0.xml"/><Relationship Id="rId3" Type="http://schemas.openxmlformats.org/officeDocument/2006/relationships/image" Target="../media/image26.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31.xml"/><Relationship Id="rId3" Type="http://schemas.openxmlformats.org/officeDocument/2006/relationships/image" Target="../media/image18.png"/><Relationship Id="rId4" Type="http://schemas.openxmlformats.org/officeDocument/2006/relationships/image" Target="../media/image19.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32.xml"/><Relationship Id="rId3" Type="http://schemas.openxmlformats.org/officeDocument/2006/relationships/image" Target="../media/image23.png"/><Relationship Id="rId4" Type="http://schemas.openxmlformats.org/officeDocument/2006/relationships/hyperlink" Target="http://www.youtube.com/watch?v=K8DkHf6wiHc" TargetMode="External"/><Relationship Id="rId5" Type="http://schemas.openxmlformats.org/officeDocument/2006/relationships/image" Target="../media/image21.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 Id="rId3" Type="http://schemas.openxmlformats.org/officeDocument/2006/relationships/image" Target="../media/image25.png"/><Relationship Id="rId4" Type="http://schemas.openxmlformats.org/officeDocument/2006/relationships/hyperlink" Target="http://www.youtube.com/watch?v=hRS56thn_s0" TargetMode="External"/><Relationship Id="rId5" Type="http://schemas.openxmlformats.org/officeDocument/2006/relationships/image" Target="../media/image27.jpg"/><Relationship Id="rId6" Type="http://schemas.openxmlformats.org/officeDocument/2006/relationships/hyperlink" Target="http://www.youtube.com/watch?v=00zbhdX0h2Q" TargetMode="External"/><Relationship Id="rId7" Type="http://schemas.openxmlformats.org/officeDocument/2006/relationships/image" Target="../media/image29.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34.xml"/><Relationship Id="rId3" Type="http://schemas.openxmlformats.org/officeDocument/2006/relationships/image" Target="../media/image31.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3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xml"/><Relationship Id="rId3" Type="http://schemas.openxmlformats.org/officeDocument/2006/relationships/hyperlink" Target="http://www.youtube.com/watch?v=0zmDS18SoWA" TargetMode="External"/><Relationship Id="rId4" Type="http://schemas.openxmlformats.org/officeDocument/2006/relationships/image" Target="../media/image3.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xml"/><Relationship Id="rId3" Type="http://schemas.openxmlformats.org/officeDocument/2006/relationships/image" Target="../media/image24.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8.xml"/><Relationship Id="rId3" Type="http://schemas.openxmlformats.org/officeDocument/2006/relationships/image" Target="../media/image12.png"/><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32" name="Shape 3032"/>
        <p:cNvGrpSpPr/>
        <p:nvPr/>
      </p:nvGrpSpPr>
      <p:grpSpPr>
        <a:xfrm>
          <a:off x="0" y="0"/>
          <a:ext cx="0" cy="0"/>
          <a:chOff x="0" y="0"/>
          <a:chExt cx="0" cy="0"/>
        </a:xfrm>
      </p:grpSpPr>
      <p:sp>
        <p:nvSpPr>
          <p:cNvPr id="3033" name="Google Shape;3033;p29"/>
          <p:cNvSpPr txBox="1"/>
          <p:nvPr>
            <p:ph type="ctrTitle"/>
          </p:nvPr>
        </p:nvSpPr>
        <p:spPr>
          <a:xfrm>
            <a:off x="827250" y="1326150"/>
            <a:ext cx="7489500" cy="2022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ARTE Y PODER</a:t>
            </a:r>
            <a:endParaRPr/>
          </a:p>
        </p:txBody>
      </p:sp>
      <p:sp>
        <p:nvSpPr>
          <p:cNvPr id="3034" name="Google Shape;3034;p29"/>
          <p:cNvSpPr txBox="1"/>
          <p:nvPr>
            <p:ph idx="1" type="subTitle"/>
          </p:nvPr>
        </p:nvSpPr>
        <p:spPr>
          <a:xfrm>
            <a:off x="1743611" y="3338700"/>
            <a:ext cx="5656800" cy="463500"/>
          </a:xfrm>
          <a:prstGeom prst="rect">
            <a:avLst/>
          </a:prstGeom>
        </p:spPr>
        <p:txBody>
          <a:bodyPr anchorCtr="0" anchor="ctr" bIns="91425" lIns="91425" spcFirstLastPara="1" rIns="91425" wrap="square" tIns="45700">
            <a:noAutofit/>
          </a:bodyPr>
          <a:lstStyle/>
          <a:p>
            <a:pPr indent="0" lvl="0" marL="0" rtl="0" algn="ctr">
              <a:spcBef>
                <a:spcPts val="0"/>
              </a:spcBef>
              <a:spcAft>
                <a:spcPts val="0"/>
              </a:spcAft>
              <a:buNone/>
            </a:pPr>
            <a:r>
              <a:rPr lang="en"/>
              <a:t>¿Y tú cómo te expresas?</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94" name="Shape 3094"/>
        <p:cNvGrpSpPr/>
        <p:nvPr/>
      </p:nvGrpSpPr>
      <p:grpSpPr>
        <a:xfrm>
          <a:off x="0" y="0"/>
          <a:ext cx="0" cy="0"/>
          <a:chOff x="0" y="0"/>
          <a:chExt cx="0" cy="0"/>
        </a:xfrm>
      </p:grpSpPr>
      <p:sp>
        <p:nvSpPr>
          <p:cNvPr id="3095" name="Google Shape;3095;p38"/>
          <p:cNvSpPr txBox="1"/>
          <p:nvPr>
            <p:ph type="title"/>
          </p:nvPr>
        </p:nvSpPr>
        <p:spPr>
          <a:xfrm>
            <a:off x="720000" y="387600"/>
            <a:ext cx="7704000" cy="592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¿EN QUÉ FECHA TERMINA EL PERIODO DE VIOLENCIA EN COLOMBIA?</a:t>
            </a:r>
            <a:endParaRPr/>
          </a:p>
        </p:txBody>
      </p:sp>
      <p:sp>
        <p:nvSpPr>
          <p:cNvPr id="3096" name="Google Shape;3096;p38"/>
          <p:cNvSpPr txBox="1"/>
          <p:nvPr/>
        </p:nvSpPr>
        <p:spPr>
          <a:xfrm>
            <a:off x="525300" y="2615525"/>
            <a:ext cx="8284500" cy="1108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6000">
                <a:solidFill>
                  <a:srgbClr val="38761D"/>
                </a:solidFill>
                <a:latin typeface="Encode Sans Expanded Black"/>
                <a:ea typeface="Encode Sans Expanded Black"/>
                <a:cs typeface="Encode Sans Expanded Black"/>
                <a:sym typeface="Encode Sans Expanded Black"/>
              </a:rPr>
              <a:t>1953</a:t>
            </a:r>
            <a:endParaRPr>
              <a:solidFill>
                <a:srgbClr val="38761D"/>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096"/>
                                        </p:tgtEl>
                                        <p:attrNameLst>
                                          <p:attrName>style.visibility</p:attrName>
                                        </p:attrNameLst>
                                      </p:cBhvr>
                                      <p:to>
                                        <p:strVal val="visible"/>
                                      </p:to>
                                    </p:set>
                                    <p:animEffect filter="fade" transition="in">
                                      <p:cBhvr>
                                        <p:cTn dur="1000"/>
                                        <p:tgtEl>
                                          <p:spTgt spid="309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00" name="Shape 3100"/>
        <p:cNvGrpSpPr/>
        <p:nvPr/>
      </p:nvGrpSpPr>
      <p:grpSpPr>
        <a:xfrm>
          <a:off x="0" y="0"/>
          <a:ext cx="0" cy="0"/>
          <a:chOff x="0" y="0"/>
          <a:chExt cx="0" cy="0"/>
        </a:xfrm>
      </p:grpSpPr>
      <p:sp>
        <p:nvSpPr>
          <p:cNvPr id="3101" name="Google Shape;3101;p39"/>
          <p:cNvSpPr txBox="1"/>
          <p:nvPr>
            <p:ph type="title"/>
          </p:nvPr>
        </p:nvSpPr>
        <p:spPr>
          <a:xfrm>
            <a:off x="827250" y="1557732"/>
            <a:ext cx="7489500" cy="222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6700"/>
              <a:t>EXPLOREMOS OTROS SABERES</a:t>
            </a:r>
            <a:endParaRPr sz="6700"/>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05" name="Shape 3105"/>
        <p:cNvGrpSpPr/>
        <p:nvPr/>
      </p:nvGrpSpPr>
      <p:grpSpPr>
        <a:xfrm>
          <a:off x="0" y="0"/>
          <a:ext cx="0" cy="0"/>
          <a:chOff x="0" y="0"/>
          <a:chExt cx="0" cy="0"/>
        </a:xfrm>
      </p:grpSpPr>
      <p:sp>
        <p:nvSpPr>
          <p:cNvPr id="3106" name="Google Shape;3106;p40"/>
          <p:cNvSpPr txBox="1"/>
          <p:nvPr>
            <p:ph type="title"/>
          </p:nvPr>
        </p:nvSpPr>
        <p:spPr>
          <a:xfrm>
            <a:off x="720000" y="387600"/>
            <a:ext cx="7704000" cy="592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¿QUIENES SON?</a:t>
            </a:r>
            <a:endParaRPr/>
          </a:p>
        </p:txBody>
      </p:sp>
      <p:pic>
        <p:nvPicPr>
          <p:cNvPr id="3107" name="Google Shape;3107;p40"/>
          <p:cNvPicPr preferRelativeResize="0"/>
          <p:nvPr/>
        </p:nvPicPr>
        <p:blipFill>
          <a:blip r:embed="rId3">
            <a:alphaModFix/>
          </a:blip>
          <a:stretch>
            <a:fillRect/>
          </a:stretch>
        </p:blipFill>
        <p:spPr>
          <a:xfrm>
            <a:off x="1476575" y="1088425"/>
            <a:ext cx="5746475" cy="379462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11" name="Shape 3111"/>
        <p:cNvGrpSpPr/>
        <p:nvPr/>
      </p:nvGrpSpPr>
      <p:grpSpPr>
        <a:xfrm>
          <a:off x="0" y="0"/>
          <a:ext cx="0" cy="0"/>
          <a:chOff x="0" y="0"/>
          <a:chExt cx="0" cy="0"/>
        </a:xfrm>
      </p:grpSpPr>
      <p:sp>
        <p:nvSpPr>
          <p:cNvPr id="3112" name="Google Shape;3112;p41"/>
          <p:cNvSpPr txBox="1"/>
          <p:nvPr>
            <p:ph type="title"/>
          </p:nvPr>
        </p:nvSpPr>
        <p:spPr>
          <a:xfrm>
            <a:off x="720000" y="387600"/>
            <a:ext cx="7704000" cy="592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¿QUIEN ES?</a:t>
            </a:r>
            <a:endParaRPr/>
          </a:p>
        </p:txBody>
      </p:sp>
      <p:pic>
        <p:nvPicPr>
          <p:cNvPr id="3113" name="Google Shape;3113;p41"/>
          <p:cNvPicPr preferRelativeResize="0"/>
          <p:nvPr/>
        </p:nvPicPr>
        <p:blipFill>
          <a:blip r:embed="rId3">
            <a:alphaModFix/>
          </a:blip>
          <a:stretch>
            <a:fillRect/>
          </a:stretch>
        </p:blipFill>
        <p:spPr>
          <a:xfrm>
            <a:off x="1027875" y="979800"/>
            <a:ext cx="6772275" cy="378142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17" name="Shape 3117"/>
        <p:cNvGrpSpPr/>
        <p:nvPr/>
      </p:nvGrpSpPr>
      <p:grpSpPr>
        <a:xfrm>
          <a:off x="0" y="0"/>
          <a:ext cx="0" cy="0"/>
          <a:chOff x="0" y="0"/>
          <a:chExt cx="0" cy="0"/>
        </a:xfrm>
      </p:grpSpPr>
      <p:sp>
        <p:nvSpPr>
          <p:cNvPr id="3118" name="Google Shape;3118;p42"/>
          <p:cNvSpPr txBox="1"/>
          <p:nvPr>
            <p:ph type="title"/>
          </p:nvPr>
        </p:nvSpPr>
        <p:spPr>
          <a:xfrm>
            <a:off x="720000" y="387600"/>
            <a:ext cx="7704000" cy="592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¿QUIEN ES?</a:t>
            </a:r>
            <a:endParaRPr/>
          </a:p>
        </p:txBody>
      </p:sp>
      <p:pic>
        <p:nvPicPr>
          <p:cNvPr id="3119" name="Google Shape;3119;p42"/>
          <p:cNvPicPr preferRelativeResize="0"/>
          <p:nvPr/>
        </p:nvPicPr>
        <p:blipFill rotWithShape="1">
          <a:blip r:embed="rId3">
            <a:alphaModFix/>
          </a:blip>
          <a:srcRect b="0" l="7244" r="0" t="0"/>
          <a:stretch/>
        </p:blipFill>
        <p:spPr>
          <a:xfrm>
            <a:off x="6413200" y="2877275"/>
            <a:ext cx="2102426" cy="1510300"/>
          </a:xfrm>
          <a:prstGeom prst="rect">
            <a:avLst/>
          </a:prstGeom>
          <a:noFill/>
          <a:ln>
            <a:noFill/>
          </a:ln>
        </p:spPr>
      </p:pic>
      <p:pic>
        <p:nvPicPr>
          <p:cNvPr id="3120" name="Google Shape;3120;p42"/>
          <p:cNvPicPr preferRelativeResize="0"/>
          <p:nvPr/>
        </p:nvPicPr>
        <p:blipFill>
          <a:blip r:embed="rId4">
            <a:alphaModFix/>
          </a:blip>
          <a:stretch>
            <a:fillRect/>
          </a:stretch>
        </p:blipFill>
        <p:spPr>
          <a:xfrm>
            <a:off x="554025" y="1117776"/>
            <a:ext cx="5804361" cy="32698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24" name="Shape 3124"/>
        <p:cNvGrpSpPr/>
        <p:nvPr/>
      </p:nvGrpSpPr>
      <p:grpSpPr>
        <a:xfrm>
          <a:off x="0" y="0"/>
          <a:ext cx="0" cy="0"/>
          <a:chOff x="0" y="0"/>
          <a:chExt cx="0" cy="0"/>
        </a:xfrm>
      </p:grpSpPr>
      <p:sp>
        <p:nvSpPr>
          <p:cNvPr id="3125" name="Google Shape;3125;p43"/>
          <p:cNvSpPr txBox="1"/>
          <p:nvPr>
            <p:ph idx="4294967295" type="title"/>
          </p:nvPr>
        </p:nvSpPr>
        <p:spPr>
          <a:xfrm>
            <a:off x="796600" y="1865000"/>
            <a:ext cx="7704000" cy="5922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4500"/>
              <a:t>¿Y </a:t>
            </a:r>
            <a:r>
              <a:rPr lang="en" sz="4500"/>
              <a:t>después</a:t>
            </a:r>
            <a:r>
              <a:rPr lang="en" sz="4500"/>
              <a:t> de 1953, no hubo guerra?</a:t>
            </a:r>
            <a:endParaRPr sz="4500"/>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29" name="Shape 3129"/>
        <p:cNvGrpSpPr/>
        <p:nvPr/>
      </p:nvGrpSpPr>
      <p:grpSpPr>
        <a:xfrm>
          <a:off x="0" y="0"/>
          <a:ext cx="0" cy="0"/>
          <a:chOff x="0" y="0"/>
          <a:chExt cx="0" cy="0"/>
        </a:xfrm>
      </p:grpSpPr>
      <p:pic>
        <p:nvPicPr>
          <p:cNvPr descr="Pablo Escobar: &quot;Yo soy Pablo Emilio Escobar Gaviria. Mis ojos están en todos lados. Uds. No pueden hacer una puta sola mierda en el departamento de Antioquia sin que yo me entere.&#10;&#10;Sí, señores. No pueden mover un dedo. Un día, yo voy a ser presidente de la República de Colombia. Y bien, me gano la vida haciendo negocios. Así que pues, fresco. Tranquilo. Osea Ustedes pueden aceptar mi negocio... o aceptar las consecuencias.&#10;&#10;Plata... o plomo?&quot;&#10;&#10;All rights reserved. ™ &amp; © Netflix, Inc." id="3130" name="Google Shape;3130;p44" title="Narcos &quot;Plata o Plomo&quot; Scene">
            <a:hlinkClick r:id="rId3"/>
          </p:cNvPr>
          <p:cNvPicPr preferRelativeResize="0"/>
          <p:nvPr/>
        </p:nvPicPr>
        <p:blipFill>
          <a:blip r:embed="rId4">
            <a:alphaModFix/>
          </a:blip>
          <a:stretch>
            <a:fillRect/>
          </a:stretch>
        </p:blipFill>
        <p:spPr>
          <a:xfrm>
            <a:off x="437725" y="207125"/>
            <a:ext cx="5527600" cy="4145700"/>
          </a:xfrm>
          <a:prstGeom prst="rect">
            <a:avLst/>
          </a:prstGeom>
          <a:noFill/>
          <a:ln>
            <a:noFill/>
          </a:ln>
        </p:spPr>
      </p:pic>
      <p:sp>
        <p:nvSpPr>
          <p:cNvPr id="3131" name="Google Shape;3131;p44"/>
          <p:cNvSpPr txBox="1"/>
          <p:nvPr>
            <p:ph idx="4294967295" type="subTitle"/>
          </p:nvPr>
        </p:nvSpPr>
        <p:spPr>
          <a:xfrm>
            <a:off x="6178637" y="3629957"/>
            <a:ext cx="2325900" cy="5922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Narcos. Serie en Netflix (2015).</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130"/>
                                        </p:tgtEl>
                                        <p:attrNameLst>
                                          <p:attrName>style.visibility</p:attrName>
                                        </p:attrNameLst>
                                      </p:cBhvr>
                                      <p:to>
                                        <p:strVal val="visible"/>
                                      </p:to>
                                    </p:set>
                                    <p:animEffect filter="fade" transition="in">
                                      <p:cBhvr>
                                        <p:cTn dur="1000"/>
                                        <p:tgtEl>
                                          <p:spTgt spid="313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35" name="Shape 3135"/>
        <p:cNvGrpSpPr/>
        <p:nvPr/>
      </p:nvGrpSpPr>
      <p:grpSpPr>
        <a:xfrm>
          <a:off x="0" y="0"/>
          <a:ext cx="0" cy="0"/>
          <a:chOff x="0" y="0"/>
          <a:chExt cx="0" cy="0"/>
        </a:xfrm>
      </p:grpSpPr>
      <p:pic>
        <p:nvPicPr>
          <p:cNvPr descr="no description available" id="3136" name="Google Shape;3136;p45" title="La Vendedora de Rosas (Trailer)">
            <a:hlinkClick r:id="rId3"/>
          </p:cNvPr>
          <p:cNvPicPr preferRelativeResize="0"/>
          <p:nvPr/>
        </p:nvPicPr>
        <p:blipFill>
          <a:blip r:embed="rId4">
            <a:alphaModFix/>
          </a:blip>
          <a:stretch>
            <a:fillRect/>
          </a:stretch>
        </p:blipFill>
        <p:spPr>
          <a:xfrm>
            <a:off x="152400" y="207125"/>
            <a:ext cx="6184200" cy="4638150"/>
          </a:xfrm>
          <a:prstGeom prst="rect">
            <a:avLst/>
          </a:prstGeom>
          <a:noFill/>
          <a:ln>
            <a:noFill/>
          </a:ln>
        </p:spPr>
      </p:pic>
      <p:sp>
        <p:nvSpPr>
          <p:cNvPr id="3137" name="Google Shape;3137;p45"/>
          <p:cNvSpPr txBox="1"/>
          <p:nvPr>
            <p:ph idx="4294967295" type="subTitle"/>
          </p:nvPr>
        </p:nvSpPr>
        <p:spPr>
          <a:xfrm>
            <a:off x="6561662" y="3805057"/>
            <a:ext cx="2325900" cy="5922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Vendedora de rosas. Película</a:t>
            </a:r>
            <a:r>
              <a:rPr lang="en"/>
              <a:t> (1998).</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136"/>
                                        </p:tgtEl>
                                        <p:attrNameLst>
                                          <p:attrName>style.visibility</p:attrName>
                                        </p:attrNameLst>
                                      </p:cBhvr>
                                      <p:to>
                                        <p:strVal val="visible"/>
                                      </p:to>
                                    </p:set>
                                    <p:animEffect filter="fade" transition="in">
                                      <p:cBhvr>
                                        <p:cTn dur="1000"/>
                                        <p:tgtEl>
                                          <p:spTgt spid="313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41" name="Shape 3141"/>
        <p:cNvGrpSpPr/>
        <p:nvPr/>
      </p:nvGrpSpPr>
      <p:grpSpPr>
        <a:xfrm>
          <a:off x="0" y="0"/>
          <a:ext cx="0" cy="0"/>
          <a:chOff x="0" y="0"/>
          <a:chExt cx="0" cy="0"/>
        </a:xfrm>
      </p:grpSpPr>
      <p:pic>
        <p:nvPicPr>
          <p:cNvPr descr="Los colores de la montaña tráiler oficial.&#10;&#10;Es un retrato actual de la vida cotidiana en una vereda de la zona montañosa en el campo colombiano. Este largometraje de ficción está contado desde la óptica de los niños, protagonistas de esta historia. La mirada poética e inocente de los menores, crea un vivo contraste, no exento de ironía, sobre los actos irracionales y a veces crueles de los mayores. La historia de la película se centra en la amistad entre Manuel y Julián, su mejor amigo y compañero de escuela. Un día, mientras juegan un partido de fútbol, pierden el balón que va a parar a un campo minado. Junto a Poca Luz, tratarán por todos los medios de rescatar este preciado objeto, imprescindible para sus sueños y vidas cotidianas. De esta manera, la dura realidad se irá imponiendo poco a poco a sus juegos.&#10;&#10;Síguenos en Nuestras Redes Sociales y suscríbete a Nuestro Canal nos vemos en la Sala Oscura y Recuerda Mucho CINE para tu Vida&#10;&#10;Nuestro Instagram&#10;&#10;▶️https://www.instagram.com/planetacine... &#10;&#10;Nuestro Fanpage&#10;&#10;▶️https://www.facebook.com/PlanetaCINEm...&#10;&#10;#LosColoresDeLaMontaña #MuchoCINEparatuvida #CineColombiano #CarlosCésarArbeláez&#10;#HernánOcampo #GenaroAristizábal #NolbertoSánchez #PlanetaCINEmazul #NosVemosenlaSalaOscura #PromocionamosElCine #TodosAlCine #ClanPlanetaCINEmazul" id="3142" name="Google Shape;3142;p46" title="LOS COLORES DE LA MONTAÑA TRÁILER OFICIAL">
            <a:hlinkClick r:id="rId3"/>
          </p:cNvPr>
          <p:cNvPicPr preferRelativeResize="0"/>
          <p:nvPr/>
        </p:nvPicPr>
        <p:blipFill>
          <a:blip r:embed="rId4">
            <a:alphaModFix/>
          </a:blip>
          <a:stretch>
            <a:fillRect/>
          </a:stretch>
        </p:blipFill>
        <p:spPr>
          <a:xfrm>
            <a:off x="239950" y="133225"/>
            <a:ext cx="6009125" cy="4506850"/>
          </a:xfrm>
          <a:prstGeom prst="rect">
            <a:avLst/>
          </a:prstGeom>
          <a:noFill/>
          <a:ln>
            <a:noFill/>
          </a:ln>
        </p:spPr>
      </p:pic>
      <p:sp>
        <p:nvSpPr>
          <p:cNvPr id="3143" name="Google Shape;3143;p46"/>
          <p:cNvSpPr txBox="1"/>
          <p:nvPr>
            <p:ph idx="4294967295" type="subTitle"/>
          </p:nvPr>
        </p:nvSpPr>
        <p:spPr>
          <a:xfrm>
            <a:off x="6452212" y="3717507"/>
            <a:ext cx="2325900" cy="5922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Los colores de la montaña.</a:t>
            </a:r>
            <a:r>
              <a:rPr lang="en"/>
              <a:t> Película (2010).</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142"/>
                                        </p:tgtEl>
                                        <p:attrNameLst>
                                          <p:attrName>style.visibility</p:attrName>
                                        </p:attrNameLst>
                                      </p:cBhvr>
                                      <p:to>
                                        <p:strVal val="visible"/>
                                      </p:to>
                                    </p:set>
                                    <p:animEffect filter="fade" transition="in">
                                      <p:cBhvr>
                                        <p:cTn dur="1000"/>
                                        <p:tgtEl>
                                          <p:spTgt spid="314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147" name="Shape 3147"/>
        <p:cNvGrpSpPr/>
        <p:nvPr/>
      </p:nvGrpSpPr>
      <p:grpSpPr>
        <a:xfrm>
          <a:off x="0" y="0"/>
          <a:ext cx="0" cy="0"/>
          <a:chOff x="0" y="0"/>
          <a:chExt cx="0" cy="0"/>
        </a:xfrm>
      </p:grpSpPr>
      <p:pic>
        <p:nvPicPr>
          <p:cNvPr id="3148" name="Google Shape;3148;p47">
            <a:hlinkClick r:id="rId3"/>
          </p:cNvPr>
          <p:cNvPicPr preferRelativeResize="0"/>
          <p:nvPr/>
        </p:nvPicPr>
        <p:blipFill rotWithShape="1">
          <a:blip r:embed="rId4">
            <a:alphaModFix/>
          </a:blip>
          <a:srcRect b="0" l="3252" r="2754" t="0"/>
          <a:stretch/>
        </p:blipFill>
        <p:spPr>
          <a:xfrm>
            <a:off x="901763" y="235275"/>
            <a:ext cx="5961576" cy="4471200"/>
          </a:xfrm>
          <a:prstGeom prst="rect">
            <a:avLst/>
          </a:prstGeom>
          <a:noFill/>
          <a:ln>
            <a:noFill/>
          </a:ln>
        </p:spPr>
      </p:pic>
      <p:sp>
        <p:nvSpPr>
          <p:cNvPr id="3149" name="Google Shape;3149;p47"/>
          <p:cNvSpPr txBox="1"/>
          <p:nvPr>
            <p:ph idx="4294967295" type="subTitle"/>
          </p:nvPr>
        </p:nvSpPr>
        <p:spPr>
          <a:xfrm>
            <a:off x="5980823" y="4606025"/>
            <a:ext cx="3288600" cy="5922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r>
              <a:rPr lang="en" sz="1300"/>
              <a:t>Masacre de Mejor Esquina. Fernando Botero</a:t>
            </a:r>
            <a:endParaRPr sz="1300"/>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38" name="Shape 3038"/>
        <p:cNvGrpSpPr/>
        <p:nvPr/>
      </p:nvGrpSpPr>
      <p:grpSpPr>
        <a:xfrm>
          <a:off x="0" y="0"/>
          <a:ext cx="0" cy="0"/>
          <a:chOff x="0" y="0"/>
          <a:chExt cx="0" cy="0"/>
        </a:xfrm>
      </p:grpSpPr>
      <p:sp>
        <p:nvSpPr>
          <p:cNvPr id="3039" name="Google Shape;3039;p30"/>
          <p:cNvSpPr txBox="1"/>
          <p:nvPr>
            <p:ph type="title"/>
          </p:nvPr>
        </p:nvSpPr>
        <p:spPr>
          <a:xfrm>
            <a:off x="1521425" y="1901650"/>
            <a:ext cx="6095700" cy="17052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Periodo de violencia en Colombia</a:t>
            </a:r>
            <a:endParaRPr/>
          </a:p>
        </p:txBody>
      </p:sp>
      <p:sp>
        <p:nvSpPr>
          <p:cNvPr id="3040" name="Google Shape;3040;p30"/>
          <p:cNvSpPr txBox="1"/>
          <p:nvPr>
            <p:ph idx="2" type="title"/>
          </p:nvPr>
        </p:nvSpPr>
        <p:spPr>
          <a:xfrm>
            <a:off x="3573325" y="866052"/>
            <a:ext cx="1909800" cy="926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01</a:t>
            </a:r>
            <a:endParaRPr/>
          </a:p>
        </p:txBody>
      </p:sp>
      <p:sp>
        <p:nvSpPr>
          <p:cNvPr id="3041" name="Google Shape;3041;p30"/>
          <p:cNvSpPr txBox="1"/>
          <p:nvPr>
            <p:ph idx="1" type="subTitle"/>
          </p:nvPr>
        </p:nvSpPr>
        <p:spPr>
          <a:xfrm>
            <a:off x="1741950" y="3743466"/>
            <a:ext cx="5660100" cy="466200"/>
          </a:xfrm>
          <a:prstGeom prst="rect">
            <a:avLst/>
          </a:prstGeom>
        </p:spPr>
        <p:txBody>
          <a:bodyPr anchorCtr="0" anchor="ctr" bIns="91425" lIns="91425" spcFirstLastPara="1" rIns="91425" wrap="square" tIns="45700">
            <a:noAutofit/>
          </a:bodyPr>
          <a:lstStyle/>
          <a:p>
            <a:pPr indent="0" lvl="0" marL="0" rtl="0" algn="ctr">
              <a:spcBef>
                <a:spcPts val="0"/>
              </a:spcBef>
              <a:spcAft>
                <a:spcPts val="0"/>
              </a:spcAft>
              <a:buNone/>
            </a:pPr>
            <a:r>
              <a:rPr lang="en"/>
              <a:t>Toma nota</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153" name="Shape 3153"/>
        <p:cNvGrpSpPr/>
        <p:nvPr/>
      </p:nvGrpSpPr>
      <p:grpSpPr>
        <a:xfrm>
          <a:off x="0" y="0"/>
          <a:ext cx="0" cy="0"/>
          <a:chOff x="0" y="0"/>
          <a:chExt cx="0" cy="0"/>
        </a:xfrm>
      </p:grpSpPr>
      <p:sp>
        <p:nvSpPr>
          <p:cNvPr id="3154" name="Google Shape;3154;p48"/>
          <p:cNvSpPr/>
          <p:nvPr/>
        </p:nvSpPr>
        <p:spPr>
          <a:xfrm>
            <a:off x="-1179475" y="366675"/>
            <a:ext cx="8525100" cy="1182300"/>
          </a:xfrm>
          <a:prstGeom prst="roundRect">
            <a:avLst>
              <a:gd fmla="val 50000"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55" name="Google Shape;3155;p48"/>
          <p:cNvSpPr/>
          <p:nvPr/>
        </p:nvSpPr>
        <p:spPr>
          <a:xfrm rot="-3600115">
            <a:off x="-497576" y="145185"/>
            <a:ext cx="1632487" cy="555614"/>
          </a:xfrm>
          <a:custGeom>
            <a:rect b="b" l="l" r="r" t="t"/>
            <a:pathLst>
              <a:path extrusionOk="0" h="19747" w="58020">
                <a:moveTo>
                  <a:pt x="34018" y="0"/>
                </a:moveTo>
                <a:cubicBezTo>
                  <a:pt x="33640" y="0"/>
                  <a:pt x="33259" y="21"/>
                  <a:pt x="32878" y="62"/>
                </a:cubicBezTo>
                <a:cubicBezTo>
                  <a:pt x="25029" y="916"/>
                  <a:pt x="24687" y="9448"/>
                  <a:pt x="18373" y="11894"/>
                </a:cubicBezTo>
                <a:cubicBezTo>
                  <a:pt x="17569" y="12215"/>
                  <a:pt x="16714" y="12363"/>
                  <a:pt x="15850" y="12363"/>
                </a:cubicBezTo>
                <a:cubicBezTo>
                  <a:pt x="13962" y="12363"/>
                  <a:pt x="12027" y="11660"/>
                  <a:pt x="10467" y="10528"/>
                </a:cubicBezTo>
                <a:cubicBezTo>
                  <a:pt x="8192" y="8879"/>
                  <a:pt x="6656" y="6490"/>
                  <a:pt x="5405" y="3987"/>
                </a:cubicBezTo>
                <a:cubicBezTo>
                  <a:pt x="4949" y="3134"/>
                  <a:pt x="4551" y="2224"/>
                  <a:pt x="3698" y="1826"/>
                </a:cubicBezTo>
                <a:cubicBezTo>
                  <a:pt x="3421" y="1687"/>
                  <a:pt x="3134" y="1624"/>
                  <a:pt x="2848" y="1624"/>
                </a:cubicBezTo>
                <a:cubicBezTo>
                  <a:pt x="1488" y="1624"/>
                  <a:pt x="152" y="3042"/>
                  <a:pt x="58" y="4499"/>
                </a:cubicBezTo>
                <a:cubicBezTo>
                  <a:pt x="1" y="6262"/>
                  <a:pt x="1025" y="7912"/>
                  <a:pt x="2105" y="9334"/>
                </a:cubicBezTo>
                <a:cubicBezTo>
                  <a:pt x="5291" y="13600"/>
                  <a:pt x="9102" y="17639"/>
                  <a:pt x="14164" y="19231"/>
                </a:cubicBezTo>
                <a:cubicBezTo>
                  <a:pt x="15314" y="19576"/>
                  <a:pt x="16530" y="19746"/>
                  <a:pt x="17746" y="19746"/>
                </a:cubicBezTo>
                <a:cubicBezTo>
                  <a:pt x="21941" y="19746"/>
                  <a:pt x="26133" y="17722"/>
                  <a:pt x="27588" y="13884"/>
                </a:cubicBezTo>
                <a:cubicBezTo>
                  <a:pt x="28441" y="11780"/>
                  <a:pt x="28385" y="9220"/>
                  <a:pt x="29863" y="7514"/>
                </a:cubicBezTo>
                <a:cubicBezTo>
                  <a:pt x="30866" y="6339"/>
                  <a:pt x="32345" y="5843"/>
                  <a:pt x="33900" y="5843"/>
                </a:cubicBezTo>
                <a:cubicBezTo>
                  <a:pt x="35433" y="5843"/>
                  <a:pt x="37040" y="6325"/>
                  <a:pt x="38339" y="7116"/>
                </a:cubicBezTo>
                <a:cubicBezTo>
                  <a:pt x="40955" y="8708"/>
                  <a:pt x="42832" y="11268"/>
                  <a:pt x="45164" y="13202"/>
                </a:cubicBezTo>
                <a:cubicBezTo>
                  <a:pt x="46901" y="14649"/>
                  <a:pt x="49117" y="15765"/>
                  <a:pt x="51269" y="15765"/>
                </a:cubicBezTo>
                <a:cubicBezTo>
                  <a:pt x="52078" y="15765"/>
                  <a:pt x="52878" y="15607"/>
                  <a:pt x="53640" y="15250"/>
                </a:cubicBezTo>
                <a:cubicBezTo>
                  <a:pt x="55176" y="14453"/>
                  <a:pt x="56370" y="13088"/>
                  <a:pt x="56996" y="11495"/>
                </a:cubicBezTo>
                <a:cubicBezTo>
                  <a:pt x="57735" y="9789"/>
                  <a:pt x="58020" y="7628"/>
                  <a:pt x="56996" y="6035"/>
                </a:cubicBezTo>
                <a:cubicBezTo>
                  <a:pt x="56355" y="5091"/>
                  <a:pt x="55176" y="4507"/>
                  <a:pt x="54084" y="4507"/>
                </a:cubicBezTo>
                <a:cubicBezTo>
                  <a:pt x="53334" y="4507"/>
                  <a:pt x="52624" y="4783"/>
                  <a:pt x="52161" y="5409"/>
                </a:cubicBezTo>
                <a:cubicBezTo>
                  <a:pt x="51421" y="6376"/>
                  <a:pt x="51478" y="7741"/>
                  <a:pt x="50796" y="8708"/>
                </a:cubicBezTo>
                <a:cubicBezTo>
                  <a:pt x="50274" y="9387"/>
                  <a:pt x="49464" y="9682"/>
                  <a:pt x="48603" y="9682"/>
                </a:cubicBezTo>
                <a:cubicBezTo>
                  <a:pt x="47589" y="9682"/>
                  <a:pt x="46503" y="9272"/>
                  <a:pt x="45733" y="8594"/>
                </a:cubicBezTo>
                <a:cubicBezTo>
                  <a:pt x="44311" y="7343"/>
                  <a:pt x="43572" y="5523"/>
                  <a:pt x="42377" y="4044"/>
                </a:cubicBezTo>
                <a:cubicBezTo>
                  <a:pt x="40340" y="1498"/>
                  <a:pt x="37255" y="0"/>
                  <a:pt x="34018"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56" name="Google Shape;3156;p48"/>
          <p:cNvSpPr txBox="1"/>
          <p:nvPr>
            <p:ph type="title"/>
          </p:nvPr>
        </p:nvSpPr>
        <p:spPr>
          <a:xfrm>
            <a:off x="337525" y="450825"/>
            <a:ext cx="7008000" cy="1014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¿PUEDE LA PINTURA TENER PODER POLÍTICO? </a:t>
            </a:r>
            <a:endParaRPr/>
          </a:p>
        </p:txBody>
      </p:sp>
      <p:grpSp>
        <p:nvGrpSpPr>
          <p:cNvPr id="3157" name="Google Shape;3157;p48"/>
          <p:cNvGrpSpPr/>
          <p:nvPr/>
        </p:nvGrpSpPr>
        <p:grpSpPr>
          <a:xfrm>
            <a:off x="-11" y="1779664"/>
            <a:ext cx="1572431" cy="3179186"/>
            <a:chOff x="-11" y="1779664"/>
            <a:chExt cx="1572431" cy="3179186"/>
          </a:xfrm>
        </p:grpSpPr>
        <p:grpSp>
          <p:nvGrpSpPr>
            <p:cNvPr id="3158" name="Google Shape;3158;p48"/>
            <p:cNvGrpSpPr/>
            <p:nvPr/>
          </p:nvGrpSpPr>
          <p:grpSpPr>
            <a:xfrm rot="-5400000">
              <a:off x="-225926" y="2005596"/>
              <a:ext cx="837671" cy="385807"/>
              <a:chOff x="3645337" y="-10"/>
              <a:chExt cx="837671" cy="385807"/>
            </a:xfrm>
          </p:grpSpPr>
          <p:sp>
            <p:nvSpPr>
              <p:cNvPr id="3159" name="Google Shape;3159;p48"/>
              <p:cNvSpPr/>
              <p:nvPr/>
            </p:nvSpPr>
            <p:spPr>
              <a:xfrm>
                <a:off x="3645337" y="-10"/>
                <a:ext cx="837671" cy="385807"/>
              </a:xfrm>
              <a:custGeom>
                <a:rect b="b" l="l" r="r" t="t"/>
                <a:pathLst>
                  <a:path extrusionOk="0" h="8825" w="19161">
                    <a:moveTo>
                      <a:pt x="18126" y="0"/>
                    </a:moveTo>
                    <a:cubicBezTo>
                      <a:pt x="18106" y="119"/>
                      <a:pt x="18086" y="259"/>
                      <a:pt x="18086" y="398"/>
                    </a:cubicBezTo>
                    <a:cubicBezTo>
                      <a:pt x="17927" y="1691"/>
                      <a:pt x="17608" y="2945"/>
                      <a:pt x="16773" y="3979"/>
                    </a:cubicBezTo>
                    <a:cubicBezTo>
                      <a:pt x="16036" y="4855"/>
                      <a:pt x="15121" y="5571"/>
                      <a:pt x="14107" y="6088"/>
                    </a:cubicBezTo>
                    <a:cubicBezTo>
                      <a:pt x="13032" y="6625"/>
                      <a:pt x="11898" y="7063"/>
                      <a:pt x="10724" y="7342"/>
                    </a:cubicBezTo>
                    <a:cubicBezTo>
                      <a:pt x="9711" y="7605"/>
                      <a:pt x="8660" y="7801"/>
                      <a:pt x="7610" y="7801"/>
                    </a:cubicBezTo>
                    <a:cubicBezTo>
                      <a:pt x="7155" y="7801"/>
                      <a:pt x="6699" y="7764"/>
                      <a:pt x="6248" y="7680"/>
                    </a:cubicBezTo>
                    <a:cubicBezTo>
                      <a:pt x="5611" y="7580"/>
                      <a:pt x="5014" y="7342"/>
                      <a:pt x="4497" y="6964"/>
                    </a:cubicBezTo>
                    <a:cubicBezTo>
                      <a:pt x="4019" y="6546"/>
                      <a:pt x="3621" y="6009"/>
                      <a:pt x="3363" y="5432"/>
                    </a:cubicBezTo>
                    <a:cubicBezTo>
                      <a:pt x="2706" y="4119"/>
                      <a:pt x="2109" y="2785"/>
                      <a:pt x="1592" y="1413"/>
                    </a:cubicBezTo>
                    <a:cubicBezTo>
                      <a:pt x="1413" y="955"/>
                      <a:pt x="1234" y="497"/>
                      <a:pt x="1075" y="20"/>
                    </a:cubicBezTo>
                    <a:lnTo>
                      <a:pt x="0" y="20"/>
                    </a:lnTo>
                    <a:cubicBezTo>
                      <a:pt x="119" y="378"/>
                      <a:pt x="239" y="716"/>
                      <a:pt x="378" y="1074"/>
                    </a:cubicBezTo>
                    <a:cubicBezTo>
                      <a:pt x="915" y="2547"/>
                      <a:pt x="1532" y="3979"/>
                      <a:pt x="2209" y="5412"/>
                    </a:cubicBezTo>
                    <a:cubicBezTo>
                      <a:pt x="2507" y="6068"/>
                      <a:pt x="2885" y="6685"/>
                      <a:pt x="3323" y="7242"/>
                    </a:cubicBezTo>
                    <a:cubicBezTo>
                      <a:pt x="3820" y="7799"/>
                      <a:pt x="4457" y="8217"/>
                      <a:pt x="5153" y="8456"/>
                    </a:cubicBezTo>
                    <a:cubicBezTo>
                      <a:pt x="5908" y="8721"/>
                      <a:pt x="6704" y="8824"/>
                      <a:pt x="7505" y="8824"/>
                    </a:cubicBezTo>
                    <a:cubicBezTo>
                      <a:pt x="8267" y="8824"/>
                      <a:pt x="9032" y="8731"/>
                      <a:pt x="9769" y="8595"/>
                    </a:cubicBezTo>
                    <a:cubicBezTo>
                      <a:pt x="11162" y="8356"/>
                      <a:pt x="12515" y="7939"/>
                      <a:pt x="13808" y="7362"/>
                    </a:cubicBezTo>
                    <a:cubicBezTo>
                      <a:pt x="16156" y="6327"/>
                      <a:pt x="18265" y="4556"/>
                      <a:pt x="18862" y="1970"/>
                    </a:cubicBezTo>
                    <a:cubicBezTo>
                      <a:pt x="19001" y="1313"/>
                      <a:pt x="19101" y="657"/>
                      <a:pt x="19160"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60" name="Google Shape;3160;p48"/>
              <p:cNvSpPr/>
              <p:nvPr/>
            </p:nvSpPr>
            <p:spPr>
              <a:xfrm>
                <a:off x="3958441" y="-10"/>
                <a:ext cx="291421" cy="132595"/>
              </a:xfrm>
              <a:custGeom>
                <a:rect b="b" l="l" r="r" t="t"/>
                <a:pathLst>
                  <a:path extrusionOk="0" h="3033" w="6666">
                    <a:moveTo>
                      <a:pt x="1" y="0"/>
                    </a:moveTo>
                    <a:cubicBezTo>
                      <a:pt x="200" y="657"/>
                      <a:pt x="478" y="1273"/>
                      <a:pt x="817" y="1850"/>
                    </a:cubicBezTo>
                    <a:cubicBezTo>
                      <a:pt x="1207" y="2519"/>
                      <a:pt x="1840" y="3032"/>
                      <a:pt x="2635" y="3032"/>
                    </a:cubicBezTo>
                    <a:cubicBezTo>
                      <a:pt x="2691" y="3032"/>
                      <a:pt x="2748" y="3029"/>
                      <a:pt x="2806" y="3024"/>
                    </a:cubicBezTo>
                    <a:cubicBezTo>
                      <a:pt x="3264" y="2945"/>
                      <a:pt x="3721" y="2805"/>
                      <a:pt x="4139" y="2606"/>
                    </a:cubicBezTo>
                    <a:cubicBezTo>
                      <a:pt x="4517" y="2467"/>
                      <a:pt x="4895" y="2288"/>
                      <a:pt x="5253" y="2069"/>
                    </a:cubicBezTo>
                    <a:cubicBezTo>
                      <a:pt x="6009" y="1651"/>
                      <a:pt x="6527" y="895"/>
                      <a:pt x="6666" y="40"/>
                    </a:cubicBezTo>
                    <a:cubicBezTo>
                      <a:pt x="6666" y="20"/>
                      <a:pt x="6666" y="20"/>
                      <a:pt x="6666" y="0"/>
                    </a:cubicBezTo>
                    <a:lnTo>
                      <a:pt x="5631" y="0"/>
                    </a:lnTo>
                    <a:cubicBezTo>
                      <a:pt x="5572" y="318"/>
                      <a:pt x="5413" y="617"/>
                      <a:pt x="5174" y="856"/>
                    </a:cubicBezTo>
                    <a:cubicBezTo>
                      <a:pt x="4676" y="1353"/>
                      <a:pt x="3980" y="1592"/>
                      <a:pt x="3343" y="1830"/>
                    </a:cubicBezTo>
                    <a:cubicBezTo>
                      <a:pt x="3106" y="1914"/>
                      <a:pt x="2848" y="2008"/>
                      <a:pt x="2599" y="2008"/>
                    </a:cubicBezTo>
                    <a:cubicBezTo>
                      <a:pt x="2494" y="2008"/>
                      <a:pt x="2389" y="1991"/>
                      <a:pt x="2289" y="1950"/>
                    </a:cubicBezTo>
                    <a:cubicBezTo>
                      <a:pt x="2030" y="1811"/>
                      <a:pt x="1831" y="1612"/>
                      <a:pt x="1692" y="1373"/>
                    </a:cubicBezTo>
                    <a:cubicBezTo>
                      <a:pt x="1433" y="935"/>
                      <a:pt x="1234" y="478"/>
                      <a:pt x="1075"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61" name="Google Shape;3161;p48"/>
              <p:cNvSpPr/>
              <p:nvPr/>
            </p:nvSpPr>
            <p:spPr>
              <a:xfrm>
                <a:off x="3785364" y="-10"/>
                <a:ext cx="583672" cy="286087"/>
              </a:xfrm>
              <a:custGeom>
                <a:rect b="b" l="l" r="r" t="t"/>
                <a:pathLst>
                  <a:path extrusionOk="0" h="6544" w="13351">
                    <a:moveTo>
                      <a:pt x="0" y="0"/>
                    </a:moveTo>
                    <a:cubicBezTo>
                      <a:pt x="299" y="816"/>
                      <a:pt x="597" y="1612"/>
                      <a:pt x="955" y="2388"/>
                    </a:cubicBezTo>
                    <a:cubicBezTo>
                      <a:pt x="1214" y="2984"/>
                      <a:pt x="1513" y="3561"/>
                      <a:pt x="1811" y="4158"/>
                    </a:cubicBezTo>
                    <a:cubicBezTo>
                      <a:pt x="2050" y="4696"/>
                      <a:pt x="2388" y="5193"/>
                      <a:pt x="2806" y="5611"/>
                    </a:cubicBezTo>
                    <a:cubicBezTo>
                      <a:pt x="3524" y="6292"/>
                      <a:pt x="4385" y="6543"/>
                      <a:pt x="5290" y="6543"/>
                    </a:cubicBezTo>
                    <a:cubicBezTo>
                      <a:pt x="6818" y="6543"/>
                      <a:pt x="8470" y="5827"/>
                      <a:pt x="9769" y="5253"/>
                    </a:cubicBezTo>
                    <a:cubicBezTo>
                      <a:pt x="10705" y="4835"/>
                      <a:pt x="11660" y="4278"/>
                      <a:pt x="12316" y="3462"/>
                    </a:cubicBezTo>
                    <a:cubicBezTo>
                      <a:pt x="12694" y="3004"/>
                      <a:pt x="12953" y="2447"/>
                      <a:pt x="13112" y="1870"/>
                    </a:cubicBezTo>
                    <a:cubicBezTo>
                      <a:pt x="13251" y="1253"/>
                      <a:pt x="13331" y="637"/>
                      <a:pt x="13351" y="0"/>
                    </a:cubicBezTo>
                    <a:lnTo>
                      <a:pt x="12336" y="0"/>
                    </a:lnTo>
                    <a:cubicBezTo>
                      <a:pt x="12336" y="119"/>
                      <a:pt x="12316" y="239"/>
                      <a:pt x="12316" y="358"/>
                    </a:cubicBezTo>
                    <a:cubicBezTo>
                      <a:pt x="12296" y="955"/>
                      <a:pt x="12177" y="1532"/>
                      <a:pt x="11978" y="2089"/>
                    </a:cubicBezTo>
                    <a:cubicBezTo>
                      <a:pt x="11620" y="2965"/>
                      <a:pt x="10844" y="3542"/>
                      <a:pt x="10048" y="3999"/>
                    </a:cubicBezTo>
                    <a:cubicBezTo>
                      <a:pt x="9113" y="4477"/>
                      <a:pt x="8138" y="4875"/>
                      <a:pt x="7123" y="5193"/>
                    </a:cubicBezTo>
                    <a:cubicBezTo>
                      <a:pt x="6565" y="5372"/>
                      <a:pt x="5944" y="5519"/>
                      <a:pt x="5335" y="5519"/>
                    </a:cubicBezTo>
                    <a:cubicBezTo>
                      <a:pt x="4858" y="5519"/>
                      <a:pt x="4388" y="5429"/>
                      <a:pt x="3960" y="5193"/>
                    </a:cubicBezTo>
                    <a:cubicBezTo>
                      <a:pt x="3502" y="4914"/>
                      <a:pt x="3144" y="4497"/>
                      <a:pt x="2905" y="4019"/>
                    </a:cubicBezTo>
                    <a:cubicBezTo>
                      <a:pt x="2607" y="3502"/>
                      <a:pt x="2348" y="2945"/>
                      <a:pt x="2109" y="2407"/>
                    </a:cubicBezTo>
                    <a:cubicBezTo>
                      <a:pt x="1731" y="1632"/>
                      <a:pt x="1393" y="816"/>
                      <a:pt x="1075"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162" name="Google Shape;3162;p48"/>
            <p:cNvGrpSpPr/>
            <p:nvPr/>
          </p:nvGrpSpPr>
          <p:grpSpPr>
            <a:xfrm flipH="1">
              <a:off x="-11" y="3154585"/>
              <a:ext cx="1572431" cy="1804265"/>
              <a:chOff x="2877264" y="1696710"/>
              <a:chExt cx="1572431" cy="1804265"/>
            </a:xfrm>
          </p:grpSpPr>
          <p:sp>
            <p:nvSpPr>
              <p:cNvPr id="3163" name="Google Shape;3163;p48"/>
              <p:cNvSpPr/>
              <p:nvPr/>
            </p:nvSpPr>
            <p:spPr>
              <a:xfrm rot="10800000">
                <a:off x="4105201" y="1696710"/>
                <a:ext cx="344494" cy="1107015"/>
              </a:xfrm>
              <a:custGeom>
                <a:rect b="b" l="l" r="r" t="t"/>
                <a:pathLst>
                  <a:path extrusionOk="0" h="25322" w="7880">
                    <a:moveTo>
                      <a:pt x="882" y="0"/>
                    </a:moveTo>
                    <a:cubicBezTo>
                      <a:pt x="590" y="0"/>
                      <a:pt x="299" y="31"/>
                      <a:pt x="1" y="94"/>
                    </a:cubicBezTo>
                    <a:lnTo>
                      <a:pt x="1" y="2620"/>
                    </a:lnTo>
                    <a:cubicBezTo>
                      <a:pt x="300" y="2526"/>
                      <a:pt x="611" y="2469"/>
                      <a:pt x="926" y="2469"/>
                    </a:cubicBezTo>
                    <a:cubicBezTo>
                      <a:pt x="1008" y="2469"/>
                      <a:pt x="1092" y="2473"/>
                      <a:pt x="1175" y="2481"/>
                    </a:cubicBezTo>
                    <a:cubicBezTo>
                      <a:pt x="2070" y="2581"/>
                      <a:pt x="2746" y="3158"/>
                      <a:pt x="3184" y="4232"/>
                    </a:cubicBezTo>
                    <a:cubicBezTo>
                      <a:pt x="3900" y="5963"/>
                      <a:pt x="5373" y="10857"/>
                      <a:pt x="3522" y="18716"/>
                    </a:cubicBezTo>
                    <a:cubicBezTo>
                      <a:pt x="3264" y="19850"/>
                      <a:pt x="2906" y="21124"/>
                      <a:pt x="2269" y="21979"/>
                    </a:cubicBezTo>
                    <a:cubicBezTo>
                      <a:pt x="1948" y="22419"/>
                      <a:pt x="1411" y="22859"/>
                      <a:pt x="878" y="22859"/>
                    </a:cubicBezTo>
                    <a:cubicBezTo>
                      <a:pt x="784" y="22859"/>
                      <a:pt x="690" y="22845"/>
                      <a:pt x="598" y="22815"/>
                    </a:cubicBezTo>
                    <a:cubicBezTo>
                      <a:pt x="379" y="22735"/>
                      <a:pt x="180" y="22616"/>
                      <a:pt x="1" y="22457"/>
                    </a:cubicBezTo>
                    <a:lnTo>
                      <a:pt x="1" y="25222"/>
                    </a:lnTo>
                    <a:cubicBezTo>
                      <a:pt x="279" y="25282"/>
                      <a:pt x="578" y="25322"/>
                      <a:pt x="876" y="25322"/>
                    </a:cubicBezTo>
                    <a:cubicBezTo>
                      <a:pt x="2110" y="25322"/>
                      <a:pt x="3363" y="24665"/>
                      <a:pt x="4259" y="23452"/>
                    </a:cubicBezTo>
                    <a:cubicBezTo>
                      <a:pt x="5154" y="22258"/>
                      <a:pt x="5611" y="20666"/>
                      <a:pt x="5930" y="19293"/>
                    </a:cubicBezTo>
                    <a:cubicBezTo>
                      <a:pt x="6606" y="16428"/>
                      <a:pt x="7880" y="9166"/>
                      <a:pt x="5472" y="3277"/>
                    </a:cubicBezTo>
                    <a:cubicBezTo>
                      <a:pt x="4676" y="1367"/>
                      <a:pt x="3224" y="193"/>
                      <a:pt x="1413" y="34"/>
                    </a:cubicBezTo>
                    <a:cubicBezTo>
                      <a:pt x="1234" y="12"/>
                      <a:pt x="1058" y="0"/>
                      <a:pt x="882"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64" name="Google Shape;3164;p48"/>
              <p:cNvSpPr/>
              <p:nvPr/>
            </p:nvSpPr>
            <p:spPr>
              <a:xfrm rot="10800000">
                <a:off x="2877264" y="2013749"/>
                <a:ext cx="1572431" cy="1487226"/>
              </a:xfrm>
              <a:custGeom>
                <a:rect b="b" l="l" r="r" t="t"/>
                <a:pathLst>
                  <a:path extrusionOk="0" h="34019" w="35968">
                    <a:moveTo>
                      <a:pt x="4666" y="1"/>
                    </a:moveTo>
                    <a:cubicBezTo>
                      <a:pt x="4537" y="1"/>
                      <a:pt x="4408" y="3"/>
                      <a:pt x="4278" y="6"/>
                    </a:cubicBezTo>
                    <a:cubicBezTo>
                      <a:pt x="2846" y="6"/>
                      <a:pt x="1413" y="146"/>
                      <a:pt x="1" y="404"/>
                    </a:cubicBezTo>
                    <a:lnTo>
                      <a:pt x="1" y="8263"/>
                    </a:lnTo>
                    <a:cubicBezTo>
                      <a:pt x="699" y="8247"/>
                      <a:pt x="1412" y="8174"/>
                      <a:pt x="2115" y="8174"/>
                    </a:cubicBezTo>
                    <a:cubicBezTo>
                      <a:pt x="2253" y="8174"/>
                      <a:pt x="2391" y="8177"/>
                      <a:pt x="2528" y="8184"/>
                    </a:cubicBezTo>
                    <a:cubicBezTo>
                      <a:pt x="5015" y="8363"/>
                      <a:pt x="7223" y="9795"/>
                      <a:pt x="8377" y="12004"/>
                    </a:cubicBezTo>
                    <a:cubicBezTo>
                      <a:pt x="9511" y="14192"/>
                      <a:pt x="9412" y="16898"/>
                      <a:pt x="10725" y="19007"/>
                    </a:cubicBezTo>
                    <a:cubicBezTo>
                      <a:pt x="11620" y="20380"/>
                      <a:pt x="13013" y="21355"/>
                      <a:pt x="14624" y="21693"/>
                    </a:cubicBezTo>
                    <a:cubicBezTo>
                      <a:pt x="15420" y="21812"/>
                      <a:pt x="16216" y="21872"/>
                      <a:pt x="17012" y="21872"/>
                    </a:cubicBezTo>
                    <a:cubicBezTo>
                      <a:pt x="20096" y="21992"/>
                      <a:pt x="23379" y="22668"/>
                      <a:pt x="25587" y="24817"/>
                    </a:cubicBezTo>
                    <a:cubicBezTo>
                      <a:pt x="27637" y="26806"/>
                      <a:pt x="28452" y="29751"/>
                      <a:pt x="29925" y="32178"/>
                    </a:cubicBezTo>
                    <a:cubicBezTo>
                      <a:pt x="30323" y="32835"/>
                      <a:pt x="30800" y="33472"/>
                      <a:pt x="31496" y="33770"/>
                    </a:cubicBezTo>
                    <a:cubicBezTo>
                      <a:pt x="31897" y="33941"/>
                      <a:pt x="32264" y="34019"/>
                      <a:pt x="32599" y="34019"/>
                    </a:cubicBezTo>
                    <a:cubicBezTo>
                      <a:pt x="35346" y="34019"/>
                      <a:pt x="35968" y="28795"/>
                      <a:pt x="35436" y="26826"/>
                    </a:cubicBezTo>
                    <a:cubicBezTo>
                      <a:pt x="34779" y="24319"/>
                      <a:pt x="32889" y="21554"/>
                      <a:pt x="31019" y="19803"/>
                    </a:cubicBezTo>
                    <a:cubicBezTo>
                      <a:pt x="29984" y="18868"/>
                      <a:pt x="28771" y="18152"/>
                      <a:pt x="27458" y="17714"/>
                    </a:cubicBezTo>
                    <a:cubicBezTo>
                      <a:pt x="26125" y="17276"/>
                      <a:pt x="24752" y="16998"/>
                      <a:pt x="23339" y="16878"/>
                    </a:cubicBezTo>
                    <a:cubicBezTo>
                      <a:pt x="20753" y="16600"/>
                      <a:pt x="17967" y="15963"/>
                      <a:pt x="16375" y="13655"/>
                    </a:cubicBezTo>
                    <a:cubicBezTo>
                      <a:pt x="14883" y="11467"/>
                      <a:pt x="15062" y="8582"/>
                      <a:pt x="14167" y="6095"/>
                    </a:cubicBezTo>
                    <a:cubicBezTo>
                      <a:pt x="13212" y="3508"/>
                      <a:pt x="11143" y="1479"/>
                      <a:pt x="8536" y="583"/>
                    </a:cubicBezTo>
                    <a:cubicBezTo>
                      <a:pt x="7287" y="185"/>
                      <a:pt x="5972" y="1"/>
                      <a:pt x="4666"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165" name="Google Shape;3165;p48"/>
              <p:cNvGrpSpPr/>
              <p:nvPr/>
            </p:nvGrpSpPr>
            <p:grpSpPr>
              <a:xfrm rot="10800000">
                <a:off x="3236272" y="1901964"/>
                <a:ext cx="776773" cy="795921"/>
                <a:chOff x="3313914" y="2499801"/>
                <a:chExt cx="776773" cy="795921"/>
              </a:xfrm>
            </p:grpSpPr>
            <p:sp>
              <p:nvSpPr>
                <p:cNvPr id="3166" name="Google Shape;3166;p48"/>
                <p:cNvSpPr/>
                <p:nvPr/>
              </p:nvSpPr>
              <p:spPr>
                <a:xfrm>
                  <a:off x="3543562" y="2579541"/>
                  <a:ext cx="283595" cy="348254"/>
                </a:xfrm>
                <a:custGeom>
                  <a:rect b="b" l="l" r="r" t="t"/>
                  <a:pathLst>
                    <a:path extrusionOk="0" h="7966" w="6487">
                      <a:moveTo>
                        <a:pt x="5615" y="1"/>
                      </a:moveTo>
                      <a:cubicBezTo>
                        <a:pt x="5462" y="1"/>
                        <a:pt x="5340" y="141"/>
                        <a:pt x="5233" y="266"/>
                      </a:cubicBezTo>
                      <a:cubicBezTo>
                        <a:pt x="3601" y="2136"/>
                        <a:pt x="2229" y="4245"/>
                        <a:pt x="796" y="6214"/>
                      </a:cubicBezTo>
                      <a:cubicBezTo>
                        <a:pt x="0" y="7329"/>
                        <a:pt x="1075" y="7189"/>
                        <a:pt x="2149" y="7368"/>
                      </a:cubicBezTo>
                      <a:cubicBezTo>
                        <a:pt x="3601" y="7627"/>
                        <a:pt x="5034" y="7826"/>
                        <a:pt x="6486" y="7965"/>
                      </a:cubicBezTo>
                      <a:cubicBezTo>
                        <a:pt x="6447" y="5478"/>
                        <a:pt x="6287" y="3011"/>
                        <a:pt x="5989" y="524"/>
                      </a:cubicBezTo>
                      <a:cubicBezTo>
                        <a:pt x="5969" y="325"/>
                        <a:pt x="5890" y="47"/>
                        <a:pt x="5671" y="7"/>
                      </a:cubicBezTo>
                      <a:cubicBezTo>
                        <a:pt x="5652" y="3"/>
                        <a:pt x="5633" y="1"/>
                        <a:pt x="5615"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67" name="Google Shape;3167;p48"/>
                <p:cNvSpPr/>
                <p:nvPr/>
              </p:nvSpPr>
              <p:spPr>
                <a:xfrm>
                  <a:off x="3674890" y="3071145"/>
                  <a:ext cx="181821" cy="224577"/>
                </a:xfrm>
                <a:custGeom>
                  <a:rect b="b" l="l" r="r" t="t"/>
                  <a:pathLst>
                    <a:path extrusionOk="0" h="5137" w="4159">
                      <a:moveTo>
                        <a:pt x="3611" y="1"/>
                      </a:moveTo>
                      <a:cubicBezTo>
                        <a:pt x="3505" y="1"/>
                        <a:pt x="3416" y="90"/>
                        <a:pt x="3343" y="162"/>
                      </a:cubicBezTo>
                      <a:cubicBezTo>
                        <a:pt x="2289" y="1376"/>
                        <a:pt x="1413" y="2729"/>
                        <a:pt x="498" y="4002"/>
                      </a:cubicBezTo>
                      <a:cubicBezTo>
                        <a:pt x="1" y="4719"/>
                        <a:pt x="677" y="4619"/>
                        <a:pt x="1373" y="4738"/>
                      </a:cubicBezTo>
                      <a:cubicBezTo>
                        <a:pt x="2289" y="4918"/>
                        <a:pt x="3224" y="5037"/>
                        <a:pt x="4159" y="5136"/>
                      </a:cubicBezTo>
                      <a:cubicBezTo>
                        <a:pt x="4139" y="3525"/>
                        <a:pt x="4020" y="1933"/>
                        <a:pt x="3841" y="341"/>
                      </a:cubicBezTo>
                      <a:cubicBezTo>
                        <a:pt x="3821" y="202"/>
                        <a:pt x="3741" y="23"/>
                        <a:pt x="3642" y="3"/>
                      </a:cubicBezTo>
                      <a:cubicBezTo>
                        <a:pt x="3631" y="1"/>
                        <a:pt x="3621" y="1"/>
                        <a:pt x="36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68" name="Google Shape;3168;p48"/>
                <p:cNvSpPr/>
                <p:nvPr/>
              </p:nvSpPr>
              <p:spPr>
                <a:xfrm>
                  <a:off x="3907991" y="2784970"/>
                  <a:ext cx="182695" cy="223702"/>
                </a:xfrm>
                <a:custGeom>
                  <a:rect b="b" l="l" r="r" t="t"/>
                  <a:pathLst>
                    <a:path extrusionOk="0" h="5117" w="4179">
                      <a:moveTo>
                        <a:pt x="3611" y="0"/>
                      </a:moveTo>
                      <a:cubicBezTo>
                        <a:pt x="3522" y="0"/>
                        <a:pt x="3435" y="73"/>
                        <a:pt x="3363" y="163"/>
                      </a:cubicBezTo>
                      <a:cubicBezTo>
                        <a:pt x="2309" y="1356"/>
                        <a:pt x="1433" y="2709"/>
                        <a:pt x="518" y="3983"/>
                      </a:cubicBezTo>
                      <a:cubicBezTo>
                        <a:pt x="1" y="4699"/>
                        <a:pt x="677" y="4619"/>
                        <a:pt x="1374" y="4739"/>
                      </a:cubicBezTo>
                      <a:cubicBezTo>
                        <a:pt x="2309" y="4898"/>
                        <a:pt x="3244" y="5017"/>
                        <a:pt x="4179" y="5117"/>
                      </a:cubicBezTo>
                      <a:cubicBezTo>
                        <a:pt x="4139" y="3525"/>
                        <a:pt x="4040" y="1913"/>
                        <a:pt x="3841" y="342"/>
                      </a:cubicBezTo>
                      <a:cubicBezTo>
                        <a:pt x="3821" y="202"/>
                        <a:pt x="3761" y="23"/>
                        <a:pt x="3642" y="3"/>
                      </a:cubicBezTo>
                      <a:cubicBezTo>
                        <a:pt x="3631" y="1"/>
                        <a:pt x="3621" y="0"/>
                        <a:pt x="36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69" name="Google Shape;3169;p48"/>
                <p:cNvSpPr/>
                <p:nvPr/>
              </p:nvSpPr>
              <p:spPr>
                <a:xfrm>
                  <a:off x="3313914" y="2896449"/>
                  <a:ext cx="130540" cy="160924"/>
                </a:xfrm>
                <a:custGeom>
                  <a:rect b="b" l="l" r="r" t="t"/>
                  <a:pathLst>
                    <a:path extrusionOk="0" h="3681" w="2986">
                      <a:moveTo>
                        <a:pt x="2607" y="0"/>
                      </a:moveTo>
                      <a:cubicBezTo>
                        <a:pt x="2508" y="0"/>
                        <a:pt x="2448" y="60"/>
                        <a:pt x="2388" y="119"/>
                      </a:cubicBezTo>
                      <a:cubicBezTo>
                        <a:pt x="1632" y="975"/>
                        <a:pt x="1015" y="1970"/>
                        <a:pt x="379" y="2865"/>
                      </a:cubicBezTo>
                      <a:cubicBezTo>
                        <a:pt x="1" y="3382"/>
                        <a:pt x="498" y="3323"/>
                        <a:pt x="995" y="3402"/>
                      </a:cubicBezTo>
                      <a:cubicBezTo>
                        <a:pt x="1652" y="3522"/>
                        <a:pt x="2329" y="3621"/>
                        <a:pt x="2985" y="3681"/>
                      </a:cubicBezTo>
                      <a:cubicBezTo>
                        <a:pt x="2965" y="2527"/>
                        <a:pt x="2886" y="1393"/>
                        <a:pt x="2746" y="259"/>
                      </a:cubicBezTo>
                      <a:cubicBezTo>
                        <a:pt x="2726" y="159"/>
                        <a:pt x="2687" y="20"/>
                        <a:pt x="260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70" name="Google Shape;3170;p48"/>
                <p:cNvSpPr/>
                <p:nvPr/>
              </p:nvSpPr>
              <p:spPr>
                <a:xfrm>
                  <a:off x="3433088" y="2579804"/>
                  <a:ext cx="130497" cy="160968"/>
                </a:xfrm>
                <a:custGeom>
                  <a:rect b="b" l="l" r="r" t="t"/>
                  <a:pathLst>
                    <a:path extrusionOk="0" h="3682" w="2985">
                      <a:moveTo>
                        <a:pt x="2607" y="1"/>
                      </a:moveTo>
                      <a:cubicBezTo>
                        <a:pt x="2527" y="1"/>
                        <a:pt x="2468" y="61"/>
                        <a:pt x="2408" y="120"/>
                      </a:cubicBezTo>
                      <a:cubicBezTo>
                        <a:pt x="1652" y="976"/>
                        <a:pt x="1035" y="1951"/>
                        <a:pt x="378" y="2866"/>
                      </a:cubicBezTo>
                      <a:cubicBezTo>
                        <a:pt x="0" y="3383"/>
                        <a:pt x="498" y="3324"/>
                        <a:pt x="995" y="3403"/>
                      </a:cubicBezTo>
                      <a:cubicBezTo>
                        <a:pt x="1652" y="3523"/>
                        <a:pt x="2328" y="3622"/>
                        <a:pt x="2985" y="3682"/>
                      </a:cubicBezTo>
                      <a:cubicBezTo>
                        <a:pt x="2965" y="2528"/>
                        <a:pt x="2885" y="1394"/>
                        <a:pt x="2766" y="260"/>
                      </a:cubicBezTo>
                      <a:cubicBezTo>
                        <a:pt x="2746" y="160"/>
                        <a:pt x="2686" y="21"/>
                        <a:pt x="260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71" name="Google Shape;3171;p48"/>
                <p:cNvSpPr/>
                <p:nvPr/>
              </p:nvSpPr>
              <p:spPr>
                <a:xfrm>
                  <a:off x="3495692" y="2990355"/>
                  <a:ext cx="130540" cy="160968"/>
                </a:xfrm>
                <a:custGeom>
                  <a:rect b="b" l="l" r="r" t="t"/>
                  <a:pathLst>
                    <a:path extrusionOk="0" h="3682" w="2986">
                      <a:moveTo>
                        <a:pt x="2607" y="1"/>
                      </a:moveTo>
                      <a:cubicBezTo>
                        <a:pt x="2528" y="1"/>
                        <a:pt x="2468" y="61"/>
                        <a:pt x="2408" y="120"/>
                      </a:cubicBezTo>
                      <a:cubicBezTo>
                        <a:pt x="1652" y="976"/>
                        <a:pt x="1036" y="1951"/>
                        <a:pt x="379" y="2866"/>
                      </a:cubicBezTo>
                      <a:cubicBezTo>
                        <a:pt x="1" y="3383"/>
                        <a:pt x="498" y="3304"/>
                        <a:pt x="996" y="3403"/>
                      </a:cubicBezTo>
                      <a:cubicBezTo>
                        <a:pt x="1652" y="3522"/>
                        <a:pt x="2329" y="3602"/>
                        <a:pt x="2985" y="3682"/>
                      </a:cubicBezTo>
                      <a:cubicBezTo>
                        <a:pt x="2966" y="2528"/>
                        <a:pt x="2886" y="1394"/>
                        <a:pt x="2767" y="260"/>
                      </a:cubicBezTo>
                      <a:cubicBezTo>
                        <a:pt x="2747" y="140"/>
                        <a:pt x="2687" y="21"/>
                        <a:pt x="260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72" name="Google Shape;3172;p48"/>
                <p:cNvSpPr/>
                <p:nvPr/>
              </p:nvSpPr>
              <p:spPr>
                <a:xfrm>
                  <a:off x="3914942" y="2499801"/>
                  <a:ext cx="130540" cy="160968"/>
                </a:xfrm>
                <a:custGeom>
                  <a:rect b="b" l="l" r="r" t="t"/>
                  <a:pathLst>
                    <a:path extrusionOk="0" h="3682" w="2986">
                      <a:moveTo>
                        <a:pt x="2587" y="0"/>
                      </a:moveTo>
                      <a:cubicBezTo>
                        <a:pt x="2508" y="0"/>
                        <a:pt x="2448" y="60"/>
                        <a:pt x="2389" y="120"/>
                      </a:cubicBezTo>
                      <a:cubicBezTo>
                        <a:pt x="1632" y="975"/>
                        <a:pt x="1016" y="1950"/>
                        <a:pt x="359" y="2866"/>
                      </a:cubicBezTo>
                      <a:cubicBezTo>
                        <a:pt x="1" y="3383"/>
                        <a:pt x="498" y="3303"/>
                        <a:pt x="996" y="3403"/>
                      </a:cubicBezTo>
                      <a:cubicBezTo>
                        <a:pt x="1652" y="3522"/>
                        <a:pt x="2309" y="3602"/>
                        <a:pt x="2985" y="3681"/>
                      </a:cubicBezTo>
                      <a:cubicBezTo>
                        <a:pt x="2946" y="2527"/>
                        <a:pt x="2866" y="1393"/>
                        <a:pt x="2727" y="259"/>
                      </a:cubicBezTo>
                      <a:cubicBezTo>
                        <a:pt x="2727" y="140"/>
                        <a:pt x="2667" y="20"/>
                        <a:pt x="258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76" name="Shape 3176"/>
        <p:cNvGrpSpPr/>
        <p:nvPr/>
      </p:nvGrpSpPr>
      <p:grpSpPr>
        <a:xfrm>
          <a:off x="0" y="0"/>
          <a:ext cx="0" cy="0"/>
          <a:chOff x="0" y="0"/>
          <a:chExt cx="0" cy="0"/>
        </a:xfrm>
      </p:grpSpPr>
      <p:pic>
        <p:nvPicPr>
          <p:cNvPr id="3177" name="Google Shape;3177;p49"/>
          <p:cNvPicPr preferRelativeResize="0"/>
          <p:nvPr/>
        </p:nvPicPr>
        <p:blipFill>
          <a:blip r:embed="rId3">
            <a:alphaModFix/>
          </a:blip>
          <a:stretch>
            <a:fillRect/>
          </a:stretch>
        </p:blipFill>
        <p:spPr>
          <a:xfrm>
            <a:off x="152400" y="152400"/>
            <a:ext cx="8602134" cy="4838701"/>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81" name="Shape 3181"/>
        <p:cNvGrpSpPr/>
        <p:nvPr/>
      </p:nvGrpSpPr>
      <p:grpSpPr>
        <a:xfrm>
          <a:off x="0" y="0"/>
          <a:ext cx="0" cy="0"/>
          <a:chOff x="0" y="0"/>
          <a:chExt cx="0" cy="0"/>
        </a:xfrm>
      </p:grpSpPr>
      <p:pic>
        <p:nvPicPr>
          <p:cNvPr id="3182" name="Google Shape;3182;p50">
            <a:hlinkClick r:id="rId3"/>
          </p:cNvPr>
          <p:cNvPicPr preferRelativeResize="0"/>
          <p:nvPr/>
        </p:nvPicPr>
        <p:blipFill>
          <a:blip r:embed="rId4">
            <a:alphaModFix/>
          </a:blip>
          <a:stretch>
            <a:fillRect/>
          </a:stretch>
        </p:blipFill>
        <p:spPr>
          <a:xfrm>
            <a:off x="1040675" y="152400"/>
            <a:ext cx="7288886" cy="4838699"/>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86" name="Shape 3186"/>
        <p:cNvGrpSpPr/>
        <p:nvPr/>
      </p:nvGrpSpPr>
      <p:grpSpPr>
        <a:xfrm>
          <a:off x="0" y="0"/>
          <a:ext cx="0" cy="0"/>
          <a:chOff x="0" y="0"/>
          <a:chExt cx="0" cy="0"/>
        </a:xfrm>
      </p:grpSpPr>
      <p:pic>
        <p:nvPicPr>
          <p:cNvPr id="3187" name="Google Shape;3187;p51">
            <a:hlinkClick r:id="rId3"/>
          </p:cNvPr>
          <p:cNvPicPr preferRelativeResize="0"/>
          <p:nvPr/>
        </p:nvPicPr>
        <p:blipFill>
          <a:blip r:embed="rId4">
            <a:alphaModFix/>
          </a:blip>
          <a:stretch>
            <a:fillRect/>
          </a:stretch>
        </p:blipFill>
        <p:spPr>
          <a:xfrm>
            <a:off x="1445625" y="152400"/>
            <a:ext cx="6451600" cy="483870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91" name="Shape 3191"/>
        <p:cNvGrpSpPr/>
        <p:nvPr/>
      </p:nvGrpSpPr>
      <p:grpSpPr>
        <a:xfrm>
          <a:off x="0" y="0"/>
          <a:ext cx="0" cy="0"/>
          <a:chOff x="0" y="0"/>
          <a:chExt cx="0" cy="0"/>
        </a:xfrm>
      </p:grpSpPr>
      <p:pic>
        <p:nvPicPr>
          <p:cNvPr descr="No soy es dueño del video. Qué tiene como único objetivo ser mostrado con fines académicos en Francia" id="3192" name="Google Shape;3192;p52" title="Beatriz González parle de son œuvre « les âmes anonymes ».">
            <a:hlinkClick r:id="rId3"/>
          </p:cNvPr>
          <p:cNvPicPr preferRelativeResize="0"/>
          <p:nvPr/>
        </p:nvPicPr>
        <p:blipFill>
          <a:blip r:embed="rId4">
            <a:alphaModFix/>
          </a:blip>
          <a:stretch>
            <a:fillRect/>
          </a:stretch>
        </p:blipFill>
        <p:spPr>
          <a:xfrm>
            <a:off x="1564225" y="315925"/>
            <a:ext cx="6015550" cy="451165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192"/>
                                        </p:tgtEl>
                                        <p:attrNameLst>
                                          <p:attrName>style.visibility</p:attrName>
                                        </p:attrNameLst>
                                      </p:cBhvr>
                                      <p:to>
                                        <p:strVal val="visible"/>
                                      </p:to>
                                    </p:set>
                                    <p:animEffect filter="fade" transition="in">
                                      <p:cBhvr>
                                        <p:cTn dur="1000"/>
                                        <p:tgtEl>
                                          <p:spTgt spid="319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96" name="Shape 3196"/>
        <p:cNvGrpSpPr/>
        <p:nvPr/>
      </p:nvGrpSpPr>
      <p:grpSpPr>
        <a:xfrm>
          <a:off x="0" y="0"/>
          <a:ext cx="0" cy="0"/>
          <a:chOff x="0" y="0"/>
          <a:chExt cx="0" cy="0"/>
        </a:xfrm>
      </p:grpSpPr>
      <p:pic>
        <p:nvPicPr>
          <p:cNvPr id="3197" name="Google Shape;3197;p53">
            <a:hlinkClick r:id="rId3"/>
          </p:cNvPr>
          <p:cNvPicPr preferRelativeResize="0"/>
          <p:nvPr/>
        </p:nvPicPr>
        <p:blipFill>
          <a:blip r:embed="rId4">
            <a:alphaModFix/>
          </a:blip>
          <a:stretch>
            <a:fillRect/>
          </a:stretch>
        </p:blipFill>
        <p:spPr>
          <a:xfrm>
            <a:off x="2012800" y="196175"/>
            <a:ext cx="6251576" cy="455135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01" name="Shape 3201"/>
        <p:cNvGrpSpPr/>
        <p:nvPr/>
      </p:nvGrpSpPr>
      <p:grpSpPr>
        <a:xfrm>
          <a:off x="0" y="0"/>
          <a:ext cx="0" cy="0"/>
          <a:chOff x="0" y="0"/>
          <a:chExt cx="0" cy="0"/>
        </a:xfrm>
      </p:grpSpPr>
      <p:sp>
        <p:nvSpPr>
          <p:cNvPr id="3202" name="Google Shape;3202;p54"/>
          <p:cNvSpPr txBox="1"/>
          <p:nvPr>
            <p:ph type="title"/>
          </p:nvPr>
        </p:nvSpPr>
        <p:spPr>
          <a:xfrm>
            <a:off x="720000" y="387600"/>
            <a:ext cx="7704000" cy="592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ARTE URBANO: COMUNA 13</a:t>
            </a:r>
            <a:endParaRPr/>
          </a:p>
        </p:txBody>
      </p:sp>
      <p:pic>
        <p:nvPicPr>
          <p:cNvPr descr="El Graffiti Tour de la  Comuna 13 en Medellín se ha convertido en un opción de cambio para los jóvenes de esta comunidad. Este tour de 4 horas es realizado en su mayoría por extranjeros que visitan la capital de Antioquia. EL TIEMPO Casa Editorial. Todos los derechos reservados.&#10;© 2019&#10;&#10;&#10;&#10;Suscríbete a El Tiempo en YouTube: https://goo.gl/AfjCB8  &#10;&#10;Más noticias en http://www.eltiempo.com/&#10;&#10;Síguenos en Facebook:  https://www.facebook.com/eltiempo&#10;Síguenos en Twitter: https://twitter.com/ELTIEMPO &#10;Síguenos en Instagram: https://www.instagram.com/eltiempo&#10;Síguenos en Google+: https://plus.google.com/+ElTiempo &#10;&#10;Otros Canales de El Tiempo en YouTube:&#10;&#10;Portafolio: https://goo.gl/rEKgk9&#10;FUTBOLRED: https://goo.gl/zvGVJS  &#10;ABC del bebé: https://goo.gl/YS1KGZ &#10;Revista DONJUAN: https://goo.gl/Sywc6T &#10;Revista Alo: https://goo.gl/yEujy5" id="3203" name="Google Shape;3203;p54" title="Graffiti tour extranjeros  Comuna 13 Medellín | El Tiempo">
            <a:hlinkClick r:id="rId3"/>
          </p:cNvPr>
          <p:cNvPicPr preferRelativeResize="0"/>
          <p:nvPr/>
        </p:nvPicPr>
        <p:blipFill>
          <a:blip r:embed="rId4">
            <a:alphaModFix/>
          </a:blip>
          <a:stretch>
            <a:fillRect/>
          </a:stretch>
        </p:blipFill>
        <p:spPr>
          <a:xfrm>
            <a:off x="2067550" y="1066550"/>
            <a:ext cx="4572000" cy="34290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203"/>
                                        </p:tgtEl>
                                        <p:attrNameLst>
                                          <p:attrName>style.visibility</p:attrName>
                                        </p:attrNameLst>
                                      </p:cBhvr>
                                      <p:to>
                                        <p:strVal val="visible"/>
                                      </p:to>
                                    </p:set>
                                    <p:animEffect filter="fade" transition="in">
                                      <p:cBhvr>
                                        <p:cTn dur="1000"/>
                                        <p:tgtEl>
                                          <p:spTgt spid="320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07" name="Shape 3207"/>
        <p:cNvGrpSpPr/>
        <p:nvPr/>
      </p:nvGrpSpPr>
      <p:grpSpPr>
        <a:xfrm>
          <a:off x="0" y="0"/>
          <a:ext cx="0" cy="0"/>
          <a:chOff x="0" y="0"/>
          <a:chExt cx="0" cy="0"/>
        </a:xfrm>
      </p:grpSpPr>
      <p:pic>
        <p:nvPicPr>
          <p:cNvPr descr="Siguenos tambien en -Instagram https://www.instagram.com/4canguros/&#10;Recuerda suscribirte a nuestro canal  y regalarnos un Like:&#10;https://www.youtube.com/c/4canguros&#10;&#10;Visitar la Comuna 13 de Medellín, es visitar la historia viva de la ciudad. Contemplar sus graffitis y escuchar a sus habitantes hablar sobre su historia, transformación social y sus escaleras eléctricas es una experiencia maravillosa. Es por esta razón  que un  grupo de jóvenes   emprendedores  crearon una idea de negocio llamada History Tour donde  muestran La Comuna 13 como un lugar que contagia de cultura, color, amabilidad y calidez dando a conocer su historia desde un  punto de vista diferente contando sus mismas vivencias.&#10;&#10;Si quieren hacer el History Tour se pueden contactar a los siguientes teléfonos y redes sociales:&#10;301 351 49 79&#10;@chota_13&#10;&#10;304 637 23 80&#10;@jeal.10&#10;&#10;No olvides suscribirte:&#10;https://www.youtube.com/c/4canguros&#10;-Instagram https://www.instagram.com/4canguros/&#10;-Facebook https://www.facebook.com/4-canguros-1067378166637056/" id="3208" name="Google Shape;3208;p55" title="realidad de la Comuna 13 de Medellín (escaleras eléctricas ) * / 4 Canguros #turismo">
            <a:hlinkClick r:id="rId3"/>
          </p:cNvPr>
          <p:cNvPicPr preferRelativeResize="0"/>
          <p:nvPr/>
        </p:nvPicPr>
        <p:blipFill>
          <a:blip r:embed="rId4">
            <a:alphaModFix/>
          </a:blip>
          <a:stretch>
            <a:fillRect/>
          </a:stretch>
        </p:blipFill>
        <p:spPr>
          <a:xfrm>
            <a:off x="1596950" y="76200"/>
            <a:ext cx="6654800" cy="49911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208"/>
                                        </p:tgtEl>
                                        <p:attrNameLst>
                                          <p:attrName>style.visibility</p:attrName>
                                        </p:attrNameLst>
                                      </p:cBhvr>
                                      <p:to>
                                        <p:strVal val="visible"/>
                                      </p:to>
                                    </p:set>
                                    <p:animEffect filter="fade" transition="in">
                                      <p:cBhvr>
                                        <p:cTn dur="1000"/>
                                        <p:tgtEl>
                                          <p:spTgt spid="320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12" name="Shape 3212"/>
        <p:cNvGrpSpPr/>
        <p:nvPr/>
      </p:nvGrpSpPr>
      <p:grpSpPr>
        <a:xfrm>
          <a:off x="0" y="0"/>
          <a:ext cx="0" cy="0"/>
          <a:chOff x="0" y="0"/>
          <a:chExt cx="0" cy="0"/>
        </a:xfrm>
      </p:grpSpPr>
      <p:sp>
        <p:nvSpPr>
          <p:cNvPr id="3213" name="Google Shape;3213;p56"/>
          <p:cNvSpPr txBox="1"/>
          <p:nvPr>
            <p:ph type="title"/>
          </p:nvPr>
        </p:nvSpPr>
        <p:spPr>
          <a:xfrm>
            <a:off x="720000" y="387600"/>
            <a:ext cx="7704000" cy="592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pic>
        <p:nvPicPr>
          <p:cNvPr descr="Medellín vive su transformación" id="3214" name="Google Shape;3214;p56" title="Transformación de Medellín">
            <a:hlinkClick r:id="rId3"/>
          </p:cNvPr>
          <p:cNvPicPr preferRelativeResize="0"/>
          <p:nvPr/>
        </p:nvPicPr>
        <p:blipFill>
          <a:blip r:embed="rId4">
            <a:alphaModFix/>
          </a:blip>
          <a:stretch>
            <a:fillRect/>
          </a:stretch>
        </p:blipFill>
        <p:spPr>
          <a:xfrm>
            <a:off x="942450" y="277650"/>
            <a:ext cx="6942075" cy="390492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214"/>
                                        </p:tgtEl>
                                        <p:attrNameLst>
                                          <p:attrName>style.visibility</p:attrName>
                                        </p:attrNameLst>
                                      </p:cBhvr>
                                      <p:to>
                                        <p:strVal val="visible"/>
                                      </p:to>
                                    </p:set>
                                    <p:animEffect filter="fade" transition="in">
                                      <p:cBhvr>
                                        <p:cTn dur="1000"/>
                                        <p:tgtEl>
                                          <p:spTgt spid="321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18" name="Shape 3218"/>
        <p:cNvGrpSpPr/>
        <p:nvPr/>
      </p:nvGrpSpPr>
      <p:grpSpPr>
        <a:xfrm>
          <a:off x="0" y="0"/>
          <a:ext cx="0" cy="0"/>
          <a:chOff x="0" y="0"/>
          <a:chExt cx="0" cy="0"/>
        </a:xfrm>
      </p:grpSpPr>
      <p:sp>
        <p:nvSpPr>
          <p:cNvPr id="3219" name="Google Shape;3219;p57"/>
          <p:cNvSpPr txBox="1"/>
          <p:nvPr>
            <p:ph type="title"/>
          </p:nvPr>
        </p:nvSpPr>
        <p:spPr>
          <a:xfrm>
            <a:off x="720000" y="387600"/>
            <a:ext cx="7704000" cy="592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METHODOLOGY</a:t>
            </a:r>
            <a:endParaRPr/>
          </a:p>
        </p:txBody>
      </p:sp>
      <p:sp>
        <p:nvSpPr>
          <p:cNvPr id="3220" name="Google Shape;3220;p57"/>
          <p:cNvSpPr txBox="1"/>
          <p:nvPr>
            <p:ph idx="4294967295" type="subTitle"/>
          </p:nvPr>
        </p:nvSpPr>
        <p:spPr>
          <a:xfrm>
            <a:off x="3902027" y="2024384"/>
            <a:ext cx="3562500" cy="371400"/>
          </a:xfrm>
          <a:prstGeom prst="rect">
            <a:avLst/>
          </a:prstGeom>
          <a:solidFill>
            <a:schemeClr val="dk1"/>
          </a:solidFill>
        </p:spPr>
        <p:txBody>
          <a:bodyPr anchorCtr="0" anchor="ctr" bIns="91425" lIns="91425" spcFirstLastPara="1" rIns="91425" wrap="square" tIns="91425">
            <a:noAutofit/>
          </a:bodyPr>
          <a:lstStyle/>
          <a:p>
            <a:pPr indent="0" lvl="0" marL="0" rtl="0" algn="l">
              <a:spcBef>
                <a:spcPts val="0"/>
              </a:spcBef>
              <a:spcAft>
                <a:spcPts val="0"/>
              </a:spcAft>
              <a:buNone/>
            </a:pPr>
            <a:r>
              <a:rPr lang="en" sz="1900">
                <a:solidFill>
                  <a:schemeClr val="lt1"/>
                </a:solidFill>
                <a:latin typeface="Encode Sans Expanded Medium"/>
                <a:ea typeface="Encode Sans Expanded Medium"/>
                <a:cs typeface="Encode Sans Expanded Medium"/>
                <a:sym typeface="Encode Sans Expanded Medium"/>
              </a:rPr>
              <a:t>MOTIVES</a:t>
            </a:r>
            <a:endParaRPr sz="1900">
              <a:solidFill>
                <a:schemeClr val="lt1"/>
              </a:solidFill>
              <a:latin typeface="Encode Sans Expanded Medium"/>
              <a:ea typeface="Encode Sans Expanded Medium"/>
              <a:cs typeface="Encode Sans Expanded Medium"/>
              <a:sym typeface="Encode Sans Expanded Medium"/>
            </a:endParaRPr>
          </a:p>
        </p:txBody>
      </p:sp>
      <p:sp>
        <p:nvSpPr>
          <p:cNvPr id="3221" name="Google Shape;3221;p57"/>
          <p:cNvSpPr txBox="1"/>
          <p:nvPr>
            <p:ph idx="4294967295" type="subTitle"/>
          </p:nvPr>
        </p:nvSpPr>
        <p:spPr>
          <a:xfrm>
            <a:off x="3902027" y="2424627"/>
            <a:ext cx="3562500" cy="2751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Jupiter is the biggest planet of them all</a:t>
            </a:r>
            <a:endParaRPr/>
          </a:p>
        </p:txBody>
      </p:sp>
      <p:sp>
        <p:nvSpPr>
          <p:cNvPr id="3222" name="Google Shape;3222;p57"/>
          <p:cNvSpPr txBox="1"/>
          <p:nvPr>
            <p:ph idx="4294967295" type="subTitle"/>
          </p:nvPr>
        </p:nvSpPr>
        <p:spPr>
          <a:xfrm>
            <a:off x="3902027" y="3588302"/>
            <a:ext cx="3562500" cy="371400"/>
          </a:xfrm>
          <a:prstGeom prst="rect">
            <a:avLst/>
          </a:prstGeom>
          <a:solidFill>
            <a:schemeClr val="dk1"/>
          </a:solidFill>
        </p:spPr>
        <p:txBody>
          <a:bodyPr anchorCtr="0" anchor="ctr" bIns="91425" lIns="91425" spcFirstLastPara="1" rIns="91425" wrap="square" tIns="91425">
            <a:noAutofit/>
          </a:bodyPr>
          <a:lstStyle/>
          <a:p>
            <a:pPr indent="0" lvl="0" marL="0" rtl="0" algn="l">
              <a:spcBef>
                <a:spcPts val="0"/>
              </a:spcBef>
              <a:spcAft>
                <a:spcPts val="0"/>
              </a:spcAft>
              <a:buNone/>
            </a:pPr>
            <a:r>
              <a:rPr lang="en" sz="1900">
                <a:solidFill>
                  <a:schemeClr val="lt1"/>
                </a:solidFill>
                <a:latin typeface="Encode Sans Expanded Medium"/>
                <a:ea typeface="Encode Sans Expanded Medium"/>
                <a:cs typeface="Encode Sans Expanded Medium"/>
                <a:sym typeface="Encode Sans Expanded Medium"/>
              </a:rPr>
              <a:t>SPECIFIC SAMPLING</a:t>
            </a:r>
            <a:endParaRPr sz="1900">
              <a:solidFill>
                <a:schemeClr val="lt1"/>
              </a:solidFill>
              <a:latin typeface="Encode Sans Expanded Medium"/>
              <a:ea typeface="Encode Sans Expanded Medium"/>
              <a:cs typeface="Encode Sans Expanded Medium"/>
              <a:sym typeface="Encode Sans Expanded Medium"/>
            </a:endParaRPr>
          </a:p>
        </p:txBody>
      </p:sp>
      <p:sp>
        <p:nvSpPr>
          <p:cNvPr id="3223" name="Google Shape;3223;p57"/>
          <p:cNvSpPr txBox="1"/>
          <p:nvPr>
            <p:ph idx="4294967295" type="subTitle"/>
          </p:nvPr>
        </p:nvSpPr>
        <p:spPr>
          <a:xfrm>
            <a:off x="3902027" y="3988550"/>
            <a:ext cx="3562500" cy="2751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Despite being red, Mars is a cold place</a:t>
            </a:r>
            <a:endParaRPr/>
          </a:p>
        </p:txBody>
      </p:sp>
      <p:sp>
        <p:nvSpPr>
          <p:cNvPr id="3224" name="Google Shape;3224;p57"/>
          <p:cNvSpPr txBox="1"/>
          <p:nvPr>
            <p:ph idx="4294967295" type="subTitle"/>
          </p:nvPr>
        </p:nvSpPr>
        <p:spPr>
          <a:xfrm>
            <a:off x="3902027" y="1242425"/>
            <a:ext cx="3562500" cy="371400"/>
          </a:xfrm>
          <a:prstGeom prst="rect">
            <a:avLst/>
          </a:prstGeom>
          <a:solidFill>
            <a:schemeClr val="dk1"/>
          </a:solidFill>
        </p:spPr>
        <p:txBody>
          <a:bodyPr anchorCtr="0" anchor="ctr" bIns="91425" lIns="91425" spcFirstLastPara="1" rIns="91425" wrap="square" tIns="91425">
            <a:noAutofit/>
          </a:bodyPr>
          <a:lstStyle/>
          <a:p>
            <a:pPr indent="0" lvl="0" marL="0" rtl="0" algn="l">
              <a:spcBef>
                <a:spcPts val="0"/>
              </a:spcBef>
              <a:spcAft>
                <a:spcPts val="0"/>
              </a:spcAft>
              <a:buNone/>
            </a:pPr>
            <a:r>
              <a:rPr lang="en" sz="1900">
                <a:solidFill>
                  <a:schemeClr val="lt1"/>
                </a:solidFill>
                <a:latin typeface="Encode Sans Expanded Medium"/>
                <a:ea typeface="Encode Sans Expanded Medium"/>
                <a:cs typeface="Encode Sans Expanded Medium"/>
                <a:sym typeface="Encode Sans Expanded Medium"/>
              </a:rPr>
              <a:t>TYPE OF DATA</a:t>
            </a:r>
            <a:endParaRPr sz="1900">
              <a:solidFill>
                <a:schemeClr val="lt1"/>
              </a:solidFill>
              <a:latin typeface="Encode Sans Expanded Medium"/>
              <a:ea typeface="Encode Sans Expanded Medium"/>
              <a:cs typeface="Encode Sans Expanded Medium"/>
              <a:sym typeface="Encode Sans Expanded Medium"/>
            </a:endParaRPr>
          </a:p>
        </p:txBody>
      </p:sp>
      <p:sp>
        <p:nvSpPr>
          <p:cNvPr id="3225" name="Google Shape;3225;p57"/>
          <p:cNvSpPr txBox="1"/>
          <p:nvPr>
            <p:ph idx="4294967295" type="subTitle"/>
          </p:nvPr>
        </p:nvSpPr>
        <p:spPr>
          <a:xfrm>
            <a:off x="3902027" y="2806343"/>
            <a:ext cx="3562500" cy="371400"/>
          </a:xfrm>
          <a:prstGeom prst="rect">
            <a:avLst/>
          </a:prstGeom>
          <a:solidFill>
            <a:schemeClr val="dk1"/>
          </a:solidFill>
        </p:spPr>
        <p:txBody>
          <a:bodyPr anchorCtr="0" anchor="ctr" bIns="91425" lIns="91425" spcFirstLastPara="1" rIns="91425" wrap="square" tIns="91425">
            <a:noAutofit/>
          </a:bodyPr>
          <a:lstStyle/>
          <a:p>
            <a:pPr indent="0" lvl="0" marL="0" rtl="0" algn="l">
              <a:spcBef>
                <a:spcPts val="0"/>
              </a:spcBef>
              <a:spcAft>
                <a:spcPts val="0"/>
              </a:spcAft>
              <a:buNone/>
            </a:pPr>
            <a:r>
              <a:rPr lang="en" sz="1900">
                <a:solidFill>
                  <a:schemeClr val="lt1"/>
                </a:solidFill>
                <a:latin typeface="Encode Sans Expanded Medium"/>
                <a:ea typeface="Encode Sans Expanded Medium"/>
                <a:cs typeface="Encode Sans Expanded Medium"/>
                <a:sym typeface="Encode Sans Expanded Medium"/>
              </a:rPr>
              <a:t>DATA COLLECTION</a:t>
            </a:r>
            <a:endParaRPr sz="1900">
              <a:solidFill>
                <a:schemeClr val="lt1"/>
              </a:solidFill>
              <a:latin typeface="Encode Sans Expanded Medium"/>
              <a:ea typeface="Encode Sans Expanded Medium"/>
              <a:cs typeface="Encode Sans Expanded Medium"/>
              <a:sym typeface="Encode Sans Expanded Medium"/>
            </a:endParaRPr>
          </a:p>
        </p:txBody>
      </p:sp>
      <p:sp>
        <p:nvSpPr>
          <p:cNvPr id="3226" name="Google Shape;3226;p57"/>
          <p:cNvSpPr txBox="1"/>
          <p:nvPr>
            <p:ph idx="4294967295" type="subTitle"/>
          </p:nvPr>
        </p:nvSpPr>
        <p:spPr>
          <a:xfrm>
            <a:off x="3902027" y="1642675"/>
            <a:ext cx="3562500" cy="2751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Venus is the second planet from the Sun</a:t>
            </a:r>
            <a:endParaRPr/>
          </a:p>
        </p:txBody>
      </p:sp>
      <p:sp>
        <p:nvSpPr>
          <p:cNvPr id="3227" name="Google Shape;3227;p57"/>
          <p:cNvSpPr txBox="1"/>
          <p:nvPr>
            <p:ph idx="4294967295" type="subTitle"/>
          </p:nvPr>
        </p:nvSpPr>
        <p:spPr>
          <a:xfrm>
            <a:off x="3902027" y="3206598"/>
            <a:ext cx="3562500" cy="2751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Earth is the only planet that harbors life</a:t>
            </a:r>
            <a:endParaRPr/>
          </a:p>
        </p:txBody>
      </p:sp>
      <p:sp>
        <p:nvSpPr>
          <p:cNvPr id="3228" name="Google Shape;3228;p57"/>
          <p:cNvSpPr/>
          <p:nvPr/>
        </p:nvSpPr>
        <p:spPr>
          <a:xfrm>
            <a:off x="3135590" y="1242423"/>
            <a:ext cx="606600" cy="606600"/>
          </a:xfrm>
          <a:prstGeom prst="ellipse">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9" name="Google Shape;3229;p57"/>
          <p:cNvSpPr/>
          <p:nvPr/>
        </p:nvSpPr>
        <p:spPr>
          <a:xfrm>
            <a:off x="3135590" y="2024382"/>
            <a:ext cx="606600" cy="606600"/>
          </a:xfrm>
          <a:prstGeom prst="ellips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30" name="Google Shape;3230;p57"/>
          <p:cNvSpPr/>
          <p:nvPr/>
        </p:nvSpPr>
        <p:spPr>
          <a:xfrm>
            <a:off x="3135590" y="2806342"/>
            <a:ext cx="606600" cy="606600"/>
          </a:xfrm>
          <a:prstGeom prst="ellips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31" name="Google Shape;3231;p57"/>
          <p:cNvSpPr/>
          <p:nvPr/>
        </p:nvSpPr>
        <p:spPr>
          <a:xfrm>
            <a:off x="3135590" y="3588302"/>
            <a:ext cx="606600" cy="6066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32" name="Google Shape;3232;p57"/>
          <p:cNvSpPr/>
          <p:nvPr/>
        </p:nvSpPr>
        <p:spPr>
          <a:xfrm>
            <a:off x="1679473" y="2415362"/>
            <a:ext cx="606600" cy="6066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3233" name="Google Shape;3233;p57"/>
          <p:cNvCxnSpPr>
            <a:stCxn id="3232" idx="0"/>
            <a:endCxn id="3228" idx="2"/>
          </p:cNvCxnSpPr>
          <p:nvPr/>
        </p:nvCxnSpPr>
        <p:spPr>
          <a:xfrm rot="-5400000">
            <a:off x="2124373" y="1404062"/>
            <a:ext cx="869700" cy="1152900"/>
          </a:xfrm>
          <a:prstGeom prst="bentConnector2">
            <a:avLst/>
          </a:prstGeom>
          <a:noFill/>
          <a:ln cap="flat" cmpd="sng" w="28575">
            <a:solidFill>
              <a:schemeClr val="dk1"/>
            </a:solidFill>
            <a:prstDash val="solid"/>
            <a:round/>
            <a:headEnd len="med" w="med" type="none"/>
            <a:tailEnd len="med" w="med" type="none"/>
          </a:ln>
        </p:spPr>
      </p:cxnSp>
      <p:cxnSp>
        <p:nvCxnSpPr>
          <p:cNvPr id="3234" name="Google Shape;3234;p57"/>
          <p:cNvCxnSpPr>
            <a:stCxn id="3232" idx="6"/>
            <a:endCxn id="3229" idx="2"/>
          </p:cNvCxnSpPr>
          <p:nvPr/>
        </p:nvCxnSpPr>
        <p:spPr>
          <a:xfrm flipH="1" rot="10800000">
            <a:off x="2286073" y="2327762"/>
            <a:ext cx="849600" cy="390900"/>
          </a:xfrm>
          <a:prstGeom prst="bentConnector3">
            <a:avLst>
              <a:gd fmla="val 49995" name="adj1"/>
            </a:avLst>
          </a:prstGeom>
          <a:noFill/>
          <a:ln cap="flat" cmpd="sng" w="28575">
            <a:solidFill>
              <a:schemeClr val="dk1"/>
            </a:solidFill>
            <a:prstDash val="solid"/>
            <a:round/>
            <a:headEnd len="med" w="med" type="none"/>
            <a:tailEnd len="med" w="med" type="none"/>
          </a:ln>
        </p:spPr>
      </p:cxnSp>
      <p:cxnSp>
        <p:nvCxnSpPr>
          <p:cNvPr id="3235" name="Google Shape;3235;p57"/>
          <p:cNvCxnSpPr>
            <a:stCxn id="3232" idx="6"/>
            <a:endCxn id="3230" idx="2"/>
          </p:cNvCxnSpPr>
          <p:nvPr/>
        </p:nvCxnSpPr>
        <p:spPr>
          <a:xfrm>
            <a:off x="2286073" y="2718662"/>
            <a:ext cx="849600" cy="390900"/>
          </a:xfrm>
          <a:prstGeom prst="bentConnector3">
            <a:avLst>
              <a:gd fmla="val 49995" name="adj1"/>
            </a:avLst>
          </a:prstGeom>
          <a:noFill/>
          <a:ln cap="flat" cmpd="sng" w="28575">
            <a:solidFill>
              <a:schemeClr val="dk1"/>
            </a:solidFill>
            <a:prstDash val="solid"/>
            <a:round/>
            <a:headEnd len="med" w="med" type="none"/>
            <a:tailEnd len="med" w="med" type="none"/>
          </a:ln>
        </p:spPr>
      </p:cxnSp>
      <p:cxnSp>
        <p:nvCxnSpPr>
          <p:cNvPr id="3236" name="Google Shape;3236;p57"/>
          <p:cNvCxnSpPr>
            <a:stCxn id="3232" idx="4"/>
            <a:endCxn id="3231" idx="2"/>
          </p:cNvCxnSpPr>
          <p:nvPr/>
        </p:nvCxnSpPr>
        <p:spPr>
          <a:xfrm flipH="1" rot="-5400000">
            <a:off x="2124373" y="2880362"/>
            <a:ext cx="869700" cy="1152900"/>
          </a:xfrm>
          <a:prstGeom prst="bentConnector2">
            <a:avLst/>
          </a:prstGeom>
          <a:noFill/>
          <a:ln cap="flat" cmpd="sng" w="28575">
            <a:solidFill>
              <a:schemeClr val="dk1"/>
            </a:solidFill>
            <a:prstDash val="solid"/>
            <a:round/>
            <a:headEnd len="med" w="med" type="none"/>
            <a:tailEnd len="med" w="med" type="none"/>
          </a:ln>
        </p:spPr>
      </p:cxnSp>
      <p:grpSp>
        <p:nvGrpSpPr>
          <p:cNvPr id="3237" name="Google Shape;3237;p57"/>
          <p:cNvGrpSpPr/>
          <p:nvPr/>
        </p:nvGrpSpPr>
        <p:grpSpPr>
          <a:xfrm>
            <a:off x="3273707" y="1381433"/>
            <a:ext cx="330364" cy="328579"/>
            <a:chOff x="-48262200" y="3200500"/>
            <a:chExt cx="301675" cy="300100"/>
          </a:xfrm>
        </p:grpSpPr>
        <p:sp>
          <p:nvSpPr>
            <p:cNvPr id="3238" name="Google Shape;3238;p57"/>
            <p:cNvSpPr/>
            <p:nvPr/>
          </p:nvSpPr>
          <p:spPr>
            <a:xfrm>
              <a:off x="-48191325" y="3288700"/>
              <a:ext cx="51225" cy="51225"/>
            </a:xfrm>
            <a:custGeom>
              <a:rect b="b" l="l" r="r" t="t"/>
              <a:pathLst>
                <a:path extrusionOk="0" h="2049" w="2049">
                  <a:moveTo>
                    <a:pt x="1072" y="1"/>
                  </a:moveTo>
                  <a:cubicBezTo>
                    <a:pt x="474" y="1"/>
                    <a:pt x="1" y="473"/>
                    <a:pt x="1" y="1041"/>
                  </a:cubicBezTo>
                  <a:cubicBezTo>
                    <a:pt x="1" y="1513"/>
                    <a:pt x="285" y="1891"/>
                    <a:pt x="726" y="2049"/>
                  </a:cubicBezTo>
                  <a:lnTo>
                    <a:pt x="726" y="1041"/>
                  </a:lnTo>
                  <a:cubicBezTo>
                    <a:pt x="726" y="852"/>
                    <a:pt x="883" y="694"/>
                    <a:pt x="1072" y="694"/>
                  </a:cubicBezTo>
                  <a:lnTo>
                    <a:pt x="2049" y="694"/>
                  </a:lnTo>
                  <a:cubicBezTo>
                    <a:pt x="1891" y="253"/>
                    <a:pt x="1513" y="1"/>
                    <a:pt x="1072"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39" name="Google Shape;3239;p57"/>
            <p:cNvSpPr/>
            <p:nvPr/>
          </p:nvSpPr>
          <p:spPr>
            <a:xfrm>
              <a:off x="-48155875" y="3324150"/>
              <a:ext cx="15775" cy="15775"/>
            </a:xfrm>
            <a:custGeom>
              <a:rect b="b" l="l" r="r" t="t"/>
              <a:pathLst>
                <a:path extrusionOk="0" h="631" w="631">
                  <a:moveTo>
                    <a:pt x="1" y="1"/>
                  </a:moveTo>
                  <a:lnTo>
                    <a:pt x="1" y="631"/>
                  </a:lnTo>
                  <a:cubicBezTo>
                    <a:pt x="284" y="505"/>
                    <a:pt x="536" y="253"/>
                    <a:pt x="631"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0" name="Google Shape;3240;p57"/>
            <p:cNvSpPr/>
            <p:nvPr/>
          </p:nvSpPr>
          <p:spPr>
            <a:xfrm>
              <a:off x="-48085775" y="3206000"/>
              <a:ext cx="47275" cy="47300"/>
            </a:xfrm>
            <a:custGeom>
              <a:rect b="b" l="l" r="r" t="t"/>
              <a:pathLst>
                <a:path extrusionOk="0" h="1892" w="1891">
                  <a:moveTo>
                    <a:pt x="1" y="1"/>
                  </a:moveTo>
                  <a:lnTo>
                    <a:pt x="1" y="1891"/>
                  </a:lnTo>
                  <a:lnTo>
                    <a:pt x="1891" y="1891"/>
                  </a:lnTo>
                  <a:lnTo>
                    <a:pt x="1"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1" name="Google Shape;3241;p57"/>
            <p:cNvSpPr/>
            <p:nvPr/>
          </p:nvSpPr>
          <p:spPr>
            <a:xfrm>
              <a:off x="-48262200" y="3200500"/>
              <a:ext cx="228425" cy="300100"/>
            </a:xfrm>
            <a:custGeom>
              <a:rect b="b" l="l" r="r" t="t"/>
              <a:pathLst>
                <a:path extrusionOk="0" h="12004" w="9137">
                  <a:moveTo>
                    <a:pt x="3907" y="2773"/>
                  </a:moveTo>
                  <a:cubicBezTo>
                    <a:pt x="4789" y="2773"/>
                    <a:pt x="5482" y="3371"/>
                    <a:pt x="5640" y="4190"/>
                  </a:cubicBezTo>
                  <a:lnTo>
                    <a:pt x="6743" y="4190"/>
                  </a:lnTo>
                  <a:cubicBezTo>
                    <a:pt x="6900" y="4222"/>
                    <a:pt x="7058" y="4380"/>
                    <a:pt x="7058" y="4569"/>
                  </a:cubicBezTo>
                  <a:lnTo>
                    <a:pt x="7058" y="7372"/>
                  </a:lnTo>
                  <a:cubicBezTo>
                    <a:pt x="7058" y="7562"/>
                    <a:pt x="6900" y="7719"/>
                    <a:pt x="6711" y="7719"/>
                  </a:cubicBezTo>
                  <a:lnTo>
                    <a:pt x="3907" y="7719"/>
                  </a:lnTo>
                  <a:cubicBezTo>
                    <a:pt x="3718" y="7719"/>
                    <a:pt x="3561" y="7562"/>
                    <a:pt x="3561" y="7372"/>
                  </a:cubicBezTo>
                  <a:lnTo>
                    <a:pt x="3561" y="6270"/>
                  </a:lnTo>
                  <a:cubicBezTo>
                    <a:pt x="2773" y="6112"/>
                    <a:pt x="2143" y="5419"/>
                    <a:pt x="2143" y="4537"/>
                  </a:cubicBezTo>
                  <a:cubicBezTo>
                    <a:pt x="2143" y="3560"/>
                    <a:pt x="2931" y="2773"/>
                    <a:pt x="3907" y="2773"/>
                  </a:cubicBezTo>
                  <a:close/>
                  <a:moveTo>
                    <a:pt x="5293" y="8475"/>
                  </a:moveTo>
                  <a:cubicBezTo>
                    <a:pt x="5482" y="8475"/>
                    <a:pt x="5640" y="8633"/>
                    <a:pt x="5640" y="8822"/>
                  </a:cubicBezTo>
                  <a:cubicBezTo>
                    <a:pt x="5640" y="9042"/>
                    <a:pt x="5482" y="9200"/>
                    <a:pt x="5293" y="9200"/>
                  </a:cubicBezTo>
                  <a:lnTo>
                    <a:pt x="2489" y="9200"/>
                  </a:lnTo>
                  <a:cubicBezTo>
                    <a:pt x="2300" y="9200"/>
                    <a:pt x="2143" y="9042"/>
                    <a:pt x="2143" y="8822"/>
                  </a:cubicBezTo>
                  <a:cubicBezTo>
                    <a:pt x="2143" y="8633"/>
                    <a:pt x="2300" y="8475"/>
                    <a:pt x="2489" y="8475"/>
                  </a:cubicBezTo>
                  <a:close/>
                  <a:moveTo>
                    <a:pt x="6711" y="8475"/>
                  </a:moveTo>
                  <a:cubicBezTo>
                    <a:pt x="6900" y="8475"/>
                    <a:pt x="7058" y="8633"/>
                    <a:pt x="7058" y="8822"/>
                  </a:cubicBezTo>
                  <a:cubicBezTo>
                    <a:pt x="7058" y="9042"/>
                    <a:pt x="6900" y="9200"/>
                    <a:pt x="6711" y="9200"/>
                  </a:cubicBezTo>
                  <a:cubicBezTo>
                    <a:pt x="6522" y="9200"/>
                    <a:pt x="6365" y="9042"/>
                    <a:pt x="6365" y="8822"/>
                  </a:cubicBezTo>
                  <a:cubicBezTo>
                    <a:pt x="6365" y="8633"/>
                    <a:pt x="6522" y="8475"/>
                    <a:pt x="6711" y="8475"/>
                  </a:cubicBezTo>
                  <a:close/>
                  <a:moveTo>
                    <a:pt x="6711" y="9893"/>
                  </a:moveTo>
                  <a:cubicBezTo>
                    <a:pt x="6900" y="9893"/>
                    <a:pt x="7058" y="10050"/>
                    <a:pt x="7058" y="10239"/>
                  </a:cubicBezTo>
                  <a:cubicBezTo>
                    <a:pt x="7058" y="10428"/>
                    <a:pt x="6900" y="10617"/>
                    <a:pt x="6711" y="10617"/>
                  </a:cubicBezTo>
                  <a:lnTo>
                    <a:pt x="2489" y="10617"/>
                  </a:lnTo>
                  <a:cubicBezTo>
                    <a:pt x="2300" y="10617"/>
                    <a:pt x="2143" y="10460"/>
                    <a:pt x="2143" y="10239"/>
                  </a:cubicBezTo>
                  <a:cubicBezTo>
                    <a:pt x="2143" y="10050"/>
                    <a:pt x="2300" y="9893"/>
                    <a:pt x="2489" y="9893"/>
                  </a:cubicBezTo>
                  <a:close/>
                  <a:moveTo>
                    <a:pt x="379" y="0"/>
                  </a:moveTo>
                  <a:cubicBezTo>
                    <a:pt x="158" y="0"/>
                    <a:pt x="1" y="158"/>
                    <a:pt x="1" y="378"/>
                  </a:cubicBezTo>
                  <a:lnTo>
                    <a:pt x="1" y="11657"/>
                  </a:lnTo>
                  <a:cubicBezTo>
                    <a:pt x="1" y="11878"/>
                    <a:pt x="158" y="12004"/>
                    <a:pt x="379" y="12004"/>
                  </a:cubicBezTo>
                  <a:lnTo>
                    <a:pt x="8790" y="12004"/>
                  </a:lnTo>
                  <a:cubicBezTo>
                    <a:pt x="8979" y="12004"/>
                    <a:pt x="9137" y="11878"/>
                    <a:pt x="9137" y="11657"/>
                  </a:cubicBezTo>
                  <a:lnTo>
                    <a:pt x="9137" y="2804"/>
                  </a:lnTo>
                  <a:lnTo>
                    <a:pt x="6711" y="2804"/>
                  </a:lnTo>
                  <a:cubicBezTo>
                    <a:pt x="6522" y="2804"/>
                    <a:pt x="6365" y="2647"/>
                    <a:pt x="6365" y="2458"/>
                  </a:cubicBezTo>
                  <a:lnTo>
                    <a:pt x="6365"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2" name="Google Shape;3242;p57"/>
            <p:cNvSpPr/>
            <p:nvPr/>
          </p:nvSpPr>
          <p:spPr>
            <a:xfrm>
              <a:off x="-48155075" y="3322575"/>
              <a:ext cx="52775" cy="53575"/>
            </a:xfrm>
            <a:custGeom>
              <a:rect b="b" l="l" r="r" t="t"/>
              <a:pathLst>
                <a:path extrusionOk="0" h="2143" w="2111">
                  <a:moveTo>
                    <a:pt x="1355" y="1"/>
                  </a:moveTo>
                  <a:cubicBezTo>
                    <a:pt x="1197" y="725"/>
                    <a:pt x="662" y="1261"/>
                    <a:pt x="0" y="1387"/>
                  </a:cubicBezTo>
                  <a:lnTo>
                    <a:pt x="0" y="2143"/>
                  </a:lnTo>
                  <a:lnTo>
                    <a:pt x="2111" y="2143"/>
                  </a:lnTo>
                  <a:lnTo>
                    <a:pt x="2111"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3" name="Google Shape;3243;p57"/>
            <p:cNvSpPr/>
            <p:nvPr/>
          </p:nvSpPr>
          <p:spPr>
            <a:xfrm>
              <a:off x="-48014100" y="3417100"/>
              <a:ext cx="53575" cy="18125"/>
            </a:xfrm>
            <a:custGeom>
              <a:rect b="b" l="l" r="r" t="t"/>
              <a:pathLst>
                <a:path extrusionOk="0" h="725" w="2143">
                  <a:moveTo>
                    <a:pt x="1" y="0"/>
                  </a:moveTo>
                  <a:lnTo>
                    <a:pt x="1" y="725"/>
                  </a:lnTo>
                  <a:lnTo>
                    <a:pt x="2143" y="725"/>
                  </a:lnTo>
                  <a:lnTo>
                    <a:pt x="2143"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4" name="Google Shape;3244;p57"/>
            <p:cNvSpPr/>
            <p:nvPr/>
          </p:nvSpPr>
          <p:spPr>
            <a:xfrm>
              <a:off x="-48014100" y="3289500"/>
              <a:ext cx="53575" cy="110300"/>
            </a:xfrm>
            <a:custGeom>
              <a:rect b="b" l="l" r="r" t="t"/>
              <a:pathLst>
                <a:path extrusionOk="0" h="4412" w="2143">
                  <a:moveTo>
                    <a:pt x="1" y="0"/>
                  </a:moveTo>
                  <a:lnTo>
                    <a:pt x="1" y="4411"/>
                  </a:lnTo>
                  <a:lnTo>
                    <a:pt x="2143" y="4411"/>
                  </a:lnTo>
                  <a:lnTo>
                    <a:pt x="2143"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5" name="Google Shape;3245;p57"/>
            <p:cNvSpPr/>
            <p:nvPr/>
          </p:nvSpPr>
          <p:spPr>
            <a:xfrm>
              <a:off x="-48014100" y="3451750"/>
              <a:ext cx="53575" cy="48075"/>
            </a:xfrm>
            <a:custGeom>
              <a:rect b="b" l="l" r="r" t="t"/>
              <a:pathLst>
                <a:path extrusionOk="0" h="1923" w="2143">
                  <a:moveTo>
                    <a:pt x="1" y="0"/>
                  </a:moveTo>
                  <a:lnTo>
                    <a:pt x="1" y="883"/>
                  </a:lnTo>
                  <a:cubicBezTo>
                    <a:pt x="1" y="1450"/>
                    <a:pt x="473" y="1922"/>
                    <a:pt x="1072" y="1922"/>
                  </a:cubicBezTo>
                  <a:cubicBezTo>
                    <a:pt x="1670" y="1922"/>
                    <a:pt x="2143" y="1450"/>
                    <a:pt x="2143" y="883"/>
                  </a:cubicBezTo>
                  <a:lnTo>
                    <a:pt x="2143"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6" name="Google Shape;3246;p57"/>
            <p:cNvSpPr/>
            <p:nvPr/>
          </p:nvSpPr>
          <p:spPr>
            <a:xfrm>
              <a:off x="-48011725" y="3220375"/>
              <a:ext cx="48050" cy="51025"/>
            </a:xfrm>
            <a:custGeom>
              <a:rect b="b" l="l" r="r" t="t"/>
              <a:pathLst>
                <a:path extrusionOk="0" h="2041" w="1922">
                  <a:moveTo>
                    <a:pt x="985" y="1"/>
                  </a:moveTo>
                  <a:cubicBezTo>
                    <a:pt x="843" y="1"/>
                    <a:pt x="693" y="72"/>
                    <a:pt x="630" y="213"/>
                  </a:cubicBezTo>
                  <a:lnTo>
                    <a:pt x="0" y="2041"/>
                  </a:lnTo>
                  <a:lnTo>
                    <a:pt x="1922" y="2041"/>
                  </a:lnTo>
                  <a:lnTo>
                    <a:pt x="1292" y="213"/>
                  </a:lnTo>
                  <a:cubicBezTo>
                    <a:pt x="1260" y="72"/>
                    <a:pt x="1126" y="1"/>
                    <a:pt x="985"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247" name="Google Shape;3247;p57"/>
          <p:cNvGrpSpPr/>
          <p:nvPr/>
        </p:nvGrpSpPr>
        <p:grpSpPr>
          <a:xfrm>
            <a:off x="3300880" y="2163735"/>
            <a:ext cx="276020" cy="327895"/>
            <a:chOff x="-48233050" y="3569725"/>
            <a:chExt cx="252050" cy="299475"/>
          </a:xfrm>
        </p:grpSpPr>
        <p:sp>
          <p:nvSpPr>
            <p:cNvPr id="3248" name="Google Shape;3248;p57"/>
            <p:cNvSpPr/>
            <p:nvPr/>
          </p:nvSpPr>
          <p:spPr>
            <a:xfrm>
              <a:off x="-48233050" y="3569725"/>
              <a:ext cx="252050" cy="299475"/>
            </a:xfrm>
            <a:custGeom>
              <a:rect b="b" l="l" r="r" t="t"/>
              <a:pathLst>
                <a:path extrusionOk="0" h="11979" w="10082">
                  <a:moveTo>
                    <a:pt x="5230" y="1393"/>
                  </a:moveTo>
                  <a:cubicBezTo>
                    <a:pt x="5419" y="1393"/>
                    <a:pt x="5577" y="1551"/>
                    <a:pt x="5577" y="1740"/>
                  </a:cubicBezTo>
                  <a:lnTo>
                    <a:pt x="5577" y="1960"/>
                  </a:lnTo>
                  <a:cubicBezTo>
                    <a:pt x="5703" y="2023"/>
                    <a:pt x="5829" y="2086"/>
                    <a:pt x="5923" y="2181"/>
                  </a:cubicBezTo>
                  <a:lnTo>
                    <a:pt x="6144" y="2055"/>
                  </a:lnTo>
                  <a:cubicBezTo>
                    <a:pt x="6194" y="2025"/>
                    <a:pt x="6251" y="2011"/>
                    <a:pt x="6308" y="2011"/>
                  </a:cubicBezTo>
                  <a:cubicBezTo>
                    <a:pt x="6430" y="2011"/>
                    <a:pt x="6552" y="2074"/>
                    <a:pt x="6616" y="2181"/>
                  </a:cubicBezTo>
                  <a:lnTo>
                    <a:pt x="7309" y="3410"/>
                  </a:lnTo>
                  <a:cubicBezTo>
                    <a:pt x="7467" y="3725"/>
                    <a:pt x="7246" y="3819"/>
                    <a:pt x="6963" y="3977"/>
                  </a:cubicBezTo>
                  <a:lnTo>
                    <a:pt x="6963" y="4386"/>
                  </a:lnTo>
                  <a:cubicBezTo>
                    <a:pt x="7246" y="4544"/>
                    <a:pt x="7467" y="4670"/>
                    <a:pt x="7309" y="4985"/>
                  </a:cubicBezTo>
                  <a:lnTo>
                    <a:pt x="6616" y="6182"/>
                  </a:lnTo>
                  <a:cubicBezTo>
                    <a:pt x="6531" y="6289"/>
                    <a:pt x="6417" y="6366"/>
                    <a:pt x="6303" y="6366"/>
                  </a:cubicBezTo>
                  <a:cubicBezTo>
                    <a:pt x="6249" y="6366"/>
                    <a:pt x="6195" y="6349"/>
                    <a:pt x="6144" y="6308"/>
                  </a:cubicBezTo>
                  <a:lnTo>
                    <a:pt x="5923" y="6182"/>
                  </a:lnTo>
                  <a:cubicBezTo>
                    <a:pt x="5829" y="6277"/>
                    <a:pt x="5703" y="6340"/>
                    <a:pt x="5577" y="6403"/>
                  </a:cubicBezTo>
                  <a:lnTo>
                    <a:pt x="5577" y="6623"/>
                  </a:lnTo>
                  <a:cubicBezTo>
                    <a:pt x="5577" y="6812"/>
                    <a:pt x="5419" y="6970"/>
                    <a:pt x="5230" y="6970"/>
                  </a:cubicBezTo>
                  <a:lnTo>
                    <a:pt x="3812" y="6970"/>
                  </a:lnTo>
                  <a:cubicBezTo>
                    <a:pt x="3623" y="6970"/>
                    <a:pt x="3466" y="6812"/>
                    <a:pt x="3466" y="6623"/>
                  </a:cubicBezTo>
                  <a:lnTo>
                    <a:pt x="3466" y="6403"/>
                  </a:lnTo>
                  <a:cubicBezTo>
                    <a:pt x="3340" y="6340"/>
                    <a:pt x="3214" y="6277"/>
                    <a:pt x="3119" y="6182"/>
                  </a:cubicBezTo>
                  <a:lnTo>
                    <a:pt x="2899" y="6308"/>
                  </a:lnTo>
                  <a:cubicBezTo>
                    <a:pt x="2848" y="6338"/>
                    <a:pt x="2791" y="6352"/>
                    <a:pt x="2734" y="6352"/>
                  </a:cubicBezTo>
                  <a:cubicBezTo>
                    <a:pt x="2613" y="6352"/>
                    <a:pt x="2490" y="6289"/>
                    <a:pt x="2426" y="6182"/>
                  </a:cubicBezTo>
                  <a:lnTo>
                    <a:pt x="1733" y="4985"/>
                  </a:lnTo>
                  <a:cubicBezTo>
                    <a:pt x="1638" y="4827"/>
                    <a:pt x="1670" y="4575"/>
                    <a:pt x="1859" y="4512"/>
                  </a:cubicBezTo>
                  <a:lnTo>
                    <a:pt x="2048" y="4386"/>
                  </a:lnTo>
                  <a:lnTo>
                    <a:pt x="2048" y="3977"/>
                  </a:lnTo>
                  <a:lnTo>
                    <a:pt x="1859" y="3882"/>
                  </a:lnTo>
                  <a:cubicBezTo>
                    <a:pt x="1702" y="3788"/>
                    <a:pt x="1607" y="3536"/>
                    <a:pt x="1733" y="3410"/>
                  </a:cubicBezTo>
                  <a:lnTo>
                    <a:pt x="2426" y="2181"/>
                  </a:lnTo>
                  <a:cubicBezTo>
                    <a:pt x="2490" y="2074"/>
                    <a:pt x="2612" y="1997"/>
                    <a:pt x="2733" y="1997"/>
                  </a:cubicBezTo>
                  <a:cubicBezTo>
                    <a:pt x="2790" y="1997"/>
                    <a:pt x="2848" y="2014"/>
                    <a:pt x="2899" y="2055"/>
                  </a:cubicBezTo>
                  <a:lnTo>
                    <a:pt x="3119" y="2181"/>
                  </a:lnTo>
                  <a:cubicBezTo>
                    <a:pt x="3214" y="2086"/>
                    <a:pt x="3340" y="2023"/>
                    <a:pt x="3466" y="1960"/>
                  </a:cubicBezTo>
                  <a:lnTo>
                    <a:pt x="3466" y="1740"/>
                  </a:lnTo>
                  <a:cubicBezTo>
                    <a:pt x="3466" y="1551"/>
                    <a:pt x="3623" y="1393"/>
                    <a:pt x="3812" y="1393"/>
                  </a:cubicBezTo>
                  <a:close/>
                  <a:moveTo>
                    <a:pt x="4547" y="0"/>
                  </a:moveTo>
                  <a:cubicBezTo>
                    <a:pt x="3499" y="0"/>
                    <a:pt x="2484" y="337"/>
                    <a:pt x="1670" y="984"/>
                  </a:cubicBezTo>
                  <a:cubicBezTo>
                    <a:pt x="630" y="1866"/>
                    <a:pt x="0" y="3158"/>
                    <a:pt x="0" y="4544"/>
                  </a:cubicBezTo>
                  <a:cubicBezTo>
                    <a:pt x="0" y="5804"/>
                    <a:pt x="504" y="6970"/>
                    <a:pt x="1418" y="7852"/>
                  </a:cubicBezTo>
                  <a:lnTo>
                    <a:pt x="1418" y="11632"/>
                  </a:lnTo>
                  <a:cubicBezTo>
                    <a:pt x="1418" y="11821"/>
                    <a:pt x="1575" y="11979"/>
                    <a:pt x="1765" y="11979"/>
                  </a:cubicBezTo>
                  <a:lnTo>
                    <a:pt x="5986" y="11979"/>
                  </a:lnTo>
                  <a:cubicBezTo>
                    <a:pt x="6175" y="11979"/>
                    <a:pt x="6333" y="11821"/>
                    <a:pt x="6333" y="11632"/>
                  </a:cubicBezTo>
                  <a:lnTo>
                    <a:pt x="6333" y="10530"/>
                  </a:lnTo>
                  <a:lnTo>
                    <a:pt x="8097" y="10530"/>
                  </a:lnTo>
                  <a:cubicBezTo>
                    <a:pt x="8286" y="10530"/>
                    <a:pt x="8444" y="10372"/>
                    <a:pt x="8444" y="10183"/>
                  </a:cubicBezTo>
                  <a:lnTo>
                    <a:pt x="8444" y="8387"/>
                  </a:lnTo>
                  <a:lnTo>
                    <a:pt x="9042" y="8387"/>
                  </a:lnTo>
                  <a:cubicBezTo>
                    <a:pt x="9389" y="8387"/>
                    <a:pt x="9767" y="8198"/>
                    <a:pt x="9956" y="7883"/>
                  </a:cubicBezTo>
                  <a:cubicBezTo>
                    <a:pt x="10082" y="7568"/>
                    <a:pt x="10082" y="7190"/>
                    <a:pt x="9924" y="6875"/>
                  </a:cubicBezTo>
                  <a:lnTo>
                    <a:pt x="9042" y="5237"/>
                  </a:lnTo>
                  <a:cubicBezTo>
                    <a:pt x="9137" y="4701"/>
                    <a:pt x="9137" y="4134"/>
                    <a:pt x="9011" y="3599"/>
                  </a:cubicBezTo>
                  <a:cubicBezTo>
                    <a:pt x="8664" y="1866"/>
                    <a:pt x="7246" y="480"/>
                    <a:pt x="5545" y="102"/>
                  </a:cubicBezTo>
                  <a:cubicBezTo>
                    <a:pt x="5213" y="34"/>
                    <a:pt x="4878" y="0"/>
                    <a:pt x="4547"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9" name="Google Shape;3249;p57"/>
            <p:cNvSpPr/>
            <p:nvPr/>
          </p:nvSpPr>
          <p:spPr>
            <a:xfrm>
              <a:off x="-48170050" y="3622650"/>
              <a:ext cx="100050" cy="103225"/>
            </a:xfrm>
            <a:custGeom>
              <a:rect b="b" l="l" r="r" t="t"/>
              <a:pathLst>
                <a:path extrusionOk="0" h="4129" w="4002">
                  <a:moveTo>
                    <a:pt x="1985" y="1009"/>
                  </a:moveTo>
                  <a:cubicBezTo>
                    <a:pt x="2584" y="1009"/>
                    <a:pt x="3057" y="1482"/>
                    <a:pt x="3057" y="2080"/>
                  </a:cubicBezTo>
                  <a:cubicBezTo>
                    <a:pt x="3057" y="2647"/>
                    <a:pt x="2584" y="3120"/>
                    <a:pt x="1985" y="3120"/>
                  </a:cubicBezTo>
                  <a:cubicBezTo>
                    <a:pt x="1418" y="3120"/>
                    <a:pt x="946" y="2647"/>
                    <a:pt x="946" y="2080"/>
                  </a:cubicBezTo>
                  <a:cubicBezTo>
                    <a:pt x="946" y="1482"/>
                    <a:pt x="1418" y="1009"/>
                    <a:pt x="1985" y="1009"/>
                  </a:cubicBezTo>
                  <a:close/>
                  <a:moveTo>
                    <a:pt x="1639" y="1"/>
                  </a:moveTo>
                  <a:lnTo>
                    <a:pt x="1639" y="127"/>
                  </a:lnTo>
                  <a:cubicBezTo>
                    <a:pt x="1639" y="284"/>
                    <a:pt x="1576" y="410"/>
                    <a:pt x="1418" y="442"/>
                  </a:cubicBezTo>
                  <a:cubicBezTo>
                    <a:pt x="1198" y="537"/>
                    <a:pt x="1009" y="631"/>
                    <a:pt x="851" y="757"/>
                  </a:cubicBezTo>
                  <a:cubicBezTo>
                    <a:pt x="770" y="818"/>
                    <a:pt x="689" y="853"/>
                    <a:pt x="607" y="853"/>
                  </a:cubicBezTo>
                  <a:cubicBezTo>
                    <a:pt x="562" y="853"/>
                    <a:pt x="518" y="842"/>
                    <a:pt x="473" y="820"/>
                  </a:cubicBezTo>
                  <a:lnTo>
                    <a:pt x="347" y="726"/>
                  </a:lnTo>
                  <a:lnTo>
                    <a:pt x="1" y="1324"/>
                  </a:lnTo>
                  <a:lnTo>
                    <a:pt x="127" y="1387"/>
                  </a:lnTo>
                  <a:cubicBezTo>
                    <a:pt x="221" y="1482"/>
                    <a:pt x="316" y="1639"/>
                    <a:pt x="253" y="1765"/>
                  </a:cubicBezTo>
                  <a:cubicBezTo>
                    <a:pt x="221" y="1986"/>
                    <a:pt x="221" y="2143"/>
                    <a:pt x="253" y="2395"/>
                  </a:cubicBezTo>
                  <a:cubicBezTo>
                    <a:pt x="316" y="2553"/>
                    <a:pt x="221" y="2647"/>
                    <a:pt x="127" y="2742"/>
                  </a:cubicBezTo>
                  <a:lnTo>
                    <a:pt x="1" y="2805"/>
                  </a:lnTo>
                  <a:lnTo>
                    <a:pt x="347" y="3403"/>
                  </a:lnTo>
                  <a:lnTo>
                    <a:pt x="473" y="3340"/>
                  </a:lnTo>
                  <a:cubicBezTo>
                    <a:pt x="532" y="3297"/>
                    <a:pt x="590" y="3273"/>
                    <a:pt x="649" y="3273"/>
                  </a:cubicBezTo>
                  <a:cubicBezTo>
                    <a:pt x="716" y="3273"/>
                    <a:pt x="784" y="3304"/>
                    <a:pt x="851" y="3372"/>
                  </a:cubicBezTo>
                  <a:cubicBezTo>
                    <a:pt x="1009" y="3529"/>
                    <a:pt x="1198" y="3592"/>
                    <a:pt x="1418" y="3687"/>
                  </a:cubicBezTo>
                  <a:cubicBezTo>
                    <a:pt x="1576" y="3718"/>
                    <a:pt x="1639" y="3876"/>
                    <a:pt x="1639" y="4002"/>
                  </a:cubicBezTo>
                  <a:lnTo>
                    <a:pt x="1639" y="4128"/>
                  </a:lnTo>
                  <a:lnTo>
                    <a:pt x="2364" y="4128"/>
                  </a:lnTo>
                  <a:lnTo>
                    <a:pt x="2364" y="4002"/>
                  </a:lnTo>
                  <a:cubicBezTo>
                    <a:pt x="2364" y="3845"/>
                    <a:pt x="2427" y="3718"/>
                    <a:pt x="2584" y="3687"/>
                  </a:cubicBezTo>
                  <a:cubicBezTo>
                    <a:pt x="2805" y="3592"/>
                    <a:pt x="2994" y="3498"/>
                    <a:pt x="3151" y="3372"/>
                  </a:cubicBezTo>
                  <a:cubicBezTo>
                    <a:pt x="3224" y="3317"/>
                    <a:pt x="3298" y="3283"/>
                    <a:pt x="3371" y="3283"/>
                  </a:cubicBezTo>
                  <a:cubicBezTo>
                    <a:pt x="3424" y="3283"/>
                    <a:pt x="3476" y="3301"/>
                    <a:pt x="3529" y="3340"/>
                  </a:cubicBezTo>
                  <a:lnTo>
                    <a:pt x="3655" y="3403"/>
                  </a:lnTo>
                  <a:lnTo>
                    <a:pt x="4002" y="2805"/>
                  </a:lnTo>
                  <a:lnTo>
                    <a:pt x="3876" y="2742"/>
                  </a:lnTo>
                  <a:cubicBezTo>
                    <a:pt x="3781" y="2647"/>
                    <a:pt x="3687" y="2490"/>
                    <a:pt x="3750" y="2395"/>
                  </a:cubicBezTo>
                  <a:cubicBezTo>
                    <a:pt x="3781" y="2143"/>
                    <a:pt x="3781" y="1986"/>
                    <a:pt x="3750" y="1765"/>
                  </a:cubicBezTo>
                  <a:cubicBezTo>
                    <a:pt x="3687" y="1608"/>
                    <a:pt x="3781" y="1482"/>
                    <a:pt x="3876" y="1387"/>
                  </a:cubicBezTo>
                  <a:lnTo>
                    <a:pt x="4002" y="1324"/>
                  </a:lnTo>
                  <a:lnTo>
                    <a:pt x="3655" y="726"/>
                  </a:lnTo>
                  <a:lnTo>
                    <a:pt x="3529" y="820"/>
                  </a:lnTo>
                  <a:cubicBezTo>
                    <a:pt x="3477" y="846"/>
                    <a:pt x="3425" y="861"/>
                    <a:pt x="3373" y="861"/>
                  </a:cubicBezTo>
                  <a:cubicBezTo>
                    <a:pt x="3299" y="861"/>
                    <a:pt x="3225" y="831"/>
                    <a:pt x="3151" y="757"/>
                  </a:cubicBezTo>
                  <a:cubicBezTo>
                    <a:pt x="2994" y="600"/>
                    <a:pt x="2805" y="537"/>
                    <a:pt x="2584" y="442"/>
                  </a:cubicBezTo>
                  <a:cubicBezTo>
                    <a:pt x="2427" y="410"/>
                    <a:pt x="2364" y="253"/>
                    <a:pt x="2364" y="127"/>
                  </a:cubicBezTo>
                  <a:lnTo>
                    <a:pt x="2364"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50" name="Google Shape;3250;p57"/>
            <p:cNvSpPr/>
            <p:nvPr/>
          </p:nvSpPr>
          <p:spPr>
            <a:xfrm>
              <a:off x="-48129100" y="3665200"/>
              <a:ext cx="18150" cy="18125"/>
            </a:xfrm>
            <a:custGeom>
              <a:rect b="b" l="l" r="r" t="t"/>
              <a:pathLst>
                <a:path extrusionOk="0" h="725" w="726">
                  <a:moveTo>
                    <a:pt x="347" y="0"/>
                  </a:moveTo>
                  <a:cubicBezTo>
                    <a:pt x="158" y="0"/>
                    <a:pt x="1" y="158"/>
                    <a:pt x="1" y="378"/>
                  </a:cubicBezTo>
                  <a:cubicBezTo>
                    <a:pt x="1" y="567"/>
                    <a:pt x="158" y="725"/>
                    <a:pt x="347" y="725"/>
                  </a:cubicBezTo>
                  <a:cubicBezTo>
                    <a:pt x="568" y="725"/>
                    <a:pt x="726" y="567"/>
                    <a:pt x="726" y="378"/>
                  </a:cubicBezTo>
                  <a:cubicBezTo>
                    <a:pt x="726" y="158"/>
                    <a:pt x="568" y="0"/>
                    <a:pt x="347"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251" name="Google Shape;3251;p57"/>
          <p:cNvGrpSpPr/>
          <p:nvPr/>
        </p:nvGrpSpPr>
        <p:grpSpPr>
          <a:xfrm>
            <a:off x="3313377" y="2944983"/>
            <a:ext cx="251024" cy="329319"/>
            <a:chOff x="-46007225" y="3937825"/>
            <a:chExt cx="229225" cy="300775"/>
          </a:xfrm>
        </p:grpSpPr>
        <p:sp>
          <p:nvSpPr>
            <p:cNvPr id="3252" name="Google Shape;3252;p57"/>
            <p:cNvSpPr/>
            <p:nvPr/>
          </p:nvSpPr>
          <p:spPr>
            <a:xfrm>
              <a:off x="-45813475" y="3990475"/>
              <a:ext cx="35475" cy="17350"/>
            </a:xfrm>
            <a:custGeom>
              <a:rect b="b" l="l" r="r" t="t"/>
              <a:pathLst>
                <a:path extrusionOk="0" h="694" w="1419">
                  <a:moveTo>
                    <a:pt x="347" y="1"/>
                  </a:moveTo>
                  <a:cubicBezTo>
                    <a:pt x="158" y="1"/>
                    <a:pt x="0" y="158"/>
                    <a:pt x="0" y="347"/>
                  </a:cubicBezTo>
                  <a:cubicBezTo>
                    <a:pt x="0" y="536"/>
                    <a:pt x="158" y="694"/>
                    <a:pt x="347" y="694"/>
                  </a:cubicBezTo>
                  <a:lnTo>
                    <a:pt x="1072" y="694"/>
                  </a:lnTo>
                  <a:cubicBezTo>
                    <a:pt x="1261" y="694"/>
                    <a:pt x="1418" y="536"/>
                    <a:pt x="1418" y="347"/>
                  </a:cubicBezTo>
                  <a:cubicBezTo>
                    <a:pt x="1418" y="158"/>
                    <a:pt x="1261" y="1"/>
                    <a:pt x="1072"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53" name="Google Shape;3253;p57"/>
            <p:cNvSpPr/>
            <p:nvPr/>
          </p:nvSpPr>
          <p:spPr>
            <a:xfrm>
              <a:off x="-46007225" y="3990475"/>
              <a:ext cx="35450" cy="17350"/>
            </a:xfrm>
            <a:custGeom>
              <a:rect b="b" l="l" r="r" t="t"/>
              <a:pathLst>
                <a:path extrusionOk="0" h="694" w="1418">
                  <a:moveTo>
                    <a:pt x="347" y="1"/>
                  </a:moveTo>
                  <a:cubicBezTo>
                    <a:pt x="158" y="1"/>
                    <a:pt x="0" y="158"/>
                    <a:pt x="0" y="347"/>
                  </a:cubicBezTo>
                  <a:cubicBezTo>
                    <a:pt x="0" y="536"/>
                    <a:pt x="158" y="694"/>
                    <a:pt x="347" y="694"/>
                  </a:cubicBezTo>
                  <a:lnTo>
                    <a:pt x="1071" y="694"/>
                  </a:lnTo>
                  <a:cubicBezTo>
                    <a:pt x="1260" y="694"/>
                    <a:pt x="1418" y="536"/>
                    <a:pt x="1418" y="347"/>
                  </a:cubicBezTo>
                  <a:cubicBezTo>
                    <a:pt x="1418" y="158"/>
                    <a:pt x="1260" y="1"/>
                    <a:pt x="1071"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54" name="Google Shape;3254;p57"/>
            <p:cNvSpPr/>
            <p:nvPr/>
          </p:nvSpPr>
          <p:spPr>
            <a:xfrm>
              <a:off x="-45826875" y="3937825"/>
              <a:ext cx="35475" cy="26750"/>
            </a:xfrm>
            <a:custGeom>
              <a:rect b="b" l="l" r="r" t="t"/>
              <a:pathLst>
                <a:path extrusionOk="0" h="1070" w="1419">
                  <a:moveTo>
                    <a:pt x="993" y="0"/>
                  </a:moveTo>
                  <a:cubicBezTo>
                    <a:pt x="932" y="0"/>
                    <a:pt x="871" y="18"/>
                    <a:pt x="820" y="59"/>
                  </a:cubicBezTo>
                  <a:lnTo>
                    <a:pt x="221" y="405"/>
                  </a:lnTo>
                  <a:cubicBezTo>
                    <a:pt x="64" y="500"/>
                    <a:pt x="1" y="720"/>
                    <a:pt x="127" y="878"/>
                  </a:cubicBezTo>
                  <a:cubicBezTo>
                    <a:pt x="188" y="1000"/>
                    <a:pt x="288" y="1070"/>
                    <a:pt x="403" y="1070"/>
                  </a:cubicBezTo>
                  <a:cubicBezTo>
                    <a:pt x="466" y="1070"/>
                    <a:pt x="533" y="1049"/>
                    <a:pt x="599" y="1004"/>
                  </a:cubicBezTo>
                  <a:lnTo>
                    <a:pt x="1167" y="657"/>
                  </a:lnTo>
                  <a:cubicBezTo>
                    <a:pt x="1324" y="563"/>
                    <a:pt x="1419" y="342"/>
                    <a:pt x="1293" y="185"/>
                  </a:cubicBezTo>
                  <a:cubicBezTo>
                    <a:pt x="1250" y="78"/>
                    <a:pt x="1121" y="0"/>
                    <a:pt x="993"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55" name="Google Shape;3255;p57"/>
            <p:cNvSpPr/>
            <p:nvPr/>
          </p:nvSpPr>
          <p:spPr>
            <a:xfrm>
              <a:off x="-45993850" y="4034625"/>
              <a:ext cx="35475" cy="25850"/>
            </a:xfrm>
            <a:custGeom>
              <a:rect b="b" l="l" r="r" t="t"/>
              <a:pathLst>
                <a:path extrusionOk="0" h="1034" w="1419">
                  <a:moveTo>
                    <a:pt x="1014" y="0"/>
                  </a:moveTo>
                  <a:cubicBezTo>
                    <a:pt x="958" y="0"/>
                    <a:pt x="901" y="10"/>
                    <a:pt x="851" y="30"/>
                  </a:cubicBezTo>
                  <a:lnTo>
                    <a:pt x="253" y="377"/>
                  </a:lnTo>
                  <a:cubicBezTo>
                    <a:pt x="95" y="472"/>
                    <a:pt x="1" y="692"/>
                    <a:pt x="127" y="850"/>
                  </a:cubicBezTo>
                  <a:cubicBezTo>
                    <a:pt x="191" y="956"/>
                    <a:pt x="313" y="1034"/>
                    <a:pt x="433" y="1034"/>
                  </a:cubicBezTo>
                  <a:cubicBezTo>
                    <a:pt x="491" y="1034"/>
                    <a:pt x="549" y="1016"/>
                    <a:pt x="599" y="976"/>
                  </a:cubicBezTo>
                  <a:lnTo>
                    <a:pt x="1198" y="629"/>
                  </a:lnTo>
                  <a:cubicBezTo>
                    <a:pt x="1356" y="566"/>
                    <a:pt x="1419" y="314"/>
                    <a:pt x="1324" y="156"/>
                  </a:cubicBezTo>
                  <a:cubicBezTo>
                    <a:pt x="1259" y="49"/>
                    <a:pt x="1136" y="0"/>
                    <a:pt x="1014"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56" name="Google Shape;3256;p57"/>
            <p:cNvSpPr/>
            <p:nvPr/>
          </p:nvSpPr>
          <p:spPr>
            <a:xfrm>
              <a:off x="-45825300" y="4034625"/>
              <a:ext cx="34675" cy="25725"/>
            </a:xfrm>
            <a:custGeom>
              <a:rect b="b" l="l" r="r" t="t"/>
              <a:pathLst>
                <a:path extrusionOk="0" h="1029" w="1387">
                  <a:moveTo>
                    <a:pt x="399" y="0"/>
                  </a:moveTo>
                  <a:cubicBezTo>
                    <a:pt x="270" y="0"/>
                    <a:pt x="138" y="49"/>
                    <a:pt x="95" y="156"/>
                  </a:cubicBezTo>
                  <a:cubicBezTo>
                    <a:pt x="1" y="314"/>
                    <a:pt x="32" y="566"/>
                    <a:pt x="190" y="629"/>
                  </a:cubicBezTo>
                  <a:lnTo>
                    <a:pt x="789" y="976"/>
                  </a:lnTo>
                  <a:cubicBezTo>
                    <a:pt x="848" y="1011"/>
                    <a:pt x="920" y="1029"/>
                    <a:pt x="991" y="1029"/>
                  </a:cubicBezTo>
                  <a:cubicBezTo>
                    <a:pt x="1108" y="1029"/>
                    <a:pt x="1222" y="980"/>
                    <a:pt x="1261" y="881"/>
                  </a:cubicBezTo>
                  <a:cubicBezTo>
                    <a:pt x="1387" y="692"/>
                    <a:pt x="1324" y="503"/>
                    <a:pt x="1135" y="408"/>
                  </a:cubicBezTo>
                  <a:lnTo>
                    <a:pt x="568" y="30"/>
                  </a:lnTo>
                  <a:cubicBezTo>
                    <a:pt x="518" y="10"/>
                    <a:pt x="459" y="0"/>
                    <a:pt x="399"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57" name="Google Shape;3257;p57"/>
            <p:cNvSpPr/>
            <p:nvPr/>
          </p:nvSpPr>
          <p:spPr>
            <a:xfrm>
              <a:off x="-45992275" y="3938175"/>
              <a:ext cx="33900" cy="25525"/>
            </a:xfrm>
            <a:custGeom>
              <a:rect b="b" l="l" r="r" t="t"/>
              <a:pathLst>
                <a:path extrusionOk="0" h="1021" w="1356">
                  <a:moveTo>
                    <a:pt x="372" y="0"/>
                  </a:moveTo>
                  <a:cubicBezTo>
                    <a:pt x="250" y="0"/>
                    <a:pt x="128" y="64"/>
                    <a:pt x="64" y="171"/>
                  </a:cubicBezTo>
                  <a:cubicBezTo>
                    <a:pt x="1" y="328"/>
                    <a:pt x="32" y="549"/>
                    <a:pt x="190" y="643"/>
                  </a:cubicBezTo>
                  <a:lnTo>
                    <a:pt x="788" y="990"/>
                  </a:lnTo>
                  <a:cubicBezTo>
                    <a:pt x="838" y="1010"/>
                    <a:pt x="895" y="1020"/>
                    <a:pt x="951" y="1020"/>
                  </a:cubicBezTo>
                  <a:cubicBezTo>
                    <a:pt x="1073" y="1020"/>
                    <a:pt x="1196" y="972"/>
                    <a:pt x="1261" y="864"/>
                  </a:cubicBezTo>
                  <a:cubicBezTo>
                    <a:pt x="1356" y="706"/>
                    <a:pt x="1293" y="517"/>
                    <a:pt x="1135" y="391"/>
                  </a:cubicBezTo>
                  <a:lnTo>
                    <a:pt x="536" y="45"/>
                  </a:lnTo>
                  <a:cubicBezTo>
                    <a:pt x="486" y="15"/>
                    <a:pt x="429" y="0"/>
                    <a:pt x="372"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58" name="Google Shape;3258;p57"/>
            <p:cNvSpPr/>
            <p:nvPr/>
          </p:nvSpPr>
          <p:spPr>
            <a:xfrm>
              <a:off x="-45953675" y="4078700"/>
              <a:ext cx="122900" cy="35450"/>
            </a:xfrm>
            <a:custGeom>
              <a:rect b="b" l="l" r="r" t="t"/>
              <a:pathLst>
                <a:path extrusionOk="0" h="1418" w="4916">
                  <a:moveTo>
                    <a:pt x="347" y="0"/>
                  </a:moveTo>
                  <a:cubicBezTo>
                    <a:pt x="158" y="0"/>
                    <a:pt x="1" y="158"/>
                    <a:pt x="1" y="378"/>
                  </a:cubicBezTo>
                  <a:cubicBezTo>
                    <a:pt x="1" y="567"/>
                    <a:pt x="158" y="725"/>
                    <a:pt x="347" y="725"/>
                  </a:cubicBezTo>
                  <a:lnTo>
                    <a:pt x="1040" y="725"/>
                  </a:lnTo>
                  <a:lnTo>
                    <a:pt x="1040" y="1418"/>
                  </a:lnTo>
                  <a:lnTo>
                    <a:pt x="3844" y="1418"/>
                  </a:lnTo>
                  <a:lnTo>
                    <a:pt x="3844" y="725"/>
                  </a:lnTo>
                  <a:lnTo>
                    <a:pt x="4569" y="725"/>
                  </a:lnTo>
                  <a:cubicBezTo>
                    <a:pt x="4758" y="725"/>
                    <a:pt x="4915" y="567"/>
                    <a:pt x="4915" y="378"/>
                  </a:cubicBezTo>
                  <a:cubicBezTo>
                    <a:pt x="4915" y="158"/>
                    <a:pt x="4758" y="0"/>
                    <a:pt x="4537"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59" name="Google Shape;3259;p57"/>
            <p:cNvSpPr/>
            <p:nvPr/>
          </p:nvSpPr>
          <p:spPr>
            <a:xfrm>
              <a:off x="-45956025" y="3938325"/>
              <a:ext cx="126025" cy="123075"/>
            </a:xfrm>
            <a:custGeom>
              <a:rect b="b" l="l" r="r" t="t"/>
              <a:pathLst>
                <a:path extrusionOk="0" h="4923" w="5041">
                  <a:moveTo>
                    <a:pt x="2557" y="1"/>
                  </a:moveTo>
                  <a:cubicBezTo>
                    <a:pt x="2408" y="1"/>
                    <a:pt x="2259" y="13"/>
                    <a:pt x="2111" y="39"/>
                  </a:cubicBezTo>
                  <a:cubicBezTo>
                    <a:pt x="1134" y="196"/>
                    <a:pt x="315" y="1016"/>
                    <a:pt x="158" y="1992"/>
                  </a:cubicBezTo>
                  <a:cubicBezTo>
                    <a:pt x="0" y="2874"/>
                    <a:pt x="284" y="3410"/>
                    <a:pt x="693" y="4103"/>
                  </a:cubicBezTo>
                  <a:cubicBezTo>
                    <a:pt x="914" y="4355"/>
                    <a:pt x="1071" y="4639"/>
                    <a:pt x="1134" y="4922"/>
                  </a:cubicBezTo>
                  <a:lnTo>
                    <a:pt x="2237" y="4922"/>
                  </a:lnTo>
                  <a:lnTo>
                    <a:pt x="2237" y="2780"/>
                  </a:lnTo>
                  <a:lnTo>
                    <a:pt x="1890" y="2780"/>
                  </a:lnTo>
                  <a:cubicBezTo>
                    <a:pt x="1701" y="2780"/>
                    <a:pt x="1544" y="2622"/>
                    <a:pt x="1544" y="2433"/>
                  </a:cubicBezTo>
                  <a:cubicBezTo>
                    <a:pt x="1544" y="2244"/>
                    <a:pt x="1701" y="2087"/>
                    <a:pt x="1890" y="2087"/>
                  </a:cubicBezTo>
                  <a:lnTo>
                    <a:pt x="3308" y="2087"/>
                  </a:lnTo>
                  <a:cubicBezTo>
                    <a:pt x="3497" y="2087"/>
                    <a:pt x="3655" y="2244"/>
                    <a:pt x="3655" y="2433"/>
                  </a:cubicBezTo>
                  <a:cubicBezTo>
                    <a:pt x="3655" y="2622"/>
                    <a:pt x="3497" y="2780"/>
                    <a:pt x="3308" y="2780"/>
                  </a:cubicBezTo>
                  <a:lnTo>
                    <a:pt x="2962" y="2780"/>
                  </a:lnTo>
                  <a:lnTo>
                    <a:pt x="2962" y="4922"/>
                  </a:lnTo>
                  <a:lnTo>
                    <a:pt x="4064" y="4922"/>
                  </a:lnTo>
                  <a:cubicBezTo>
                    <a:pt x="4127" y="4639"/>
                    <a:pt x="4348" y="4355"/>
                    <a:pt x="4505" y="4040"/>
                  </a:cubicBezTo>
                  <a:cubicBezTo>
                    <a:pt x="4820" y="3536"/>
                    <a:pt x="5041" y="3158"/>
                    <a:pt x="5041" y="2433"/>
                  </a:cubicBezTo>
                  <a:cubicBezTo>
                    <a:pt x="5041" y="1740"/>
                    <a:pt x="4726" y="1016"/>
                    <a:pt x="4190" y="543"/>
                  </a:cubicBezTo>
                  <a:cubicBezTo>
                    <a:pt x="3714" y="192"/>
                    <a:pt x="3138" y="1"/>
                    <a:pt x="2557"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0" name="Google Shape;3260;p57"/>
            <p:cNvSpPr/>
            <p:nvPr/>
          </p:nvSpPr>
          <p:spPr>
            <a:xfrm>
              <a:off x="-45927675" y="4132250"/>
              <a:ext cx="70125" cy="39400"/>
            </a:xfrm>
            <a:custGeom>
              <a:rect b="b" l="l" r="r" t="t"/>
              <a:pathLst>
                <a:path extrusionOk="0" h="1576" w="2805">
                  <a:moveTo>
                    <a:pt x="0" y="1"/>
                  </a:moveTo>
                  <a:lnTo>
                    <a:pt x="0" y="1576"/>
                  </a:lnTo>
                  <a:lnTo>
                    <a:pt x="158" y="1450"/>
                  </a:lnTo>
                  <a:cubicBezTo>
                    <a:pt x="536" y="1198"/>
                    <a:pt x="969" y="1072"/>
                    <a:pt x="1402" y="1072"/>
                  </a:cubicBezTo>
                  <a:cubicBezTo>
                    <a:pt x="1835" y="1072"/>
                    <a:pt x="2269" y="1198"/>
                    <a:pt x="2647" y="1450"/>
                  </a:cubicBezTo>
                  <a:lnTo>
                    <a:pt x="2804" y="1576"/>
                  </a:lnTo>
                  <a:lnTo>
                    <a:pt x="2804"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1" name="Google Shape;3261;p57"/>
            <p:cNvSpPr/>
            <p:nvPr/>
          </p:nvSpPr>
          <p:spPr>
            <a:xfrm>
              <a:off x="-45921375" y="4176950"/>
              <a:ext cx="59100" cy="61650"/>
            </a:xfrm>
            <a:custGeom>
              <a:rect b="b" l="l" r="r" t="t"/>
              <a:pathLst>
                <a:path extrusionOk="0" h="2466" w="2364">
                  <a:moveTo>
                    <a:pt x="1158" y="0"/>
                  </a:moveTo>
                  <a:cubicBezTo>
                    <a:pt x="859" y="0"/>
                    <a:pt x="567" y="87"/>
                    <a:pt x="315" y="260"/>
                  </a:cubicBezTo>
                  <a:lnTo>
                    <a:pt x="0" y="481"/>
                  </a:lnTo>
                  <a:lnTo>
                    <a:pt x="851" y="2277"/>
                  </a:lnTo>
                  <a:cubicBezTo>
                    <a:pt x="945" y="2371"/>
                    <a:pt x="1040" y="2466"/>
                    <a:pt x="1166" y="2466"/>
                  </a:cubicBezTo>
                  <a:cubicBezTo>
                    <a:pt x="1292" y="2466"/>
                    <a:pt x="1418" y="2371"/>
                    <a:pt x="1481" y="2277"/>
                  </a:cubicBezTo>
                  <a:lnTo>
                    <a:pt x="2363" y="481"/>
                  </a:lnTo>
                  <a:lnTo>
                    <a:pt x="2048" y="260"/>
                  </a:lnTo>
                  <a:cubicBezTo>
                    <a:pt x="1765" y="87"/>
                    <a:pt x="1457" y="0"/>
                    <a:pt x="1158"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262" name="Google Shape;3262;p57"/>
          <p:cNvGrpSpPr/>
          <p:nvPr/>
        </p:nvGrpSpPr>
        <p:grpSpPr>
          <a:xfrm>
            <a:off x="3293981" y="3726874"/>
            <a:ext cx="289818" cy="329455"/>
            <a:chOff x="-49378250" y="3920375"/>
            <a:chExt cx="264650" cy="300900"/>
          </a:xfrm>
        </p:grpSpPr>
        <p:sp>
          <p:nvSpPr>
            <p:cNvPr id="3263" name="Google Shape;3263;p57"/>
            <p:cNvSpPr/>
            <p:nvPr/>
          </p:nvSpPr>
          <p:spPr>
            <a:xfrm>
              <a:off x="-49272725" y="4185025"/>
              <a:ext cx="70925" cy="35475"/>
            </a:xfrm>
            <a:custGeom>
              <a:rect b="b" l="l" r="r" t="t"/>
              <a:pathLst>
                <a:path extrusionOk="0" h="1419" w="2837">
                  <a:moveTo>
                    <a:pt x="32" y="0"/>
                  </a:moveTo>
                  <a:lnTo>
                    <a:pt x="32" y="378"/>
                  </a:lnTo>
                  <a:lnTo>
                    <a:pt x="1" y="378"/>
                  </a:lnTo>
                  <a:cubicBezTo>
                    <a:pt x="1" y="945"/>
                    <a:pt x="473" y="1418"/>
                    <a:pt x="1040" y="1418"/>
                  </a:cubicBezTo>
                  <a:lnTo>
                    <a:pt x="1765" y="1418"/>
                  </a:lnTo>
                  <a:cubicBezTo>
                    <a:pt x="2364" y="1418"/>
                    <a:pt x="2836" y="945"/>
                    <a:pt x="2836" y="378"/>
                  </a:cubicBezTo>
                  <a:lnTo>
                    <a:pt x="2836"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4" name="Google Shape;3264;p57"/>
            <p:cNvSpPr/>
            <p:nvPr/>
          </p:nvSpPr>
          <p:spPr>
            <a:xfrm>
              <a:off x="-49378250" y="3920375"/>
              <a:ext cx="87425" cy="300900"/>
            </a:xfrm>
            <a:custGeom>
              <a:rect b="b" l="l" r="r" t="t"/>
              <a:pathLst>
                <a:path extrusionOk="0" h="12036" w="3497">
                  <a:moveTo>
                    <a:pt x="347" y="1"/>
                  </a:moveTo>
                  <a:cubicBezTo>
                    <a:pt x="158" y="1"/>
                    <a:pt x="0" y="158"/>
                    <a:pt x="0" y="347"/>
                  </a:cubicBezTo>
                  <a:lnTo>
                    <a:pt x="0" y="1418"/>
                  </a:lnTo>
                  <a:lnTo>
                    <a:pt x="1764" y="1418"/>
                  </a:lnTo>
                  <a:cubicBezTo>
                    <a:pt x="1953" y="1418"/>
                    <a:pt x="2111" y="1576"/>
                    <a:pt x="2111" y="1765"/>
                  </a:cubicBezTo>
                  <a:cubicBezTo>
                    <a:pt x="2111" y="1954"/>
                    <a:pt x="1953" y="2112"/>
                    <a:pt x="1764" y="2112"/>
                  </a:cubicBezTo>
                  <a:lnTo>
                    <a:pt x="0" y="2112"/>
                  </a:lnTo>
                  <a:lnTo>
                    <a:pt x="0" y="2836"/>
                  </a:lnTo>
                  <a:lnTo>
                    <a:pt x="1071" y="2836"/>
                  </a:lnTo>
                  <a:cubicBezTo>
                    <a:pt x="1260" y="2836"/>
                    <a:pt x="1418" y="2994"/>
                    <a:pt x="1418" y="3183"/>
                  </a:cubicBezTo>
                  <a:cubicBezTo>
                    <a:pt x="1418" y="3372"/>
                    <a:pt x="1260" y="3529"/>
                    <a:pt x="1071" y="3529"/>
                  </a:cubicBezTo>
                  <a:lnTo>
                    <a:pt x="0" y="3529"/>
                  </a:lnTo>
                  <a:lnTo>
                    <a:pt x="0" y="4254"/>
                  </a:lnTo>
                  <a:lnTo>
                    <a:pt x="1764" y="4254"/>
                  </a:lnTo>
                  <a:cubicBezTo>
                    <a:pt x="1953" y="4254"/>
                    <a:pt x="2111" y="4411"/>
                    <a:pt x="2111" y="4600"/>
                  </a:cubicBezTo>
                  <a:cubicBezTo>
                    <a:pt x="2111" y="4789"/>
                    <a:pt x="1953" y="4947"/>
                    <a:pt x="1764" y="4947"/>
                  </a:cubicBezTo>
                  <a:lnTo>
                    <a:pt x="0" y="4947"/>
                  </a:lnTo>
                  <a:lnTo>
                    <a:pt x="0" y="5672"/>
                  </a:lnTo>
                  <a:lnTo>
                    <a:pt x="1071" y="5672"/>
                  </a:lnTo>
                  <a:cubicBezTo>
                    <a:pt x="1260" y="5672"/>
                    <a:pt x="1418" y="5829"/>
                    <a:pt x="1418" y="6018"/>
                  </a:cubicBezTo>
                  <a:cubicBezTo>
                    <a:pt x="1418" y="6207"/>
                    <a:pt x="1260" y="6365"/>
                    <a:pt x="1071" y="6365"/>
                  </a:cubicBezTo>
                  <a:lnTo>
                    <a:pt x="0" y="6365"/>
                  </a:lnTo>
                  <a:lnTo>
                    <a:pt x="0" y="7089"/>
                  </a:lnTo>
                  <a:lnTo>
                    <a:pt x="1764" y="7089"/>
                  </a:lnTo>
                  <a:cubicBezTo>
                    <a:pt x="1953" y="7089"/>
                    <a:pt x="2111" y="7247"/>
                    <a:pt x="2111" y="7436"/>
                  </a:cubicBezTo>
                  <a:cubicBezTo>
                    <a:pt x="2111" y="7625"/>
                    <a:pt x="1953" y="7782"/>
                    <a:pt x="1764" y="7782"/>
                  </a:cubicBezTo>
                  <a:lnTo>
                    <a:pt x="0" y="7782"/>
                  </a:lnTo>
                  <a:lnTo>
                    <a:pt x="0" y="8507"/>
                  </a:lnTo>
                  <a:lnTo>
                    <a:pt x="1071" y="8507"/>
                  </a:lnTo>
                  <a:cubicBezTo>
                    <a:pt x="1260" y="8507"/>
                    <a:pt x="1418" y="8665"/>
                    <a:pt x="1418" y="8854"/>
                  </a:cubicBezTo>
                  <a:cubicBezTo>
                    <a:pt x="1418" y="9043"/>
                    <a:pt x="1260" y="9200"/>
                    <a:pt x="1071" y="9200"/>
                  </a:cubicBezTo>
                  <a:lnTo>
                    <a:pt x="0" y="9200"/>
                  </a:lnTo>
                  <a:lnTo>
                    <a:pt x="0" y="9925"/>
                  </a:lnTo>
                  <a:lnTo>
                    <a:pt x="1764" y="9925"/>
                  </a:lnTo>
                  <a:cubicBezTo>
                    <a:pt x="1953" y="9925"/>
                    <a:pt x="2111" y="10082"/>
                    <a:pt x="2111" y="10271"/>
                  </a:cubicBezTo>
                  <a:cubicBezTo>
                    <a:pt x="2111" y="10460"/>
                    <a:pt x="1953" y="10618"/>
                    <a:pt x="1764" y="10618"/>
                  </a:cubicBezTo>
                  <a:lnTo>
                    <a:pt x="0" y="10618"/>
                  </a:lnTo>
                  <a:lnTo>
                    <a:pt x="0" y="11689"/>
                  </a:lnTo>
                  <a:cubicBezTo>
                    <a:pt x="0" y="11878"/>
                    <a:pt x="158" y="12036"/>
                    <a:pt x="347" y="12036"/>
                  </a:cubicBezTo>
                  <a:lnTo>
                    <a:pt x="3151" y="12036"/>
                  </a:lnTo>
                  <a:cubicBezTo>
                    <a:pt x="3340" y="12036"/>
                    <a:pt x="3497" y="11878"/>
                    <a:pt x="3497" y="11689"/>
                  </a:cubicBezTo>
                  <a:lnTo>
                    <a:pt x="3497" y="379"/>
                  </a:lnTo>
                  <a:cubicBezTo>
                    <a:pt x="3497" y="158"/>
                    <a:pt x="3340" y="1"/>
                    <a:pt x="3151"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5" name="Google Shape;3265;p57"/>
            <p:cNvSpPr/>
            <p:nvPr/>
          </p:nvSpPr>
          <p:spPr>
            <a:xfrm>
              <a:off x="-49185300" y="3920375"/>
              <a:ext cx="71700" cy="87450"/>
            </a:xfrm>
            <a:custGeom>
              <a:rect b="b" l="l" r="r" t="t"/>
              <a:pathLst>
                <a:path extrusionOk="0" h="3498" w="2868">
                  <a:moveTo>
                    <a:pt x="2490" y="1"/>
                  </a:moveTo>
                  <a:cubicBezTo>
                    <a:pt x="1765" y="1"/>
                    <a:pt x="1229" y="32"/>
                    <a:pt x="631" y="631"/>
                  </a:cubicBezTo>
                  <a:cubicBezTo>
                    <a:pt x="253" y="1040"/>
                    <a:pt x="1" y="1576"/>
                    <a:pt x="1" y="2143"/>
                  </a:cubicBezTo>
                  <a:cubicBezTo>
                    <a:pt x="1" y="2868"/>
                    <a:pt x="631" y="3498"/>
                    <a:pt x="1418" y="3498"/>
                  </a:cubicBezTo>
                  <a:cubicBezTo>
                    <a:pt x="2017" y="3498"/>
                    <a:pt x="2553" y="3120"/>
                    <a:pt x="2742" y="2553"/>
                  </a:cubicBezTo>
                  <a:cubicBezTo>
                    <a:pt x="2868" y="2238"/>
                    <a:pt x="2805" y="1923"/>
                    <a:pt x="2616" y="1702"/>
                  </a:cubicBezTo>
                  <a:cubicBezTo>
                    <a:pt x="2395" y="1450"/>
                    <a:pt x="2269" y="1135"/>
                    <a:pt x="2742" y="568"/>
                  </a:cubicBezTo>
                  <a:cubicBezTo>
                    <a:pt x="2836" y="442"/>
                    <a:pt x="2868" y="316"/>
                    <a:pt x="2805" y="190"/>
                  </a:cubicBezTo>
                  <a:cubicBezTo>
                    <a:pt x="2742" y="95"/>
                    <a:pt x="2616" y="1"/>
                    <a:pt x="2490"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6" name="Google Shape;3266;p57"/>
            <p:cNvSpPr/>
            <p:nvPr/>
          </p:nvSpPr>
          <p:spPr>
            <a:xfrm>
              <a:off x="-49182150" y="4019625"/>
              <a:ext cx="64625" cy="42550"/>
            </a:xfrm>
            <a:custGeom>
              <a:rect b="b" l="l" r="r" t="t"/>
              <a:pathLst>
                <a:path extrusionOk="0" h="1702" w="2585">
                  <a:moveTo>
                    <a:pt x="316" y="0"/>
                  </a:moveTo>
                  <a:cubicBezTo>
                    <a:pt x="158" y="473"/>
                    <a:pt x="32" y="1103"/>
                    <a:pt x="1" y="1702"/>
                  </a:cubicBezTo>
                  <a:lnTo>
                    <a:pt x="2584" y="1702"/>
                  </a:lnTo>
                  <a:cubicBezTo>
                    <a:pt x="2521" y="1103"/>
                    <a:pt x="2427" y="504"/>
                    <a:pt x="2269" y="0"/>
                  </a:cubicBezTo>
                  <a:cubicBezTo>
                    <a:pt x="1954" y="158"/>
                    <a:pt x="1639" y="252"/>
                    <a:pt x="1292" y="252"/>
                  </a:cubicBezTo>
                  <a:cubicBezTo>
                    <a:pt x="946" y="252"/>
                    <a:pt x="631" y="158"/>
                    <a:pt x="316"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7" name="Google Shape;3267;p57"/>
            <p:cNvSpPr/>
            <p:nvPr/>
          </p:nvSpPr>
          <p:spPr>
            <a:xfrm>
              <a:off x="-49185300" y="4078700"/>
              <a:ext cx="70925" cy="141800"/>
            </a:xfrm>
            <a:custGeom>
              <a:rect b="b" l="l" r="r" t="t"/>
              <a:pathLst>
                <a:path extrusionOk="0" h="5672" w="2837">
                  <a:moveTo>
                    <a:pt x="32" y="0"/>
                  </a:moveTo>
                  <a:cubicBezTo>
                    <a:pt x="1" y="378"/>
                    <a:pt x="1" y="756"/>
                    <a:pt x="1" y="1071"/>
                  </a:cubicBezTo>
                  <a:cubicBezTo>
                    <a:pt x="1" y="2773"/>
                    <a:pt x="316" y="5671"/>
                    <a:pt x="1418" y="5671"/>
                  </a:cubicBezTo>
                  <a:cubicBezTo>
                    <a:pt x="2521" y="5671"/>
                    <a:pt x="2836" y="2804"/>
                    <a:pt x="2836" y="1071"/>
                  </a:cubicBezTo>
                  <a:cubicBezTo>
                    <a:pt x="2805" y="756"/>
                    <a:pt x="2805" y="410"/>
                    <a:pt x="2742"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8" name="Google Shape;3268;p57"/>
            <p:cNvSpPr/>
            <p:nvPr/>
          </p:nvSpPr>
          <p:spPr>
            <a:xfrm>
              <a:off x="-49271150" y="3920375"/>
              <a:ext cx="65400" cy="70125"/>
            </a:xfrm>
            <a:custGeom>
              <a:rect b="b" l="l" r="r" t="t"/>
              <a:pathLst>
                <a:path extrusionOk="0" h="2805" w="2616">
                  <a:moveTo>
                    <a:pt x="1324" y="1"/>
                  </a:moveTo>
                  <a:cubicBezTo>
                    <a:pt x="1182" y="1"/>
                    <a:pt x="1040" y="64"/>
                    <a:pt x="977" y="190"/>
                  </a:cubicBezTo>
                  <a:lnTo>
                    <a:pt x="1" y="2805"/>
                  </a:lnTo>
                  <a:lnTo>
                    <a:pt x="2616" y="2805"/>
                  </a:lnTo>
                  <a:lnTo>
                    <a:pt x="1670" y="190"/>
                  </a:lnTo>
                  <a:cubicBezTo>
                    <a:pt x="1607" y="64"/>
                    <a:pt x="1466" y="1"/>
                    <a:pt x="1324"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9" name="Google Shape;3269;p57"/>
            <p:cNvSpPr/>
            <p:nvPr/>
          </p:nvSpPr>
          <p:spPr>
            <a:xfrm>
              <a:off x="-49272725" y="4007800"/>
              <a:ext cx="70125" cy="159925"/>
            </a:xfrm>
            <a:custGeom>
              <a:rect b="b" l="l" r="r" t="t"/>
              <a:pathLst>
                <a:path extrusionOk="0" h="6397" w="2805">
                  <a:moveTo>
                    <a:pt x="1" y="1"/>
                  </a:moveTo>
                  <a:lnTo>
                    <a:pt x="1" y="6396"/>
                  </a:lnTo>
                  <a:lnTo>
                    <a:pt x="2805" y="6396"/>
                  </a:lnTo>
                  <a:lnTo>
                    <a:pt x="2805"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270" name="Google Shape;3270;p57"/>
          <p:cNvGrpSpPr/>
          <p:nvPr/>
        </p:nvGrpSpPr>
        <p:grpSpPr>
          <a:xfrm>
            <a:off x="1817589" y="2552733"/>
            <a:ext cx="330367" cy="331857"/>
            <a:chOff x="-49764975" y="3551225"/>
            <a:chExt cx="299300" cy="300650"/>
          </a:xfrm>
        </p:grpSpPr>
        <p:sp>
          <p:nvSpPr>
            <p:cNvPr id="3271" name="Google Shape;3271;p57"/>
            <p:cNvSpPr/>
            <p:nvPr/>
          </p:nvSpPr>
          <p:spPr>
            <a:xfrm>
              <a:off x="-49764975" y="3657325"/>
              <a:ext cx="35450" cy="18125"/>
            </a:xfrm>
            <a:custGeom>
              <a:rect b="b" l="l" r="r" t="t"/>
              <a:pathLst>
                <a:path extrusionOk="0" h="725" w="1418">
                  <a:moveTo>
                    <a:pt x="347" y="0"/>
                  </a:moveTo>
                  <a:cubicBezTo>
                    <a:pt x="158" y="0"/>
                    <a:pt x="0" y="158"/>
                    <a:pt x="0" y="378"/>
                  </a:cubicBezTo>
                  <a:cubicBezTo>
                    <a:pt x="0" y="567"/>
                    <a:pt x="158" y="725"/>
                    <a:pt x="347" y="725"/>
                  </a:cubicBezTo>
                  <a:lnTo>
                    <a:pt x="1040" y="725"/>
                  </a:lnTo>
                  <a:cubicBezTo>
                    <a:pt x="1260" y="725"/>
                    <a:pt x="1418" y="567"/>
                    <a:pt x="1418" y="378"/>
                  </a:cubicBezTo>
                  <a:cubicBezTo>
                    <a:pt x="1386" y="158"/>
                    <a:pt x="1197" y="0"/>
                    <a:pt x="1040"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72" name="Google Shape;3272;p57"/>
            <p:cNvSpPr/>
            <p:nvPr/>
          </p:nvSpPr>
          <p:spPr>
            <a:xfrm>
              <a:off x="-49763400" y="3598250"/>
              <a:ext cx="31525" cy="29950"/>
            </a:xfrm>
            <a:custGeom>
              <a:rect b="b" l="l" r="r" t="t"/>
              <a:pathLst>
                <a:path extrusionOk="0" h="1198" w="1261">
                  <a:moveTo>
                    <a:pt x="390" y="0"/>
                  </a:moveTo>
                  <a:cubicBezTo>
                    <a:pt x="299" y="0"/>
                    <a:pt x="205" y="32"/>
                    <a:pt x="126" y="95"/>
                  </a:cubicBezTo>
                  <a:cubicBezTo>
                    <a:pt x="0" y="221"/>
                    <a:pt x="0" y="441"/>
                    <a:pt x="126" y="599"/>
                  </a:cubicBezTo>
                  <a:lnTo>
                    <a:pt x="630" y="1103"/>
                  </a:lnTo>
                  <a:cubicBezTo>
                    <a:pt x="693" y="1166"/>
                    <a:pt x="780" y="1197"/>
                    <a:pt x="870" y="1197"/>
                  </a:cubicBezTo>
                  <a:cubicBezTo>
                    <a:pt x="961" y="1197"/>
                    <a:pt x="1056" y="1166"/>
                    <a:pt x="1134" y="1103"/>
                  </a:cubicBezTo>
                  <a:cubicBezTo>
                    <a:pt x="1260" y="1008"/>
                    <a:pt x="1260" y="756"/>
                    <a:pt x="1134" y="599"/>
                  </a:cubicBezTo>
                  <a:lnTo>
                    <a:pt x="630" y="95"/>
                  </a:lnTo>
                  <a:cubicBezTo>
                    <a:pt x="567" y="32"/>
                    <a:pt x="481" y="0"/>
                    <a:pt x="390"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73" name="Google Shape;3273;p57"/>
            <p:cNvSpPr/>
            <p:nvPr/>
          </p:nvSpPr>
          <p:spPr>
            <a:xfrm>
              <a:off x="-49763400" y="3703975"/>
              <a:ext cx="31525" cy="30550"/>
            </a:xfrm>
            <a:custGeom>
              <a:rect b="b" l="l" r="r" t="t"/>
              <a:pathLst>
                <a:path extrusionOk="0" h="1222" w="1261">
                  <a:moveTo>
                    <a:pt x="882" y="1"/>
                  </a:moveTo>
                  <a:cubicBezTo>
                    <a:pt x="796" y="1"/>
                    <a:pt x="709" y="40"/>
                    <a:pt x="630" y="119"/>
                  </a:cubicBezTo>
                  <a:lnTo>
                    <a:pt x="126" y="623"/>
                  </a:lnTo>
                  <a:cubicBezTo>
                    <a:pt x="0" y="749"/>
                    <a:pt x="0" y="970"/>
                    <a:pt x="126" y="1127"/>
                  </a:cubicBezTo>
                  <a:cubicBezTo>
                    <a:pt x="189" y="1190"/>
                    <a:pt x="276" y="1222"/>
                    <a:pt x="366" y="1222"/>
                  </a:cubicBezTo>
                  <a:cubicBezTo>
                    <a:pt x="457" y="1222"/>
                    <a:pt x="551" y="1190"/>
                    <a:pt x="630" y="1127"/>
                  </a:cubicBezTo>
                  <a:lnTo>
                    <a:pt x="1134" y="623"/>
                  </a:lnTo>
                  <a:cubicBezTo>
                    <a:pt x="1260" y="497"/>
                    <a:pt x="1260" y="276"/>
                    <a:pt x="1134" y="119"/>
                  </a:cubicBezTo>
                  <a:cubicBezTo>
                    <a:pt x="1056" y="40"/>
                    <a:pt x="969" y="1"/>
                    <a:pt x="882"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74" name="Google Shape;3274;p57"/>
            <p:cNvSpPr/>
            <p:nvPr/>
          </p:nvSpPr>
          <p:spPr>
            <a:xfrm>
              <a:off x="-49501125" y="3657325"/>
              <a:ext cx="35450" cy="18125"/>
            </a:xfrm>
            <a:custGeom>
              <a:rect b="b" l="l" r="r" t="t"/>
              <a:pathLst>
                <a:path extrusionOk="0" h="725" w="1418">
                  <a:moveTo>
                    <a:pt x="347" y="0"/>
                  </a:moveTo>
                  <a:cubicBezTo>
                    <a:pt x="158" y="0"/>
                    <a:pt x="0" y="158"/>
                    <a:pt x="0" y="378"/>
                  </a:cubicBezTo>
                  <a:cubicBezTo>
                    <a:pt x="0" y="567"/>
                    <a:pt x="158" y="725"/>
                    <a:pt x="347" y="725"/>
                  </a:cubicBezTo>
                  <a:lnTo>
                    <a:pt x="1071" y="725"/>
                  </a:lnTo>
                  <a:cubicBezTo>
                    <a:pt x="1260" y="725"/>
                    <a:pt x="1418" y="567"/>
                    <a:pt x="1418" y="378"/>
                  </a:cubicBezTo>
                  <a:cubicBezTo>
                    <a:pt x="1418" y="158"/>
                    <a:pt x="1260" y="0"/>
                    <a:pt x="1071"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75" name="Google Shape;3275;p57"/>
            <p:cNvSpPr/>
            <p:nvPr/>
          </p:nvSpPr>
          <p:spPr>
            <a:xfrm>
              <a:off x="-49499550" y="3598250"/>
              <a:ext cx="31525" cy="30550"/>
            </a:xfrm>
            <a:custGeom>
              <a:rect b="b" l="l" r="r" t="t"/>
              <a:pathLst>
                <a:path extrusionOk="0" h="1222" w="1261">
                  <a:moveTo>
                    <a:pt x="906" y="0"/>
                  </a:moveTo>
                  <a:cubicBezTo>
                    <a:pt x="812" y="0"/>
                    <a:pt x="709" y="32"/>
                    <a:pt x="630" y="95"/>
                  </a:cubicBezTo>
                  <a:lnTo>
                    <a:pt x="126" y="599"/>
                  </a:lnTo>
                  <a:cubicBezTo>
                    <a:pt x="0" y="725"/>
                    <a:pt x="0" y="945"/>
                    <a:pt x="126" y="1103"/>
                  </a:cubicBezTo>
                  <a:cubicBezTo>
                    <a:pt x="205" y="1182"/>
                    <a:pt x="292" y="1221"/>
                    <a:pt x="378" y="1221"/>
                  </a:cubicBezTo>
                  <a:cubicBezTo>
                    <a:pt x="465" y="1221"/>
                    <a:pt x="552" y="1182"/>
                    <a:pt x="630" y="1103"/>
                  </a:cubicBezTo>
                  <a:lnTo>
                    <a:pt x="1134" y="599"/>
                  </a:lnTo>
                  <a:cubicBezTo>
                    <a:pt x="1260" y="473"/>
                    <a:pt x="1260" y="252"/>
                    <a:pt x="1134" y="95"/>
                  </a:cubicBezTo>
                  <a:cubicBezTo>
                    <a:pt x="1087" y="32"/>
                    <a:pt x="1001" y="0"/>
                    <a:pt x="906"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76" name="Google Shape;3276;p57"/>
            <p:cNvSpPr/>
            <p:nvPr/>
          </p:nvSpPr>
          <p:spPr>
            <a:xfrm>
              <a:off x="-49499550" y="3704575"/>
              <a:ext cx="31525" cy="29950"/>
            </a:xfrm>
            <a:custGeom>
              <a:rect b="b" l="l" r="r" t="t"/>
              <a:pathLst>
                <a:path extrusionOk="0" h="1198" w="1261">
                  <a:moveTo>
                    <a:pt x="390" y="0"/>
                  </a:moveTo>
                  <a:cubicBezTo>
                    <a:pt x="300" y="0"/>
                    <a:pt x="205" y="32"/>
                    <a:pt x="126" y="95"/>
                  </a:cubicBezTo>
                  <a:cubicBezTo>
                    <a:pt x="0" y="221"/>
                    <a:pt x="0" y="441"/>
                    <a:pt x="126" y="599"/>
                  </a:cubicBezTo>
                  <a:lnTo>
                    <a:pt x="630" y="1103"/>
                  </a:lnTo>
                  <a:cubicBezTo>
                    <a:pt x="693" y="1166"/>
                    <a:pt x="780" y="1198"/>
                    <a:pt x="871" y="1198"/>
                  </a:cubicBezTo>
                  <a:cubicBezTo>
                    <a:pt x="961" y="1198"/>
                    <a:pt x="1056" y="1166"/>
                    <a:pt x="1134" y="1103"/>
                  </a:cubicBezTo>
                  <a:cubicBezTo>
                    <a:pt x="1260" y="1009"/>
                    <a:pt x="1260" y="757"/>
                    <a:pt x="1134" y="599"/>
                  </a:cubicBezTo>
                  <a:lnTo>
                    <a:pt x="630" y="95"/>
                  </a:lnTo>
                  <a:cubicBezTo>
                    <a:pt x="567" y="32"/>
                    <a:pt x="481" y="0"/>
                    <a:pt x="390"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77" name="Google Shape;3277;p57"/>
            <p:cNvSpPr/>
            <p:nvPr/>
          </p:nvSpPr>
          <p:spPr>
            <a:xfrm>
              <a:off x="-49725600" y="3551225"/>
              <a:ext cx="215050" cy="210875"/>
            </a:xfrm>
            <a:custGeom>
              <a:rect b="b" l="l" r="r" t="t"/>
              <a:pathLst>
                <a:path extrusionOk="0" h="8435" w="8602">
                  <a:moveTo>
                    <a:pt x="4354" y="0"/>
                  </a:moveTo>
                  <a:cubicBezTo>
                    <a:pt x="4070" y="0"/>
                    <a:pt x="3783" y="28"/>
                    <a:pt x="3497" y="86"/>
                  </a:cubicBezTo>
                  <a:cubicBezTo>
                    <a:pt x="1922" y="401"/>
                    <a:pt x="630" y="1724"/>
                    <a:pt x="252" y="3299"/>
                  </a:cubicBezTo>
                  <a:cubicBezTo>
                    <a:pt x="0" y="4654"/>
                    <a:pt x="347" y="6040"/>
                    <a:pt x="1261" y="7017"/>
                  </a:cubicBezTo>
                  <a:cubicBezTo>
                    <a:pt x="1607" y="7395"/>
                    <a:pt x="1828" y="7930"/>
                    <a:pt x="1922" y="8434"/>
                  </a:cubicBezTo>
                  <a:lnTo>
                    <a:pt x="3025" y="8434"/>
                  </a:lnTo>
                  <a:lnTo>
                    <a:pt x="3025" y="5284"/>
                  </a:lnTo>
                  <a:cubicBezTo>
                    <a:pt x="3025" y="5158"/>
                    <a:pt x="4064" y="3141"/>
                    <a:pt x="4127" y="3047"/>
                  </a:cubicBezTo>
                  <a:cubicBezTo>
                    <a:pt x="4190" y="2921"/>
                    <a:pt x="4317" y="2858"/>
                    <a:pt x="4443" y="2858"/>
                  </a:cubicBezTo>
                  <a:cubicBezTo>
                    <a:pt x="4569" y="2858"/>
                    <a:pt x="4695" y="2921"/>
                    <a:pt x="4758" y="3047"/>
                  </a:cubicBezTo>
                  <a:cubicBezTo>
                    <a:pt x="4852" y="3141"/>
                    <a:pt x="5860" y="5158"/>
                    <a:pt x="5860" y="5284"/>
                  </a:cubicBezTo>
                  <a:lnTo>
                    <a:pt x="5860" y="8434"/>
                  </a:lnTo>
                  <a:lnTo>
                    <a:pt x="6963" y="8434"/>
                  </a:lnTo>
                  <a:cubicBezTo>
                    <a:pt x="7057" y="7930"/>
                    <a:pt x="7278" y="7395"/>
                    <a:pt x="7625" y="6985"/>
                  </a:cubicBezTo>
                  <a:cubicBezTo>
                    <a:pt x="8255" y="6260"/>
                    <a:pt x="8601" y="5284"/>
                    <a:pt x="8601" y="4244"/>
                  </a:cubicBezTo>
                  <a:cubicBezTo>
                    <a:pt x="8601" y="2984"/>
                    <a:pt x="8066" y="1787"/>
                    <a:pt x="7026" y="936"/>
                  </a:cubicBezTo>
                  <a:cubicBezTo>
                    <a:pt x="6270" y="327"/>
                    <a:pt x="5327" y="0"/>
                    <a:pt x="4354"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78" name="Google Shape;3278;p57"/>
            <p:cNvSpPr/>
            <p:nvPr/>
          </p:nvSpPr>
          <p:spPr>
            <a:xfrm>
              <a:off x="-49633450" y="3697475"/>
              <a:ext cx="35475" cy="65400"/>
            </a:xfrm>
            <a:custGeom>
              <a:rect b="b" l="l" r="r" t="t"/>
              <a:pathLst>
                <a:path extrusionOk="0" h="2616" w="1419">
                  <a:moveTo>
                    <a:pt x="0" y="1"/>
                  </a:moveTo>
                  <a:lnTo>
                    <a:pt x="0" y="2616"/>
                  </a:lnTo>
                  <a:lnTo>
                    <a:pt x="1418" y="2616"/>
                  </a:lnTo>
                  <a:lnTo>
                    <a:pt x="1418" y="1"/>
                  </a:lnTo>
                  <a:cubicBezTo>
                    <a:pt x="1198" y="95"/>
                    <a:pt x="946" y="127"/>
                    <a:pt x="725" y="127"/>
                  </a:cubicBezTo>
                  <a:cubicBezTo>
                    <a:pt x="473" y="127"/>
                    <a:pt x="252" y="95"/>
                    <a:pt x="0"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79" name="Google Shape;3279;p57"/>
            <p:cNvSpPr/>
            <p:nvPr/>
          </p:nvSpPr>
          <p:spPr>
            <a:xfrm>
              <a:off x="-49676775" y="3780975"/>
              <a:ext cx="123675" cy="34675"/>
            </a:xfrm>
            <a:custGeom>
              <a:rect b="b" l="l" r="r" t="t"/>
              <a:pathLst>
                <a:path extrusionOk="0" h="1387" w="4947">
                  <a:moveTo>
                    <a:pt x="1" y="0"/>
                  </a:moveTo>
                  <a:lnTo>
                    <a:pt x="1" y="347"/>
                  </a:lnTo>
                  <a:cubicBezTo>
                    <a:pt x="1" y="946"/>
                    <a:pt x="473" y="1387"/>
                    <a:pt x="1072" y="1387"/>
                  </a:cubicBezTo>
                  <a:lnTo>
                    <a:pt x="3876" y="1387"/>
                  </a:lnTo>
                  <a:cubicBezTo>
                    <a:pt x="4474" y="1387"/>
                    <a:pt x="4947" y="946"/>
                    <a:pt x="4947" y="347"/>
                  </a:cubicBezTo>
                  <a:lnTo>
                    <a:pt x="4947"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80" name="Google Shape;3280;p57"/>
            <p:cNvSpPr/>
            <p:nvPr/>
          </p:nvSpPr>
          <p:spPr>
            <a:xfrm>
              <a:off x="-49630300" y="3651800"/>
              <a:ext cx="29150" cy="31325"/>
            </a:xfrm>
            <a:custGeom>
              <a:rect b="b" l="l" r="r" t="t"/>
              <a:pathLst>
                <a:path extrusionOk="0" h="1253" w="1166">
                  <a:moveTo>
                    <a:pt x="599" y="1"/>
                  </a:moveTo>
                  <a:lnTo>
                    <a:pt x="0" y="1135"/>
                  </a:lnTo>
                  <a:cubicBezTo>
                    <a:pt x="189" y="1214"/>
                    <a:pt x="386" y="1253"/>
                    <a:pt x="583" y="1253"/>
                  </a:cubicBezTo>
                  <a:cubicBezTo>
                    <a:pt x="780" y="1253"/>
                    <a:pt x="977" y="1214"/>
                    <a:pt x="1166" y="1135"/>
                  </a:cubicBezTo>
                  <a:lnTo>
                    <a:pt x="599"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81" name="Google Shape;3281;p57"/>
            <p:cNvSpPr/>
            <p:nvPr/>
          </p:nvSpPr>
          <p:spPr>
            <a:xfrm>
              <a:off x="-49657875" y="3833750"/>
              <a:ext cx="85100" cy="18125"/>
            </a:xfrm>
            <a:custGeom>
              <a:rect b="b" l="l" r="r" t="t"/>
              <a:pathLst>
                <a:path extrusionOk="0" h="725" w="3404">
                  <a:moveTo>
                    <a:pt x="1" y="0"/>
                  </a:moveTo>
                  <a:cubicBezTo>
                    <a:pt x="158" y="410"/>
                    <a:pt x="536" y="725"/>
                    <a:pt x="977" y="725"/>
                  </a:cubicBezTo>
                  <a:lnTo>
                    <a:pt x="2395" y="725"/>
                  </a:lnTo>
                  <a:cubicBezTo>
                    <a:pt x="2868" y="725"/>
                    <a:pt x="3246" y="410"/>
                    <a:pt x="3403"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45" name="Shape 3045"/>
        <p:cNvGrpSpPr/>
        <p:nvPr/>
      </p:nvGrpSpPr>
      <p:grpSpPr>
        <a:xfrm>
          <a:off x="0" y="0"/>
          <a:ext cx="0" cy="0"/>
          <a:chOff x="0" y="0"/>
          <a:chExt cx="0" cy="0"/>
        </a:xfrm>
      </p:grpSpPr>
      <p:sp>
        <p:nvSpPr>
          <p:cNvPr id="3046" name="Google Shape;3046;p31"/>
          <p:cNvSpPr/>
          <p:nvPr/>
        </p:nvSpPr>
        <p:spPr>
          <a:xfrm>
            <a:off x="12812293" y="872774"/>
            <a:ext cx="144983" cy="272315"/>
          </a:xfrm>
          <a:custGeom>
            <a:rect b="b" l="l" r="r" t="t"/>
            <a:pathLst>
              <a:path extrusionOk="0" h="1388" w="739">
                <a:moveTo>
                  <a:pt x="36" y="1"/>
                </a:moveTo>
                <a:cubicBezTo>
                  <a:pt x="27" y="1"/>
                  <a:pt x="18" y="7"/>
                  <a:pt x="12" y="18"/>
                </a:cubicBezTo>
                <a:cubicBezTo>
                  <a:pt x="1" y="30"/>
                  <a:pt x="1" y="42"/>
                  <a:pt x="12" y="54"/>
                </a:cubicBezTo>
                <a:cubicBezTo>
                  <a:pt x="405" y="590"/>
                  <a:pt x="679" y="1352"/>
                  <a:pt x="703" y="1364"/>
                </a:cubicBezTo>
                <a:cubicBezTo>
                  <a:pt x="679" y="1388"/>
                  <a:pt x="715" y="1388"/>
                  <a:pt x="727" y="1388"/>
                </a:cubicBezTo>
                <a:cubicBezTo>
                  <a:pt x="739" y="1364"/>
                  <a:pt x="739" y="1352"/>
                  <a:pt x="739" y="1340"/>
                </a:cubicBezTo>
                <a:cubicBezTo>
                  <a:pt x="739" y="1328"/>
                  <a:pt x="453" y="554"/>
                  <a:pt x="60" y="18"/>
                </a:cubicBezTo>
                <a:cubicBezTo>
                  <a:pt x="54" y="7"/>
                  <a:pt x="45" y="1"/>
                  <a:pt x="36" y="1"/>
                </a:cubicBezTo>
                <a:close/>
              </a:path>
            </a:pathLst>
          </a:custGeom>
          <a:solidFill>
            <a:srgbClr val="FEF8E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7" name="Google Shape;3047;p31"/>
          <p:cNvSpPr/>
          <p:nvPr/>
        </p:nvSpPr>
        <p:spPr>
          <a:xfrm>
            <a:off x="12634741" y="984406"/>
            <a:ext cx="165975" cy="226210"/>
          </a:xfrm>
          <a:custGeom>
            <a:rect b="b" l="l" r="r" t="t"/>
            <a:pathLst>
              <a:path extrusionOk="0" h="1153" w="846">
                <a:moveTo>
                  <a:pt x="804" y="0"/>
                </a:moveTo>
                <a:cubicBezTo>
                  <a:pt x="798" y="0"/>
                  <a:pt x="792" y="3"/>
                  <a:pt x="786" y="9"/>
                </a:cubicBezTo>
                <a:cubicBezTo>
                  <a:pt x="751" y="21"/>
                  <a:pt x="179" y="497"/>
                  <a:pt x="1" y="1116"/>
                </a:cubicBezTo>
                <a:cubicBezTo>
                  <a:pt x="1" y="1128"/>
                  <a:pt x="1" y="1140"/>
                  <a:pt x="24" y="1152"/>
                </a:cubicBezTo>
                <a:cubicBezTo>
                  <a:pt x="24" y="1140"/>
                  <a:pt x="36" y="1140"/>
                  <a:pt x="60" y="1140"/>
                </a:cubicBezTo>
                <a:lnTo>
                  <a:pt x="72" y="1128"/>
                </a:lnTo>
                <a:cubicBezTo>
                  <a:pt x="251" y="533"/>
                  <a:pt x="822" y="57"/>
                  <a:pt x="822" y="57"/>
                </a:cubicBezTo>
                <a:cubicBezTo>
                  <a:pt x="846" y="45"/>
                  <a:pt x="846" y="21"/>
                  <a:pt x="822" y="9"/>
                </a:cubicBezTo>
                <a:cubicBezTo>
                  <a:pt x="816" y="3"/>
                  <a:pt x="810" y="0"/>
                  <a:pt x="804" y="0"/>
                </a:cubicBezTo>
                <a:close/>
              </a:path>
            </a:pathLst>
          </a:custGeom>
          <a:solidFill>
            <a:srgbClr val="FEF8E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8" name="Google Shape;3048;p31"/>
          <p:cNvSpPr/>
          <p:nvPr/>
        </p:nvSpPr>
        <p:spPr>
          <a:xfrm>
            <a:off x="12359096" y="2644566"/>
            <a:ext cx="116928" cy="53953"/>
          </a:xfrm>
          <a:custGeom>
            <a:rect b="b" l="l" r="r" t="t"/>
            <a:pathLst>
              <a:path extrusionOk="0" fill="none" h="275" w="596">
                <a:moveTo>
                  <a:pt x="1" y="274"/>
                </a:moveTo>
                <a:cubicBezTo>
                  <a:pt x="191" y="179"/>
                  <a:pt x="394" y="96"/>
                  <a:pt x="596" y="0"/>
                </a:cubicBezTo>
              </a:path>
            </a:pathLst>
          </a:custGeom>
          <a:noFill/>
          <a:ln cap="rnd" cmpd="sng" w="4475">
            <a:solidFill>
              <a:srgbClr val="2AB59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049" name="Google Shape;3049;p31" title="Periodo de La Violencia en Colombia (1948-1953)">
            <a:hlinkClick r:id="rId3"/>
          </p:cNvPr>
          <p:cNvPicPr preferRelativeResize="0"/>
          <p:nvPr/>
        </p:nvPicPr>
        <p:blipFill>
          <a:blip r:embed="rId4">
            <a:alphaModFix/>
          </a:blip>
          <a:stretch>
            <a:fillRect/>
          </a:stretch>
        </p:blipFill>
        <p:spPr>
          <a:xfrm>
            <a:off x="1334325" y="163350"/>
            <a:ext cx="6567226" cy="492542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049"/>
                                        </p:tgtEl>
                                        <p:attrNameLst>
                                          <p:attrName>style.visibility</p:attrName>
                                        </p:attrNameLst>
                                      </p:cBhvr>
                                      <p:to>
                                        <p:strVal val="visible"/>
                                      </p:to>
                                    </p:set>
                                    <p:animEffect filter="fade" transition="in">
                                      <p:cBhvr>
                                        <p:cTn dur="1000"/>
                                        <p:tgtEl>
                                          <p:spTgt spid="304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85" name="Shape 3285"/>
        <p:cNvGrpSpPr/>
        <p:nvPr/>
      </p:nvGrpSpPr>
      <p:grpSpPr>
        <a:xfrm>
          <a:off x="0" y="0"/>
          <a:ext cx="0" cy="0"/>
          <a:chOff x="0" y="0"/>
          <a:chExt cx="0" cy="0"/>
        </a:xfrm>
      </p:grpSpPr>
      <p:pic>
        <p:nvPicPr>
          <p:cNvPr id="3286" name="Google Shape;3286;p58"/>
          <p:cNvPicPr preferRelativeResize="0"/>
          <p:nvPr/>
        </p:nvPicPr>
        <p:blipFill>
          <a:blip r:embed="rId3">
            <a:alphaModFix/>
          </a:blip>
          <a:stretch>
            <a:fillRect/>
          </a:stretch>
        </p:blipFill>
        <p:spPr>
          <a:xfrm>
            <a:off x="1523125" y="480900"/>
            <a:ext cx="6520051" cy="3667551"/>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90" name="Shape 3290"/>
        <p:cNvGrpSpPr/>
        <p:nvPr/>
      </p:nvGrpSpPr>
      <p:grpSpPr>
        <a:xfrm>
          <a:off x="0" y="0"/>
          <a:ext cx="0" cy="0"/>
          <a:chOff x="0" y="0"/>
          <a:chExt cx="0" cy="0"/>
        </a:xfrm>
      </p:grpSpPr>
      <p:pic>
        <p:nvPicPr>
          <p:cNvPr id="3291" name="Google Shape;3291;p59"/>
          <p:cNvPicPr preferRelativeResize="0"/>
          <p:nvPr/>
        </p:nvPicPr>
        <p:blipFill>
          <a:blip r:embed="rId3">
            <a:alphaModFix/>
          </a:blip>
          <a:stretch>
            <a:fillRect/>
          </a:stretch>
        </p:blipFill>
        <p:spPr>
          <a:xfrm>
            <a:off x="283725" y="459475"/>
            <a:ext cx="4774200" cy="2307900"/>
          </a:xfrm>
          <a:prstGeom prst="rect">
            <a:avLst/>
          </a:prstGeom>
          <a:noFill/>
          <a:ln>
            <a:noFill/>
          </a:ln>
        </p:spPr>
      </p:pic>
      <p:pic>
        <p:nvPicPr>
          <p:cNvPr id="3292" name="Google Shape;3292;p59"/>
          <p:cNvPicPr preferRelativeResize="0"/>
          <p:nvPr/>
        </p:nvPicPr>
        <p:blipFill>
          <a:blip r:embed="rId4">
            <a:alphaModFix/>
          </a:blip>
          <a:stretch>
            <a:fillRect/>
          </a:stretch>
        </p:blipFill>
        <p:spPr>
          <a:xfrm>
            <a:off x="5232225" y="382188"/>
            <a:ext cx="3693726" cy="2462484"/>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96" name="Shape 3296"/>
        <p:cNvGrpSpPr/>
        <p:nvPr/>
      </p:nvGrpSpPr>
      <p:grpSpPr>
        <a:xfrm>
          <a:off x="0" y="0"/>
          <a:ext cx="0" cy="0"/>
          <a:chOff x="0" y="0"/>
          <a:chExt cx="0" cy="0"/>
        </a:xfrm>
      </p:grpSpPr>
      <p:sp>
        <p:nvSpPr>
          <p:cNvPr id="3297" name="Google Shape;3297;p60"/>
          <p:cNvSpPr txBox="1"/>
          <p:nvPr>
            <p:ph type="title"/>
          </p:nvPr>
        </p:nvSpPr>
        <p:spPr>
          <a:xfrm>
            <a:off x="720000" y="387600"/>
            <a:ext cx="7704000" cy="592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Viernes y Sábado</a:t>
            </a:r>
            <a:endParaRPr/>
          </a:p>
        </p:txBody>
      </p:sp>
      <p:pic>
        <p:nvPicPr>
          <p:cNvPr id="3298" name="Google Shape;3298;p60"/>
          <p:cNvPicPr preferRelativeResize="0"/>
          <p:nvPr/>
        </p:nvPicPr>
        <p:blipFill>
          <a:blip r:embed="rId3">
            <a:alphaModFix/>
          </a:blip>
          <a:stretch>
            <a:fillRect/>
          </a:stretch>
        </p:blipFill>
        <p:spPr>
          <a:xfrm>
            <a:off x="942175" y="979800"/>
            <a:ext cx="4895850" cy="3333750"/>
          </a:xfrm>
          <a:prstGeom prst="rect">
            <a:avLst/>
          </a:prstGeom>
          <a:noFill/>
          <a:ln>
            <a:noFill/>
          </a:ln>
        </p:spPr>
      </p:pic>
      <p:pic>
        <p:nvPicPr>
          <p:cNvPr descr="Interpretado por, Ministerio de Música son de Dios" id="3299" name="Google Shape;3299;p60" title="Dolorosa de Pie junto a la Cruz, Sabado Santo 2015 - Parroquia la Milagrosa">
            <a:hlinkClick r:id="rId4"/>
          </p:cNvPr>
          <p:cNvPicPr preferRelativeResize="0"/>
          <p:nvPr/>
        </p:nvPicPr>
        <p:blipFill>
          <a:blip r:embed="rId5">
            <a:alphaModFix/>
          </a:blip>
          <a:stretch>
            <a:fillRect/>
          </a:stretch>
        </p:blipFill>
        <p:spPr>
          <a:xfrm>
            <a:off x="5957600" y="1613725"/>
            <a:ext cx="3001175" cy="2250881"/>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299"/>
                                        </p:tgtEl>
                                        <p:attrNameLst>
                                          <p:attrName>style.visibility</p:attrName>
                                        </p:attrNameLst>
                                      </p:cBhvr>
                                      <p:to>
                                        <p:strVal val="visible"/>
                                      </p:to>
                                    </p:set>
                                    <p:animEffect filter="fade" transition="in">
                                      <p:cBhvr>
                                        <p:cTn dur="1000"/>
                                        <p:tgtEl>
                                          <p:spTgt spid="329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03" name="Shape 3303"/>
        <p:cNvGrpSpPr/>
        <p:nvPr/>
      </p:nvGrpSpPr>
      <p:grpSpPr>
        <a:xfrm>
          <a:off x="0" y="0"/>
          <a:ext cx="0" cy="0"/>
          <a:chOff x="0" y="0"/>
          <a:chExt cx="0" cy="0"/>
        </a:xfrm>
      </p:grpSpPr>
      <p:sp>
        <p:nvSpPr>
          <p:cNvPr id="3304" name="Google Shape;3304;p61"/>
          <p:cNvSpPr txBox="1"/>
          <p:nvPr>
            <p:ph type="title"/>
          </p:nvPr>
        </p:nvSpPr>
        <p:spPr>
          <a:xfrm>
            <a:off x="720000" y="387600"/>
            <a:ext cx="5032200" cy="1014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Domingo</a:t>
            </a:r>
            <a:endParaRPr/>
          </a:p>
        </p:txBody>
      </p:sp>
      <p:pic>
        <p:nvPicPr>
          <p:cNvPr id="3305" name="Google Shape;3305;p61"/>
          <p:cNvPicPr preferRelativeResize="0"/>
          <p:nvPr/>
        </p:nvPicPr>
        <p:blipFill>
          <a:blip r:embed="rId3">
            <a:alphaModFix/>
          </a:blip>
          <a:stretch>
            <a:fillRect/>
          </a:stretch>
        </p:blipFill>
        <p:spPr>
          <a:xfrm>
            <a:off x="1060725" y="1061525"/>
            <a:ext cx="4905525" cy="3264400"/>
          </a:xfrm>
          <a:prstGeom prst="rect">
            <a:avLst/>
          </a:prstGeom>
          <a:noFill/>
          <a:ln>
            <a:noFill/>
          </a:ln>
        </p:spPr>
      </p:pic>
      <p:pic>
        <p:nvPicPr>
          <p:cNvPr descr="El Toro Negro &#10;Banda  19 de Marzo de Laguneta / Cordoba. &#10;Autor: Danuil Montes - Pello Torres &#10;Ritmo: Porro Tapao" id="3306" name="Google Shape;3306;p61" title="El Toro Negro - Banda 19 de Marzo de Laguneta / Cordoba.">
            <a:hlinkClick r:id="rId4"/>
          </p:cNvPr>
          <p:cNvPicPr preferRelativeResize="0"/>
          <p:nvPr/>
        </p:nvPicPr>
        <p:blipFill>
          <a:blip r:embed="rId5">
            <a:alphaModFix/>
          </a:blip>
          <a:stretch>
            <a:fillRect/>
          </a:stretch>
        </p:blipFill>
        <p:spPr>
          <a:xfrm>
            <a:off x="6140550" y="387600"/>
            <a:ext cx="2872950" cy="2154713"/>
          </a:xfrm>
          <a:prstGeom prst="rect">
            <a:avLst/>
          </a:prstGeom>
          <a:noFill/>
          <a:ln>
            <a:noFill/>
          </a:ln>
        </p:spPr>
      </p:pic>
      <p:pic>
        <p:nvPicPr>
          <p:cNvPr descr="La M60 es una ametralladora de propósito general desarrollada por los Estados Unidos en los años 1950, basada en el diseño de las armas alemanas MG42 y FG42. Alimentada mediante cinta y accionada por los gases de disparo, utiliza el cartucho 7,62 × 51 mm OTAN y se usa como arma de apoyo desde 1957.&#10;&#10;Tipo: Ametralladora de propósito general&#10;Calibre: 7,62 mm&#10;Peso: 10,5 kg&#10;Alcance efectivo: 1100 m&#10;Cadencia de tiro: 550 disparos/minuto&#10;Cargador: Cinta Desintegrable M13, de 50, 100 o 200 cartuchos&#10;Costo unitario: $ 6000" id="3307" name="Google Shape;3307;p61" title="sonido de metralleta m60">
            <a:hlinkClick r:id="rId6"/>
          </p:cNvPr>
          <p:cNvPicPr preferRelativeResize="0"/>
          <p:nvPr/>
        </p:nvPicPr>
        <p:blipFill>
          <a:blip r:embed="rId7">
            <a:alphaModFix/>
          </a:blip>
          <a:stretch>
            <a:fillRect/>
          </a:stretch>
        </p:blipFill>
        <p:spPr>
          <a:xfrm>
            <a:off x="7268525" y="3557125"/>
            <a:ext cx="1723075" cy="12923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306"/>
                                        </p:tgtEl>
                                        <p:attrNameLst>
                                          <p:attrName>style.visibility</p:attrName>
                                        </p:attrNameLst>
                                      </p:cBhvr>
                                      <p:to>
                                        <p:strVal val="visible"/>
                                      </p:to>
                                    </p:set>
                                    <p:animEffect filter="fade" transition="in">
                                      <p:cBhvr>
                                        <p:cTn dur="1000"/>
                                        <p:tgtEl>
                                          <p:spTgt spid="330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307"/>
                                        </p:tgtEl>
                                        <p:attrNameLst>
                                          <p:attrName>style.visibility</p:attrName>
                                        </p:attrNameLst>
                                      </p:cBhvr>
                                      <p:to>
                                        <p:strVal val="visible"/>
                                      </p:to>
                                    </p:set>
                                    <p:animEffect filter="fade" transition="in">
                                      <p:cBhvr>
                                        <p:cTn dur="1000"/>
                                        <p:tgtEl>
                                          <p:spTgt spid="330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11" name="Shape 3311"/>
        <p:cNvGrpSpPr/>
        <p:nvPr/>
      </p:nvGrpSpPr>
      <p:grpSpPr>
        <a:xfrm>
          <a:off x="0" y="0"/>
          <a:ext cx="0" cy="0"/>
          <a:chOff x="0" y="0"/>
          <a:chExt cx="0" cy="0"/>
        </a:xfrm>
      </p:grpSpPr>
      <p:pic>
        <p:nvPicPr>
          <p:cNvPr id="3312" name="Google Shape;3312;p62"/>
          <p:cNvPicPr preferRelativeResize="0"/>
          <p:nvPr/>
        </p:nvPicPr>
        <p:blipFill>
          <a:blip r:embed="rId3">
            <a:alphaModFix/>
          </a:blip>
          <a:stretch>
            <a:fillRect/>
          </a:stretch>
        </p:blipFill>
        <p:spPr>
          <a:xfrm>
            <a:off x="618088" y="152400"/>
            <a:ext cx="7776484" cy="4838701"/>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16" name="Shape 3316"/>
        <p:cNvGrpSpPr/>
        <p:nvPr/>
      </p:nvGrpSpPr>
      <p:grpSpPr>
        <a:xfrm>
          <a:off x="0" y="0"/>
          <a:ext cx="0" cy="0"/>
          <a:chOff x="0" y="0"/>
          <a:chExt cx="0" cy="0"/>
        </a:xfrm>
      </p:grpSpPr>
      <p:sp>
        <p:nvSpPr>
          <p:cNvPr id="3317" name="Google Shape;3317;p63"/>
          <p:cNvSpPr txBox="1"/>
          <p:nvPr>
            <p:ph type="title"/>
          </p:nvPr>
        </p:nvSpPr>
        <p:spPr>
          <a:xfrm>
            <a:off x="774750" y="1526450"/>
            <a:ext cx="7594500" cy="12555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Gracias</a:t>
            </a:r>
            <a:endParaRPr/>
          </a:p>
        </p:txBody>
      </p:sp>
      <p:sp>
        <p:nvSpPr>
          <p:cNvPr id="3318" name="Google Shape;3318;p63"/>
          <p:cNvSpPr txBox="1"/>
          <p:nvPr>
            <p:ph idx="1" type="subTitle"/>
          </p:nvPr>
        </p:nvSpPr>
        <p:spPr>
          <a:xfrm flipH="1">
            <a:off x="1815200" y="2942670"/>
            <a:ext cx="5408700" cy="463500"/>
          </a:xfrm>
          <a:prstGeom prst="rect">
            <a:avLst/>
          </a:prstGeom>
        </p:spPr>
        <p:txBody>
          <a:bodyPr anchorCtr="0" anchor="ctr" bIns="91425" lIns="91425" spcFirstLastPara="1" rIns="91425" wrap="square" tIns="45700">
            <a:noAutofit/>
          </a:bodyPr>
          <a:lstStyle/>
          <a:p>
            <a:pPr indent="0" lvl="0" marL="0" rtl="0" algn="ctr">
              <a:spcBef>
                <a:spcPts val="0"/>
              </a:spcBef>
              <a:spcAft>
                <a:spcPts val="0"/>
              </a:spcAft>
              <a:buNone/>
            </a:pPr>
            <a:r>
              <a:rPr lang="en"/>
              <a:t>Por su </a:t>
            </a:r>
            <a:r>
              <a:rPr lang="en"/>
              <a:t>atencion</a:t>
            </a:r>
            <a:r>
              <a:rPr lang="en"/>
              <a:t>. </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53" name="Shape 3053"/>
        <p:cNvGrpSpPr/>
        <p:nvPr/>
      </p:nvGrpSpPr>
      <p:grpSpPr>
        <a:xfrm>
          <a:off x="0" y="0"/>
          <a:ext cx="0" cy="0"/>
          <a:chOff x="0" y="0"/>
          <a:chExt cx="0" cy="0"/>
        </a:xfrm>
      </p:grpSpPr>
      <p:pic>
        <p:nvPicPr>
          <p:cNvPr descr="Una forma sencilla y practica para entender el conflicto en Colombia. Desarrollado por Giraffe para Semana Educación.&#10;&#10;¿Te gustó este video y quieres uno así para tu empresa?&#10;&#10;Ingresa a: giraffeideas.com/videos-explicativos&#10;&#10;O llama al +573123778157 en Colombia o Latinoamérica al +1 (954) 204-0496 en Estados Unidos y aprende cómo un video explicativo puede cambiar la historia de tu marca." id="3054" name="Google Shape;3054;p32" title="Historia del Conflicto armado en Colombia en 3 minutos">
            <a:hlinkClick r:id="rId3"/>
          </p:cNvPr>
          <p:cNvPicPr preferRelativeResize="0"/>
          <p:nvPr/>
        </p:nvPicPr>
        <p:blipFill>
          <a:blip r:embed="rId4">
            <a:alphaModFix/>
          </a:blip>
          <a:stretch>
            <a:fillRect/>
          </a:stretch>
        </p:blipFill>
        <p:spPr>
          <a:xfrm>
            <a:off x="1471250" y="91638"/>
            <a:ext cx="6613625" cy="496022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054"/>
                                        </p:tgtEl>
                                        <p:attrNameLst>
                                          <p:attrName>style.visibility</p:attrName>
                                        </p:attrNameLst>
                                      </p:cBhvr>
                                      <p:to>
                                        <p:strVal val="visible"/>
                                      </p:to>
                                    </p:set>
                                    <p:animEffect filter="fade" transition="in">
                                      <p:cBhvr>
                                        <p:cTn dur="1000"/>
                                        <p:tgtEl>
                                          <p:spTgt spid="305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58" name="Shape 3058"/>
        <p:cNvGrpSpPr/>
        <p:nvPr/>
      </p:nvGrpSpPr>
      <p:grpSpPr>
        <a:xfrm>
          <a:off x="0" y="0"/>
          <a:ext cx="0" cy="0"/>
          <a:chOff x="0" y="0"/>
          <a:chExt cx="0" cy="0"/>
        </a:xfrm>
      </p:grpSpPr>
      <p:sp>
        <p:nvSpPr>
          <p:cNvPr id="3059" name="Google Shape;3059;p33"/>
          <p:cNvSpPr txBox="1"/>
          <p:nvPr>
            <p:ph type="title"/>
          </p:nvPr>
        </p:nvSpPr>
        <p:spPr>
          <a:xfrm>
            <a:off x="4462122" y="3454375"/>
            <a:ext cx="3573900" cy="402300"/>
          </a:xfrm>
          <a:prstGeom prst="rect">
            <a:avLst/>
          </a:prstGeom>
        </p:spPr>
        <p:txBody>
          <a:bodyPr anchorCtr="0" anchor="ctr" bIns="91425" lIns="182875" spcFirstLastPara="1" rIns="182875" wrap="square" tIns="91425">
            <a:noAutofit/>
          </a:bodyPr>
          <a:lstStyle/>
          <a:p>
            <a:pPr indent="0" lvl="0" marL="0" rtl="0" algn="l">
              <a:spcBef>
                <a:spcPts val="0"/>
              </a:spcBef>
              <a:spcAft>
                <a:spcPts val="0"/>
              </a:spcAft>
              <a:buNone/>
            </a:pPr>
            <a:r>
              <a:rPr lang="en"/>
              <a:t>—GANA PUNTOS</a:t>
            </a:r>
            <a:endParaRPr/>
          </a:p>
        </p:txBody>
      </p:sp>
      <p:sp>
        <p:nvSpPr>
          <p:cNvPr id="3060" name="Google Shape;3060;p33"/>
          <p:cNvSpPr txBox="1"/>
          <p:nvPr>
            <p:ph idx="1" type="subTitle"/>
          </p:nvPr>
        </p:nvSpPr>
        <p:spPr>
          <a:xfrm>
            <a:off x="4462122" y="1401575"/>
            <a:ext cx="3573900" cy="1936500"/>
          </a:xfrm>
          <a:prstGeom prst="rect">
            <a:avLst/>
          </a:prstGeom>
        </p:spPr>
        <p:txBody>
          <a:bodyPr anchorCtr="0" anchor="ctr" bIns="91425" lIns="182875" spcFirstLastPara="1" rIns="182875" wrap="square" tIns="91425">
            <a:noAutofit/>
          </a:bodyPr>
          <a:lstStyle/>
          <a:p>
            <a:pPr indent="0" lvl="0" marL="0" rtl="0" algn="l">
              <a:spcBef>
                <a:spcPts val="0"/>
              </a:spcBef>
              <a:spcAft>
                <a:spcPts val="0"/>
              </a:spcAft>
              <a:buNone/>
            </a:pPr>
            <a:r>
              <a:rPr lang="en" sz="3300"/>
              <a:t>JUEGO DE COMPRENSIÓN</a:t>
            </a:r>
            <a:endParaRPr sz="3300"/>
          </a:p>
        </p:txBody>
      </p:sp>
      <p:pic>
        <p:nvPicPr>
          <p:cNvPr id="3061" name="Google Shape;3061;p33"/>
          <p:cNvPicPr preferRelativeResize="0"/>
          <p:nvPr/>
        </p:nvPicPr>
        <p:blipFill rotWithShape="1">
          <a:blip r:embed="rId3">
            <a:alphaModFix/>
          </a:blip>
          <a:srcRect b="21485" l="24036" r="24036" t="669"/>
          <a:stretch/>
        </p:blipFill>
        <p:spPr>
          <a:xfrm>
            <a:off x="1107978" y="1120350"/>
            <a:ext cx="2904300" cy="2902800"/>
          </a:xfrm>
          <a:prstGeom prst="ellipse">
            <a:avLst/>
          </a:prstGeom>
          <a:noFill/>
          <a:ln cap="flat" cmpd="sng" w="38100">
            <a:solidFill>
              <a:schemeClr val="dk2"/>
            </a:solidFill>
            <a:prstDash val="solid"/>
            <a:round/>
            <a:headEnd len="sm" w="sm" type="none"/>
            <a:tailEnd len="sm" w="sm" type="none"/>
          </a:ln>
        </p:spPr>
      </p:pic>
      <p:grpSp>
        <p:nvGrpSpPr>
          <p:cNvPr id="3062" name="Google Shape;3062;p33"/>
          <p:cNvGrpSpPr/>
          <p:nvPr/>
        </p:nvGrpSpPr>
        <p:grpSpPr>
          <a:xfrm rot="5400000">
            <a:off x="3253507" y="1137973"/>
            <a:ext cx="306526" cy="400328"/>
            <a:chOff x="5592724" y="2320875"/>
            <a:chExt cx="306526" cy="400328"/>
          </a:xfrm>
        </p:grpSpPr>
        <p:sp>
          <p:nvSpPr>
            <p:cNvPr id="3063" name="Google Shape;3063;p33"/>
            <p:cNvSpPr/>
            <p:nvPr/>
          </p:nvSpPr>
          <p:spPr>
            <a:xfrm>
              <a:off x="5592724" y="2582378"/>
              <a:ext cx="208900" cy="138825"/>
            </a:xfrm>
            <a:custGeom>
              <a:rect b="b" l="l" r="r" t="t"/>
              <a:pathLst>
                <a:path extrusionOk="0" h="5553" w="8356">
                  <a:moveTo>
                    <a:pt x="1" y="1"/>
                  </a:moveTo>
                  <a:lnTo>
                    <a:pt x="1851" y="5552"/>
                  </a:lnTo>
                  <a:lnTo>
                    <a:pt x="8356" y="1634"/>
                  </a:lnTo>
                  <a:lnTo>
                    <a:pt x="1" y="1"/>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64" name="Google Shape;3064;p33"/>
            <p:cNvSpPr/>
            <p:nvPr/>
          </p:nvSpPr>
          <p:spPr>
            <a:xfrm>
              <a:off x="5719600" y="2320875"/>
              <a:ext cx="179650" cy="185775"/>
            </a:xfrm>
            <a:custGeom>
              <a:rect b="b" l="l" r="r" t="t"/>
              <a:pathLst>
                <a:path extrusionOk="0" h="7431" w="7186">
                  <a:moveTo>
                    <a:pt x="3076" y="1"/>
                  </a:moveTo>
                  <a:lnTo>
                    <a:pt x="1" y="5008"/>
                  </a:lnTo>
                  <a:lnTo>
                    <a:pt x="7185" y="7430"/>
                  </a:lnTo>
                  <a:lnTo>
                    <a:pt x="3076" y="1"/>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68" name="Shape 3068"/>
        <p:cNvGrpSpPr/>
        <p:nvPr/>
      </p:nvGrpSpPr>
      <p:grpSpPr>
        <a:xfrm>
          <a:off x="0" y="0"/>
          <a:ext cx="0" cy="0"/>
          <a:chOff x="0" y="0"/>
          <a:chExt cx="0" cy="0"/>
        </a:xfrm>
      </p:grpSpPr>
      <p:sp>
        <p:nvSpPr>
          <p:cNvPr id="3069" name="Google Shape;3069;p34"/>
          <p:cNvSpPr txBox="1"/>
          <p:nvPr>
            <p:ph type="title"/>
          </p:nvPr>
        </p:nvSpPr>
        <p:spPr>
          <a:xfrm>
            <a:off x="720000" y="387600"/>
            <a:ext cx="7704000" cy="592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¿EN QUÉ FECHA EMPIEZA EL PERIODO DE VIOLENCIA EN COLOMBIA?</a:t>
            </a:r>
            <a:endParaRPr/>
          </a:p>
        </p:txBody>
      </p:sp>
      <p:sp>
        <p:nvSpPr>
          <p:cNvPr id="3070" name="Google Shape;3070;p34"/>
          <p:cNvSpPr txBox="1"/>
          <p:nvPr/>
        </p:nvSpPr>
        <p:spPr>
          <a:xfrm>
            <a:off x="525300" y="2615525"/>
            <a:ext cx="8284500" cy="1108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6000">
                <a:solidFill>
                  <a:schemeClr val="dk2"/>
                </a:solidFill>
                <a:latin typeface="Encode Sans Expanded Black"/>
                <a:ea typeface="Encode Sans Expanded Black"/>
                <a:cs typeface="Encode Sans Expanded Black"/>
                <a:sym typeface="Encode Sans Expanded Black"/>
              </a:rPr>
              <a:t>1948</a:t>
            </a:r>
            <a:endParaRPr>
              <a:solidFill>
                <a:schemeClr val="dk2"/>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070"/>
                                        </p:tgtEl>
                                        <p:attrNameLst>
                                          <p:attrName>style.visibility</p:attrName>
                                        </p:attrNameLst>
                                      </p:cBhvr>
                                      <p:to>
                                        <p:strVal val="visible"/>
                                      </p:to>
                                    </p:set>
                                    <p:animEffect filter="fade" transition="in">
                                      <p:cBhvr>
                                        <p:cTn dur="1000"/>
                                        <p:tgtEl>
                                          <p:spTgt spid="307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74" name="Shape 3074"/>
        <p:cNvGrpSpPr/>
        <p:nvPr/>
      </p:nvGrpSpPr>
      <p:grpSpPr>
        <a:xfrm>
          <a:off x="0" y="0"/>
          <a:ext cx="0" cy="0"/>
          <a:chOff x="0" y="0"/>
          <a:chExt cx="0" cy="0"/>
        </a:xfrm>
      </p:grpSpPr>
      <p:sp>
        <p:nvSpPr>
          <p:cNvPr id="3075" name="Google Shape;3075;p35"/>
          <p:cNvSpPr txBox="1"/>
          <p:nvPr>
            <p:ph type="title"/>
          </p:nvPr>
        </p:nvSpPr>
        <p:spPr>
          <a:xfrm>
            <a:off x="720000" y="387600"/>
            <a:ext cx="7704000" cy="592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NOMBRE DEL EVENTO QUE DESENCADENA LA VIOLENCIA</a:t>
            </a:r>
            <a:endParaRPr/>
          </a:p>
        </p:txBody>
      </p:sp>
      <p:sp>
        <p:nvSpPr>
          <p:cNvPr id="3076" name="Google Shape;3076;p35"/>
          <p:cNvSpPr txBox="1"/>
          <p:nvPr>
            <p:ph type="title"/>
          </p:nvPr>
        </p:nvSpPr>
        <p:spPr>
          <a:xfrm>
            <a:off x="675400" y="2411350"/>
            <a:ext cx="7704000" cy="592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6000">
                <a:solidFill>
                  <a:schemeClr val="accent1"/>
                </a:solidFill>
              </a:rPr>
              <a:t>B</a:t>
            </a:r>
            <a:r>
              <a:rPr lang="en" sz="6000">
                <a:solidFill>
                  <a:schemeClr val="accent1"/>
                </a:solidFill>
              </a:rPr>
              <a:t> - G - T - - O</a:t>
            </a:r>
            <a:r>
              <a:rPr lang="en" sz="6000"/>
              <a:t> </a:t>
            </a:r>
            <a:endParaRPr sz="6000"/>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076"/>
                                        </p:tgtEl>
                                        <p:attrNameLst>
                                          <p:attrName>style.visibility</p:attrName>
                                        </p:attrNameLst>
                                      </p:cBhvr>
                                      <p:to>
                                        <p:strVal val="visible"/>
                                      </p:to>
                                    </p:set>
                                    <p:animEffect filter="fade" transition="in">
                                      <p:cBhvr>
                                        <p:cTn dur="1000"/>
                                        <p:tgtEl>
                                          <p:spTgt spid="307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80" name="Shape 3080"/>
        <p:cNvGrpSpPr/>
        <p:nvPr/>
      </p:nvGrpSpPr>
      <p:grpSpPr>
        <a:xfrm>
          <a:off x="0" y="0"/>
          <a:ext cx="0" cy="0"/>
          <a:chOff x="0" y="0"/>
          <a:chExt cx="0" cy="0"/>
        </a:xfrm>
      </p:grpSpPr>
      <p:sp>
        <p:nvSpPr>
          <p:cNvPr id="3081" name="Google Shape;3081;p36"/>
          <p:cNvSpPr txBox="1"/>
          <p:nvPr>
            <p:ph type="title"/>
          </p:nvPr>
        </p:nvSpPr>
        <p:spPr>
          <a:xfrm>
            <a:off x="720000" y="387600"/>
            <a:ext cx="7704000" cy="592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t>
            </a:r>
            <a:r>
              <a:rPr lang="en"/>
              <a:t>CUÁLES</a:t>
            </a:r>
            <a:r>
              <a:rPr lang="en"/>
              <a:t> FUERON LOS DOS PARTIDOS POLÍTICOS QUE SE DISPUTARON?</a:t>
            </a:r>
            <a:endParaRPr/>
          </a:p>
        </p:txBody>
      </p:sp>
      <p:pic>
        <p:nvPicPr>
          <p:cNvPr id="3082" name="Google Shape;3082;p36"/>
          <p:cNvPicPr preferRelativeResize="0"/>
          <p:nvPr/>
        </p:nvPicPr>
        <p:blipFill>
          <a:blip r:embed="rId3">
            <a:alphaModFix/>
          </a:blip>
          <a:stretch>
            <a:fillRect/>
          </a:stretch>
        </p:blipFill>
        <p:spPr>
          <a:xfrm>
            <a:off x="1586975" y="2145675"/>
            <a:ext cx="2145050" cy="2145050"/>
          </a:xfrm>
          <a:prstGeom prst="rect">
            <a:avLst/>
          </a:prstGeom>
          <a:noFill/>
          <a:ln>
            <a:noFill/>
          </a:ln>
        </p:spPr>
      </p:pic>
      <p:pic>
        <p:nvPicPr>
          <p:cNvPr id="3083" name="Google Shape;3083;p36"/>
          <p:cNvPicPr preferRelativeResize="0"/>
          <p:nvPr/>
        </p:nvPicPr>
        <p:blipFill>
          <a:blip r:embed="rId4">
            <a:alphaModFix/>
          </a:blip>
          <a:stretch>
            <a:fillRect/>
          </a:stretch>
        </p:blipFill>
        <p:spPr>
          <a:xfrm>
            <a:off x="4268250" y="2190122"/>
            <a:ext cx="3081800" cy="205615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082"/>
                                        </p:tgtEl>
                                        <p:attrNameLst>
                                          <p:attrName>style.visibility</p:attrName>
                                        </p:attrNameLst>
                                      </p:cBhvr>
                                      <p:to>
                                        <p:strVal val="visible"/>
                                      </p:to>
                                    </p:set>
                                    <p:animEffect filter="fade" transition="in">
                                      <p:cBhvr>
                                        <p:cTn dur="1000"/>
                                        <p:tgtEl>
                                          <p:spTgt spid="308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083"/>
                                        </p:tgtEl>
                                        <p:attrNameLst>
                                          <p:attrName>style.visibility</p:attrName>
                                        </p:attrNameLst>
                                      </p:cBhvr>
                                      <p:to>
                                        <p:strVal val="visible"/>
                                      </p:to>
                                    </p:set>
                                    <p:animEffect filter="fade" transition="in">
                                      <p:cBhvr>
                                        <p:cTn dur="1000"/>
                                        <p:tgtEl>
                                          <p:spTgt spid="308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87" name="Shape 3087"/>
        <p:cNvGrpSpPr/>
        <p:nvPr/>
      </p:nvGrpSpPr>
      <p:grpSpPr>
        <a:xfrm>
          <a:off x="0" y="0"/>
          <a:ext cx="0" cy="0"/>
          <a:chOff x="0" y="0"/>
          <a:chExt cx="0" cy="0"/>
        </a:xfrm>
      </p:grpSpPr>
      <p:sp>
        <p:nvSpPr>
          <p:cNvPr id="3088" name="Google Shape;3088;p37"/>
          <p:cNvSpPr txBox="1"/>
          <p:nvPr>
            <p:ph type="title"/>
          </p:nvPr>
        </p:nvSpPr>
        <p:spPr>
          <a:xfrm>
            <a:off x="720000" y="387600"/>
            <a:ext cx="7704000" cy="592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¿QUIENES FUERON LOS MÁS AFECTADOS?</a:t>
            </a:r>
            <a:endParaRPr/>
          </a:p>
        </p:txBody>
      </p:sp>
      <p:sp>
        <p:nvSpPr>
          <p:cNvPr id="3089" name="Google Shape;3089;p37"/>
          <p:cNvSpPr txBox="1"/>
          <p:nvPr>
            <p:ph type="title"/>
          </p:nvPr>
        </p:nvSpPr>
        <p:spPr>
          <a:xfrm>
            <a:off x="435475" y="1951750"/>
            <a:ext cx="7704000" cy="592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6000">
                <a:solidFill>
                  <a:schemeClr val="accent3"/>
                </a:solidFill>
              </a:rPr>
              <a:t>Zona urbana</a:t>
            </a:r>
            <a:r>
              <a:rPr lang="en" sz="6000">
                <a:solidFill>
                  <a:schemeClr val="accent1"/>
                </a:solidFill>
              </a:rPr>
              <a:t> </a:t>
            </a:r>
            <a:endParaRPr sz="6000">
              <a:solidFill>
                <a:schemeClr val="accent1"/>
              </a:solidFill>
            </a:endParaRPr>
          </a:p>
          <a:p>
            <a:pPr indent="0" lvl="0" marL="0" rtl="0" algn="l">
              <a:spcBef>
                <a:spcPts val="0"/>
              </a:spcBef>
              <a:spcAft>
                <a:spcPts val="0"/>
              </a:spcAft>
              <a:buNone/>
            </a:pPr>
            <a:r>
              <a:t/>
            </a:r>
            <a:endParaRPr sz="6000"/>
          </a:p>
        </p:txBody>
      </p:sp>
      <p:sp>
        <p:nvSpPr>
          <p:cNvPr id="3090" name="Google Shape;3090;p37"/>
          <p:cNvSpPr txBox="1"/>
          <p:nvPr/>
        </p:nvSpPr>
        <p:spPr>
          <a:xfrm>
            <a:off x="1816650" y="2903050"/>
            <a:ext cx="6057600" cy="1108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6000">
                <a:solidFill>
                  <a:schemeClr val="accent2"/>
                </a:solidFill>
                <a:latin typeface="Encode Sans Expanded Black"/>
                <a:ea typeface="Encode Sans Expanded Black"/>
                <a:cs typeface="Encode Sans Expanded Black"/>
                <a:sym typeface="Encode Sans Expanded Black"/>
              </a:rPr>
              <a:t>Zona rural</a:t>
            </a:r>
            <a:endParaRPr>
              <a:solidFill>
                <a:schemeClr val="accent2"/>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089"/>
                                        </p:tgtEl>
                                        <p:attrNameLst>
                                          <p:attrName>style.visibility</p:attrName>
                                        </p:attrNameLst>
                                      </p:cBhvr>
                                      <p:to>
                                        <p:strVal val="visible"/>
                                      </p:to>
                                    </p:set>
                                    <p:animEffect filter="fade" transition="in">
                                      <p:cBhvr>
                                        <p:cTn dur="1000"/>
                                        <p:tgtEl>
                                          <p:spTgt spid="308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090"/>
                                        </p:tgtEl>
                                        <p:attrNameLst>
                                          <p:attrName>style.visibility</p:attrName>
                                        </p:attrNameLst>
                                      </p:cBhvr>
                                      <p:to>
                                        <p:strVal val="visible"/>
                                      </p:to>
                                    </p:set>
                                    <p:animEffect filter="fade" transition="in">
                                      <p:cBhvr>
                                        <p:cTn dur="1000"/>
                                        <p:tgtEl>
                                          <p:spTgt spid="309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name="Maximalism Art Thesis by Slidesgo">
  <a:themeElements>
    <a:clrScheme name="Simple Light">
      <a:dk1>
        <a:srgbClr val="000000"/>
      </a:dk1>
      <a:lt1>
        <a:srgbClr val="FFFFFF"/>
      </a:lt1>
      <a:dk2>
        <a:srgbClr val="CC1100"/>
      </a:dk2>
      <a:lt2>
        <a:srgbClr val="F2CB05"/>
      </a:lt2>
      <a:accent1>
        <a:srgbClr val="0367A6"/>
      </a:accent1>
      <a:accent2>
        <a:srgbClr val="04B2D9"/>
      </a:accent2>
      <a:accent3>
        <a:srgbClr val="F1650C"/>
      </a:accent3>
      <a:accent4>
        <a:srgbClr val="FFFFFF"/>
      </a:accent4>
      <a:accent5>
        <a:srgbClr val="FFFFFF"/>
      </a:accent5>
      <a:accent6>
        <a:srgbClr val="FFFFFF"/>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