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62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0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40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68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05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98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02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33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01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75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89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CDCE4-5448-47A3-8010-E53C15736FD9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3AEB-7092-476C-B287-50F778873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74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72915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3672408" cy="333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3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5328592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611560" y="260648"/>
            <a:ext cx="396044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/>
              <a:t>3</a:t>
            </a:r>
            <a:endParaRPr lang="fr-FR" sz="1200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444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544616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899592" y="476672"/>
            <a:ext cx="396044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4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29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4464496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899592" y="476672"/>
            <a:ext cx="396044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/>
              <a:t>5</a:t>
            </a:r>
            <a:endParaRPr lang="fr-FR" sz="1200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98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3960440" cy="36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1403648" y="908720"/>
            <a:ext cx="396044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6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5971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Affichage à l'écran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Valentina</dc:creator>
  <cp:lastModifiedBy>Valentina</cp:lastModifiedBy>
  <cp:revision>1</cp:revision>
  <dcterms:created xsi:type="dcterms:W3CDTF">2015-10-11T13:43:22Z</dcterms:created>
  <dcterms:modified xsi:type="dcterms:W3CDTF">2015-10-11T13:47:52Z</dcterms:modified>
</cp:coreProperties>
</file>