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2D56CCE-1444-4FC8-81EA-0B2E3959F921}" type="datetimeFigureOut">
              <a:rPr lang="fr-FR" smtClean="0"/>
              <a:t>13/11/2013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05A54E0-A9F2-4402-B948-81BD0C17C7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yhabilit.myeleec.f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Ressources/Taches-BR%20au%20top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Déroulé de formation BR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1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Programme des 3 jours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72816"/>
            <a:ext cx="7209365" cy="3725001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Jour 1</a:t>
            </a:r>
          </a:p>
          <a:p>
            <a:endParaRPr lang="fr-FR" sz="1800" b="1" dirty="0" smtClean="0"/>
          </a:p>
          <a:p>
            <a:r>
              <a:rPr lang="fr-FR" b="1" dirty="0" smtClean="0"/>
              <a:t>Prise de contact (30 min)</a:t>
            </a:r>
          </a:p>
          <a:p>
            <a:pPr lvl="1" indent="-342900"/>
            <a:r>
              <a:rPr lang="fr-FR" dirty="0" smtClean="0"/>
              <a:t>Fiche de renseignements</a:t>
            </a:r>
          </a:p>
          <a:p>
            <a:pPr lvl="1" indent="-342900"/>
            <a:endParaRPr lang="fr-FR" dirty="0" smtClean="0"/>
          </a:p>
          <a:p>
            <a:r>
              <a:rPr lang="fr-FR" b="1" dirty="0" smtClean="0"/>
              <a:t>Partie théorique </a:t>
            </a:r>
          </a:p>
          <a:p>
            <a:pPr lvl="1"/>
            <a:r>
              <a:rPr lang="fr-FR" dirty="0" smtClean="0"/>
              <a:t>Présentation du logiciel </a:t>
            </a:r>
            <a:r>
              <a:rPr lang="fr-FR" dirty="0" err="1" smtClean="0"/>
              <a:t>Habilec</a:t>
            </a:r>
            <a:endParaRPr lang="fr-FR" dirty="0" smtClean="0"/>
          </a:p>
          <a:p>
            <a:pPr lvl="1"/>
            <a:r>
              <a:rPr lang="fr-FR" dirty="0" smtClean="0"/>
              <a:t>Cours en plénière </a:t>
            </a:r>
            <a:r>
              <a:rPr lang="fr-FR" smtClean="0"/>
              <a:t>(1h30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Habilec</a:t>
            </a:r>
            <a:r>
              <a:rPr lang="fr-FR" dirty="0" smtClean="0"/>
              <a:t> en autonomie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1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7353381" cy="38884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Jour 2</a:t>
            </a:r>
          </a:p>
          <a:p>
            <a:endParaRPr lang="fr-FR" sz="1800" dirty="0" smtClean="0"/>
          </a:p>
          <a:p>
            <a:r>
              <a:rPr lang="fr-FR" b="1" dirty="0" smtClean="0"/>
              <a:t>Partie théorique</a:t>
            </a:r>
          </a:p>
          <a:p>
            <a:pPr lvl="1" indent="-342900"/>
            <a:r>
              <a:rPr lang="fr-FR" dirty="0" smtClean="0"/>
              <a:t>	</a:t>
            </a:r>
            <a:r>
              <a:rPr lang="fr-FR" dirty="0" smtClean="0">
                <a:hlinkClick r:id="rId2"/>
              </a:rPr>
              <a:t>Test </a:t>
            </a:r>
            <a:r>
              <a:rPr lang="fr-FR" dirty="0" err="1" smtClean="0">
                <a:hlinkClick r:id="rId2"/>
              </a:rPr>
              <a:t>MyHabilit</a:t>
            </a:r>
            <a:endParaRPr lang="fr-FR" dirty="0" smtClean="0"/>
          </a:p>
          <a:p>
            <a:pPr lvl="1" indent="-342900"/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Habilec</a:t>
            </a:r>
            <a:r>
              <a:rPr lang="fr-FR" dirty="0" smtClean="0"/>
              <a:t> </a:t>
            </a:r>
            <a:r>
              <a:rPr lang="fr-FR" dirty="0" smtClean="0"/>
              <a:t>en autonomie</a:t>
            </a:r>
          </a:p>
          <a:p>
            <a:pPr lvl="1" indent="-342900"/>
            <a:r>
              <a:rPr lang="fr-FR" dirty="0"/>
              <a:t>	</a:t>
            </a:r>
            <a:r>
              <a:rPr lang="fr-FR" dirty="0" smtClean="0"/>
              <a:t>Evaluation théorique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Partie pratique</a:t>
            </a:r>
          </a:p>
          <a:p>
            <a:pPr lvl="1"/>
            <a:r>
              <a:rPr lang="fr-FR" dirty="0" smtClean="0"/>
              <a:t>Présentation des trois taches et du matériel </a:t>
            </a:r>
          </a:p>
          <a:p>
            <a:pPr lvl="1"/>
            <a:r>
              <a:rPr lang="fr-FR" dirty="0" smtClean="0"/>
              <a:t>Réalisation des trois tâches en binôme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71600" y="582880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Programme des 3 jours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6584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726896"/>
            <a:ext cx="7024744" cy="685880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Programme des 3 jours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Jour 3</a:t>
            </a:r>
          </a:p>
          <a:p>
            <a:endParaRPr lang="fr-FR" sz="1800" dirty="0" smtClean="0"/>
          </a:p>
          <a:p>
            <a:r>
              <a:rPr lang="fr-FR" b="1" dirty="0" smtClean="0"/>
              <a:t>Partie théorique</a:t>
            </a:r>
          </a:p>
          <a:p>
            <a:pPr lvl="1" indent="-342900"/>
            <a:r>
              <a:rPr lang="fr-FR" dirty="0" err="1" smtClean="0"/>
              <a:t>MyHabilit</a:t>
            </a:r>
            <a:r>
              <a:rPr lang="fr-FR" dirty="0" smtClean="0"/>
              <a:t> en autonomie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Partie pratique</a:t>
            </a:r>
          </a:p>
          <a:p>
            <a:pPr lvl="1"/>
            <a:r>
              <a:rPr lang="fr-FR" dirty="0" smtClean="0"/>
              <a:t>Réalisation des tâches en binôme</a:t>
            </a:r>
          </a:p>
          <a:p>
            <a:pPr lvl="1"/>
            <a:r>
              <a:rPr lang="fr-FR" dirty="0" smtClean="0"/>
              <a:t>Evaluation pratique</a:t>
            </a:r>
          </a:p>
        </p:txBody>
      </p:sp>
    </p:spTree>
    <p:extLst>
      <p:ext uri="{BB962C8B-B14F-4D97-AF65-F5344CB8AC3E}">
        <p14:creationId xmlns:p14="http://schemas.microsoft.com/office/powerpoint/2010/main" val="6703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829896"/>
          </a:xfrm>
        </p:spPr>
        <p:txBody>
          <a:bodyPr/>
          <a:lstStyle/>
          <a:p>
            <a:r>
              <a:rPr lang="fr-FR" dirty="0" smtClean="0">
                <a:hlinkClick r:id="rId2" action="ppaction://hlinkfile"/>
              </a:rPr>
              <a:t>Les trois tâches du BR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Tâche 1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sz="2300" dirty="0"/>
              <a:t>mettre en service une installation électrique nécessitant des tâches de </a:t>
            </a:r>
            <a:r>
              <a:rPr lang="fr-FR" sz="2300" dirty="0" smtClean="0"/>
              <a:t>mesurage </a:t>
            </a:r>
            <a:r>
              <a:rPr lang="fr-FR" sz="2300" dirty="0"/>
              <a:t>/ réglage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Tâche 2 </a:t>
            </a:r>
            <a:r>
              <a:rPr lang="fr-FR" dirty="0" smtClean="0"/>
              <a:t>: </a:t>
            </a:r>
            <a:r>
              <a:rPr lang="fr-FR" sz="2300" dirty="0"/>
              <a:t>intervenir suite à une panne </a:t>
            </a:r>
            <a:endParaRPr lang="fr-FR" sz="2300" dirty="0" smtClean="0"/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100" i="1" dirty="0" smtClean="0"/>
              <a:t>La </a:t>
            </a:r>
            <a:r>
              <a:rPr lang="fr-FR" sz="2100" i="1" dirty="0"/>
              <a:t>recherche de l’élément défaillant pourra s’effectuer </a:t>
            </a:r>
            <a:r>
              <a:rPr lang="fr-FR" sz="2100" i="1" dirty="0" smtClean="0"/>
              <a:t>en zone </a:t>
            </a:r>
            <a:r>
              <a:rPr lang="fr-FR" sz="2100" i="1" dirty="0"/>
              <a:t>de voisinage renforcé </a:t>
            </a:r>
            <a:r>
              <a:rPr lang="fr-FR" sz="2100" i="1" dirty="0" smtClean="0"/>
              <a:t> BT</a:t>
            </a:r>
            <a:r>
              <a:rPr lang="fr-FR" sz="2100" i="1" dirty="0"/>
              <a:t>* (zone 4) ou en zone de </a:t>
            </a:r>
            <a:r>
              <a:rPr lang="fr-FR" sz="2100" i="1" dirty="0" smtClean="0"/>
              <a:t>voisinage </a:t>
            </a:r>
            <a:r>
              <a:rPr lang="fr-FR" sz="2100" i="1" dirty="0"/>
              <a:t>simple (zone 1) </a:t>
            </a:r>
          </a:p>
          <a:p>
            <a:pPr lvl="1"/>
            <a:r>
              <a:rPr lang="fr-FR" sz="2100" i="1" dirty="0" smtClean="0"/>
              <a:t>le </a:t>
            </a:r>
            <a:r>
              <a:rPr lang="fr-FR" sz="2100" i="1" dirty="0"/>
              <a:t>remplacement éventuel de l’élément </a:t>
            </a:r>
            <a:r>
              <a:rPr lang="fr-FR" sz="2100" i="1" dirty="0" smtClean="0"/>
              <a:t>défectueux s’effectuera </a:t>
            </a:r>
            <a:r>
              <a:rPr lang="fr-FR" sz="2100" i="1" dirty="0"/>
              <a:t>après consignation </a:t>
            </a:r>
            <a:r>
              <a:rPr lang="fr-FR" sz="2100" i="1" dirty="0" smtClean="0"/>
              <a:t>pour </a:t>
            </a:r>
            <a:r>
              <a:rPr lang="fr-FR" sz="2100" i="1" dirty="0"/>
              <a:t>son propre compte </a:t>
            </a:r>
            <a:endParaRPr lang="fr-FR" sz="2100" i="1" dirty="0" smtClean="0"/>
          </a:p>
          <a:p>
            <a:pPr lvl="1"/>
            <a:endParaRPr lang="fr-FR" dirty="0"/>
          </a:p>
          <a:p>
            <a:r>
              <a:rPr lang="fr-FR" b="1" dirty="0"/>
              <a:t>Tâche 3 </a:t>
            </a:r>
            <a:r>
              <a:rPr lang="fr-FR" dirty="0"/>
              <a:t>: </a:t>
            </a:r>
            <a:r>
              <a:rPr lang="fr-FR" sz="2300" dirty="0"/>
              <a:t>effectuer une opération de connexion et/ou de déconnexion en présence de </a:t>
            </a:r>
            <a:r>
              <a:rPr lang="fr-FR" sz="2300" dirty="0" smtClean="0"/>
              <a:t>tension </a:t>
            </a:r>
            <a:r>
              <a:rPr lang="fr-FR" sz="2300" dirty="0"/>
              <a:t>en zone de voisinage renforcé BT* (zone 4) </a:t>
            </a:r>
          </a:p>
        </p:txBody>
      </p:sp>
    </p:spTree>
    <p:extLst>
      <p:ext uri="{BB962C8B-B14F-4D97-AF65-F5344CB8AC3E}">
        <p14:creationId xmlns:p14="http://schemas.microsoft.com/office/powerpoint/2010/main" val="11001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1262</TotalTime>
  <Words>159</Words>
  <Application>Microsoft Office PowerPoint</Application>
  <PresentationFormat>Affichage à l'écran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Austin</vt:lpstr>
      <vt:lpstr>Déroulé de formation BR</vt:lpstr>
      <vt:lpstr>Programme des 3 jours</vt:lpstr>
      <vt:lpstr>Programme des 3 jours</vt:lpstr>
      <vt:lpstr>Programme des 3 jours</vt:lpstr>
      <vt:lpstr>Les trois tâches du 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Déroulé de formation BR</dc:title>
  <dc:creator>smd</dc:creator>
  <cp:lastModifiedBy>smd</cp:lastModifiedBy>
  <cp:revision>18</cp:revision>
  <dcterms:created xsi:type="dcterms:W3CDTF">2013-10-31T20:56:29Z</dcterms:created>
  <dcterms:modified xsi:type="dcterms:W3CDTF">2013-11-13T10:37:28Z</dcterms:modified>
</cp:coreProperties>
</file>