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gallienne" initials="lg" lastIdx="0" clrIdx="0">
    <p:extLst>
      <p:ext uri="{19B8F6BF-5375-455C-9EA6-DF929625EA0E}">
        <p15:presenceInfo xmlns:p15="http://schemas.microsoft.com/office/powerpoint/2012/main" userId="4b9dd67ab90635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F9DEB-0CF4-403D-97D3-037E36487850}" type="datetimeFigureOut">
              <a:rPr lang="fr-FR" smtClean="0"/>
              <a:t>14/08/2016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4BB1-28D1-45C2-BEB1-D2B9EC94E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4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4BB1-28D1-45C2-BEB1-D2B9EC94E6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AA87AC6-1D92-4360-BCB5-3CE4BE0370E4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73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5901-8AF8-4314-830A-8C8ACE4F5586}" type="datetime1">
              <a:rPr lang="fr-FR" smtClean="0"/>
              <a:t>14/08/2016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4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E9C8-780E-4407-B98D-A2C8D5AAB89F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3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92B4-7C7F-428F-88C6-FD10FDF0F003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4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51CE-0A6B-4E29-89BC-A93CE73F585E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1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935A-8082-492F-ACF4-1BCFBC414BD8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93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15F-0ED5-4ACB-93E7-53A99794AEB2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7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6816-A910-42A4-91A8-93AA0AA9D66B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7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843F-EA34-4B8D-B60F-9EB430A51490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5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5A65-D317-4273-9DA8-CC1F5E4E092C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95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441-95EA-4232-8E75-3B6CBAA7ADA6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1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823-71B4-45AF-B51A-FEE4CB7B5FAD}" type="datetime1">
              <a:rPr lang="fr-FR" smtClean="0"/>
              <a:t>14/08/2016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FBAB-B736-44D4-A3C6-3CCF237FC3F2}" type="datetime1">
              <a:rPr lang="fr-FR" smtClean="0"/>
              <a:t>14/08/2016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7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8811-FE3F-4DEE-B9F9-8D206F4B6772}" type="datetime1">
              <a:rPr lang="fr-FR" smtClean="0"/>
              <a:t>14/08/2016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2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CCD7-16A8-4B3C-A1FF-ED70CC9632EF}" type="datetime1">
              <a:rPr lang="fr-FR" smtClean="0"/>
              <a:t>14/08/2016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E98F-A68C-4D68-BFFF-70DDB6295F4D}" type="datetime1">
              <a:rPr lang="fr-FR" smtClean="0"/>
              <a:t>14/08/2016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4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1EA9-DF26-46C1-B7B7-F55BC19EBBC3}" type="datetime1">
              <a:rPr lang="fr-FR" smtClean="0"/>
              <a:t>14/08/2016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0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E87710-9619-45B5-B89F-328FA9EBC31C}" type="datetime1">
              <a:rPr lang="fr-FR" smtClean="0"/>
              <a:t>14/08/2016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917D7B-BB93-4F4C-9363-A0386D5A0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1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ailymotion.com/video/x4op9z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5004" y="991673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Intégration et usages innovants de la vidéo dans les pratiques pédagogiques en Economie et Gestion.</a:t>
            </a:r>
          </a:p>
          <a:p>
            <a:endParaRPr lang="fr-FR" sz="3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fr-FR" sz="36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fr-FR" sz="36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fr-FR" sz="3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fr-FR" sz="28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Réunion du 11 mars 2016 – Usages numériques et TRAAM</a:t>
            </a:r>
          </a:p>
          <a:p>
            <a:r>
              <a:rPr lang="fr-FR" sz="28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Economie - Gestion</a:t>
            </a:r>
            <a:endParaRPr lang="fr-FR" sz="28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fr-FR" sz="36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19" y="2009270"/>
            <a:ext cx="3505355" cy="2633398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93618" y="538299"/>
            <a:ext cx="99236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7 . Les résultats, la plus- value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L’utilisation du diaporama </a:t>
            </a:r>
            <a:r>
              <a:rPr lang="fr-FR" sz="2800" dirty="0" err="1" smtClean="0"/>
              <a:t>powerpoint</a:t>
            </a:r>
            <a:r>
              <a:rPr lang="fr-FR" sz="2800" dirty="0" smtClean="0"/>
              <a:t> est le support le plus utilisé par les professeurs et installés dans les établissements .</a:t>
            </a: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L’attention est très forte lors d’une vidéo courte </a:t>
            </a:r>
            <a:r>
              <a:rPr lang="fr-FR" sz="2800" b="1" dirty="0" smtClean="0"/>
              <a:t>avec du 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Après un cours « plutôt classique » permet de résumer les propos du professeur.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Apprendre des notions de façon différente.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Par la suite, les étudiants au fur et à mesure des exposés essayent de montrer que eux aussi savent utiliser le numérique (esprit de compétition).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 Les exposés sont de plus en plus aboutis et intéressants (prise en compte des remarques des professeurs et camarades) .</a:t>
            </a:r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758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2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67920" y="837126"/>
            <a:ext cx="97493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Book Antiqua" panose="02040602050305030304" pitchFamily="18" charset="0"/>
              </a:rPr>
              <a:t>Objectif général de l’expérimentation </a:t>
            </a:r>
            <a:r>
              <a:rPr lang="fr-FR" sz="2800" dirty="0" smtClean="0">
                <a:latin typeface="Book Antiqua" panose="02040602050305030304" pitchFamily="18" charset="0"/>
              </a:rPr>
              <a:t>: Proposer un scénario pédagogique  exploratoire mettant en avant la plus-value de l’intégration de la vidéo dans le processus d’apprentissage (création d’une capsule vidéo) et le caractère innovant de cet usage. </a:t>
            </a:r>
          </a:p>
          <a:p>
            <a:endParaRPr lang="fr-FR" sz="2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5" y="3296992"/>
            <a:ext cx="9144000" cy="32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4248" y="450760"/>
            <a:ext cx="1089552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ok Antiqua" panose="02040602050305030304" pitchFamily="18" charset="0"/>
              </a:rPr>
              <a:t>Sommaire :</a:t>
            </a:r>
          </a:p>
          <a:p>
            <a:endParaRPr lang="fr-FR" sz="10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La classe,  discipline, le lieu où l’expérimentation a été mise en place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L’objectif de la séquence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Les autres disciplines concernées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La progression de la séquence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La méthode d’évaluation 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Le contenu de la vidéo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Les moyens techniques et humains</a:t>
            </a: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Le résultat, la plus value.</a:t>
            </a:r>
            <a:endParaRPr lang="fr-F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2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85611" y="837127"/>
            <a:ext cx="1003161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fr-FR" sz="2800" dirty="0" smtClean="0">
                <a:latin typeface="Book Antiqua" panose="02040602050305030304" pitchFamily="18" charset="0"/>
              </a:rPr>
              <a:t>La classe,  discipline, le lieu où l’expérimentation a été mise en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Etablissement Isaac de l’Etoile à Poitiers.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En BTS CI , 1</a:t>
            </a:r>
            <a:r>
              <a:rPr lang="fr-FR" sz="2800" baseline="30000" dirty="0" smtClean="0">
                <a:latin typeface="Book Antiqua" panose="02040602050305030304" pitchFamily="18" charset="0"/>
              </a:rPr>
              <a:t>ère</a:t>
            </a:r>
            <a:r>
              <a:rPr lang="fr-FR" sz="2800" dirty="0" smtClean="0">
                <a:latin typeface="Book Antiqua" panose="02040602050305030304" pitchFamily="18" charset="0"/>
              </a:rPr>
              <a:t> année (2H par semaine).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Classe de 33 étudiants dans la discipline : Communication et management interculturel – Epreuve CCF négociation.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La vidéo s’insère dans la partie S42 du référentiel : Management interculturel des organisations – les pratiques dominantes par pays et par zone.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1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050" y="333775"/>
            <a:ext cx="1004332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Book Antiqua" panose="02040602050305030304" pitchFamily="18" charset="0"/>
              </a:rPr>
              <a:t>2 . Objectif général de la séquence</a:t>
            </a:r>
            <a:r>
              <a:rPr lang="fr-FR" sz="2800" dirty="0" smtClean="0">
                <a:latin typeface="Book Antiqua" panose="02040602050305030304" pitchFamily="18" charset="0"/>
              </a:rPr>
              <a:t> : </a:t>
            </a:r>
          </a:p>
          <a:p>
            <a:endParaRPr lang="fr-FR" sz="2800" dirty="0" smtClean="0">
              <a:latin typeface="Book Antiqua" panose="02040602050305030304" pitchFamily="18" charset="0"/>
            </a:endParaRPr>
          </a:p>
          <a:p>
            <a:r>
              <a:rPr lang="fr-FR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</a:t>
            </a:r>
            <a:r>
              <a:rPr lang="fr-FR" sz="2800" dirty="0" smtClean="0">
                <a:latin typeface="Book Antiqua" panose="02040602050305030304" pitchFamily="18" charset="0"/>
              </a:rPr>
              <a:t>L’étudiant doit être capable d’énoncer  les concepts de base de l’analyse culturelle et interculturelle.</a:t>
            </a:r>
          </a:p>
          <a:p>
            <a:endParaRPr lang="fr-FR" sz="2800" dirty="0">
              <a:latin typeface="Book Antiqua" panose="02040602050305030304" pitchFamily="18" charset="0"/>
            </a:endParaRPr>
          </a:p>
          <a:p>
            <a:pPr algn="ctr"/>
            <a:r>
              <a:rPr lang="fr-FR" sz="2800" dirty="0" smtClean="0">
                <a:latin typeface="Book Antiqua" panose="02040602050305030304" pitchFamily="18" charset="0"/>
              </a:rPr>
              <a:t>3. Les autres disciplines concernées : </a:t>
            </a:r>
          </a:p>
          <a:p>
            <a:endParaRPr lang="fr-FR" sz="2800" dirty="0" smtClean="0">
              <a:latin typeface="Book Antiqua" panose="02040602050305030304" pitchFamily="18" charset="0"/>
            </a:endParaRPr>
          </a:p>
          <a:p>
            <a:r>
              <a:rPr lang="fr-FR" sz="2800" dirty="0" smtClean="0">
                <a:latin typeface="Book Antiqua" panose="02040602050305030304" pitchFamily="18" charset="0"/>
              </a:rPr>
              <a:t>Management des entreprises en BTS – Partie 2 : mettre en œuvre la stratégie – Choisir une structure</a:t>
            </a:r>
          </a:p>
          <a:p>
            <a:endParaRPr lang="fr-FR" sz="2800" dirty="0">
              <a:latin typeface="Book Antiqua" panose="02040602050305030304" pitchFamily="18" charset="0"/>
            </a:endParaRPr>
          </a:p>
          <a:p>
            <a:r>
              <a:rPr lang="fr-FR" sz="2800" dirty="0" smtClean="0">
                <a:latin typeface="Book Antiqua" panose="02040602050305030304" pitchFamily="18" charset="0"/>
              </a:rPr>
              <a:t>Programme de sciences économiques et sociales - enseignement d’exploration - classe de seconde générale et technologique – Thème 5 : Individus et cultures – Comment expliquer les différences de pratiques culturelles. </a:t>
            </a:r>
          </a:p>
          <a:p>
            <a:endParaRPr lang="fr-FR" sz="2800" dirty="0" smtClean="0">
              <a:latin typeface="Book Antiqua" panose="02040602050305030304" pitchFamily="18" charset="0"/>
            </a:endParaRPr>
          </a:p>
          <a:p>
            <a:endParaRPr lang="fr-FR" sz="2800" dirty="0">
              <a:latin typeface="Book Antiqua" panose="02040602050305030304" pitchFamily="18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2178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85579" y="629923"/>
            <a:ext cx="10762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fr-FR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197" y="629923"/>
            <a:ext cx="108354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Book Antiqua" panose="02040602050305030304" pitchFamily="18" charset="0"/>
              </a:rPr>
              <a:t>4. La progression de la séquence</a:t>
            </a:r>
          </a:p>
          <a:p>
            <a:pPr algn="ctr"/>
            <a:endParaRPr lang="fr-FR" sz="1000" dirty="0" smtClean="0">
              <a:latin typeface="Book Antiqua" panose="02040602050305030304" pitchFamily="18" charset="0"/>
            </a:endParaRPr>
          </a:p>
          <a:p>
            <a:endParaRPr lang="fr-FR" sz="10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Au mois de novembre 2015 : Présentation du concept de culture et de ses piliers par le professeur. (Vidéo)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Sur décembre, janvier, les étudiants </a:t>
            </a:r>
            <a:r>
              <a:rPr lang="fr-FR" sz="2800" smtClean="0">
                <a:latin typeface="Book Antiqua" panose="02040602050305030304" pitchFamily="18" charset="0"/>
              </a:rPr>
              <a:t>commencent chaque </a:t>
            </a:r>
            <a:r>
              <a:rPr lang="fr-FR" sz="2800" dirty="0" smtClean="0">
                <a:latin typeface="Book Antiqua" panose="02040602050305030304" pitchFamily="18" charset="0"/>
              </a:rPr>
              <a:t>cours par un exposé de 15 mn par groupe pour présenter un pays de leur choix.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Préparation 2H en cours puis en dehors des cours, </a:t>
            </a:r>
            <a:r>
              <a:rPr lang="fr-FR" sz="2800" dirty="0" err="1" smtClean="0">
                <a:latin typeface="Book Antiqua" panose="02040602050305030304" pitchFamily="18" charset="0"/>
              </a:rPr>
              <a:t>powerpoint</a:t>
            </a:r>
            <a:r>
              <a:rPr lang="fr-FR" sz="2800" dirty="0" smtClean="0">
                <a:latin typeface="Book Antiqua" panose="02040602050305030304" pitchFamily="18" charset="0"/>
              </a:rPr>
              <a:t> obligatoire, correction et compléments d’informations apportées + vidéos d’illustrations en complément.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Book Antiqua" panose="02040602050305030304" pitchFamily="18" charset="0"/>
              </a:rPr>
              <a:t>Correction et vidéos  déposées dans le cahier de texte (école directe).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ook Antiqua" panose="02040602050305030304" pitchFamily="18" charset="0"/>
            </a:endParaRPr>
          </a:p>
          <a:p>
            <a:endParaRPr lang="fr-FR" sz="2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95459" y="365621"/>
            <a:ext cx="109599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5. La méthode d’évaluation</a:t>
            </a:r>
          </a:p>
          <a:p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Les étudiants sont notés (note de groupe) par leur professeur sur l’exposé.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Grille d’évaluation donnée en amont aux étudiants de l’exposé qui porte sur le thème : 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Les caractéristiques de la vie quotidienne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Les particularités des relations de travail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Plusieurs devoirs (environ un par mois) a été donné sur le thème de la culture (note individuelle)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Echange avec les étudiants sur les prestations de leurs camarades.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840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03249" y="111512"/>
            <a:ext cx="10850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6. Le contenu de la vidéo – La notion de culture – Les manifestations d’une culture – les différences culturelles. </a:t>
            </a:r>
            <a:endParaRPr lang="fr-FR" sz="2800" dirty="0"/>
          </a:p>
        </p:txBody>
      </p:sp>
      <p:sp>
        <p:nvSpPr>
          <p:cNvPr id="5" name="Bouton d'action : Vidéo 4">
            <a:hlinkClick r:id="rId2" highlightClick="1"/>
          </p:cNvPr>
          <p:cNvSpPr/>
          <p:nvPr/>
        </p:nvSpPr>
        <p:spPr>
          <a:xfrm>
            <a:off x="4481848" y="2740441"/>
            <a:ext cx="2395470" cy="14553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833" y="2149891"/>
            <a:ext cx="2857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D7B-BB93-4F4C-9363-A0386D5A0FE8}" type="slidenum">
              <a:rPr lang="fr-FR" smtClean="0"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02742" y="449597"/>
            <a:ext cx="9088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6 - Les moyens techniques et humains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Windows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Dernière version </a:t>
            </a:r>
            <a:r>
              <a:rPr lang="fr-FR" sz="2800" dirty="0" err="1" smtClean="0"/>
              <a:t>powerpoint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Un micro inséré dans l’ordinateur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Le temps passé du professeur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Le temps passé par les étudiants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36" y="3799918"/>
            <a:ext cx="5276745" cy="29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5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210</TotalTime>
  <Words>545</Words>
  <Application>Microsoft Office PowerPoint</Application>
  <PresentationFormat>Grand écran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Wingdings</vt:lpstr>
      <vt:lpstr>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gallienne</dc:creator>
  <cp:lastModifiedBy>utilisateur</cp:lastModifiedBy>
  <cp:revision>28</cp:revision>
  <dcterms:created xsi:type="dcterms:W3CDTF">2016-03-10T19:34:14Z</dcterms:created>
  <dcterms:modified xsi:type="dcterms:W3CDTF">2016-08-14T17:55:34Z</dcterms:modified>
</cp:coreProperties>
</file>